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4"/>
  </p:sldMasterIdLst>
  <p:notesMasterIdLst>
    <p:notesMasterId r:id="rId12"/>
  </p:notesMasterIdLst>
  <p:handoutMasterIdLst>
    <p:handoutMasterId r:id="rId13"/>
  </p:handoutMasterIdLst>
  <p:sldIdLst>
    <p:sldId id="257" r:id="rId5"/>
    <p:sldId id="258" r:id="rId6"/>
    <p:sldId id="282" r:id="rId7"/>
    <p:sldId id="283" r:id="rId8"/>
    <p:sldId id="284" r:id="rId9"/>
    <p:sldId id="285" r:id="rId10"/>
    <p:sldId id="286" r:id="rId11"/>
  </p:sldIdLst>
  <p:sldSz cx="12192000" cy="6858000"/>
  <p:notesSz cx="6858000" cy="9144000"/>
  <p:defaultTextStyle>
    <a:defPPr rtl="0"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025" autoAdjust="0"/>
    <p:restoredTop sz="94822" autoAdjust="0"/>
  </p:normalViewPr>
  <p:slideViewPr>
    <p:cSldViewPr snapToGrid="0">
      <p:cViewPr varScale="1">
        <p:scale>
          <a:sx n="111" d="100"/>
          <a:sy n="111" d="100"/>
        </p:scale>
        <p:origin x="336" y="12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101" d="100"/>
          <a:sy n="101" d="100"/>
        </p:scale>
        <p:origin x="280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pPr rtl="0"/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pPr algn="r" rtl="0"/>
            <a:fld id="{E670060B-BA43-4B9A-B6D9-DB5203021D0C}" type="datetime1">
              <a:rPr lang="ru-RU" smtClean="0"/>
              <a:pPr algn="r" rtl="0"/>
              <a:t>12.09.2022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pPr rtl="0"/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07702720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pPr rtl="0"/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rtl="0">
              <a:defRPr sz="1200"/>
            </a:lvl1pPr>
          </a:lstStyle>
          <a:p>
            <a:fld id="{493340DF-B78E-40DE-A331-6C36BF2E61B9}" type="datetime1">
              <a:rPr lang="ru-RU" smtClean="0"/>
              <a:pPr/>
              <a:t>12.09.2022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pPr rtl="0"/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rtl="0">
              <a:defRPr sz="1200"/>
            </a:lvl1pPr>
          </a:lstStyle>
          <a:p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348884292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r>
              <a:rPr lang="ru-RU" dirty="0"/>
              <a:t>Чтобы заменить этот рисунок, выберите и удалите его. После этого щелкните значок «Вставить рисунок», чтобы добавить собственный рисунок.</a:t>
            </a:r>
            <a:endParaRPr lang="en-US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r>
              <a:rPr lang="en-US"/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93822195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US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r>
              <a:rPr lang="en-US"/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1127386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/>
          <p:cNvSpPr/>
          <p:nvPr/>
        </p:nvSpPr>
        <p:spPr>
          <a:xfrm>
            <a:off x="471707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8" name="Полилиния 7"/>
          <p:cNvSpPr/>
          <p:nvPr/>
        </p:nvSpPr>
        <p:spPr>
          <a:xfrm>
            <a:off x="455614" y="4852631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9" name="Полилиния 382"/>
          <p:cNvSpPr>
            <a:spLocks noEditPoints="1"/>
          </p:cNvSpPr>
          <p:nvPr/>
        </p:nvSpPr>
        <p:spPr bwMode="auto">
          <a:xfrm rot="18995512">
            <a:off x="9026398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0" name="Полилиния 383"/>
          <p:cNvSpPr>
            <a:spLocks noEditPoints="1"/>
          </p:cNvSpPr>
          <p:nvPr/>
        </p:nvSpPr>
        <p:spPr bwMode="auto">
          <a:xfrm rot="203335">
            <a:off x="9256364" y="4221125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1" name="Полилиния 384"/>
          <p:cNvSpPr>
            <a:spLocks noEditPoints="1"/>
          </p:cNvSpPr>
          <p:nvPr/>
        </p:nvSpPr>
        <p:spPr bwMode="auto">
          <a:xfrm>
            <a:off x="9447212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2" name="Полилиния 11"/>
          <p:cNvSpPr/>
          <p:nvPr/>
        </p:nvSpPr>
        <p:spPr>
          <a:xfrm flipH="1">
            <a:off x="445672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13" name="Полилиния 382"/>
          <p:cNvSpPr>
            <a:spLocks noEditPoints="1"/>
          </p:cNvSpPr>
          <p:nvPr/>
        </p:nvSpPr>
        <p:spPr bwMode="auto">
          <a:xfrm rot="18995512">
            <a:off x="1134527" y="4039654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4" name="Полилиния 385"/>
          <p:cNvSpPr>
            <a:spLocks noEditPoints="1"/>
          </p:cNvSpPr>
          <p:nvPr/>
        </p:nvSpPr>
        <p:spPr bwMode="auto">
          <a:xfrm rot="10373960">
            <a:off x="2466701" y="1016630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5" name="Полилиния 383"/>
          <p:cNvSpPr>
            <a:spLocks noEditPoints="1"/>
          </p:cNvSpPr>
          <p:nvPr/>
        </p:nvSpPr>
        <p:spPr bwMode="auto">
          <a:xfrm rot="1070092">
            <a:off x="1333646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" name="Полилиния 382"/>
          <p:cNvSpPr>
            <a:spLocks noEditPoints="1"/>
          </p:cNvSpPr>
          <p:nvPr/>
        </p:nvSpPr>
        <p:spPr bwMode="auto">
          <a:xfrm rot="5400000" flipH="1">
            <a:off x="3580692" y="487586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" name="Полилиния 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pic>
        <p:nvPicPr>
          <p:cNvPr id="18" name="Рисунок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4994" y="336336"/>
            <a:ext cx="4231455" cy="4612371"/>
          </a:xfrm>
          <a:prstGeom prst="rect">
            <a:avLst/>
          </a:prstGeom>
        </p:spPr>
      </p:pic>
      <p:grpSp>
        <p:nvGrpSpPr>
          <p:cNvPr id="19" name="Группа 18"/>
          <p:cNvGrpSpPr/>
          <p:nvPr/>
        </p:nvGrpSpPr>
        <p:grpSpPr>
          <a:xfrm rot="513181" flipH="1">
            <a:off x="1363872" y="836804"/>
            <a:ext cx="1203997" cy="2056901"/>
            <a:chOff x="8537239" y="844708"/>
            <a:chExt cx="905932" cy="1547689"/>
          </a:xfrm>
        </p:grpSpPr>
        <p:sp>
          <p:nvSpPr>
            <p:cNvPr id="20" name="Полилиния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1" name="Полилиния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2" name="Полилиния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3" name="Полилиния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" name="Полилиния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" name="Полилиния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" name="Полилиния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" name="Полилиния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" name="Полилиния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" name="Прямоугольник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" name="Полилиния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1" name="Прямоугольник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2" name="Полилиния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3" name="Полилиния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4" name="Полилиния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5" name="Полилиния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6" name="Полилиния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7" name="Прямоугольник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8" name="Полилиния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9" name="Полилиния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0" name="Полилиния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1" name="Полилиния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2" name="Полилиния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3" name="Полилиния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4" name="Прямоугольник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5" name="Полилиния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" name="Полилиния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" name="Полилиния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" name="Полилиния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" name="Полилиния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" name="Полилиния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" name="Полилиния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" name="Полилиния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" name="Полилиния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" name="Полилиния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" name="Полилиния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" name="Полилиния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" name="Полилиния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" name="Полилиния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" name="Прямоугольник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" name="Полилиния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1" name="Полилиния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" name="Полилиния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" name="Полилиния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" name="Полилиния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" name="Полилиния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" name="Полилиния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" name="Полилиния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" name="Полилиния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" name="Полилиния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" name="Полилиния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" name="Полилиния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" name="Полилиния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" name="Полилиния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" name="Полилиния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" name="Полилиния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" name="Полилиния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" name="Полилиния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" name="Полилиния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" name="Полилиния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" name="Полилиния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" name="Полилиния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" name="Полилиния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" name="Полилиния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" name="Полилиния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" name="Полилиния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" name="Полилиния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7" name="Полилиния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8" name="Прямоугольник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9" name="Полилиния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0" name="Полилиния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1" name="Полилиния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2" name="Полилиния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3" name="Полилиния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4" name="Полилиния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5" name="Полилиния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6" name="Полилиния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7" name="Полилиния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8" name="Полилиния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9" name="Полилиния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0" name="Полилиния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1" name="Прямоугольник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2" name="Полилиния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3" name="Прямоугольник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4" name="Полилиния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5" name="Полилиния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6" name="Полилиния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7" name="Полилиния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8" name="Полилиния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9" name="Полилиния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0" name="Полилиния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1" name="Полилиния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2" name="Полилиния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3" name="Полилиния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4" name="Полилиния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5" name="Полилиния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6" name="Полилиния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7" name="Прямоугольник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8" name="Полилиния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9" name="Полилиния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0" name="Прямоугольник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1" name="Полилиния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2" name="Полилиния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3" name="Полилиния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4" name="Полилиния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5" name="Полилиния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6" name="Полилиния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7" name="Полилиния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8" name="Полилиния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9" name="Полилиния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0" name="Полилиния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1" name="Полилиния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2" name="Полилиния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3" name="Полилиния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4" name="Полилиния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5" name="Полилиния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136" name="Полилиния 380"/>
          <p:cNvSpPr>
            <a:spLocks noEditPoints="1"/>
          </p:cNvSpPr>
          <p:nvPr/>
        </p:nvSpPr>
        <p:spPr bwMode="auto">
          <a:xfrm rot="14947134">
            <a:off x="2050916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37" name="Полилиния 382"/>
          <p:cNvSpPr>
            <a:spLocks noEditPoints="1"/>
          </p:cNvSpPr>
          <p:nvPr/>
        </p:nvSpPr>
        <p:spPr bwMode="auto">
          <a:xfrm rot="16200000">
            <a:off x="2273032" y="44309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38" name="Полилиния 381"/>
          <p:cNvSpPr>
            <a:spLocks noEditPoints="1"/>
          </p:cNvSpPr>
          <p:nvPr/>
        </p:nvSpPr>
        <p:spPr bwMode="auto">
          <a:xfrm rot="17378797">
            <a:off x="2426584" y="4935810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39" name="Полилиния 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140" name="Группа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Полилиния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2" name="Полилиния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3" name="Овал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4" name="Овал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5" name="Овал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6" name="Овал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7" name="Полилиния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8" name="Полилиния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9" name="Полилиния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0" name="Полилиния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1" name="Полилиния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2" name="Полилиния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3" name="Полилиния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4" name="Полилиния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5" name="Полилиния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6" name="Полилиния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7" name="Полилиния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8" name="Полилиния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159" name="Полилиния 385"/>
          <p:cNvSpPr>
            <a:spLocks noEditPoints="1"/>
          </p:cNvSpPr>
          <p:nvPr/>
        </p:nvSpPr>
        <p:spPr bwMode="auto">
          <a:xfrm rot="5219710" flipH="1">
            <a:off x="4165384" y="358960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0" name="Полилиния 383"/>
          <p:cNvSpPr>
            <a:spLocks noEditPoints="1"/>
          </p:cNvSpPr>
          <p:nvPr/>
        </p:nvSpPr>
        <p:spPr bwMode="auto">
          <a:xfrm rot="8122815" flipH="1">
            <a:off x="4202615" y="708259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1" name="Полилиния 380"/>
          <p:cNvSpPr>
            <a:spLocks noEditPoints="1"/>
          </p:cNvSpPr>
          <p:nvPr/>
        </p:nvSpPr>
        <p:spPr bwMode="auto">
          <a:xfrm rot="2906230" flipH="1">
            <a:off x="3617210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2" name="Полилиния 382"/>
          <p:cNvSpPr>
            <a:spLocks noEditPoints="1"/>
          </p:cNvSpPr>
          <p:nvPr/>
        </p:nvSpPr>
        <p:spPr bwMode="auto">
          <a:xfrm rot="1635787" flipH="1">
            <a:off x="3059049" y="655676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3" name="Полилиния 381"/>
          <p:cNvSpPr>
            <a:spLocks noEditPoints="1"/>
          </p:cNvSpPr>
          <p:nvPr/>
        </p:nvSpPr>
        <p:spPr bwMode="auto">
          <a:xfrm rot="19932542" flipH="1">
            <a:off x="4092611" y="635411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4" name="Полилиния 384"/>
          <p:cNvSpPr>
            <a:spLocks noEditPoints="1"/>
          </p:cNvSpPr>
          <p:nvPr/>
        </p:nvSpPr>
        <p:spPr bwMode="auto">
          <a:xfrm rot="11506621" flipH="1">
            <a:off x="3462948" y="967540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5" name="Полилиния 381"/>
          <p:cNvSpPr>
            <a:spLocks noEditPoints="1"/>
          </p:cNvSpPr>
          <p:nvPr/>
        </p:nvSpPr>
        <p:spPr bwMode="auto">
          <a:xfrm rot="5400000" flipH="1">
            <a:off x="4339011" y="573291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6" name="Полилиния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7" name="Полилиния 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8" name="Полилиния 382"/>
          <p:cNvSpPr>
            <a:spLocks noEditPoints="1"/>
          </p:cNvSpPr>
          <p:nvPr/>
        </p:nvSpPr>
        <p:spPr bwMode="auto">
          <a:xfrm rot="7880189" flipH="1">
            <a:off x="1187744" y="520247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9" name="Полилиния 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0" name="Полилиния 382"/>
          <p:cNvSpPr>
            <a:spLocks noEditPoints="1"/>
          </p:cNvSpPr>
          <p:nvPr/>
        </p:nvSpPr>
        <p:spPr bwMode="auto">
          <a:xfrm rot="17094005">
            <a:off x="368032" y="43547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1" name="Полилиния 381"/>
          <p:cNvSpPr>
            <a:spLocks noEditPoints="1"/>
          </p:cNvSpPr>
          <p:nvPr/>
        </p:nvSpPr>
        <p:spPr bwMode="auto">
          <a:xfrm rot="17378797">
            <a:off x="445384" y="47834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2" name="Полилиния 383"/>
          <p:cNvSpPr>
            <a:spLocks noEditPoints="1"/>
          </p:cNvSpPr>
          <p:nvPr/>
        </p:nvSpPr>
        <p:spPr bwMode="auto">
          <a:xfrm rot="17943032">
            <a:off x="690135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173" name="Группа 172"/>
          <p:cNvGrpSpPr/>
          <p:nvPr/>
        </p:nvGrpSpPr>
        <p:grpSpPr>
          <a:xfrm>
            <a:off x="9828212" y="4495800"/>
            <a:ext cx="1679333" cy="1535794"/>
            <a:chOff x="9825787" y="4496092"/>
            <a:chExt cx="1522403" cy="1392277"/>
          </a:xfrm>
        </p:grpSpPr>
        <p:grpSp>
          <p:nvGrpSpPr>
            <p:cNvPr id="174" name="Группа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Полилиния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8" name="Полилиния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9" name="Полилиния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0" name="Полилиния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1" name="Полилиния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2" name="Полилиния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3" name="Полилиния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4" name="Полилиния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5" name="Полилиния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6" name="Полилиния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7" name="Полилиния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8" name="Полилиния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9" name="Полилиния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0" name="Полилиния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1" name="Полилиния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2" name="Полилиния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3" name="Полилиния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4" name="Полилиния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5" name="Полилиния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6" name="Полилиния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7" name="Полилиния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8" name="Полилиния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9" name="Полилиния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0" name="Полилиния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1" name="Полилиния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2" name="Полилиния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3" name="Полилиния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4" name="Полилиния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5" name="Полилиния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6" name="Полилиния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7" name="Полилиния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8" name="Полилиния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9" name="Полилиния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0" name="Полилиния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1" name="Полилиния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2" name="Полилиния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3" name="Полилиния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4" name="Полилиния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5" name="Полилиния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6" name="Полилиния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7" name="Полилиния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8" name="Полилиния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9" name="Полилиния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0" name="Прямоугольник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1" name="Полилиния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2" name="Прямоугольник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3" name="Полилиния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4" name="Полилиния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5" name="Полилиния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6" name="Полилиния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7" name="Прямоугольник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8" name="Полилиния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9" name="Полилиния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0" name="Полилиния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1" name="Полилиния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2" name="Полилиния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3" name="Полилиния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4" name="Полилиния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5" name="Полилиния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6" name="Полилиния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7" name="Полилиния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8" name="Полилиния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9" name="Полилиния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0" name="Полилиния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1" name="Полилиния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2" name="Полилиния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3" name="Полилиния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4" name="Полилиния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5" name="Полилиния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6" name="Прямоугольник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7" name="Полилиния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8" name="Полилиния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9" name="Полилиния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0" name="Полилиния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1" name="Прямоугольник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2" name="Полилиния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3" name="Полилиния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4" name="Полилиния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5" name="Полилиния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6" name="Полилиния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7" name="Полилиния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8" name="Полилиния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9" name="Полилиния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0" name="Полилиния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1" name="Полилиния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2" name="Полилиния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3" name="Прямоугольник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4" name="Полилиния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5" name="Полилиния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6" name="Полилиния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7" name="Полилиния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8" name="Полилиния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9" name="Полилиния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0" name="Прямоугольник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1" name="Полилиния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2" name="Полилиния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3" name="Полилиния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4" name="Полилиния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5" name="Полилиния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6" name="Полилиния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7" name="Полилиния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8" name="Полилиния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9" name="Полилиния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0" name="Полилиния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1" name="Полилиния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2" name="Полилиния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3" name="Прямоугольник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4" name="Полилиния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5" name="Полилиния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6" name="Полилиния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7" name="Прямоугольник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8" name="Полилиния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9" name="Полилиния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0" name="Полилиния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1" name="Полилиния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2" name="Полилиния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3" name="Полилиния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4" name="Прямоугольник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5" name="Полилиния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6" name="Полилиния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7" name="Полилиния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8" name="Полилиния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9" name="Полилиния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0" name="Полилиния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1" name="Полилиния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2" name="Полилиния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3" name="Полилиния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4" name="Полилиния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5" name="Полилиния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6" name="Прямоугольник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7" name="Полилиния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8" name="Полилиния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9" name="Полилиния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0" name="Полилиния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1" name="Прямоугольник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2" name="Полилиния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3" name="Прямоугольник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4" name="Полилиния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5" name="Полилиния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6" name="Полилиния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7" name="Полилиния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8" name="Полилиния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9" name="Полилиния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0" name="Полилиния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1" name="Полилиния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2" name="Полилиния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3" name="Прямоугольник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4" name="Полилиния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5" name="Полилиния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6" name="Полилиния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7" name="Полилиния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8" name="Полилиния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9" name="Полилиния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0" name="Полилиния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1" name="Полилиния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2" name="Полилиния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3" name="Полилиния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4" name="Полилиния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5" name="Полилиния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6" name="Полилиния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7" name="Полилиния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8" name="Полилиния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9" name="Полилиния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0" name="Полилиния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1" name="Полилиния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2" name="Полилиния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3" name="Полилиния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4" name="Полилиния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5" name="Полилиния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6" name="Полилиния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7" name="Полилиния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8" name="Полилиния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9" name="Полилиния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0" name="Полилиния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1" name="Полилиния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2" name="Полилиния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3" name="Полилиния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4" name="Полилиния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5" name="Полилиния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6" name="Полилиния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7" name="Полилиния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8" name="Полилиния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9" name="Полилиния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0" name="Полилиния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1" name="Полилиния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2" name="Полилиния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3" name="Полилиния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4" name="Полилиния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5" name="Полилиния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6" name="Полилиния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7" name="Полилиния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8" name="Полилиния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9" name="Полилиния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0" name="Полилиния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1" name="Полилиния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2" name="Полилиния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3" name="Полилиния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4" name="Полилиния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5" name="Полилиния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6" name="Полилиния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</p:grpSp>
        <p:grpSp>
          <p:nvGrpSpPr>
            <p:cNvPr id="175" name="Группа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Полилиния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08" name="Полилиния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09" name="Полилиния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0" name="Полилиния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1" name="Прямоугольник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2" name="Полилиния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3" name="Полилиния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4" name="Полилиния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5" name="Полилиния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6" name="Полилиния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7" name="Полилиния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8" name="Полилиния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9" name="Полилиния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0" name="Полилиния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1" name="Полилиния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2" name="Полилиния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3" name="Полилиния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4" name="Полилиния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5" name="Полилиния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6" name="Полилиния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7" name="Полилиния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8" name="Полилиния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9" name="Полилиния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0" name="Полилиния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1" name="Полилиния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2" name="Полилиния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3" name="Полилиния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4" name="Полилиния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5" name="Полилиния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6" name="Полилиния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7" name="Полилиния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8" name="Полилиния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9" name="Полилиния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0" name="Полилиния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1" name="Полилиния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2" name="Полилиния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3" name="Полилиния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4" name="Полилиния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5" name="Полилиния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6" name="Полилиния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7" name="Полилиния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8" name="Полилиния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9" name="Полилиния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0" name="Полилиния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1" name="Полилиния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2" name="Полилиния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3" name="Полилиния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4" name="Полилиния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5" name="Полилиния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6" name="Полилиния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7" name="Полилиния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8" name="Полилиния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9" name="Полилиния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0" name="Полилиния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1" name="Полилиния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2" name="Полилиния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3" name="Полилиния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4" name="Полилиния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5" name="Полилиния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6" name="Полилиния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7" name="Полилиния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8" name="Полилиния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9" name="Полилиния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0" name="Полилиния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1" name="Полилиния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2" name="Полилиния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3" name="Полилиния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4" name="Полилиния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5" name="Полилиния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6" name="Полилиния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7" name="Полилиния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8" name="Полилиния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9" name="Полилиния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0" name="Полилиния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1" name="Полилиния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2" name="Полилиния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3" name="Полилиния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4" name="Полилиния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5" name="Прямоугольник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6" name="Полилиния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7" name="Полилиния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8" name="Полилиния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9" name="Полилиния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0" name="Полилиния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1" name="Полилиния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2" name="Полилиния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3" name="Полилиния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4" name="Полилиния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5" name="Полилиния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6" name="Полилиния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7" name="Полилиния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8" name="Полилиния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9" name="Полилиния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0" name="Полилиния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1" name="Полилиния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2" name="Полилиния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3" name="Полилиния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4" name="Полилиния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5" name="Полилиния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6" name="Полилиния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7" name="Полилиния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8" name="Полилиния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9" name="Полилиния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0" name="Полилиния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1" name="Полилиния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2" name="Полилиния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3" name="Полилиния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4" name="Полилиния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5" name="Полилиния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6" name="Полилиния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7" name="Полилиния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8" name="Прямоугольник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9" name="Полилиния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0" name="Полилиния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1" name="Полилиния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2" name="Полилиния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3" name="Полилиния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4" name="Полилиния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5" name="Полилиния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6" name="Полилиния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7" name="Полилиния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8" name="Полилиния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9" name="Полилиния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0" name="Полилиния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1" name="Полилиния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2" name="Полилиния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3" name="Полилиния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4" name="Полилиния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5" name="Полилиния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6" name="Полилиния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7" name="Полилиния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8" name="Полилиния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9" name="Полилиния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0" name="Полилиния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1" name="Полилиния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2" name="Полилиния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3" name="Полилиния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4" name="Полилиния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5" name="Полилиния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6" name="Полилиния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7" name="Полилиния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8" name="Полилиния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9" name="Полилиния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0" name="Прямоугольник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1" name="Полилиния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2" name="Полилиния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3" name="Полилиния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4" name="Полилиния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5" name="Полилиния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6" name="Полилиния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7" name="Полилиния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8" name="Полилиния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9" name="Полилиния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0" name="Полилиния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1" name="Полилиния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2" name="Полилиния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3" name="Полилиния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4" name="Полилиния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5" name="Полилиния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6" name="Полилиния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7" name="Полилиния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8" name="Полилиния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9" name="Полилиния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0" name="Полилиния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1" name="Полилиния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2" name="Полилиния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3" name="Полилиния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4" name="Полилиния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5" name="Полилиния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6" name="Полилиния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7" name="Полилиния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8" name="Полилиния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9" name="Полилиния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0" name="Полилиния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1" name="Прямоугольник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2" name="Полилиния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3" name="Полилиния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4" name="Полилиния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5" name="Полилиния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6" name="Полилиния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7" name="Полилиния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8" name="Полилиния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9" name="Полилиния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0" name="Полилиния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1" name="Полилиния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2" name="Полилиния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3" name="Полилиния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4" name="Полилиния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5" name="Полилиния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6" name="Полилиния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7" name="Полилиния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8" name="Полилиния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9" name="Полилиния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0" name="Полилиния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1" name="Полилиния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2" name="Полилиния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3" name="Полилиния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4" name="Полилиния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5" name="Полилиния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6" name="Полилиния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</p:grpSp>
        <p:sp>
          <p:nvSpPr>
            <p:cNvPr id="176" name="Полилиния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7" name="Полилиния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8" name="Полилиния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9" name="Полилиния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0" name="Полилиния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1" name="Полилиния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2" name="Полилиния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3" name="Полилиния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4" name="Полилиния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5" name="Полилиния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6" name="Полилиния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7" name="Полилиния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8" name="Полилиния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9" name="Полилиния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0" name="Полилиния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1" name="Полилиния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2" name="Полилиния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3" name="Полилиния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4" name="Полилиния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5" name="Полилиния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6" name="Полилиния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7" name="Полилиния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8" name="Полилиния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9" name="Полилиния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0" name="Полилиния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1" name="Полилиния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2" name="Прямоугольник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3" name="Полилиния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4" name="Полилиния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5" name="Полилиния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6" name="Полилиния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607" name="Полилиния 384"/>
          <p:cNvSpPr>
            <a:spLocks noEditPoints="1"/>
          </p:cNvSpPr>
          <p:nvPr/>
        </p:nvSpPr>
        <p:spPr bwMode="auto">
          <a:xfrm rot="20517668">
            <a:off x="1197598" y="4736509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3354388" y="1630231"/>
            <a:ext cx="5483224" cy="3474720"/>
          </a:xfrm>
        </p:spPr>
        <p:txBody>
          <a:bodyPr rtlCol="0" anchor="ctr">
            <a:normAutofit/>
          </a:bodyPr>
          <a:lstStyle>
            <a:lvl1pPr algn="ctr" rtl="0">
              <a:defRPr sz="54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3354388" y="5657476"/>
            <a:ext cx="5483224" cy="731520"/>
          </a:xfrm>
        </p:spPr>
        <p:txBody>
          <a:bodyPr rtlCol="0">
            <a:normAutofit/>
          </a:bodyPr>
          <a:lstStyle>
            <a:lvl1pPr marL="0" indent="0" algn="ctr" rtl="0">
              <a:spcBef>
                <a:spcPts val="800"/>
              </a:spcBef>
              <a:buNone/>
              <a:defRPr sz="1800"/>
            </a:lvl1pPr>
            <a:lvl2pPr marL="457200" indent="0" algn="ctr" rtl="0">
              <a:buNone/>
              <a:defRPr sz="2000"/>
            </a:lvl2pPr>
            <a:lvl3pPr marL="914400" indent="0" algn="ctr" rtl="0">
              <a:buNone/>
              <a:defRPr sz="1800"/>
            </a:lvl3pPr>
            <a:lvl4pPr marL="1371600" indent="0" algn="ctr" rtl="0">
              <a:buNone/>
              <a:defRPr sz="1600"/>
            </a:lvl4pPr>
            <a:lvl5pPr marL="1828800" indent="0" algn="ctr" rtl="0">
              <a:buNone/>
              <a:defRPr sz="1600"/>
            </a:lvl5pPr>
            <a:lvl6pPr marL="2286000" indent="0" algn="ctr" rtl="0">
              <a:buNone/>
              <a:defRPr sz="1600"/>
            </a:lvl6pPr>
            <a:lvl7pPr marL="2743200" indent="0" algn="ctr" rtl="0">
              <a:buNone/>
              <a:defRPr sz="1600"/>
            </a:lvl7pPr>
            <a:lvl8pPr marL="3200400" indent="0" algn="ctr" rtl="0">
              <a:buNone/>
              <a:defRPr sz="1600"/>
            </a:lvl8pPr>
            <a:lvl9pPr marL="3657600" indent="0" algn="ctr" rtl="0">
              <a:buNone/>
              <a:defRPr sz="1600"/>
            </a:lvl9pPr>
          </a:lstStyle>
          <a:p>
            <a:pPr rtl="0"/>
            <a:r>
              <a:rPr lang="ru-RU" dirty="0"/>
              <a:t>Образец подзаголовка</a:t>
            </a:r>
          </a:p>
        </p:txBody>
      </p:sp>
    </p:spTree>
    <p:extLst>
      <p:ext uri="{BB962C8B-B14F-4D97-AF65-F5344CB8AC3E}">
        <p14:creationId xmlns:p14="http://schemas.microsoft.com/office/powerpoint/2010/main" val="3271164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1524000" y="1943100"/>
            <a:ext cx="4389120" cy="3771900"/>
          </a:xfrm>
        </p:spPr>
        <p:txBody>
          <a:bodyPr rtlCol="0"/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278880" y="1943100"/>
            <a:ext cx="4389120" cy="3771900"/>
          </a:xfrm>
        </p:spPr>
        <p:txBody>
          <a:bodyPr rtlCol="0"/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6026F47A-0C91-4F1F-BB35-2E90FCE7DD38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3656870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524000" y="1969024"/>
            <a:ext cx="4389120" cy="655643"/>
          </a:xfrm>
        </p:spPr>
        <p:txBody>
          <a:bodyPr rtlCol="0" anchor="ctr">
            <a:normAutofit/>
          </a:bodyPr>
          <a:lstStyle>
            <a:lvl1pPr marL="0" indent="0" algn="l" rtl="0">
              <a:buNone/>
              <a:defRPr sz="2000" b="0"/>
            </a:lvl1pPr>
            <a:lvl2pPr marL="457200" indent="0" algn="l" rtl="0">
              <a:buNone/>
              <a:defRPr sz="2000" b="1"/>
            </a:lvl2pPr>
            <a:lvl3pPr marL="914400" indent="0" algn="l" rtl="0">
              <a:buNone/>
              <a:defRPr sz="1800" b="1"/>
            </a:lvl3pPr>
            <a:lvl4pPr marL="1371600" indent="0" algn="l" rtl="0">
              <a:buNone/>
              <a:defRPr sz="1600" b="1"/>
            </a:lvl4pPr>
            <a:lvl5pPr marL="1828800" indent="0" algn="l" rtl="0">
              <a:buNone/>
              <a:defRPr sz="1600" b="1"/>
            </a:lvl5pPr>
            <a:lvl6pPr marL="2286000" indent="0" algn="l" rtl="0">
              <a:buNone/>
              <a:defRPr sz="1600" b="1"/>
            </a:lvl6pPr>
            <a:lvl7pPr marL="2743200" indent="0" algn="l" rtl="0">
              <a:buNone/>
              <a:defRPr sz="1600" b="1"/>
            </a:lvl7pPr>
            <a:lvl8pPr marL="3200400" indent="0" algn="l" rtl="0">
              <a:buNone/>
              <a:defRPr sz="1600" b="1"/>
            </a:lvl8pPr>
            <a:lvl9pPr marL="3657600" indent="0" algn="l" rtl="0">
              <a:buNone/>
              <a:defRPr sz="1600" b="1"/>
            </a:lvl9pPr>
          </a:lstStyle>
          <a:p>
            <a:pPr lvl="0" rtl="0"/>
            <a:r>
              <a:rPr lang="ru-RU" dirty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1524000" y="2624667"/>
            <a:ext cx="4389120" cy="3090334"/>
          </a:xfrm>
        </p:spPr>
        <p:txBody>
          <a:bodyPr rtlCol="0">
            <a:normAutofit/>
          </a:bodyPr>
          <a:lstStyle>
            <a:lvl1pPr algn="l" rtl="0">
              <a:defRPr sz="1800"/>
            </a:lvl1pPr>
            <a:lvl2pPr algn="l" rtl="0">
              <a:defRPr sz="1600"/>
            </a:lvl2pPr>
            <a:lvl3pPr algn="l" rtl="0">
              <a:defRPr sz="1400"/>
            </a:lvl3pPr>
            <a:lvl4pPr algn="l" rtl="0">
              <a:defRPr sz="1200"/>
            </a:lvl4pPr>
            <a:lvl5pPr algn="l" rtl="0">
              <a:defRPr sz="1200"/>
            </a:lvl5pPr>
          </a:lstStyle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278880" y="1969024"/>
            <a:ext cx="4389120" cy="655643"/>
          </a:xfrm>
        </p:spPr>
        <p:txBody>
          <a:bodyPr rtlCol="0" anchor="ctr">
            <a:normAutofit/>
          </a:bodyPr>
          <a:lstStyle>
            <a:lvl1pPr marL="0" indent="0" algn="l" rtl="0">
              <a:buNone/>
              <a:defRPr sz="2000" b="0"/>
            </a:lvl1pPr>
            <a:lvl2pPr marL="457200" indent="0" algn="l" rtl="0">
              <a:buNone/>
              <a:defRPr sz="2000" b="1"/>
            </a:lvl2pPr>
            <a:lvl3pPr marL="914400" indent="0" algn="l" rtl="0">
              <a:buNone/>
              <a:defRPr sz="1800" b="1"/>
            </a:lvl3pPr>
            <a:lvl4pPr marL="1371600" indent="0" algn="l" rtl="0">
              <a:buNone/>
              <a:defRPr sz="1600" b="1"/>
            </a:lvl4pPr>
            <a:lvl5pPr marL="1828800" indent="0" algn="l" rtl="0">
              <a:buNone/>
              <a:defRPr sz="1600" b="1"/>
            </a:lvl5pPr>
            <a:lvl6pPr marL="2286000" indent="0" algn="l" rtl="0">
              <a:buNone/>
              <a:defRPr sz="1600" b="1"/>
            </a:lvl6pPr>
            <a:lvl7pPr marL="2743200" indent="0" algn="l" rtl="0">
              <a:buNone/>
              <a:defRPr sz="1600" b="1"/>
            </a:lvl7pPr>
            <a:lvl8pPr marL="3200400" indent="0" algn="l" rtl="0">
              <a:buNone/>
              <a:defRPr sz="1600" b="1"/>
            </a:lvl8pPr>
            <a:lvl9pPr marL="3657600" indent="0" algn="l" rtl="0">
              <a:buNone/>
              <a:defRPr sz="1600" b="1"/>
            </a:lvl9pPr>
          </a:lstStyle>
          <a:p>
            <a:pPr lvl="0" rtl="0"/>
            <a:r>
              <a:rPr lang="ru-RU" dirty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278880" y="2624667"/>
            <a:ext cx="4389120" cy="3090334"/>
          </a:xfrm>
        </p:spPr>
        <p:txBody>
          <a:bodyPr rtlCol="0">
            <a:normAutofit/>
          </a:bodyPr>
          <a:lstStyle>
            <a:lvl1pPr algn="l" rtl="0">
              <a:defRPr sz="1800"/>
            </a:lvl1pPr>
            <a:lvl2pPr algn="l" rtl="0">
              <a:defRPr sz="1600"/>
            </a:lvl2pPr>
            <a:lvl3pPr algn="l" rtl="0">
              <a:defRPr sz="1400"/>
            </a:lvl3pPr>
            <a:lvl4pPr algn="l" rtl="0">
              <a:defRPr sz="1200"/>
            </a:lvl4pPr>
            <a:lvl5pPr algn="l" rtl="0">
              <a:defRPr sz="1200"/>
            </a:lvl5pPr>
          </a:lstStyle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0089E6AC-EE73-406F-A655-A34FDBF3A6C7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380257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FAE56285-8818-4611-A0E3-4032713E27B5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1456776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олилиния 4"/>
          <p:cNvSpPr/>
          <p:nvPr/>
        </p:nvSpPr>
        <p:spPr>
          <a:xfrm>
            <a:off x="301970" y="286838"/>
            <a:ext cx="11486136" cy="587428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  <a:gd name="connsiteX0" fmla="*/ 61276 w 11989355"/>
              <a:gd name="connsiteY0" fmla="*/ 1293446 h 2431405"/>
              <a:gd name="connsiteX1" fmla="*/ 95168 w 11989355"/>
              <a:gd name="connsiteY1" fmla="*/ 171935 h 2431405"/>
              <a:gd name="connsiteX2" fmla="*/ 7023775 w 11989355"/>
              <a:gd name="connsiteY2" fmla="*/ 113809 h 2431405"/>
              <a:gd name="connsiteX3" fmla="*/ 11712783 w 11989355"/>
              <a:gd name="connsiteY3" fmla="*/ 249091 h 2431405"/>
              <a:gd name="connsiteX4" fmla="*/ 11284101 w 11989355"/>
              <a:gd name="connsiteY4" fmla="*/ 2431405 h 2431405"/>
              <a:gd name="connsiteX5" fmla="*/ 9963563 w 11989355"/>
              <a:gd name="connsiteY5" fmla="*/ 930220 h 2431405"/>
              <a:gd name="connsiteX6" fmla="*/ 7161992 w 11989355"/>
              <a:gd name="connsiteY6" fmla="*/ 559755 h 2431405"/>
              <a:gd name="connsiteX7" fmla="*/ 802877 w 11989355"/>
              <a:gd name="connsiteY7" fmla="*/ 1121663 h 2431405"/>
              <a:gd name="connsiteX8" fmla="*/ 61276 w 11989355"/>
              <a:gd name="connsiteY8" fmla="*/ 1293446 h 2431405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069334"/>
              <a:gd name="connsiteY0" fmla="*/ 1293446 h 1768269"/>
              <a:gd name="connsiteX1" fmla="*/ 95168 w 12069334"/>
              <a:gd name="connsiteY1" fmla="*/ 171935 h 1768269"/>
              <a:gd name="connsiteX2" fmla="*/ 7023775 w 12069334"/>
              <a:gd name="connsiteY2" fmla="*/ 113809 h 1768269"/>
              <a:gd name="connsiteX3" fmla="*/ 11712783 w 12069334"/>
              <a:gd name="connsiteY3" fmla="*/ 249091 h 1768269"/>
              <a:gd name="connsiteX4" fmla="*/ 11700695 w 12069334"/>
              <a:gd name="connsiteY4" fmla="*/ 1767929 h 1768269"/>
              <a:gd name="connsiteX5" fmla="*/ 9963563 w 12069334"/>
              <a:gd name="connsiteY5" fmla="*/ 930220 h 1768269"/>
              <a:gd name="connsiteX6" fmla="*/ 7161992 w 12069334"/>
              <a:gd name="connsiteY6" fmla="*/ 559755 h 1768269"/>
              <a:gd name="connsiteX7" fmla="*/ 802877 w 12069334"/>
              <a:gd name="connsiteY7" fmla="*/ 1121663 h 1768269"/>
              <a:gd name="connsiteX8" fmla="*/ 61276 w 12069334"/>
              <a:gd name="connsiteY8" fmla="*/ 1293446 h 1768269"/>
              <a:gd name="connsiteX0" fmla="*/ 61276 w 11943159"/>
              <a:gd name="connsiteY0" fmla="*/ 5103146 h 5577711"/>
              <a:gd name="connsiteX1" fmla="*/ 95168 w 11943159"/>
              <a:gd name="connsiteY1" fmla="*/ 3981635 h 5577711"/>
              <a:gd name="connsiteX2" fmla="*/ 7023775 w 11943159"/>
              <a:gd name="connsiteY2" fmla="*/ 3923509 h 5577711"/>
              <a:gd name="connsiteX3" fmla="*/ 11528992 w 11943159"/>
              <a:gd name="connsiteY3" fmla="*/ 15341 h 5577711"/>
              <a:gd name="connsiteX4" fmla="*/ 11700695 w 11943159"/>
              <a:gd name="connsiteY4" fmla="*/ 5577629 h 5577711"/>
              <a:gd name="connsiteX5" fmla="*/ 9963563 w 11943159"/>
              <a:gd name="connsiteY5" fmla="*/ 4739920 h 5577711"/>
              <a:gd name="connsiteX6" fmla="*/ 7161992 w 11943159"/>
              <a:gd name="connsiteY6" fmla="*/ 4369455 h 5577711"/>
              <a:gd name="connsiteX7" fmla="*/ 802877 w 11943159"/>
              <a:gd name="connsiteY7" fmla="*/ 4931363 h 5577711"/>
              <a:gd name="connsiteX8" fmla="*/ 61276 w 11943159"/>
              <a:gd name="connsiteY8" fmla="*/ 5103146 h 5577711"/>
              <a:gd name="connsiteX0" fmla="*/ 460827 w 12377929"/>
              <a:gd name="connsiteY0" fmla="*/ 5425235 h 5899810"/>
              <a:gd name="connsiteX1" fmla="*/ 494719 w 12377929"/>
              <a:gd name="connsiteY1" fmla="*/ 4303724 h 5899810"/>
              <a:gd name="connsiteX2" fmla="*/ 6933216 w 12377929"/>
              <a:gd name="connsiteY2" fmla="*/ 1015844 h 5899810"/>
              <a:gd name="connsiteX3" fmla="*/ 11928543 w 12377929"/>
              <a:gd name="connsiteY3" fmla="*/ 337430 h 5899810"/>
              <a:gd name="connsiteX4" fmla="*/ 12100246 w 12377929"/>
              <a:gd name="connsiteY4" fmla="*/ 5899718 h 5899810"/>
              <a:gd name="connsiteX5" fmla="*/ 10363114 w 12377929"/>
              <a:gd name="connsiteY5" fmla="*/ 5062009 h 5899810"/>
              <a:gd name="connsiteX6" fmla="*/ 7561543 w 12377929"/>
              <a:gd name="connsiteY6" fmla="*/ 4691544 h 5899810"/>
              <a:gd name="connsiteX7" fmla="*/ 1202428 w 12377929"/>
              <a:gd name="connsiteY7" fmla="*/ 5253452 h 5899810"/>
              <a:gd name="connsiteX8" fmla="*/ 460827 w 12377929"/>
              <a:gd name="connsiteY8" fmla="*/ 5425235 h 5899810"/>
              <a:gd name="connsiteX0" fmla="*/ 218924 w 12136026"/>
              <a:gd name="connsiteY0" fmla="*/ 5330931 h 5805505"/>
              <a:gd name="connsiteX1" fmla="*/ 620399 w 12136026"/>
              <a:gd name="connsiteY1" fmla="*/ 253599 h 5805505"/>
              <a:gd name="connsiteX2" fmla="*/ 6691313 w 12136026"/>
              <a:gd name="connsiteY2" fmla="*/ 921540 h 5805505"/>
              <a:gd name="connsiteX3" fmla="*/ 11686640 w 12136026"/>
              <a:gd name="connsiteY3" fmla="*/ 243126 h 5805505"/>
              <a:gd name="connsiteX4" fmla="*/ 11858343 w 12136026"/>
              <a:gd name="connsiteY4" fmla="*/ 5805414 h 5805505"/>
              <a:gd name="connsiteX5" fmla="*/ 10121211 w 12136026"/>
              <a:gd name="connsiteY5" fmla="*/ 4967705 h 5805505"/>
              <a:gd name="connsiteX6" fmla="*/ 7319640 w 12136026"/>
              <a:gd name="connsiteY6" fmla="*/ 4597240 h 5805505"/>
              <a:gd name="connsiteX7" fmla="*/ 960525 w 12136026"/>
              <a:gd name="connsiteY7" fmla="*/ 5159148 h 5805505"/>
              <a:gd name="connsiteX8" fmla="*/ 218924 w 12136026"/>
              <a:gd name="connsiteY8" fmla="*/ 5330931 h 5805505"/>
              <a:gd name="connsiteX0" fmla="*/ 211425 w 12136482"/>
              <a:gd name="connsiteY0" fmla="*/ 5491170 h 5965746"/>
              <a:gd name="connsiteX1" fmla="*/ 612900 w 12136482"/>
              <a:gd name="connsiteY1" fmla="*/ 413838 h 5965746"/>
              <a:gd name="connsiteX2" fmla="*/ 6573539 w 12136482"/>
              <a:gd name="connsiteY2" fmla="*/ 430821 h 5965746"/>
              <a:gd name="connsiteX3" fmla="*/ 11679141 w 12136482"/>
              <a:gd name="connsiteY3" fmla="*/ 403365 h 5965746"/>
              <a:gd name="connsiteX4" fmla="*/ 11850844 w 12136482"/>
              <a:gd name="connsiteY4" fmla="*/ 5965653 h 5965746"/>
              <a:gd name="connsiteX5" fmla="*/ 10113712 w 12136482"/>
              <a:gd name="connsiteY5" fmla="*/ 5127944 h 5965746"/>
              <a:gd name="connsiteX6" fmla="*/ 7312141 w 12136482"/>
              <a:gd name="connsiteY6" fmla="*/ 4757479 h 5965746"/>
              <a:gd name="connsiteX7" fmla="*/ 953026 w 12136482"/>
              <a:gd name="connsiteY7" fmla="*/ 5319387 h 5965746"/>
              <a:gd name="connsiteX8" fmla="*/ 211425 w 12136482"/>
              <a:gd name="connsiteY8" fmla="*/ 5491170 h 5965746"/>
              <a:gd name="connsiteX0" fmla="*/ 93007 w 12018064"/>
              <a:gd name="connsiteY0" fmla="*/ 5491170 h 5965746"/>
              <a:gd name="connsiteX1" fmla="*/ 494482 w 12018064"/>
              <a:gd name="connsiteY1" fmla="*/ 413838 h 5965746"/>
              <a:gd name="connsiteX2" fmla="*/ 6455121 w 12018064"/>
              <a:gd name="connsiteY2" fmla="*/ 430821 h 5965746"/>
              <a:gd name="connsiteX3" fmla="*/ 11560723 w 12018064"/>
              <a:gd name="connsiteY3" fmla="*/ 403365 h 5965746"/>
              <a:gd name="connsiteX4" fmla="*/ 11732426 w 12018064"/>
              <a:gd name="connsiteY4" fmla="*/ 5965653 h 5965746"/>
              <a:gd name="connsiteX5" fmla="*/ 9995294 w 12018064"/>
              <a:gd name="connsiteY5" fmla="*/ 5127944 h 5965746"/>
              <a:gd name="connsiteX6" fmla="*/ 7193723 w 12018064"/>
              <a:gd name="connsiteY6" fmla="*/ 4757479 h 5965746"/>
              <a:gd name="connsiteX7" fmla="*/ 834608 w 12018064"/>
              <a:gd name="connsiteY7" fmla="*/ 5319387 h 5965746"/>
              <a:gd name="connsiteX8" fmla="*/ 93007 w 12018064"/>
              <a:gd name="connsiteY8" fmla="*/ 5491170 h 5965746"/>
              <a:gd name="connsiteX0" fmla="*/ 93007 w 11887589"/>
              <a:gd name="connsiteY0" fmla="*/ 5291696 h 5766263"/>
              <a:gd name="connsiteX1" fmla="*/ 494482 w 11887589"/>
              <a:gd name="connsiteY1" fmla="*/ 214364 h 5766263"/>
              <a:gd name="connsiteX2" fmla="*/ 6455121 w 11887589"/>
              <a:gd name="connsiteY2" fmla="*/ 231347 h 5766263"/>
              <a:gd name="connsiteX3" fmla="*/ 11560723 w 11887589"/>
              <a:gd name="connsiteY3" fmla="*/ 203891 h 5766263"/>
              <a:gd name="connsiteX4" fmla="*/ 11732426 w 11887589"/>
              <a:gd name="connsiteY4" fmla="*/ 5766179 h 5766263"/>
              <a:gd name="connsiteX5" fmla="*/ 9995294 w 11887589"/>
              <a:gd name="connsiteY5" fmla="*/ 4928470 h 5766263"/>
              <a:gd name="connsiteX6" fmla="*/ 7193723 w 11887589"/>
              <a:gd name="connsiteY6" fmla="*/ 4558005 h 5766263"/>
              <a:gd name="connsiteX7" fmla="*/ 834608 w 11887589"/>
              <a:gd name="connsiteY7" fmla="*/ 5119913 h 5766263"/>
              <a:gd name="connsiteX8" fmla="*/ 93007 w 11887589"/>
              <a:gd name="connsiteY8" fmla="*/ 5291696 h 5766263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95294 w 11887589"/>
              <a:gd name="connsiteY5" fmla="*/ 4928470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1300212 w 11887589"/>
              <a:gd name="connsiteY7" fmla="*/ 5695761 h 5766264"/>
              <a:gd name="connsiteX8" fmla="*/ 93007 w 11887589"/>
              <a:gd name="connsiteY8" fmla="*/ 5291696 h 5766264"/>
              <a:gd name="connsiteX0" fmla="*/ 290530 w 11938079"/>
              <a:gd name="connsiteY0" fmla="*/ 5797026 h 5946114"/>
              <a:gd name="connsiteX1" fmla="*/ 544972 w 11938079"/>
              <a:gd name="connsiteY1" fmla="*/ 394214 h 5946114"/>
              <a:gd name="connsiteX2" fmla="*/ 6505611 w 11938079"/>
              <a:gd name="connsiteY2" fmla="*/ 411197 h 5946114"/>
              <a:gd name="connsiteX3" fmla="*/ 11611213 w 11938079"/>
              <a:gd name="connsiteY3" fmla="*/ 383741 h 5946114"/>
              <a:gd name="connsiteX4" fmla="*/ 11782916 w 11938079"/>
              <a:gd name="connsiteY4" fmla="*/ 5946029 h 5946114"/>
              <a:gd name="connsiteX5" fmla="*/ 10768695 w 11938079"/>
              <a:gd name="connsiteY5" fmla="*/ 5746761 h 5946114"/>
              <a:gd name="connsiteX6" fmla="*/ 8285696 w 11938079"/>
              <a:gd name="connsiteY6" fmla="*/ 5864514 h 5946114"/>
              <a:gd name="connsiteX7" fmla="*/ 1350702 w 11938079"/>
              <a:gd name="connsiteY7" fmla="*/ 5875611 h 5946114"/>
              <a:gd name="connsiteX8" fmla="*/ 290530 w 11938079"/>
              <a:gd name="connsiteY8" fmla="*/ 5797026 h 5946114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190144 w 11837693"/>
              <a:gd name="connsiteY0" fmla="*/ 5682425 h 5836121"/>
              <a:gd name="connsiteX1" fmla="*/ 371070 w 11837693"/>
              <a:gd name="connsiteY1" fmla="*/ 429834 h 5836121"/>
              <a:gd name="connsiteX2" fmla="*/ 6405225 w 11837693"/>
              <a:gd name="connsiteY2" fmla="*/ 296596 h 5836121"/>
              <a:gd name="connsiteX3" fmla="*/ 11510827 w 11837693"/>
              <a:gd name="connsiteY3" fmla="*/ 269140 h 5836121"/>
              <a:gd name="connsiteX4" fmla="*/ 11682530 w 11837693"/>
              <a:gd name="connsiteY4" fmla="*/ 5831428 h 5836121"/>
              <a:gd name="connsiteX5" fmla="*/ 10668309 w 11837693"/>
              <a:gd name="connsiteY5" fmla="*/ 5632160 h 5836121"/>
              <a:gd name="connsiteX6" fmla="*/ 8185310 w 11837693"/>
              <a:gd name="connsiteY6" fmla="*/ 5749913 h 5836121"/>
              <a:gd name="connsiteX7" fmla="*/ 1213558 w 11837693"/>
              <a:gd name="connsiteY7" fmla="*/ 5836121 h 5836121"/>
              <a:gd name="connsiteX8" fmla="*/ 190144 w 11837693"/>
              <a:gd name="connsiteY8" fmla="*/ 5682425 h 5836121"/>
              <a:gd name="connsiteX0" fmla="*/ 190144 w 11837693"/>
              <a:gd name="connsiteY0" fmla="*/ 5616265 h 5769961"/>
              <a:gd name="connsiteX1" fmla="*/ 371070 w 11837693"/>
              <a:gd name="connsiteY1" fmla="*/ 363674 h 5769961"/>
              <a:gd name="connsiteX2" fmla="*/ 6405225 w 11837693"/>
              <a:gd name="connsiteY2" fmla="*/ 230436 h 5769961"/>
              <a:gd name="connsiteX3" fmla="*/ 11510827 w 11837693"/>
              <a:gd name="connsiteY3" fmla="*/ 202980 h 5769961"/>
              <a:gd name="connsiteX4" fmla="*/ 11682530 w 11837693"/>
              <a:gd name="connsiteY4" fmla="*/ 5765268 h 5769961"/>
              <a:gd name="connsiteX5" fmla="*/ 10668309 w 11837693"/>
              <a:gd name="connsiteY5" fmla="*/ 5566000 h 5769961"/>
              <a:gd name="connsiteX6" fmla="*/ 8185310 w 11837693"/>
              <a:gd name="connsiteY6" fmla="*/ 5683753 h 5769961"/>
              <a:gd name="connsiteX7" fmla="*/ 1213558 w 11837693"/>
              <a:gd name="connsiteY7" fmla="*/ 5769961 h 5769961"/>
              <a:gd name="connsiteX8" fmla="*/ 190144 w 11837693"/>
              <a:gd name="connsiteY8" fmla="*/ 5616265 h 5769961"/>
              <a:gd name="connsiteX0" fmla="*/ 190144 w 11967284"/>
              <a:gd name="connsiteY0" fmla="*/ 5866156 h 6019852"/>
              <a:gd name="connsiteX1" fmla="*/ 371070 w 11967284"/>
              <a:gd name="connsiteY1" fmla="*/ 613565 h 6019852"/>
              <a:gd name="connsiteX2" fmla="*/ 6417478 w 11967284"/>
              <a:gd name="connsiteY2" fmla="*/ 355142 h 6019852"/>
              <a:gd name="connsiteX3" fmla="*/ 11510827 w 11967284"/>
              <a:gd name="connsiteY3" fmla="*/ 452871 h 6019852"/>
              <a:gd name="connsiteX4" fmla="*/ 11682530 w 11967284"/>
              <a:gd name="connsiteY4" fmla="*/ 6015159 h 6019852"/>
              <a:gd name="connsiteX5" fmla="*/ 10668309 w 11967284"/>
              <a:gd name="connsiteY5" fmla="*/ 5815891 h 6019852"/>
              <a:gd name="connsiteX6" fmla="*/ 8185310 w 11967284"/>
              <a:gd name="connsiteY6" fmla="*/ 5933644 h 6019852"/>
              <a:gd name="connsiteX7" fmla="*/ 1213558 w 11967284"/>
              <a:gd name="connsiteY7" fmla="*/ 6019852 h 6019852"/>
              <a:gd name="connsiteX8" fmla="*/ 190144 w 11967284"/>
              <a:gd name="connsiteY8" fmla="*/ 5866156 h 6019852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654192 h 5807888"/>
              <a:gd name="connsiteX1" fmla="*/ 371070 w 11967284"/>
              <a:gd name="connsiteY1" fmla="*/ 401601 h 5807888"/>
              <a:gd name="connsiteX2" fmla="*/ 6417478 w 11967284"/>
              <a:gd name="connsiteY2" fmla="*/ 143178 h 5807888"/>
              <a:gd name="connsiteX3" fmla="*/ 11510827 w 11967284"/>
              <a:gd name="connsiteY3" fmla="*/ 240907 h 5807888"/>
              <a:gd name="connsiteX4" fmla="*/ 11682530 w 11967284"/>
              <a:gd name="connsiteY4" fmla="*/ 5803195 h 5807888"/>
              <a:gd name="connsiteX5" fmla="*/ 10668309 w 11967284"/>
              <a:gd name="connsiteY5" fmla="*/ 5603927 h 5807888"/>
              <a:gd name="connsiteX6" fmla="*/ 8185310 w 11967284"/>
              <a:gd name="connsiteY6" fmla="*/ 5721680 h 5807888"/>
              <a:gd name="connsiteX7" fmla="*/ 1213558 w 11967284"/>
              <a:gd name="connsiteY7" fmla="*/ 5807888 h 5807888"/>
              <a:gd name="connsiteX8" fmla="*/ 190144 w 11967284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8185310 w 11816719"/>
              <a:gd name="connsiteY6" fmla="*/ 5721680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7572672 w 11816719"/>
              <a:gd name="connsiteY6" fmla="*/ 5734199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38847 w 11851191"/>
              <a:gd name="connsiteY0" fmla="*/ 5829450 h 5829450"/>
              <a:gd name="connsiteX1" fmla="*/ 405542 w 11851191"/>
              <a:gd name="connsiteY1" fmla="*/ 401601 h 5829450"/>
              <a:gd name="connsiteX2" fmla="*/ 6451950 w 11851191"/>
              <a:gd name="connsiteY2" fmla="*/ 143178 h 5829450"/>
              <a:gd name="connsiteX3" fmla="*/ 11545299 w 11851191"/>
              <a:gd name="connsiteY3" fmla="*/ 240907 h 5829450"/>
              <a:gd name="connsiteX4" fmla="*/ 11717002 w 11851191"/>
              <a:gd name="connsiteY4" fmla="*/ 5803195 h 5829450"/>
              <a:gd name="connsiteX5" fmla="*/ 10702781 w 11851191"/>
              <a:gd name="connsiteY5" fmla="*/ 5603927 h 5829450"/>
              <a:gd name="connsiteX6" fmla="*/ 7607144 w 11851191"/>
              <a:gd name="connsiteY6" fmla="*/ 5734199 h 5829450"/>
              <a:gd name="connsiteX7" fmla="*/ 1248030 w 11851191"/>
              <a:gd name="connsiteY7" fmla="*/ 5807888 h 5829450"/>
              <a:gd name="connsiteX8" fmla="*/ 138847 w 11851191"/>
              <a:gd name="connsiteY8" fmla="*/ 5829450 h 5829450"/>
              <a:gd name="connsiteX0" fmla="*/ 138847 w 11851191"/>
              <a:gd name="connsiteY0" fmla="*/ 5829450 h 5958110"/>
              <a:gd name="connsiteX1" fmla="*/ 405542 w 11851191"/>
              <a:gd name="connsiteY1" fmla="*/ 401601 h 5958110"/>
              <a:gd name="connsiteX2" fmla="*/ 6451950 w 11851191"/>
              <a:gd name="connsiteY2" fmla="*/ 143178 h 5958110"/>
              <a:gd name="connsiteX3" fmla="*/ 11545299 w 11851191"/>
              <a:gd name="connsiteY3" fmla="*/ 240907 h 5958110"/>
              <a:gd name="connsiteX4" fmla="*/ 11717002 w 11851191"/>
              <a:gd name="connsiteY4" fmla="*/ 5803195 h 5958110"/>
              <a:gd name="connsiteX5" fmla="*/ 10702781 w 11851191"/>
              <a:gd name="connsiteY5" fmla="*/ 5603927 h 5958110"/>
              <a:gd name="connsiteX6" fmla="*/ 7607144 w 11851191"/>
              <a:gd name="connsiteY6" fmla="*/ 5734199 h 5958110"/>
              <a:gd name="connsiteX7" fmla="*/ 2461052 w 11851191"/>
              <a:gd name="connsiteY7" fmla="*/ 5958110 h 5958110"/>
              <a:gd name="connsiteX8" fmla="*/ 138847 w 11851191"/>
              <a:gd name="connsiteY8" fmla="*/ 5829450 h 5958110"/>
              <a:gd name="connsiteX0" fmla="*/ 138847 w 11851191"/>
              <a:gd name="connsiteY0" fmla="*/ 5829450 h 6064476"/>
              <a:gd name="connsiteX1" fmla="*/ 405542 w 11851191"/>
              <a:gd name="connsiteY1" fmla="*/ 401601 h 6064476"/>
              <a:gd name="connsiteX2" fmla="*/ 6451950 w 11851191"/>
              <a:gd name="connsiteY2" fmla="*/ 143178 h 6064476"/>
              <a:gd name="connsiteX3" fmla="*/ 11545299 w 11851191"/>
              <a:gd name="connsiteY3" fmla="*/ 240907 h 6064476"/>
              <a:gd name="connsiteX4" fmla="*/ 11717002 w 11851191"/>
              <a:gd name="connsiteY4" fmla="*/ 5803195 h 6064476"/>
              <a:gd name="connsiteX5" fmla="*/ 10702781 w 11851191"/>
              <a:gd name="connsiteY5" fmla="*/ 5603927 h 6064476"/>
              <a:gd name="connsiteX6" fmla="*/ 7607144 w 11851191"/>
              <a:gd name="connsiteY6" fmla="*/ 5734199 h 6064476"/>
              <a:gd name="connsiteX7" fmla="*/ 2461052 w 11851191"/>
              <a:gd name="connsiteY7" fmla="*/ 5958110 h 6064476"/>
              <a:gd name="connsiteX8" fmla="*/ 138847 w 11851191"/>
              <a:gd name="connsiteY8" fmla="*/ 5829450 h 6064476"/>
              <a:gd name="connsiteX0" fmla="*/ 138847 w 11851191"/>
              <a:gd name="connsiteY0" fmla="*/ 5829450 h 6229227"/>
              <a:gd name="connsiteX1" fmla="*/ 405542 w 11851191"/>
              <a:gd name="connsiteY1" fmla="*/ 401601 h 6229227"/>
              <a:gd name="connsiteX2" fmla="*/ 6451950 w 11851191"/>
              <a:gd name="connsiteY2" fmla="*/ 143178 h 6229227"/>
              <a:gd name="connsiteX3" fmla="*/ 11545299 w 11851191"/>
              <a:gd name="connsiteY3" fmla="*/ 240907 h 6229227"/>
              <a:gd name="connsiteX4" fmla="*/ 11717002 w 11851191"/>
              <a:gd name="connsiteY4" fmla="*/ 5803195 h 6229227"/>
              <a:gd name="connsiteX5" fmla="*/ 10702781 w 11851191"/>
              <a:gd name="connsiteY5" fmla="*/ 5603927 h 6229227"/>
              <a:gd name="connsiteX6" fmla="*/ 7607144 w 11851191"/>
              <a:gd name="connsiteY6" fmla="*/ 5734199 h 6229227"/>
              <a:gd name="connsiteX7" fmla="*/ 2461052 w 11851191"/>
              <a:gd name="connsiteY7" fmla="*/ 5958110 h 6229227"/>
              <a:gd name="connsiteX8" fmla="*/ 138847 w 11851191"/>
              <a:gd name="connsiteY8" fmla="*/ 5829450 h 6229227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266642"/>
              <a:gd name="connsiteX1" fmla="*/ 405542 w 11851191"/>
              <a:gd name="connsiteY1" fmla="*/ 401601 h 6266642"/>
              <a:gd name="connsiteX2" fmla="*/ 6451950 w 11851191"/>
              <a:gd name="connsiteY2" fmla="*/ 143178 h 6266642"/>
              <a:gd name="connsiteX3" fmla="*/ 11545299 w 11851191"/>
              <a:gd name="connsiteY3" fmla="*/ 240907 h 6266642"/>
              <a:gd name="connsiteX4" fmla="*/ 11717002 w 11851191"/>
              <a:gd name="connsiteY4" fmla="*/ 5803195 h 6266642"/>
              <a:gd name="connsiteX5" fmla="*/ 11009100 w 11851191"/>
              <a:gd name="connsiteY5" fmla="*/ 5641482 h 6266642"/>
              <a:gd name="connsiteX6" fmla="*/ 8464836 w 11851191"/>
              <a:gd name="connsiteY6" fmla="*/ 5759237 h 6266642"/>
              <a:gd name="connsiteX7" fmla="*/ 6528965 w 11851191"/>
              <a:gd name="connsiteY7" fmla="*/ 5832926 h 6266642"/>
              <a:gd name="connsiteX8" fmla="*/ 1122004 w 11851191"/>
              <a:gd name="connsiteY8" fmla="*/ 5894253 h 6266642"/>
              <a:gd name="connsiteX9" fmla="*/ 138847 w 11851191"/>
              <a:gd name="connsiteY9" fmla="*/ 5829450 h 6266642"/>
              <a:gd name="connsiteX0" fmla="*/ 138847 w 11851191"/>
              <a:gd name="connsiteY0" fmla="*/ 5829450 h 5894275"/>
              <a:gd name="connsiteX1" fmla="*/ 405542 w 11851191"/>
              <a:gd name="connsiteY1" fmla="*/ 401601 h 5894275"/>
              <a:gd name="connsiteX2" fmla="*/ 6451950 w 11851191"/>
              <a:gd name="connsiteY2" fmla="*/ 143178 h 5894275"/>
              <a:gd name="connsiteX3" fmla="*/ 11545299 w 11851191"/>
              <a:gd name="connsiteY3" fmla="*/ 240907 h 5894275"/>
              <a:gd name="connsiteX4" fmla="*/ 11717002 w 11851191"/>
              <a:gd name="connsiteY4" fmla="*/ 5803195 h 5894275"/>
              <a:gd name="connsiteX5" fmla="*/ 11009100 w 11851191"/>
              <a:gd name="connsiteY5" fmla="*/ 5641482 h 5894275"/>
              <a:gd name="connsiteX6" fmla="*/ 8464836 w 11851191"/>
              <a:gd name="connsiteY6" fmla="*/ 5759237 h 5894275"/>
              <a:gd name="connsiteX7" fmla="*/ 6528965 w 11851191"/>
              <a:gd name="connsiteY7" fmla="*/ 5832926 h 5894275"/>
              <a:gd name="connsiteX8" fmla="*/ 1122004 w 11851191"/>
              <a:gd name="connsiteY8" fmla="*/ 5894253 h 5894275"/>
              <a:gd name="connsiteX9" fmla="*/ 138847 w 11851191"/>
              <a:gd name="connsiteY9" fmla="*/ 5829450 h 5894275"/>
              <a:gd name="connsiteX0" fmla="*/ 138847 w 11851191"/>
              <a:gd name="connsiteY0" fmla="*/ 5829450 h 5956847"/>
              <a:gd name="connsiteX1" fmla="*/ 405542 w 11851191"/>
              <a:gd name="connsiteY1" fmla="*/ 401601 h 5956847"/>
              <a:gd name="connsiteX2" fmla="*/ 6451950 w 11851191"/>
              <a:gd name="connsiteY2" fmla="*/ 143178 h 5956847"/>
              <a:gd name="connsiteX3" fmla="*/ 11545299 w 11851191"/>
              <a:gd name="connsiteY3" fmla="*/ 240907 h 5956847"/>
              <a:gd name="connsiteX4" fmla="*/ 11717002 w 11851191"/>
              <a:gd name="connsiteY4" fmla="*/ 5803195 h 5956847"/>
              <a:gd name="connsiteX5" fmla="*/ 11009100 w 11851191"/>
              <a:gd name="connsiteY5" fmla="*/ 5641482 h 5956847"/>
              <a:gd name="connsiteX6" fmla="*/ 8464836 w 11851191"/>
              <a:gd name="connsiteY6" fmla="*/ 5759237 h 5956847"/>
              <a:gd name="connsiteX7" fmla="*/ 6528965 w 11851191"/>
              <a:gd name="connsiteY7" fmla="*/ 5832926 h 5956847"/>
              <a:gd name="connsiteX8" fmla="*/ 1661126 w 11851191"/>
              <a:gd name="connsiteY8" fmla="*/ 5956845 h 5956847"/>
              <a:gd name="connsiteX9" fmla="*/ 138847 w 11851191"/>
              <a:gd name="connsiteY9" fmla="*/ 5829450 h 5956847"/>
              <a:gd name="connsiteX0" fmla="*/ 138847 w 11851191"/>
              <a:gd name="connsiteY0" fmla="*/ 5829450 h 5956848"/>
              <a:gd name="connsiteX1" fmla="*/ 405542 w 11851191"/>
              <a:gd name="connsiteY1" fmla="*/ 401601 h 5956848"/>
              <a:gd name="connsiteX2" fmla="*/ 6451950 w 11851191"/>
              <a:gd name="connsiteY2" fmla="*/ 143178 h 5956848"/>
              <a:gd name="connsiteX3" fmla="*/ 11545299 w 11851191"/>
              <a:gd name="connsiteY3" fmla="*/ 240907 h 5956848"/>
              <a:gd name="connsiteX4" fmla="*/ 11717002 w 11851191"/>
              <a:gd name="connsiteY4" fmla="*/ 5803195 h 5956848"/>
              <a:gd name="connsiteX5" fmla="*/ 11009100 w 11851191"/>
              <a:gd name="connsiteY5" fmla="*/ 5641482 h 5956848"/>
              <a:gd name="connsiteX6" fmla="*/ 8464836 w 11851191"/>
              <a:gd name="connsiteY6" fmla="*/ 5759237 h 5956848"/>
              <a:gd name="connsiteX7" fmla="*/ 6528965 w 11851191"/>
              <a:gd name="connsiteY7" fmla="*/ 5832926 h 5956848"/>
              <a:gd name="connsiteX8" fmla="*/ 1661126 w 11851191"/>
              <a:gd name="connsiteY8" fmla="*/ 5956845 h 5956848"/>
              <a:gd name="connsiteX9" fmla="*/ 138847 w 11851191"/>
              <a:gd name="connsiteY9" fmla="*/ 5829450 h 5956848"/>
              <a:gd name="connsiteX0" fmla="*/ 138847 w 11851191"/>
              <a:gd name="connsiteY0" fmla="*/ 5829450 h 5958420"/>
              <a:gd name="connsiteX1" fmla="*/ 405542 w 11851191"/>
              <a:gd name="connsiteY1" fmla="*/ 401601 h 5958420"/>
              <a:gd name="connsiteX2" fmla="*/ 6451950 w 11851191"/>
              <a:gd name="connsiteY2" fmla="*/ 143178 h 5958420"/>
              <a:gd name="connsiteX3" fmla="*/ 11545299 w 11851191"/>
              <a:gd name="connsiteY3" fmla="*/ 240907 h 5958420"/>
              <a:gd name="connsiteX4" fmla="*/ 11717002 w 11851191"/>
              <a:gd name="connsiteY4" fmla="*/ 5803195 h 5958420"/>
              <a:gd name="connsiteX5" fmla="*/ 11009100 w 11851191"/>
              <a:gd name="connsiteY5" fmla="*/ 5641482 h 5958420"/>
              <a:gd name="connsiteX6" fmla="*/ 8464836 w 11851191"/>
              <a:gd name="connsiteY6" fmla="*/ 5759237 h 5958420"/>
              <a:gd name="connsiteX7" fmla="*/ 6528965 w 11851191"/>
              <a:gd name="connsiteY7" fmla="*/ 5832926 h 5958420"/>
              <a:gd name="connsiteX8" fmla="*/ 2898653 w 11851191"/>
              <a:gd name="connsiteY8" fmla="*/ 5794103 h 5958420"/>
              <a:gd name="connsiteX9" fmla="*/ 1661126 w 11851191"/>
              <a:gd name="connsiteY9" fmla="*/ 5956845 h 5958420"/>
              <a:gd name="connsiteX10" fmla="*/ 138847 w 11851191"/>
              <a:gd name="connsiteY10" fmla="*/ 5829450 h 5958420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851191" h="6192406">
                <a:moveTo>
                  <a:pt x="138847" y="5829450"/>
                </a:moveTo>
                <a:cubicBezTo>
                  <a:pt x="111482" y="5475584"/>
                  <a:pt x="-287228" y="873613"/>
                  <a:pt x="405542" y="401601"/>
                </a:cubicBezTo>
                <a:cubicBezTo>
                  <a:pt x="1171828" y="-283225"/>
                  <a:pt x="4607576" y="107369"/>
                  <a:pt x="6451950" y="143178"/>
                </a:cubicBezTo>
                <a:cubicBezTo>
                  <a:pt x="8296324" y="178987"/>
                  <a:pt x="10986361" y="-176655"/>
                  <a:pt x="11545299" y="240907"/>
                </a:cubicBezTo>
                <a:cubicBezTo>
                  <a:pt x="12067478" y="971429"/>
                  <a:pt x="11775736" y="5827376"/>
                  <a:pt x="11717002" y="5803195"/>
                </a:cubicBezTo>
                <a:cubicBezTo>
                  <a:pt x="11680634" y="5370823"/>
                  <a:pt x="11243522" y="5297926"/>
                  <a:pt x="11009100" y="5641482"/>
                </a:cubicBezTo>
                <a:cubicBezTo>
                  <a:pt x="10981993" y="4504322"/>
                  <a:pt x="8498558" y="4653600"/>
                  <a:pt x="8464836" y="5759237"/>
                </a:cubicBezTo>
                <a:cubicBezTo>
                  <a:pt x="8250858" y="4786214"/>
                  <a:pt x="6327883" y="5152067"/>
                  <a:pt x="6528965" y="5832926"/>
                </a:cubicBezTo>
                <a:cubicBezTo>
                  <a:pt x="5617605" y="5863774"/>
                  <a:pt x="2692981" y="6424411"/>
                  <a:pt x="2310521" y="6082028"/>
                </a:cubicBezTo>
                <a:cubicBezTo>
                  <a:pt x="2271137" y="5839796"/>
                  <a:pt x="1904628" y="5688067"/>
                  <a:pt x="1661126" y="5956845"/>
                </a:cubicBezTo>
                <a:cubicBezTo>
                  <a:pt x="1845886" y="5555677"/>
                  <a:pt x="454301" y="5046561"/>
                  <a:pt x="138847" y="582945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" name="Полилиния 5"/>
          <p:cNvSpPr/>
          <p:nvPr/>
        </p:nvSpPr>
        <p:spPr>
          <a:xfrm>
            <a:off x="374068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7EC78F29-A927-494F-A3A3-9FE3BAAABE92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1207824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7"/>
          <p:cNvSpPr/>
          <p:nvPr/>
        </p:nvSpPr>
        <p:spPr>
          <a:xfrm>
            <a:off x="401915" y="5822631"/>
            <a:ext cx="11343912" cy="88476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173313" h="884765">
                <a:moveTo>
                  <a:pt x="25842" y="33967"/>
                </a:moveTo>
                <a:cubicBezTo>
                  <a:pt x="385568" y="-46095"/>
                  <a:pt x="950678" y="153161"/>
                  <a:pt x="1020720" y="291369"/>
                </a:cubicBezTo>
                <a:cubicBezTo>
                  <a:pt x="2287973" y="-15976"/>
                  <a:pt x="7464580" y="-137977"/>
                  <a:pt x="8307775" y="220574"/>
                </a:cubicBezTo>
                <a:cubicBezTo>
                  <a:pt x="9569457" y="-158805"/>
                  <a:pt x="10719115" y="28515"/>
                  <a:pt x="11156282" y="210109"/>
                </a:cubicBezTo>
                <a:cubicBezTo>
                  <a:pt x="11169442" y="533524"/>
                  <a:pt x="11196487" y="557466"/>
                  <a:pt x="11132348" y="638048"/>
                </a:cubicBezTo>
                <a:cubicBezTo>
                  <a:pt x="11020196" y="795696"/>
                  <a:pt x="10801785" y="736785"/>
                  <a:pt x="10706705" y="658188"/>
                </a:cubicBezTo>
                <a:cubicBezTo>
                  <a:pt x="10547849" y="837002"/>
                  <a:pt x="9131897" y="1035503"/>
                  <a:pt x="8073808" y="713399"/>
                </a:cubicBezTo>
                <a:cubicBezTo>
                  <a:pt x="7791288" y="983745"/>
                  <a:pt x="7285962" y="824635"/>
                  <a:pt x="7083506" y="684995"/>
                </a:cubicBezTo>
                <a:cubicBezTo>
                  <a:pt x="6885568" y="884234"/>
                  <a:pt x="6493967" y="960798"/>
                  <a:pt x="6134497" y="619141"/>
                </a:cubicBezTo>
                <a:cubicBezTo>
                  <a:pt x="5918459" y="818366"/>
                  <a:pt x="4949324" y="1008050"/>
                  <a:pt x="4547429" y="597811"/>
                </a:cubicBezTo>
                <a:cubicBezTo>
                  <a:pt x="4311162" y="758957"/>
                  <a:pt x="2786794" y="995239"/>
                  <a:pt x="1839494" y="659745"/>
                </a:cubicBezTo>
                <a:cubicBezTo>
                  <a:pt x="1091961" y="924899"/>
                  <a:pt x="481787" y="919727"/>
                  <a:pt x="56696" y="651156"/>
                </a:cubicBezTo>
                <a:cubicBezTo>
                  <a:pt x="42006" y="-87136"/>
                  <a:pt x="-41345" y="214119"/>
                  <a:pt x="25842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9" name="Полилиния 8"/>
          <p:cNvSpPr/>
          <p:nvPr/>
        </p:nvSpPr>
        <p:spPr>
          <a:xfrm>
            <a:off x="5994087" y="224259"/>
            <a:ext cx="5781871" cy="3037876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0 w 11617553"/>
              <a:gd name="connsiteY8" fmla="*/ 1065183 h 3078330"/>
              <a:gd name="connsiteX0" fmla="*/ 6411136 w 11604805"/>
              <a:gd name="connsiteY0" fmla="*/ 719154 h 3078330"/>
              <a:gd name="connsiteX1" fmla="*/ 630 w 11604805"/>
              <a:gd name="connsiteY1" fmla="*/ 278948 h 3078330"/>
              <a:gd name="connsiteX2" fmla="*/ 6795925 w 11604805"/>
              <a:gd name="connsiteY2" fmla="*/ 95093 h 3078330"/>
              <a:gd name="connsiteX3" fmla="*/ 11484933 w 11604805"/>
              <a:gd name="connsiteY3" fmla="*/ 230375 h 3078330"/>
              <a:gd name="connsiteX4" fmla="*/ 11377284 w 11604805"/>
              <a:gd name="connsiteY4" fmla="*/ 3078330 h 3078330"/>
              <a:gd name="connsiteX5" fmla="*/ 11056251 w 11604805"/>
              <a:gd name="connsiteY5" fmla="*/ 2412689 h 3078330"/>
              <a:gd name="connsiteX6" fmla="*/ 9735713 w 11604805"/>
              <a:gd name="connsiteY6" fmla="*/ 911504 h 3078330"/>
              <a:gd name="connsiteX7" fmla="*/ 6411136 w 11604805"/>
              <a:gd name="connsiteY7" fmla="*/ 719154 h 3078330"/>
              <a:gd name="connsiteX0" fmla="*/ 8048481 w 11604648"/>
              <a:gd name="connsiteY0" fmla="*/ 774550 h 3078330"/>
              <a:gd name="connsiteX1" fmla="*/ 473 w 11604648"/>
              <a:gd name="connsiteY1" fmla="*/ 278948 h 3078330"/>
              <a:gd name="connsiteX2" fmla="*/ 6795768 w 11604648"/>
              <a:gd name="connsiteY2" fmla="*/ 95093 h 3078330"/>
              <a:gd name="connsiteX3" fmla="*/ 11484776 w 11604648"/>
              <a:gd name="connsiteY3" fmla="*/ 230375 h 3078330"/>
              <a:gd name="connsiteX4" fmla="*/ 11377127 w 11604648"/>
              <a:gd name="connsiteY4" fmla="*/ 3078330 h 3078330"/>
              <a:gd name="connsiteX5" fmla="*/ 11056094 w 11604648"/>
              <a:gd name="connsiteY5" fmla="*/ 2412689 h 3078330"/>
              <a:gd name="connsiteX6" fmla="*/ 9735556 w 11604648"/>
              <a:gd name="connsiteY6" fmla="*/ 911504 h 3078330"/>
              <a:gd name="connsiteX7" fmla="*/ 8048481 w 11604648"/>
              <a:gd name="connsiteY7" fmla="*/ 774550 h 3078330"/>
              <a:gd name="connsiteX0" fmla="*/ 2423111 w 5979278"/>
              <a:gd name="connsiteY0" fmla="*/ 769933 h 3073713"/>
              <a:gd name="connsiteX1" fmla="*/ 3340 w 5979278"/>
              <a:gd name="connsiteY1" fmla="*/ 185695 h 3073713"/>
              <a:gd name="connsiteX2" fmla="*/ 1170398 w 5979278"/>
              <a:gd name="connsiteY2" fmla="*/ 90476 h 3073713"/>
              <a:gd name="connsiteX3" fmla="*/ 5859406 w 5979278"/>
              <a:gd name="connsiteY3" fmla="*/ 225758 h 3073713"/>
              <a:gd name="connsiteX4" fmla="*/ 5751757 w 5979278"/>
              <a:gd name="connsiteY4" fmla="*/ 3073713 h 3073713"/>
              <a:gd name="connsiteX5" fmla="*/ 5430724 w 5979278"/>
              <a:gd name="connsiteY5" fmla="*/ 2408072 h 3073713"/>
              <a:gd name="connsiteX6" fmla="*/ 4110186 w 5979278"/>
              <a:gd name="connsiteY6" fmla="*/ 906887 h 3073713"/>
              <a:gd name="connsiteX7" fmla="*/ 2423111 w 5979278"/>
              <a:gd name="connsiteY7" fmla="*/ 769933 h 3073713"/>
              <a:gd name="connsiteX0" fmla="*/ 2419771 w 5975938"/>
              <a:gd name="connsiteY0" fmla="*/ 769933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419771 w 5975938"/>
              <a:gd name="connsiteY7" fmla="*/ 769933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1001341 h 3105689"/>
              <a:gd name="connsiteX1" fmla="*/ 0 w 5975938"/>
              <a:gd name="connsiteY1" fmla="*/ 217671 h 3105689"/>
              <a:gd name="connsiteX2" fmla="*/ 5856066 w 5975938"/>
              <a:gd name="connsiteY2" fmla="*/ 257734 h 3105689"/>
              <a:gd name="connsiteX3" fmla="*/ 5748417 w 5975938"/>
              <a:gd name="connsiteY3" fmla="*/ 3105689 h 3105689"/>
              <a:gd name="connsiteX4" fmla="*/ 5427384 w 5975938"/>
              <a:gd name="connsiteY4" fmla="*/ 2440048 h 3105689"/>
              <a:gd name="connsiteX5" fmla="*/ 4106846 w 5975938"/>
              <a:gd name="connsiteY5" fmla="*/ 938863 h 3105689"/>
              <a:gd name="connsiteX6" fmla="*/ 2224572 w 5975938"/>
              <a:gd name="connsiteY6" fmla="*/ 1001341 h 3105689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5996179"/>
              <a:gd name="connsiteY0" fmla="*/ 1006109 h 3110457"/>
              <a:gd name="connsiteX1" fmla="*/ 0 w 5996179"/>
              <a:gd name="connsiteY1" fmla="*/ 211360 h 3110457"/>
              <a:gd name="connsiteX2" fmla="*/ 5856066 w 5996179"/>
              <a:gd name="connsiteY2" fmla="*/ 262502 h 3110457"/>
              <a:gd name="connsiteX3" fmla="*/ 5748417 w 5996179"/>
              <a:gd name="connsiteY3" fmla="*/ 3110457 h 3110457"/>
              <a:gd name="connsiteX4" fmla="*/ 5427384 w 5996179"/>
              <a:gd name="connsiteY4" fmla="*/ 2444816 h 3110457"/>
              <a:gd name="connsiteX5" fmla="*/ 4106846 w 5996179"/>
              <a:gd name="connsiteY5" fmla="*/ 943631 h 3110457"/>
              <a:gd name="connsiteX6" fmla="*/ 2224572 w 5996179"/>
              <a:gd name="connsiteY6" fmla="*/ 1006109 h 3110457"/>
              <a:gd name="connsiteX0" fmla="*/ 2224572 w 5996179"/>
              <a:gd name="connsiteY0" fmla="*/ 901288 h 3005636"/>
              <a:gd name="connsiteX1" fmla="*/ 0 w 5996179"/>
              <a:gd name="connsiteY1" fmla="*/ 106539 h 3005636"/>
              <a:gd name="connsiteX2" fmla="*/ 5856066 w 5996179"/>
              <a:gd name="connsiteY2" fmla="*/ 157681 h 3005636"/>
              <a:gd name="connsiteX3" fmla="*/ 5748417 w 5996179"/>
              <a:gd name="connsiteY3" fmla="*/ 3005636 h 3005636"/>
              <a:gd name="connsiteX4" fmla="*/ 5427384 w 5996179"/>
              <a:gd name="connsiteY4" fmla="*/ 2339995 h 3005636"/>
              <a:gd name="connsiteX5" fmla="*/ 4106846 w 5996179"/>
              <a:gd name="connsiteY5" fmla="*/ 838810 h 3005636"/>
              <a:gd name="connsiteX6" fmla="*/ 2224572 w 5996179"/>
              <a:gd name="connsiteY6" fmla="*/ 901288 h 3005636"/>
              <a:gd name="connsiteX0" fmla="*/ 2224572 w 5858512"/>
              <a:gd name="connsiteY0" fmla="*/ 858665 h 2963013"/>
              <a:gd name="connsiteX1" fmla="*/ 0 w 5858512"/>
              <a:gd name="connsiteY1" fmla="*/ 63916 h 2963013"/>
              <a:gd name="connsiteX2" fmla="*/ 5617489 w 5858512"/>
              <a:gd name="connsiteY2" fmla="*/ 225854 h 2963013"/>
              <a:gd name="connsiteX3" fmla="*/ 5748417 w 5858512"/>
              <a:gd name="connsiteY3" fmla="*/ 2963013 h 2963013"/>
              <a:gd name="connsiteX4" fmla="*/ 5427384 w 5858512"/>
              <a:gd name="connsiteY4" fmla="*/ 2297372 h 2963013"/>
              <a:gd name="connsiteX5" fmla="*/ 4106846 w 5858512"/>
              <a:gd name="connsiteY5" fmla="*/ 796187 h 2963013"/>
              <a:gd name="connsiteX6" fmla="*/ 2224572 w 5858512"/>
              <a:gd name="connsiteY6" fmla="*/ 858665 h 2963013"/>
              <a:gd name="connsiteX0" fmla="*/ 2224572 w 5858512"/>
              <a:gd name="connsiteY0" fmla="*/ 924842 h 3029190"/>
              <a:gd name="connsiteX1" fmla="*/ 0 w 5858512"/>
              <a:gd name="connsiteY1" fmla="*/ 130093 h 3029190"/>
              <a:gd name="connsiteX2" fmla="*/ 5617489 w 5858512"/>
              <a:gd name="connsiteY2" fmla="*/ 292031 h 3029190"/>
              <a:gd name="connsiteX3" fmla="*/ 5748417 w 5858512"/>
              <a:gd name="connsiteY3" fmla="*/ 3029190 h 3029190"/>
              <a:gd name="connsiteX4" fmla="*/ 5427384 w 5858512"/>
              <a:gd name="connsiteY4" fmla="*/ 2363549 h 3029190"/>
              <a:gd name="connsiteX5" fmla="*/ 4106846 w 5858512"/>
              <a:gd name="connsiteY5" fmla="*/ 862364 h 3029190"/>
              <a:gd name="connsiteX6" fmla="*/ 2224572 w 5858512"/>
              <a:gd name="connsiteY6" fmla="*/ 924842 h 3029190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427384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6167679"/>
              <a:gd name="connsiteY0" fmla="*/ 951687 h 3211148"/>
              <a:gd name="connsiteX1" fmla="*/ 0 w 6167679"/>
              <a:gd name="connsiteY1" fmla="*/ 156938 h 3211148"/>
              <a:gd name="connsiteX2" fmla="*/ 5617489 w 6167679"/>
              <a:gd name="connsiteY2" fmla="*/ 318876 h 3211148"/>
              <a:gd name="connsiteX3" fmla="*/ 5846017 w 6167679"/>
              <a:gd name="connsiteY3" fmla="*/ 3211149 h 3211148"/>
              <a:gd name="connsiteX4" fmla="*/ 5340629 w 6167679"/>
              <a:gd name="connsiteY4" fmla="*/ 2390394 h 3211148"/>
              <a:gd name="connsiteX5" fmla="*/ 4106846 w 6167679"/>
              <a:gd name="connsiteY5" fmla="*/ 889209 h 3211148"/>
              <a:gd name="connsiteX6" fmla="*/ 2224572 w 6167679"/>
              <a:gd name="connsiteY6" fmla="*/ 951687 h 3211148"/>
              <a:gd name="connsiteX0" fmla="*/ 2224572 w 6167679"/>
              <a:gd name="connsiteY0" fmla="*/ 951687 h 3211149"/>
              <a:gd name="connsiteX1" fmla="*/ 0 w 6167679"/>
              <a:gd name="connsiteY1" fmla="*/ 156938 h 3211149"/>
              <a:gd name="connsiteX2" fmla="*/ 5617489 w 6167679"/>
              <a:gd name="connsiteY2" fmla="*/ 318876 h 3211149"/>
              <a:gd name="connsiteX3" fmla="*/ 5846017 w 6167679"/>
              <a:gd name="connsiteY3" fmla="*/ 3211149 h 3211149"/>
              <a:gd name="connsiteX4" fmla="*/ 5340629 w 6167679"/>
              <a:gd name="connsiteY4" fmla="*/ 2390394 h 3211149"/>
              <a:gd name="connsiteX5" fmla="*/ 4106846 w 6167679"/>
              <a:gd name="connsiteY5" fmla="*/ 889209 h 3211149"/>
              <a:gd name="connsiteX6" fmla="*/ 2224572 w 6167679"/>
              <a:gd name="connsiteY6" fmla="*/ 951687 h 3211149"/>
              <a:gd name="connsiteX0" fmla="*/ 2224572 w 6144225"/>
              <a:gd name="connsiteY0" fmla="*/ 951687 h 3211149"/>
              <a:gd name="connsiteX1" fmla="*/ 0 w 6144225"/>
              <a:gd name="connsiteY1" fmla="*/ 156938 h 3211149"/>
              <a:gd name="connsiteX2" fmla="*/ 5617489 w 6144225"/>
              <a:gd name="connsiteY2" fmla="*/ 318876 h 3211149"/>
              <a:gd name="connsiteX3" fmla="*/ 5846017 w 6144225"/>
              <a:gd name="connsiteY3" fmla="*/ 3211149 h 3211149"/>
              <a:gd name="connsiteX4" fmla="*/ 5340629 w 6144225"/>
              <a:gd name="connsiteY4" fmla="*/ 2390394 h 3211149"/>
              <a:gd name="connsiteX5" fmla="*/ 4106846 w 6144225"/>
              <a:gd name="connsiteY5" fmla="*/ 889209 h 3211149"/>
              <a:gd name="connsiteX6" fmla="*/ 2224572 w 6144225"/>
              <a:gd name="connsiteY6" fmla="*/ 951687 h 3211149"/>
              <a:gd name="connsiteX0" fmla="*/ 2224572 w 5935878"/>
              <a:gd name="connsiteY0" fmla="*/ 938801 h 3198263"/>
              <a:gd name="connsiteX1" fmla="*/ 0 w 5935878"/>
              <a:gd name="connsiteY1" fmla="*/ 144052 h 3198263"/>
              <a:gd name="connsiteX2" fmla="*/ 5617489 w 5935878"/>
              <a:gd name="connsiteY2" fmla="*/ 305990 h 3198263"/>
              <a:gd name="connsiteX3" fmla="*/ 5846017 w 5935878"/>
              <a:gd name="connsiteY3" fmla="*/ 3198263 h 3198263"/>
              <a:gd name="connsiteX4" fmla="*/ 5340629 w 5935878"/>
              <a:gd name="connsiteY4" fmla="*/ 2377508 h 3198263"/>
              <a:gd name="connsiteX5" fmla="*/ 4106846 w 5935878"/>
              <a:gd name="connsiteY5" fmla="*/ 876323 h 3198263"/>
              <a:gd name="connsiteX6" fmla="*/ 2224572 w 5935878"/>
              <a:gd name="connsiteY6" fmla="*/ 938801 h 3198263"/>
              <a:gd name="connsiteX0" fmla="*/ 2224572 w 5931258"/>
              <a:gd name="connsiteY0" fmla="*/ 893632 h 3153094"/>
              <a:gd name="connsiteX1" fmla="*/ 0 w 5931258"/>
              <a:gd name="connsiteY1" fmla="*/ 98883 h 3153094"/>
              <a:gd name="connsiteX2" fmla="*/ 5606646 w 5931258"/>
              <a:gd name="connsiteY2" fmla="*/ 360537 h 3153094"/>
              <a:gd name="connsiteX3" fmla="*/ 5846017 w 5931258"/>
              <a:gd name="connsiteY3" fmla="*/ 3153094 h 3153094"/>
              <a:gd name="connsiteX4" fmla="*/ 5340629 w 5931258"/>
              <a:gd name="connsiteY4" fmla="*/ 2332339 h 3153094"/>
              <a:gd name="connsiteX5" fmla="*/ 4106846 w 5931258"/>
              <a:gd name="connsiteY5" fmla="*/ 831154 h 3153094"/>
              <a:gd name="connsiteX6" fmla="*/ 2224572 w 5931258"/>
              <a:gd name="connsiteY6" fmla="*/ 893632 h 3153094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106846 w 5965632"/>
              <a:gd name="connsiteY5" fmla="*/ 880450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258668 w 5965632"/>
              <a:gd name="connsiteY5" fmla="*/ 980165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65632" h="3202390">
                <a:moveTo>
                  <a:pt x="2007684" y="843213"/>
                </a:moveTo>
                <a:cubicBezTo>
                  <a:pt x="1632275" y="161651"/>
                  <a:pt x="949620" y="118992"/>
                  <a:pt x="0" y="148179"/>
                </a:cubicBezTo>
                <a:cubicBezTo>
                  <a:pt x="605249" y="24245"/>
                  <a:pt x="5055240" y="-209996"/>
                  <a:pt x="5606646" y="409833"/>
                </a:cubicBezTo>
                <a:cubicBezTo>
                  <a:pt x="6158052" y="1029662"/>
                  <a:pt x="5932671" y="2888211"/>
                  <a:pt x="5846017" y="3202390"/>
                </a:cubicBezTo>
                <a:cubicBezTo>
                  <a:pt x="5875865" y="2652485"/>
                  <a:pt x="5767992" y="2453373"/>
                  <a:pt x="5340629" y="2381635"/>
                </a:cubicBezTo>
                <a:cubicBezTo>
                  <a:pt x="5965909" y="1764940"/>
                  <a:pt x="5378667" y="85655"/>
                  <a:pt x="3738137" y="969086"/>
                </a:cubicBezTo>
                <a:cubicBezTo>
                  <a:pt x="3549045" y="361432"/>
                  <a:pt x="2176186" y="342916"/>
                  <a:pt x="2007684" y="84321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609600" y="687035"/>
            <a:ext cx="6675120" cy="5029200"/>
          </a:xfrm>
        </p:spPr>
        <p:txBody>
          <a:bodyPr rtlCol="0">
            <a:normAutofit/>
          </a:bodyPr>
          <a:lstStyle>
            <a:lvl1pPr algn="l" rtl="0">
              <a:defRPr sz="2000"/>
            </a:lvl1pPr>
            <a:lvl2pPr algn="l" rtl="0">
              <a:defRPr sz="1800"/>
            </a:lvl2pPr>
            <a:lvl3pPr algn="l" rtl="0">
              <a:defRPr sz="1600"/>
            </a:lvl3pPr>
            <a:lvl4pPr algn="l" rtl="0">
              <a:defRPr sz="1400"/>
            </a:lvl4pPr>
            <a:lvl5pPr algn="l" rtl="0">
              <a:defRPr sz="1400"/>
            </a:lvl5pPr>
            <a:lvl6pPr algn="l" rtl="0">
              <a:defRPr sz="2000"/>
            </a:lvl6pPr>
            <a:lvl7pPr algn="l" rtl="0">
              <a:defRPr sz="2000"/>
            </a:lvl7pPr>
            <a:lvl8pPr algn="l" rtl="0">
              <a:defRPr sz="2000"/>
            </a:lvl8pPr>
            <a:lvl9pPr algn="l" rtl="0">
              <a:defRPr sz="2000"/>
            </a:lvl9pPr>
          </a:lstStyle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7559041" y="3564079"/>
            <a:ext cx="3108960" cy="2150921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1200"/>
              </a:spcBef>
              <a:buNone/>
              <a:defRPr sz="1400"/>
            </a:lvl1pPr>
            <a:lvl2pPr marL="457200" indent="0" algn="l" rtl="0">
              <a:buNone/>
              <a:defRPr sz="1400"/>
            </a:lvl2pPr>
            <a:lvl3pPr marL="914400" indent="0" algn="l" rtl="0">
              <a:buNone/>
              <a:defRPr sz="1200"/>
            </a:lvl3pPr>
            <a:lvl4pPr marL="1371600" indent="0" algn="l" rtl="0">
              <a:buNone/>
              <a:defRPr sz="1000"/>
            </a:lvl4pPr>
            <a:lvl5pPr marL="1828800" indent="0" algn="l" rtl="0">
              <a:buNone/>
              <a:defRPr sz="1000"/>
            </a:lvl5pPr>
            <a:lvl6pPr marL="2286000" indent="0" algn="l" rtl="0">
              <a:buNone/>
              <a:defRPr sz="1000"/>
            </a:lvl6pPr>
            <a:lvl7pPr marL="2743200" indent="0" algn="l" rtl="0">
              <a:buNone/>
              <a:defRPr sz="1000"/>
            </a:lvl7pPr>
            <a:lvl8pPr marL="3200400" indent="0" algn="l" rtl="0">
              <a:buNone/>
              <a:defRPr sz="1000"/>
            </a:lvl8pPr>
            <a:lvl9pPr marL="3657600" indent="0" algn="l" rtl="0">
              <a:buNone/>
              <a:defRPr sz="1000"/>
            </a:lvl9pPr>
          </a:lstStyle>
          <a:p>
            <a:pPr lvl="0" rtl="0"/>
            <a:r>
              <a:rPr lang="ru-RU" dirty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50B136E9-729A-4036-A08F-501118E96588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1589593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7"/>
          <p:cNvSpPr/>
          <p:nvPr/>
        </p:nvSpPr>
        <p:spPr>
          <a:xfrm flipH="1">
            <a:off x="435710" y="296906"/>
            <a:ext cx="11402666" cy="279053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956974 w 11479706"/>
              <a:gd name="connsiteY5" fmla="*/ 2390673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11176"/>
              <a:gd name="connsiteY0" fmla="*/ 2601371 h 3366460"/>
              <a:gd name="connsiteX1" fmla="*/ 227339 w 11411176"/>
              <a:gd name="connsiteY1" fmla="*/ 156535 h 3366460"/>
              <a:gd name="connsiteX2" fmla="*/ 5983111 w 11411176"/>
              <a:gd name="connsiteY2" fmla="*/ 101480 h 3366460"/>
              <a:gd name="connsiteX3" fmla="*/ 11189545 w 11411176"/>
              <a:gd name="connsiteY3" fmla="*/ 195096 h 3366460"/>
              <a:gd name="connsiteX4" fmla="*/ 11283548 w 11411176"/>
              <a:gd name="connsiteY4" fmla="*/ 3366460 h 3366460"/>
              <a:gd name="connsiteX5" fmla="*/ 9956974 w 11411176"/>
              <a:gd name="connsiteY5" fmla="*/ 2371664 h 3366460"/>
              <a:gd name="connsiteX6" fmla="*/ 4058590 w 11411176"/>
              <a:gd name="connsiteY6" fmla="*/ 1449338 h 3366460"/>
              <a:gd name="connsiteX7" fmla="*/ 2160044 w 11411176"/>
              <a:gd name="connsiteY7" fmla="*/ 1434113 h 3366460"/>
              <a:gd name="connsiteX8" fmla="*/ 132480 w 11411176"/>
              <a:gd name="connsiteY8" fmla="*/ 2601371 h 3366460"/>
              <a:gd name="connsiteX0" fmla="*/ 132480 w 11431650"/>
              <a:gd name="connsiteY0" fmla="*/ 2601371 h 3366460"/>
              <a:gd name="connsiteX1" fmla="*/ 227339 w 11431650"/>
              <a:gd name="connsiteY1" fmla="*/ 156535 h 3366460"/>
              <a:gd name="connsiteX2" fmla="*/ 5983111 w 11431650"/>
              <a:gd name="connsiteY2" fmla="*/ 101480 h 3366460"/>
              <a:gd name="connsiteX3" fmla="*/ 11189545 w 11431650"/>
              <a:gd name="connsiteY3" fmla="*/ 195096 h 3366460"/>
              <a:gd name="connsiteX4" fmla="*/ 11283548 w 11431650"/>
              <a:gd name="connsiteY4" fmla="*/ 3366460 h 3366460"/>
              <a:gd name="connsiteX5" fmla="*/ 9956974 w 11431650"/>
              <a:gd name="connsiteY5" fmla="*/ 2371664 h 3366460"/>
              <a:gd name="connsiteX6" fmla="*/ 4058590 w 11431650"/>
              <a:gd name="connsiteY6" fmla="*/ 1449338 h 3366460"/>
              <a:gd name="connsiteX7" fmla="*/ 2160044 w 11431650"/>
              <a:gd name="connsiteY7" fmla="*/ 1434113 h 3366460"/>
              <a:gd name="connsiteX8" fmla="*/ 132480 w 11431650"/>
              <a:gd name="connsiteY8" fmla="*/ 2601371 h 3366460"/>
              <a:gd name="connsiteX0" fmla="*/ 132480 w 11431650"/>
              <a:gd name="connsiteY0" fmla="*/ 2607657 h 3372746"/>
              <a:gd name="connsiteX1" fmla="*/ 227339 w 11431650"/>
              <a:gd name="connsiteY1" fmla="*/ 162821 h 3372746"/>
              <a:gd name="connsiteX2" fmla="*/ 5983111 w 11431650"/>
              <a:gd name="connsiteY2" fmla="*/ 107766 h 3372746"/>
              <a:gd name="connsiteX3" fmla="*/ 11189545 w 11431650"/>
              <a:gd name="connsiteY3" fmla="*/ 201382 h 3372746"/>
              <a:gd name="connsiteX4" fmla="*/ 11283548 w 11431650"/>
              <a:gd name="connsiteY4" fmla="*/ 3372746 h 3372746"/>
              <a:gd name="connsiteX5" fmla="*/ 9956974 w 11431650"/>
              <a:gd name="connsiteY5" fmla="*/ 2377950 h 3372746"/>
              <a:gd name="connsiteX6" fmla="*/ 4058590 w 11431650"/>
              <a:gd name="connsiteY6" fmla="*/ 1455624 h 3372746"/>
              <a:gd name="connsiteX7" fmla="*/ 2160044 w 11431650"/>
              <a:gd name="connsiteY7" fmla="*/ 1440399 h 3372746"/>
              <a:gd name="connsiteX8" fmla="*/ 132480 w 11431650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604238"/>
              <a:gd name="connsiteY0" fmla="*/ 2666680 h 3490705"/>
              <a:gd name="connsiteX1" fmla="*/ 227339 w 11604238"/>
              <a:gd name="connsiteY1" fmla="*/ 221844 h 3490705"/>
              <a:gd name="connsiteX2" fmla="*/ 5983111 w 11604238"/>
              <a:gd name="connsiteY2" fmla="*/ 166789 h 3490705"/>
              <a:gd name="connsiteX3" fmla="*/ 11189545 w 11604238"/>
              <a:gd name="connsiteY3" fmla="*/ 260405 h 3490705"/>
              <a:gd name="connsiteX4" fmla="*/ 11279084 w 11604238"/>
              <a:gd name="connsiteY4" fmla="*/ 2926252 h 3490705"/>
              <a:gd name="connsiteX5" fmla="*/ 11283548 w 11604238"/>
              <a:gd name="connsiteY5" fmla="*/ 3431769 h 3490705"/>
              <a:gd name="connsiteX6" fmla="*/ 9956974 w 11604238"/>
              <a:gd name="connsiteY6" fmla="*/ 2436973 h 3490705"/>
              <a:gd name="connsiteX7" fmla="*/ 4684330 w 11604238"/>
              <a:gd name="connsiteY7" fmla="*/ 1587210 h 3490705"/>
              <a:gd name="connsiteX8" fmla="*/ 2160044 w 11604238"/>
              <a:gd name="connsiteY8" fmla="*/ 1499422 h 3490705"/>
              <a:gd name="connsiteX9" fmla="*/ 132480 w 11604238"/>
              <a:gd name="connsiteY9" fmla="*/ 2666680 h 3490705"/>
              <a:gd name="connsiteX0" fmla="*/ 132480 w 11623699"/>
              <a:gd name="connsiteY0" fmla="*/ 2666680 h 3451392"/>
              <a:gd name="connsiteX1" fmla="*/ 227339 w 11623699"/>
              <a:gd name="connsiteY1" fmla="*/ 221844 h 3451392"/>
              <a:gd name="connsiteX2" fmla="*/ 5983111 w 11623699"/>
              <a:gd name="connsiteY2" fmla="*/ 166789 h 3451392"/>
              <a:gd name="connsiteX3" fmla="*/ 11189545 w 11623699"/>
              <a:gd name="connsiteY3" fmla="*/ 260405 h 3451392"/>
              <a:gd name="connsiteX4" fmla="*/ 11343815 w 11623699"/>
              <a:gd name="connsiteY4" fmla="*/ 2304280 h 3451392"/>
              <a:gd name="connsiteX5" fmla="*/ 11283548 w 11623699"/>
              <a:gd name="connsiteY5" fmla="*/ 3431769 h 3451392"/>
              <a:gd name="connsiteX6" fmla="*/ 9956974 w 11623699"/>
              <a:gd name="connsiteY6" fmla="*/ 2436973 h 3451392"/>
              <a:gd name="connsiteX7" fmla="*/ 4684330 w 11623699"/>
              <a:gd name="connsiteY7" fmla="*/ 1587210 h 3451392"/>
              <a:gd name="connsiteX8" fmla="*/ 2160044 w 11623699"/>
              <a:gd name="connsiteY8" fmla="*/ 1499422 h 3451392"/>
              <a:gd name="connsiteX9" fmla="*/ 132480 w 11623699"/>
              <a:gd name="connsiteY9" fmla="*/ 2666680 h 3451392"/>
              <a:gd name="connsiteX0" fmla="*/ 132480 w 11687063"/>
              <a:gd name="connsiteY0" fmla="*/ 2666680 h 2666680"/>
              <a:gd name="connsiteX1" fmla="*/ 227339 w 11687063"/>
              <a:gd name="connsiteY1" fmla="*/ 221844 h 2666680"/>
              <a:gd name="connsiteX2" fmla="*/ 5983111 w 11687063"/>
              <a:gd name="connsiteY2" fmla="*/ 166789 h 2666680"/>
              <a:gd name="connsiteX3" fmla="*/ 11189545 w 11687063"/>
              <a:gd name="connsiteY3" fmla="*/ 260405 h 2666680"/>
              <a:gd name="connsiteX4" fmla="*/ 11343815 w 11687063"/>
              <a:gd name="connsiteY4" fmla="*/ 2304280 h 2666680"/>
              <a:gd name="connsiteX5" fmla="*/ 9956974 w 11687063"/>
              <a:gd name="connsiteY5" fmla="*/ 2436973 h 2666680"/>
              <a:gd name="connsiteX6" fmla="*/ 4684330 w 11687063"/>
              <a:gd name="connsiteY6" fmla="*/ 1587210 h 2666680"/>
              <a:gd name="connsiteX7" fmla="*/ 2160044 w 11687063"/>
              <a:gd name="connsiteY7" fmla="*/ 1499422 h 2666680"/>
              <a:gd name="connsiteX8" fmla="*/ 132480 w 11687063"/>
              <a:gd name="connsiteY8" fmla="*/ 2666680 h 2666680"/>
              <a:gd name="connsiteX0" fmla="*/ 132480 w 11674816"/>
              <a:gd name="connsiteY0" fmla="*/ 2666680 h 2871144"/>
              <a:gd name="connsiteX1" fmla="*/ 227339 w 11674816"/>
              <a:gd name="connsiteY1" fmla="*/ 221844 h 2871144"/>
              <a:gd name="connsiteX2" fmla="*/ 5983111 w 11674816"/>
              <a:gd name="connsiteY2" fmla="*/ 166789 h 2871144"/>
              <a:gd name="connsiteX3" fmla="*/ 11189545 w 11674816"/>
              <a:gd name="connsiteY3" fmla="*/ 260405 h 2871144"/>
              <a:gd name="connsiteX4" fmla="*/ 11311449 w 11674816"/>
              <a:gd name="connsiteY4" fmla="*/ 2750027 h 2871144"/>
              <a:gd name="connsiteX5" fmla="*/ 9956974 w 11674816"/>
              <a:gd name="connsiteY5" fmla="*/ 2436973 h 2871144"/>
              <a:gd name="connsiteX6" fmla="*/ 4684330 w 11674816"/>
              <a:gd name="connsiteY6" fmla="*/ 1587210 h 2871144"/>
              <a:gd name="connsiteX7" fmla="*/ 2160044 w 11674816"/>
              <a:gd name="connsiteY7" fmla="*/ 1499422 h 2871144"/>
              <a:gd name="connsiteX8" fmla="*/ 132480 w 11674816"/>
              <a:gd name="connsiteY8" fmla="*/ 2666680 h 2871144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448753"/>
              <a:gd name="connsiteY0" fmla="*/ 2666680 h 2750027"/>
              <a:gd name="connsiteX1" fmla="*/ 227339 w 11448753"/>
              <a:gd name="connsiteY1" fmla="*/ 221844 h 2750027"/>
              <a:gd name="connsiteX2" fmla="*/ 5983111 w 11448753"/>
              <a:gd name="connsiteY2" fmla="*/ 166789 h 2750027"/>
              <a:gd name="connsiteX3" fmla="*/ 11189545 w 11448753"/>
              <a:gd name="connsiteY3" fmla="*/ 260405 h 2750027"/>
              <a:gd name="connsiteX4" fmla="*/ 11311449 w 11448753"/>
              <a:gd name="connsiteY4" fmla="*/ 2750027 h 2750027"/>
              <a:gd name="connsiteX5" fmla="*/ 9956974 w 11448753"/>
              <a:gd name="connsiteY5" fmla="*/ 2436973 h 2750027"/>
              <a:gd name="connsiteX6" fmla="*/ 4684330 w 11448753"/>
              <a:gd name="connsiteY6" fmla="*/ 1587210 h 2750027"/>
              <a:gd name="connsiteX7" fmla="*/ 2160044 w 11448753"/>
              <a:gd name="connsiteY7" fmla="*/ 1499422 h 2750027"/>
              <a:gd name="connsiteX8" fmla="*/ 132480 w 11448753"/>
              <a:gd name="connsiteY8" fmla="*/ 2666680 h 2750027"/>
              <a:gd name="connsiteX0" fmla="*/ 132480 w 11448753"/>
              <a:gd name="connsiteY0" fmla="*/ 2603245 h 2686592"/>
              <a:gd name="connsiteX1" fmla="*/ 227339 w 11448753"/>
              <a:gd name="connsiteY1" fmla="*/ 158409 h 2686592"/>
              <a:gd name="connsiteX2" fmla="*/ 5983111 w 11448753"/>
              <a:gd name="connsiteY2" fmla="*/ 103354 h 2686592"/>
              <a:gd name="connsiteX3" fmla="*/ 11189545 w 11448753"/>
              <a:gd name="connsiteY3" fmla="*/ 196970 h 2686592"/>
              <a:gd name="connsiteX4" fmla="*/ 11311449 w 11448753"/>
              <a:gd name="connsiteY4" fmla="*/ 2686592 h 2686592"/>
              <a:gd name="connsiteX5" fmla="*/ 9956974 w 11448753"/>
              <a:gd name="connsiteY5" fmla="*/ 2373538 h 2686592"/>
              <a:gd name="connsiteX6" fmla="*/ 4684330 w 11448753"/>
              <a:gd name="connsiteY6" fmla="*/ 1523775 h 2686592"/>
              <a:gd name="connsiteX7" fmla="*/ 2160044 w 11448753"/>
              <a:gd name="connsiteY7" fmla="*/ 1435987 h 2686592"/>
              <a:gd name="connsiteX8" fmla="*/ 132480 w 11448753"/>
              <a:gd name="connsiteY8" fmla="*/ 2603245 h 2686592"/>
              <a:gd name="connsiteX0" fmla="*/ 132480 w 11532526"/>
              <a:gd name="connsiteY0" fmla="*/ 2605649 h 2688996"/>
              <a:gd name="connsiteX1" fmla="*/ 227339 w 11532526"/>
              <a:gd name="connsiteY1" fmla="*/ 160813 h 2688996"/>
              <a:gd name="connsiteX2" fmla="*/ 5983111 w 11532526"/>
              <a:gd name="connsiteY2" fmla="*/ 105758 h 2688996"/>
              <a:gd name="connsiteX3" fmla="*/ 11351373 w 11532526"/>
              <a:gd name="connsiteY3" fmla="*/ 292670 h 2688996"/>
              <a:gd name="connsiteX4" fmla="*/ 11311449 w 11532526"/>
              <a:gd name="connsiteY4" fmla="*/ 2688996 h 2688996"/>
              <a:gd name="connsiteX5" fmla="*/ 9956974 w 11532526"/>
              <a:gd name="connsiteY5" fmla="*/ 2375942 h 2688996"/>
              <a:gd name="connsiteX6" fmla="*/ 4684330 w 11532526"/>
              <a:gd name="connsiteY6" fmla="*/ 1526179 h 2688996"/>
              <a:gd name="connsiteX7" fmla="*/ 2160044 w 11532526"/>
              <a:gd name="connsiteY7" fmla="*/ 1438391 h 2688996"/>
              <a:gd name="connsiteX8" fmla="*/ 132480 w 11532526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35493"/>
              <a:gd name="connsiteY0" fmla="*/ 2605649 h 2688996"/>
              <a:gd name="connsiteX1" fmla="*/ 227339 w 11435493"/>
              <a:gd name="connsiteY1" fmla="*/ 160813 h 2688996"/>
              <a:gd name="connsiteX2" fmla="*/ 5983111 w 11435493"/>
              <a:gd name="connsiteY2" fmla="*/ 105758 h 2688996"/>
              <a:gd name="connsiteX3" fmla="*/ 11351373 w 11435493"/>
              <a:gd name="connsiteY3" fmla="*/ 292670 h 2688996"/>
              <a:gd name="connsiteX4" fmla="*/ 11311449 w 11435493"/>
              <a:gd name="connsiteY4" fmla="*/ 2688996 h 2688996"/>
              <a:gd name="connsiteX5" fmla="*/ 9956974 w 11435493"/>
              <a:gd name="connsiteY5" fmla="*/ 2375942 h 2688996"/>
              <a:gd name="connsiteX6" fmla="*/ 4684330 w 11435493"/>
              <a:gd name="connsiteY6" fmla="*/ 1526179 h 2688996"/>
              <a:gd name="connsiteX7" fmla="*/ 2160044 w 11435493"/>
              <a:gd name="connsiteY7" fmla="*/ 1438391 h 2688996"/>
              <a:gd name="connsiteX8" fmla="*/ 132480 w 11435493"/>
              <a:gd name="connsiteY8" fmla="*/ 2605649 h 268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5493" h="2688996">
                <a:moveTo>
                  <a:pt x="132480" y="2605649"/>
                </a:moveTo>
                <a:cubicBezTo>
                  <a:pt x="84455" y="1883727"/>
                  <a:pt x="-188948" y="464262"/>
                  <a:pt x="227339" y="160813"/>
                </a:cubicBezTo>
                <a:cubicBezTo>
                  <a:pt x="681837" y="-151814"/>
                  <a:pt x="4129105" y="83782"/>
                  <a:pt x="5983111" y="105758"/>
                </a:cubicBezTo>
                <a:cubicBezTo>
                  <a:pt x="7837117" y="127734"/>
                  <a:pt x="11155587" y="-215615"/>
                  <a:pt x="11351373" y="292670"/>
                </a:cubicBezTo>
                <a:cubicBezTo>
                  <a:pt x="11547159" y="800955"/>
                  <a:pt x="11344260" y="2295137"/>
                  <a:pt x="11311449" y="2688996"/>
                </a:cubicBezTo>
                <a:cubicBezTo>
                  <a:pt x="11192331" y="2087701"/>
                  <a:pt x="10344050" y="1997877"/>
                  <a:pt x="9956974" y="2375942"/>
                </a:cubicBezTo>
                <a:cubicBezTo>
                  <a:pt x="9641178" y="1150585"/>
                  <a:pt x="5007323" y="522695"/>
                  <a:pt x="4684330" y="1526179"/>
                </a:cubicBezTo>
                <a:cubicBezTo>
                  <a:pt x="4635284" y="477374"/>
                  <a:pt x="2484051" y="267518"/>
                  <a:pt x="2160044" y="1438391"/>
                </a:cubicBezTo>
                <a:cubicBezTo>
                  <a:pt x="1530571" y="762643"/>
                  <a:pt x="34230" y="926255"/>
                  <a:pt x="132480" y="26056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9" name="Полилиния 8"/>
          <p:cNvSpPr/>
          <p:nvPr/>
        </p:nvSpPr>
        <p:spPr>
          <a:xfrm>
            <a:off x="440804" y="4267200"/>
            <a:ext cx="11276313" cy="1873980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1804 h 1875507"/>
              <a:gd name="connsiteX1" fmla="*/ 42615 w 11689622"/>
              <a:gd name="connsiteY1" fmla="*/ 1178508 h 1875507"/>
              <a:gd name="connsiteX2" fmla="*/ 4997420 w 11689622"/>
              <a:gd name="connsiteY2" fmla="*/ 1543912 h 1875507"/>
              <a:gd name="connsiteX3" fmla="*/ 11689622 w 11689622"/>
              <a:gd name="connsiteY3" fmla="*/ 1875507 h 1875507"/>
              <a:gd name="connsiteX4" fmla="*/ 11664263 w 11689622"/>
              <a:gd name="connsiteY4" fmla="*/ 864820 h 1875507"/>
              <a:gd name="connsiteX5" fmla="*/ 10905851 w 11689622"/>
              <a:gd name="connsiteY5" fmla="*/ 709898 h 1875507"/>
              <a:gd name="connsiteX6" fmla="*/ 5987431 w 11689622"/>
              <a:gd name="connsiteY6" fmla="*/ 290824 h 1875507"/>
              <a:gd name="connsiteX7" fmla="*/ 2615961 w 11689622"/>
              <a:gd name="connsiteY7" fmla="*/ 800334 h 1875507"/>
              <a:gd name="connsiteX8" fmla="*/ 42777 w 11689622"/>
              <a:gd name="connsiteY8" fmla="*/ 131804 h 1875507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10905851 w 11689622"/>
              <a:gd name="connsiteY5" fmla="*/ 70837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627862 w 11689622"/>
              <a:gd name="connsiteY5" fmla="*/ 105261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761862 w 11689622"/>
              <a:gd name="connsiteY5" fmla="*/ 1138677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28922 w 11731600"/>
              <a:gd name="connsiteY0" fmla="*/ 130277 h 1873980"/>
              <a:gd name="connsiteX1" fmla="*/ 84593 w 11731600"/>
              <a:gd name="connsiteY1" fmla="*/ 1176981 h 1873980"/>
              <a:gd name="connsiteX2" fmla="*/ 5039398 w 11731600"/>
              <a:gd name="connsiteY2" fmla="*/ 1542385 h 1873980"/>
              <a:gd name="connsiteX3" fmla="*/ 11731600 w 11731600"/>
              <a:gd name="connsiteY3" fmla="*/ 1873980 h 1873980"/>
              <a:gd name="connsiteX4" fmla="*/ 11706241 w 11731600"/>
              <a:gd name="connsiteY4" fmla="*/ 1099962 h 1873980"/>
              <a:gd name="connsiteX5" fmla="*/ 10389499 w 11731600"/>
              <a:gd name="connsiteY5" fmla="*/ 1117162 h 1873980"/>
              <a:gd name="connsiteX6" fmla="*/ 5839576 w 11731600"/>
              <a:gd name="connsiteY6" fmla="*/ 859452 h 1873980"/>
              <a:gd name="connsiteX7" fmla="*/ 2657939 w 11731600"/>
              <a:gd name="connsiteY7" fmla="*/ 798807 h 1873980"/>
              <a:gd name="connsiteX8" fmla="*/ 28922 w 11731600"/>
              <a:gd name="connsiteY8" fmla="*/ 130277 h 1873980"/>
              <a:gd name="connsiteX0" fmla="*/ 2315 w 11704993"/>
              <a:gd name="connsiteY0" fmla="*/ 130277 h 1873980"/>
              <a:gd name="connsiteX1" fmla="*/ 57986 w 11704993"/>
              <a:gd name="connsiteY1" fmla="*/ 1176981 h 1873980"/>
              <a:gd name="connsiteX2" fmla="*/ 5012791 w 11704993"/>
              <a:gd name="connsiteY2" fmla="*/ 1542385 h 1873980"/>
              <a:gd name="connsiteX3" fmla="*/ 11704993 w 11704993"/>
              <a:gd name="connsiteY3" fmla="*/ 1873980 h 1873980"/>
              <a:gd name="connsiteX4" fmla="*/ 11679634 w 11704993"/>
              <a:gd name="connsiteY4" fmla="*/ 1099962 h 1873980"/>
              <a:gd name="connsiteX5" fmla="*/ 10362892 w 11704993"/>
              <a:gd name="connsiteY5" fmla="*/ 1117162 h 1873980"/>
              <a:gd name="connsiteX6" fmla="*/ 5812969 w 11704993"/>
              <a:gd name="connsiteY6" fmla="*/ 859452 h 1873980"/>
              <a:gd name="connsiteX7" fmla="*/ 2631332 w 11704993"/>
              <a:gd name="connsiteY7" fmla="*/ 798807 h 1873980"/>
              <a:gd name="connsiteX8" fmla="*/ 2315 w 11704993"/>
              <a:gd name="connsiteY8" fmla="*/ 130277 h 187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4993" h="1873980">
                <a:moveTo>
                  <a:pt x="2315" y="130277"/>
                </a:moveTo>
                <a:cubicBezTo>
                  <a:pt x="-9836" y="576893"/>
                  <a:pt x="28379" y="1056680"/>
                  <a:pt x="57986" y="1176981"/>
                </a:cubicBezTo>
                <a:cubicBezTo>
                  <a:pt x="1303983" y="1511926"/>
                  <a:pt x="2681573" y="1539036"/>
                  <a:pt x="5012791" y="1542385"/>
                </a:cubicBezTo>
                <a:cubicBezTo>
                  <a:pt x="7243525" y="1652917"/>
                  <a:pt x="9544597" y="1612723"/>
                  <a:pt x="11704993" y="1873980"/>
                </a:cubicBezTo>
                <a:cubicBezTo>
                  <a:pt x="11703984" y="1368548"/>
                  <a:pt x="11680643" y="1605394"/>
                  <a:pt x="11679634" y="1099962"/>
                </a:cubicBezTo>
                <a:cubicBezTo>
                  <a:pt x="11326658" y="828754"/>
                  <a:pt x="10601676" y="875961"/>
                  <a:pt x="10362892" y="1117162"/>
                </a:cubicBezTo>
                <a:cubicBezTo>
                  <a:pt x="10245909" y="843335"/>
                  <a:pt x="6929795" y="209304"/>
                  <a:pt x="5812969" y="859452"/>
                </a:cubicBezTo>
                <a:cubicBezTo>
                  <a:pt x="3575536" y="430722"/>
                  <a:pt x="3773495" y="453814"/>
                  <a:pt x="2631332" y="798807"/>
                </a:cubicBezTo>
                <a:cubicBezTo>
                  <a:pt x="2357045" y="41831"/>
                  <a:pt x="437744" y="-167824"/>
                  <a:pt x="2315" y="1302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10" name="Полилиния 9"/>
          <p:cNvSpPr/>
          <p:nvPr/>
        </p:nvSpPr>
        <p:spPr>
          <a:xfrm>
            <a:off x="442280" y="4443996"/>
            <a:ext cx="11290932" cy="2256332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098617"/>
              <a:gd name="connsiteY0" fmla="*/ 85235 h 2442489"/>
              <a:gd name="connsiteX1" fmla="*/ 1984370 w 11098617"/>
              <a:gd name="connsiteY1" fmla="*/ 564704 h 2442489"/>
              <a:gd name="connsiteX2" fmla="*/ 4025712 w 11098617"/>
              <a:gd name="connsiteY2" fmla="*/ 781750 h 2442489"/>
              <a:gd name="connsiteX3" fmla="*/ 8892584 w 11098617"/>
              <a:gd name="connsiteY3" fmla="*/ 1599921 h 2442489"/>
              <a:gd name="connsiteX4" fmla="*/ 11068302 w 11098617"/>
              <a:gd name="connsiteY4" fmla="*/ 1311856 h 2442489"/>
              <a:gd name="connsiteX5" fmla="*/ 11028099 w 11098617"/>
              <a:gd name="connsiteY5" fmla="*/ 2071605 h 2442489"/>
              <a:gd name="connsiteX6" fmla="*/ 9545538 w 11098617"/>
              <a:gd name="connsiteY6" fmla="*/ 2143767 h 2442489"/>
              <a:gd name="connsiteX7" fmla="*/ 8110795 w 11098617"/>
              <a:gd name="connsiteY7" fmla="*/ 2149330 h 2442489"/>
              <a:gd name="connsiteX8" fmla="*/ 7364443 w 11098617"/>
              <a:gd name="connsiteY8" fmla="*/ 2147052 h 2442489"/>
              <a:gd name="connsiteX9" fmla="*/ 6376915 w 11098617"/>
              <a:gd name="connsiteY9" fmla="*/ 2198763 h 2442489"/>
              <a:gd name="connsiteX10" fmla="*/ 5202175 w 11098617"/>
              <a:gd name="connsiteY10" fmla="*/ 2150424 h 2442489"/>
              <a:gd name="connsiteX11" fmla="*/ 3831793 w 11098617"/>
              <a:gd name="connsiteY11" fmla="*/ 2138245 h 2442489"/>
              <a:gd name="connsiteX12" fmla="*/ 1743514 w 11098617"/>
              <a:gd name="connsiteY12" fmla="*/ 2172867 h 2442489"/>
              <a:gd name="connsiteX13" fmla="*/ 3806 w 11098617"/>
              <a:gd name="connsiteY13" fmla="*/ 2165465 h 2442489"/>
              <a:gd name="connsiteX14" fmla="*/ 8042 w 11098617"/>
              <a:gd name="connsiteY14" fmla="*/ 85235 h 2442489"/>
              <a:gd name="connsiteX0" fmla="*/ 8042 w 11080164"/>
              <a:gd name="connsiteY0" fmla="*/ 85235 h 2442489"/>
              <a:gd name="connsiteX1" fmla="*/ 1984370 w 11080164"/>
              <a:gd name="connsiteY1" fmla="*/ 564704 h 2442489"/>
              <a:gd name="connsiteX2" fmla="*/ 4025712 w 11080164"/>
              <a:gd name="connsiteY2" fmla="*/ 781750 h 2442489"/>
              <a:gd name="connsiteX3" fmla="*/ 8892584 w 11080164"/>
              <a:gd name="connsiteY3" fmla="*/ 1599921 h 2442489"/>
              <a:gd name="connsiteX4" fmla="*/ 11004860 w 11080164"/>
              <a:gd name="connsiteY4" fmla="*/ 1376402 h 2442489"/>
              <a:gd name="connsiteX5" fmla="*/ 11028099 w 11080164"/>
              <a:gd name="connsiteY5" fmla="*/ 2071605 h 2442489"/>
              <a:gd name="connsiteX6" fmla="*/ 9545538 w 11080164"/>
              <a:gd name="connsiteY6" fmla="*/ 2143767 h 2442489"/>
              <a:gd name="connsiteX7" fmla="*/ 8110795 w 11080164"/>
              <a:gd name="connsiteY7" fmla="*/ 2149330 h 2442489"/>
              <a:gd name="connsiteX8" fmla="*/ 7364443 w 11080164"/>
              <a:gd name="connsiteY8" fmla="*/ 2147052 h 2442489"/>
              <a:gd name="connsiteX9" fmla="*/ 6376915 w 11080164"/>
              <a:gd name="connsiteY9" fmla="*/ 2198763 h 2442489"/>
              <a:gd name="connsiteX10" fmla="*/ 5202175 w 11080164"/>
              <a:gd name="connsiteY10" fmla="*/ 2150424 h 2442489"/>
              <a:gd name="connsiteX11" fmla="*/ 3831793 w 11080164"/>
              <a:gd name="connsiteY11" fmla="*/ 2138245 h 2442489"/>
              <a:gd name="connsiteX12" fmla="*/ 1743514 w 11080164"/>
              <a:gd name="connsiteY12" fmla="*/ 2172867 h 2442489"/>
              <a:gd name="connsiteX13" fmla="*/ 3806 w 11080164"/>
              <a:gd name="connsiteY13" fmla="*/ 2165465 h 2442489"/>
              <a:gd name="connsiteX14" fmla="*/ 8042 w 11080164"/>
              <a:gd name="connsiteY14" fmla="*/ 85235 h 2442489"/>
              <a:gd name="connsiteX0" fmla="*/ 8042 w 11102979"/>
              <a:gd name="connsiteY0" fmla="*/ 85235 h 2442489"/>
              <a:gd name="connsiteX1" fmla="*/ 1984370 w 11102979"/>
              <a:gd name="connsiteY1" fmla="*/ 564704 h 2442489"/>
              <a:gd name="connsiteX2" fmla="*/ 4025712 w 11102979"/>
              <a:gd name="connsiteY2" fmla="*/ 781750 h 2442489"/>
              <a:gd name="connsiteX3" fmla="*/ 8892584 w 11102979"/>
              <a:gd name="connsiteY3" fmla="*/ 1599921 h 2442489"/>
              <a:gd name="connsiteX4" fmla="*/ 11078876 w 11102979"/>
              <a:gd name="connsiteY4" fmla="*/ 1408675 h 2442489"/>
              <a:gd name="connsiteX5" fmla="*/ 11028099 w 11102979"/>
              <a:gd name="connsiteY5" fmla="*/ 2071605 h 2442489"/>
              <a:gd name="connsiteX6" fmla="*/ 9545538 w 11102979"/>
              <a:gd name="connsiteY6" fmla="*/ 2143767 h 2442489"/>
              <a:gd name="connsiteX7" fmla="*/ 8110795 w 11102979"/>
              <a:gd name="connsiteY7" fmla="*/ 2149330 h 2442489"/>
              <a:gd name="connsiteX8" fmla="*/ 7364443 w 11102979"/>
              <a:gd name="connsiteY8" fmla="*/ 2147052 h 2442489"/>
              <a:gd name="connsiteX9" fmla="*/ 6376915 w 11102979"/>
              <a:gd name="connsiteY9" fmla="*/ 2198763 h 2442489"/>
              <a:gd name="connsiteX10" fmla="*/ 5202175 w 11102979"/>
              <a:gd name="connsiteY10" fmla="*/ 2150424 h 2442489"/>
              <a:gd name="connsiteX11" fmla="*/ 3831793 w 11102979"/>
              <a:gd name="connsiteY11" fmla="*/ 2138245 h 2442489"/>
              <a:gd name="connsiteX12" fmla="*/ 1743514 w 11102979"/>
              <a:gd name="connsiteY12" fmla="*/ 2172867 h 2442489"/>
              <a:gd name="connsiteX13" fmla="*/ 3806 w 11102979"/>
              <a:gd name="connsiteY13" fmla="*/ 2165465 h 2442489"/>
              <a:gd name="connsiteX14" fmla="*/ 8042 w 11102979"/>
              <a:gd name="connsiteY14" fmla="*/ 85235 h 2442489"/>
              <a:gd name="connsiteX0" fmla="*/ 0 w 11116085"/>
              <a:gd name="connsiteY0" fmla="*/ 254080 h 2256332"/>
              <a:gd name="connsiteX1" fmla="*/ 1997476 w 11116085"/>
              <a:gd name="connsiteY1" fmla="*/ 378547 h 2256332"/>
              <a:gd name="connsiteX2" fmla="*/ 4038818 w 11116085"/>
              <a:gd name="connsiteY2" fmla="*/ 595593 h 2256332"/>
              <a:gd name="connsiteX3" fmla="*/ 8905690 w 11116085"/>
              <a:gd name="connsiteY3" fmla="*/ 1413764 h 2256332"/>
              <a:gd name="connsiteX4" fmla="*/ 11091982 w 11116085"/>
              <a:gd name="connsiteY4" fmla="*/ 1222518 h 2256332"/>
              <a:gd name="connsiteX5" fmla="*/ 11041205 w 11116085"/>
              <a:gd name="connsiteY5" fmla="*/ 1885448 h 2256332"/>
              <a:gd name="connsiteX6" fmla="*/ 9558644 w 11116085"/>
              <a:gd name="connsiteY6" fmla="*/ 1957610 h 2256332"/>
              <a:gd name="connsiteX7" fmla="*/ 8123901 w 11116085"/>
              <a:gd name="connsiteY7" fmla="*/ 1963173 h 2256332"/>
              <a:gd name="connsiteX8" fmla="*/ 7377549 w 11116085"/>
              <a:gd name="connsiteY8" fmla="*/ 1960895 h 2256332"/>
              <a:gd name="connsiteX9" fmla="*/ 6390021 w 11116085"/>
              <a:gd name="connsiteY9" fmla="*/ 2012606 h 2256332"/>
              <a:gd name="connsiteX10" fmla="*/ 5215281 w 11116085"/>
              <a:gd name="connsiteY10" fmla="*/ 1964267 h 2256332"/>
              <a:gd name="connsiteX11" fmla="*/ 3844899 w 11116085"/>
              <a:gd name="connsiteY11" fmla="*/ 1952088 h 2256332"/>
              <a:gd name="connsiteX12" fmla="*/ 1756620 w 11116085"/>
              <a:gd name="connsiteY12" fmla="*/ 1986710 h 2256332"/>
              <a:gd name="connsiteX13" fmla="*/ 16912 w 11116085"/>
              <a:gd name="connsiteY13" fmla="*/ 1979308 h 2256332"/>
              <a:gd name="connsiteX14" fmla="*/ 0 w 11116085"/>
              <a:gd name="connsiteY14" fmla="*/ 254080 h 2256332"/>
              <a:gd name="connsiteX0" fmla="*/ 0 w 11091982"/>
              <a:gd name="connsiteY0" fmla="*/ 254080 h 2256332"/>
              <a:gd name="connsiteX1" fmla="*/ 1997476 w 11091982"/>
              <a:gd name="connsiteY1" fmla="*/ 378547 h 2256332"/>
              <a:gd name="connsiteX2" fmla="*/ 4038818 w 11091982"/>
              <a:gd name="connsiteY2" fmla="*/ 595593 h 2256332"/>
              <a:gd name="connsiteX3" fmla="*/ 8905690 w 11091982"/>
              <a:gd name="connsiteY3" fmla="*/ 1413764 h 2256332"/>
              <a:gd name="connsiteX4" fmla="*/ 11091982 w 11091982"/>
              <a:gd name="connsiteY4" fmla="*/ 1222518 h 2256332"/>
              <a:gd name="connsiteX5" fmla="*/ 11041205 w 11091982"/>
              <a:gd name="connsiteY5" fmla="*/ 1885448 h 2256332"/>
              <a:gd name="connsiteX6" fmla="*/ 9558644 w 11091982"/>
              <a:gd name="connsiteY6" fmla="*/ 1957610 h 2256332"/>
              <a:gd name="connsiteX7" fmla="*/ 8123901 w 11091982"/>
              <a:gd name="connsiteY7" fmla="*/ 1963173 h 2256332"/>
              <a:gd name="connsiteX8" fmla="*/ 7377549 w 11091982"/>
              <a:gd name="connsiteY8" fmla="*/ 1960895 h 2256332"/>
              <a:gd name="connsiteX9" fmla="*/ 6390021 w 11091982"/>
              <a:gd name="connsiteY9" fmla="*/ 2012606 h 2256332"/>
              <a:gd name="connsiteX10" fmla="*/ 5215281 w 11091982"/>
              <a:gd name="connsiteY10" fmla="*/ 1964267 h 2256332"/>
              <a:gd name="connsiteX11" fmla="*/ 3844899 w 11091982"/>
              <a:gd name="connsiteY11" fmla="*/ 1952088 h 2256332"/>
              <a:gd name="connsiteX12" fmla="*/ 1756620 w 11091982"/>
              <a:gd name="connsiteY12" fmla="*/ 1986710 h 2256332"/>
              <a:gd name="connsiteX13" fmla="*/ 16912 w 11091982"/>
              <a:gd name="connsiteY13" fmla="*/ 1979308 h 2256332"/>
              <a:gd name="connsiteX14" fmla="*/ 0 w 11091982"/>
              <a:gd name="connsiteY14" fmla="*/ 254080 h 2256332"/>
              <a:gd name="connsiteX0" fmla="*/ 0 w 11049688"/>
              <a:gd name="connsiteY0" fmla="*/ 254080 h 2256332"/>
              <a:gd name="connsiteX1" fmla="*/ 1997476 w 11049688"/>
              <a:gd name="connsiteY1" fmla="*/ 378547 h 2256332"/>
              <a:gd name="connsiteX2" fmla="*/ 4038818 w 11049688"/>
              <a:gd name="connsiteY2" fmla="*/ 595593 h 2256332"/>
              <a:gd name="connsiteX3" fmla="*/ 8905690 w 11049688"/>
              <a:gd name="connsiteY3" fmla="*/ 1413764 h 2256332"/>
              <a:gd name="connsiteX4" fmla="*/ 11049688 w 11049688"/>
              <a:gd name="connsiteY4" fmla="*/ 1222518 h 2256332"/>
              <a:gd name="connsiteX5" fmla="*/ 11041205 w 11049688"/>
              <a:gd name="connsiteY5" fmla="*/ 1885448 h 2256332"/>
              <a:gd name="connsiteX6" fmla="*/ 9558644 w 11049688"/>
              <a:gd name="connsiteY6" fmla="*/ 1957610 h 2256332"/>
              <a:gd name="connsiteX7" fmla="*/ 8123901 w 11049688"/>
              <a:gd name="connsiteY7" fmla="*/ 1963173 h 2256332"/>
              <a:gd name="connsiteX8" fmla="*/ 7377549 w 11049688"/>
              <a:gd name="connsiteY8" fmla="*/ 1960895 h 2256332"/>
              <a:gd name="connsiteX9" fmla="*/ 6390021 w 11049688"/>
              <a:gd name="connsiteY9" fmla="*/ 2012606 h 2256332"/>
              <a:gd name="connsiteX10" fmla="*/ 5215281 w 11049688"/>
              <a:gd name="connsiteY10" fmla="*/ 1964267 h 2256332"/>
              <a:gd name="connsiteX11" fmla="*/ 3844899 w 11049688"/>
              <a:gd name="connsiteY11" fmla="*/ 1952088 h 2256332"/>
              <a:gd name="connsiteX12" fmla="*/ 1756620 w 11049688"/>
              <a:gd name="connsiteY12" fmla="*/ 1986710 h 2256332"/>
              <a:gd name="connsiteX13" fmla="*/ 16912 w 11049688"/>
              <a:gd name="connsiteY13" fmla="*/ 1979308 h 2256332"/>
              <a:gd name="connsiteX14" fmla="*/ 0 w 11049688"/>
              <a:gd name="connsiteY14" fmla="*/ 254080 h 225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049688" h="2256332">
                <a:moveTo>
                  <a:pt x="0" y="254080"/>
                </a:moveTo>
                <a:cubicBezTo>
                  <a:pt x="511783" y="43390"/>
                  <a:pt x="1811610" y="-124234"/>
                  <a:pt x="1997476" y="378547"/>
                </a:cubicBezTo>
                <a:cubicBezTo>
                  <a:pt x="2154110" y="-127529"/>
                  <a:pt x="3776826" y="-192700"/>
                  <a:pt x="4038818" y="595593"/>
                </a:cubicBezTo>
                <a:cubicBezTo>
                  <a:pt x="5307038" y="-214327"/>
                  <a:pt x="8473223" y="580977"/>
                  <a:pt x="8905690" y="1413764"/>
                </a:cubicBezTo>
                <a:cubicBezTo>
                  <a:pt x="9363582" y="857302"/>
                  <a:pt x="10445897" y="970371"/>
                  <a:pt x="11049688" y="1222518"/>
                </a:cubicBezTo>
                <a:lnTo>
                  <a:pt x="11041205" y="1885448"/>
                </a:lnTo>
                <a:cubicBezTo>
                  <a:pt x="10825929" y="2253213"/>
                  <a:pt x="9719595" y="2306061"/>
                  <a:pt x="9558644" y="1957610"/>
                </a:cubicBezTo>
                <a:cubicBezTo>
                  <a:pt x="9299839" y="2308608"/>
                  <a:pt x="8252473" y="2310801"/>
                  <a:pt x="8123901" y="1963173"/>
                </a:cubicBezTo>
                <a:cubicBezTo>
                  <a:pt x="7995455" y="2285770"/>
                  <a:pt x="7477290" y="2218101"/>
                  <a:pt x="7377549" y="1960895"/>
                </a:cubicBezTo>
                <a:cubicBezTo>
                  <a:pt x="7269488" y="2251574"/>
                  <a:pt x="6621096" y="2354263"/>
                  <a:pt x="6390021" y="2012606"/>
                </a:cubicBezTo>
                <a:cubicBezTo>
                  <a:pt x="6283990" y="2310239"/>
                  <a:pt x="5507981" y="2380850"/>
                  <a:pt x="5215281" y="1964267"/>
                </a:cubicBezTo>
                <a:cubicBezTo>
                  <a:pt x="5076211" y="2310964"/>
                  <a:pt x="3918961" y="2314324"/>
                  <a:pt x="3844899" y="1952088"/>
                </a:cubicBezTo>
                <a:cubicBezTo>
                  <a:pt x="3565904" y="2330297"/>
                  <a:pt x="2007293" y="2356642"/>
                  <a:pt x="1756620" y="1986710"/>
                </a:cubicBezTo>
                <a:cubicBezTo>
                  <a:pt x="1299891" y="2378535"/>
                  <a:pt x="218421" y="2251047"/>
                  <a:pt x="16912" y="1979308"/>
                </a:cubicBezTo>
                <a:cubicBezTo>
                  <a:pt x="2222" y="1241016"/>
                  <a:pt x="14690" y="992372"/>
                  <a:pt x="0" y="25408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grpSp>
        <p:nvGrpSpPr>
          <p:cNvPr id="11" name="Группа 10"/>
          <p:cNvGrpSpPr/>
          <p:nvPr/>
        </p:nvGrpSpPr>
        <p:grpSpPr>
          <a:xfrm>
            <a:off x="9703378" y="4343400"/>
            <a:ext cx="1950459" cy="1430338"/>
            <a:chOff x="9272588" y="4027487"/>
            <a:chExt cx="2381249" cy="1746251"/>
          </a:xfrm>
        </p:grpSpPr>
        <p:sp>
          <p:nvSpPr>
            <p:cNvPr id="12" name="Полилиния 9"/>
            <p:cNvSpPr>
              <a:spLocks/>
            </p:cNvSpPr>
            <p:nvPr/>
          </p:nvSpPr>
          <p:spPr bwMode="auto">
            <a:xfrm>
              <a:off x="10353675" y="4219575"/>
              <a:ext cx="1300162" cy="1554163"/>
            </a:xfrm>
            <a:custGeom>
              <a:avLst/>
              <a:gdLst>
                <a:gd name="T0" fmla="*/ 15 w 345"/>
                <a:gd name="T1" fmla="*/ 286 h 412"/>
                <a:gd name="T2" fmla="*/ 26 w 345"/>
                <a:gd name="T3" fmla="*/ 378 h 412"/>
                <a:gd name="T4" fmla="*/ 1 w 345"/>
                <a:gd name="T5" fmla="*/ 396 h 412"/>
                <a:gd name="T6" fmla="*/ 87 w 345"/>
                <a:gd name="T7" fmla="*/ 393 h 412"/>
                <a:gd name="T8" fmla="*/ 85 w 345"/>
                <a:gd name="T9" fmla="*/ 276 h 412"/>
                <a:gd name="T10" fmla="*/ 171 w 345"/>
                <a:gd name="T11" fmla="*/ 265 h 412"/>
                <a:gd name="T12" fmla="*/ 169 w 345"/>
                <a:gd name="T13" fmla="*/ 364 h 412"/>
                <a:gd name="T14" fmla="*/ 145 w 345"/>
                <a:gd name="T15" fmla="*/ 378 h 412"/>
                <a:gd name="T16" fmla="*/ 225 w 345"/>
                <a:gd name="T17" fmla="*/ 373 h 412"/>
                <a:gd name="T18" fmla="*/ 231 w 345"/>
                <a:gd name="T19" fmla="*/ 260 h 412"/>
                <a:gd name="T20" fmla="*/ 235 w 345"/>
                <a:gd name="T21" fmla="*/ 149 h 412"/>
                <a:gd name="T22" fmla="*/ 306 w 345"/>
                <a:gd name="T23" fmla="*/ 42 h 412"/>
                <a:gd name="T24" fmla="*/ 261 w 345"/>
                <a:gd name="T25" fmla="*/ 12 h 412"/>
                <a:gd name="T26" fmla="*/ 299 w 345"/>
                <a:gd name="T27" fmla="*/ 51 h 412"/>
                <a:gd name="T28" fmla="*/ 234 w 345"/>
                <a:gd name="T29" fmla="*/ 130 h 412"/>
                <a:gd name="T30" fmla="*/ 75 w 345"/>
                <a:gd name="T31" fmla="*/ 13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5" h="412">
                  <a:moveTo>
                    <a:pt x="15" y="286"/>
                  </a:moveTo>
                  <a:cubicBezTo>
                    <a:pt x="26" y="378"/>
                    <a:pt x="26" y="378"/>
                    <a:pt x="26" y="378"/>
                  </a:cubicBezTo>
                  <a:cubicBezTo>
                    <a:pt x="26" y="378"/>
                    <a:pt x="2" y="379"/>
                    <a:pt x="1" y="396"/>
                  </a:cubicBezTo>
                  <a:cubicBezTo>
                    <a:pt x="0" y="412"/>
                    <a:pt x="83" y="411"/>
                    <a:pt x="87" y="393"/>
                  </a:cubicBezTo>
                  <a:cubicBezTo>
                    <a:pt x="91" y="376"/>
                    <a:pt x="85" y="276"/>
                    <a:pt x="85" y="276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69" y="364"/>
                    <a:pt x="145" y="367"/>
                    <a:pt x="145" y="378"/>
                  </a:cubicBezTo>
                  <a:cubicBezTo>
                    <a:pt x="145" y="395"/>
                    <a:pt x="216" y="400"/>
                    <a:pt x="225" y="373"/>
                  </a:cubicBezTo>
                  <a:cubicBezTo>
                    <a:pt x="231" y="354"/>
                    <a:pt x="231" y="260"/>
                    <a:pt x="231" y="260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35" y="149"/>
                    <a:pt x="345" y="122"/>
                    <a:pt x="306" y="42"/>
                  </a:cubicBezTo>
                  <a:cubicBezTo>
                    <a:pt x="286" y="0"/>
                    <a:pt x="261" y="12"/>
                    <a:pt x="261" y="12"/>
                  </a:cubicBezTo>
                  <a:cubicBezTo>
                    <a:pt x="261" y="12"/>
                    <a:pt x="293" y="24"/>
                    <a:pt x="299" y="51"/>
                  </a:cubicBezTo>
                  <a:cubicBezTo>
                    <a:pt x="303" y="69"/>
                    <a:pt x="307" y="122"/>
                    <a:pt x="234" y="130"/>
                  </a:cubicBezTo>
                  <a:cubicBezTo>
                    <a:pt x="229" y="130"/>
                    <a:pt x="75" y="132"/>
                    <a:pt x="75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" name="Полилиния 10"/>
            <p:cNvSpPr>
              <a:spLocks/>
            </p:cNvSpPr>
            <p:nvPr/>
          </p:nvSpPr>
          <p:spPr bwMode="auto">
            <a:xfrm>
              <a:off x="10414000" y="5291138"/>
              <a:ext cx="0" cy="30163"/>
            </a:xfrm>
            <a:custGeom>
              <a:avLst/>
              <a:gdLst>
                <a:gd name="T0" fmla="*/ 6 h 8"/>
                <a:gd name="T1" fmla="*/ 2 h 8"/>
                <a:gd name="T2" fmla="*/ 6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8">
                  <a:moveTo>
                    <a:pt x="0" y="6"/>
                  </a:moveTo>
                  <a:cubicBezTo>
                    <a:pt x="0" y="0"/>
                    <a:pt x="0" y="8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" name="Полилиния 11"/>
            <p:cNvSpPr>
              <a:spLocks/>
            </p:cNvSpPr>
            <p:nvPr/>
          </p:nvSpPr>
          <p:spPr bwMode="auto">
            <a:xfrm>
              <a:off x="10417175" y="5332413"/>
              <a:ext cx="0" cy="22225"/>
            </a:xfrm>
            <a:custGeom>
              <a:avLst/>
              <a:gdLst>
                <a:gd name="T0" fmla="*/ 1 h 6"/>
                <a:gd name="T1" fmla="*/ 3 h 6"/>
                <a:gd name="T2" fmla="*/ 1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1"/>
                  </a:moveTo>
                  <a:cubicBezTo>
                    <a:pt x="0" y="2"/>
                    <a:pt x="0" y="6"/>
                    <a:pt x="0" y="3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" name="Полилиния 12"/>
            <p:cNvSpPr>
              <a:spLocks/>
            </p:cNvSpPr>
            <p:nvPr/>
          </p:nvSpPr>
          <p:spPr bwMode="auto">
            <a:xfrm>
              <a:off x="10391775" y="5649913"/>
              <a:ext cx="11112" cy="7938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2 h 2"/>
                <a:gd name="T4" fmla="*/ 3 w 3"/>
                <a:gd name="T5" fmla="*/ 0 h 2"/>
                <a:gd name="T6" fmla="*/ 2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6" name="Полилиния 13"/>
            <p:cNvSpPr>
              <a:spLocks/>
            </p:cNvSpPr>
            <p:nvPr/>
          </p:nvSpPr>
          <p:spPr bwMode="auto">
            <a:xfrm>
              <a:off x="10350500" y="5699125"/>
              <a:ext cx="14287" cy="38100"/>
            </a:xfrm>
            <a:custGeom>
              <a:avLst/>
              <a:gdLst>
                <a:gd name="T0" fmla="*/ 4 w 4"/>
                <a:gd name="T1" fmla="*/ 10 h 10"/>
                <a:gd name="T2" fmla="*/ 1 w 4"/>
                <a:gd name="T3" fmla="*/ 7 h 10"/>
                <a:gd name="T4" fmla="*/ 0 w 4"/>
                <a:gd name="T5" fmla="*/ 5 h 10"/>
                <a:gd name="T6" fmla="*/ 0 w 4"/>
                <a:gd name="T7" fmla="*/ 4 h 10"/>
                <a:gd name="T8" fmla="*/ 0 w 4"/>
                <a:gd name="T9" fmla="*/ 3 h 10"/>
                <a:gd name="T10" fmla="*/ 0 w 4"/>
                <a:gd name="T11" fmla="*/ 3 h 10"/>
                <a:gd name="T12" fmla="*/ 1 w 4"/>
                <a:gd name="T13" fmla="*/ 0 h 10"/>
                <a:gd name="T14" fmla="*/ 1 w 4"/>
                <a:gd name="T15" fmla="*/ 5 h 10"/>
                <a:gd name="T16" fmla="*/ 4 w 4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10"/>
                    <a:pt x="2" y="9"/>
                    <a:pt x="1" y="7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2" y="9"/>
                    <a:pt x="4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" name="Полилиния 14"/>
            <p:cNvSpPr>
              <a:spLocks/>
            </p:cNvSpPr>
            <p:nvPr/>
          </p:nvSpPr>
          <p:spPr bwMode="auto">
            <a:xfrm>
              <a:off x="10444163" y="5762625"/>
              <a:ext cx="11112" cy="0"/>
            </a:xfrm>
            <a:custGeom>
              <a:avLst/>
              <a:gdLst>
                <a:gd name="T0" fmla="*/ 1 w 3"/>
                <a:gd name="T1" fmla="*/ 0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" name="Полилиния 15"/>
            <p:cNvSpPr>
              <a:spLocks/>
            </p:cNvSpPr>
            <p:nvPr/>
          </p:nvSpPr>
          <p:spPr bwMode="auto">
            <a:xfrm>
              <a:off x="10452100" y="5762625"/>
              <a:ext cx="19050" cy="0"/>
            </a:xfrm>
            <a:custGeom>
              <a:avLst/>
              <a:gdLst>
                <a:gd name="T0" fmla="*/ 1 w 5"/>
                <a:gd name="T1" fmla="*/ 5 w 5"/>
                <a:gd name="T2" fmla="*/ 1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" name="Полилиния 16"/>
            <p:cNvSpPr>
              <a:spLocks/>
            </p:cNvSpPr>
            <p:nvPr/>
          </p:nvSpPr>
          <p:spPr bwMode="auto">
            <a:xfrm>
              <a:off x="10644188" y="5737225"/>
              <a:ext cx="19050" cy="111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0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" name="Полилиния 17"/>
            <p:cNvSpPr>
              <a:spLocks/>
            </p:cNvSpPr>
            <p:nvPr/>
          </p:nvSpPr>
          <p:spPr bwMode="auto">
            <a:xfrm>
              <a:off x="10693400" y="5657850"/>
              <a:ext cx="0" cy="11113"/>
            </a:xfrm>
            <a:custGeom>
              <a:avLst/>
              <a:gdLst>
                <a:gd name="T0" fmla="*/ 3 h 3"/>
                <a:gd name="T1" fmla="*/ 1 h 3"/>
                <a:gd name="T2" fmla="*/ 2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1" name="Полилиния 18"/>
            <p:cNvSpPr>
              <a:spLocks/>
            </p:cNvSpPr>
            <p:nvPr/>
          </p:nvSpPr>
          <p:spPr bwMode="auto">
            <a:xfrm>
              <a:off x="11209338" y="5597525"/>
              <a:ext cx="3175" cy="11113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7 h 7"/>
                <a:gd name="T4" fmla="*/ 0 w 2"/>
                <a:gd name="T5" fmla="*/ 7 h 7"/>
                <a:gd name="T6" fmla="*/ 2 w 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2" name="Полилиния 19"/>
            <p:cNvSpPr>
              <a:spLocks/>
            </p:cNvSpPr>
            <p:nvPr/>
          </p:nvSpPr>
          <p:spPr bwMode="auto">
            <a:xfrm>
              <a:off x="11239500" y="4887913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1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3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3" name="Прямоугольник 20"/>
            <p:cNvSpPr>
              <a:spLocks noChangeArrowheads="1"/>
            </p:cNvSpPr>
            <p:nvPr/>
          </p:nvSpPr>
          <p:spPr bwMode="auto">
            <a:xfrm>
              <a:off x="11464925" y="4660900"/>
              <a:ext cx="4762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" name="Полилиния 21"/>
            <p:cNvSpPr>
              <a:spLocks/>
            </p:cNvSpPr>
            <p:nvPr/>
          </p:nvSpPr>
          <p:spPr bwMode="auto">
            <a:xfrm>
              <a:off x="9987492" y="5254457"/>
              <a:ext cx="329046" cy="434279"/>
            </a:xfrm>
            <a:custGeom>
              <a:avLst/>
              <a:gdLst>
                <a:gd name="T0" fmla="*/ 27 w 91"/>
                <a:gd name="T1" fmla="*/ 37 h 113"/>
                <a:gd name="T2" fmla="*/ 27 w 91"/>
                <a:gd name="T3" fmla="*/ 79 h 113"/>
                <a:gd name="T4" fmla="*/ 1 w 91"/>
                <a:gd name="T5" fmla="*/ 94 h 113"/>
                <a:gd name="T6" fmla="*/ 85 w 91"/>
                <a:gd name="T7" fmla="*/ 94 h 113"/>
                <a:gd name="T8" fmla="*/ 87 w 91"/>
                <a:gd name="T9" fmla="*/ 0 h 113"/>
                <a:gd name="connsiteX0" fmla="*/ 2859 w 9595"/>
                <a:gd name="connsiteY0" fmla="*/ 3274 h 9420"/>
                <a:gd name="connsiteX1" fmla="*/ 2859 w 9595"/>
                <a:gd name="connsiteY1" fmla="*/ 6991 h 9420"/>
                <a:gd name="connsiteX2" fmla="*/ 2 w 9595"/>
                <a:gd name="connsiteY2" fmla="*/ 8319 h 9420"/>
                <a:gd name="connsiteX3" fmla="*/ 9233 w 9595"/>
                <a:gd name="connsiteY3" fmla="*/ 8319 h 9420"/>
                <a:gd name="connsiteX4" fmla="*/ 9452 w 9595"/>
                <a:gd name="connsiteY4" fmla="*/ 0 h 9420"/>
                <a:gd name="connsiteX5" fmla="*/ 2859 w 9595"/>
                <a:gd name="connsiteY5" fmla="*/ 3274 h 9420"/>
                <a:gd name="connsiteX0" fmla="*/ 2980 w 10001"/>
                <a:gd name="connsiteY0" fmla="*/ 4312 h 10836"/>
                <a:gd name="connsiteX1" fmla="*/ 2980 w 10001"/>
                <a:gd name="connsiteY1" fmla="*/ 8257 h 10836"/>
                <a:gd name="connsiteX2" fmla="*/ 2 w 10001"/>
                <a:gd name="connsiteY2" fmla="*/ 9667 h 10836"/>
                <a:gd name="connsiteX3" fmla="*/ 9623 w 10001"/>
                <a:gd name="connsiteY3" fmla="*/ 9667 h 10836"/>
                <a:gd name="connsiteX4" fmla="*/ 9851 w 10001"/>
                <a:gd name="connsiteY4" fmla="*/ 836 h 10836"/>
                <a:gd name="connsiteX5" fmla="*/ 2980 w 10001"/>
                <a:gd name="connsiteY5" fmla="*/ 4312 h 1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1" h="10836">
                  <a:moveTo>
                    <a:pt x="2980" y="4312"/>
                  </a:moveTo>
                  <a:lnTo>
                    <a:pt x="2980" y="8257"/>
                  </a:lnTo>
                  <a:cubicBezTo>
                    <a:pt x="2980" y="8257"/>
                    <a:pt x="117" y="8728"/>
                    <a:pt x="2" y="9667"/>
                  </a:cubicBezTo>
                  <a:cubicBezTo>
                    <a:pt x="-113" y="10982"/>
                    <a:pt x="9050" y="11452"/>
                    <a:pt x="9623" y="9667"/>
                  </a:cubicBezTo>
                  <a:cubicBezTo>
                    <a:pt x="10310" y="7694"/>
                    <a:pt x="9851" y="836"/>
                    <a:pt x="9851" y="836"/>
                  </a:cubicBezTo>
                  <a:cubicBezTo>
                    <a:pt x="6414" y="-1989"/>
                    <a:pt x="5270" y="3153"/>
                    <a:pt x="2980" y="43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" name="Полилиния 22"/>
            <p:cNvSpPr>
              <a:spLocks/>
            </p:cNvSpPr>
            <p:nvPr/>
          </p:nvSpPr>
          <p:spPr bwMode="auto">
            <a:xfrm>
              <a:off x="10787505" y="5219341"/>
              <a:ext cx="214782" cy="386128"/>
            </a:xfrm>
            <a:custGeom>
              <a:avLst/>
              <a:gdLst>
                <a:gd name="T0" fmla="*/ 21 w 42"/>
                <a:gd name="T1" fmla="*/ 0 h 104"/>
                <a:gd name="T2" fmla="*/ 24 w 42"/>
                <a:gd name="T3" fmla="*/ 74 h 104"/>
                <a:gd name="T4" fmla="*/ 1 w 42"/>
                <a:gd name="T5" fmla="*/ 86 h 104"/>
                <a:gd name="T6" fmla="*/ 42 w 42"/>
                <a:gd name="T7" fmla="*/ 93 h 104"/>
                <a:gd name="connsiteX0" fmla="*/ 4770 w 9770"/>
                <a:gd name="connsiteY0" fmla="*/ 0 h 9262"/>
                <a:gd name="connsiteX1" fmla="*/ 5484 w 9770"/>
                <a:gd name="connsiteY1" fmla="*/ 7115 h 9262"/>
                <a:gd name="connsiteX2" fmla="*/ 8 w 9770"/>
                <a:gd name="connsiteY2" fmla="*/ 8269 h 9262"/>
                <a:gd name="connsiteX3" fmla="*/ 9770 w 9770"/>
                <a:gd name="connsiteY3" fmla="*/ 8942 h 9262"/>
                <a:gd name="connsiteX4" fmla="*/ 4770 w 9770"/>
                <a:gd name="connsiteY4" fmla="*/ 0 h 9262"/>
                <a:gd name="connsiteX0" fmla="*/ 4882 w 13715"/>
                <a:gd name="connsiteY0" fmla="*/ 753 h 10753"/>
                <a:gd name="connsiteX1" fmla="*/ 5613 w 13715"/>
                <a:gd name="connsiteY1" fmla="*/ 8435 h 10753"/>
                <a:gd name="connsiteX2" fmla="*/ 8 w 13715"/>
                <a:gd name="connsiteY2" fmla="*/ 9681 h 10753"/>
                <a:gd name="connsiteX3" fmla="*/ 10000 w 13715"/>
                <a:gd name="connsiteY3" fmla="*/ 10408 h 10753"/>
                <a:gd name="connsiteX4" fmla="*/ 13580 w 13715"/>
                <a:gd name="connsiteY4" fmla="*/ 0 h 10753"/>
                <a:gd name="connsiteX5" fmla="*/ 4882 w 13715"/>
                <a:gd name="connsiteY5" fmla="*/ 753 h 10753"/>
                <a:gd name="connsiteX0" fmla="*/ 4882 w 13853"/>
                <a:gd name="connsiteY0" fmla="*/ 753 h 10632"/>
                <a:gd name="connsiteX1" fmla="*/ 5613 w 13853"/>
                <a:gd name="connsiteY1" fmla="*/ 8435 h 10632"/>
                <a:gd name="connsiteX2" fmla="*/ 8 w 13853"/>
                <a:gd name="connsiteY2" fmla="*/ 9681 h 10632"/>
                <a:gd name="connsiteX3" fmla="*/ 13214 w 13853"/>
                <a:gd name="connsiteY3" fmla="*/ 10088 h 10632"/>
                <a:gd name="connsiteX4" fmla="*/ 13580 w 13853"/>
                <a:gd name="connsiteY4" fmla="*/ 0 h 10632"/>
                <a:gd name="connsiteX5" fmla="*/ 4882 w 13853"/>
                <a:gd name="connsiteY5" fmla="*/ 753 h 10632"/>
                <a:gd name="connsiteX0" fmla="*/ 4882 w 13988"/>
                <a:gd name="connsiteY0" fmla="*/ 753 h 10632"/>
                <a:gd name="connsiteX1" fmla="*/ 5613 w 13988"/>
                <a:gd name="connsiteY1" fmla="*/ 8435 h 10632"/>
                <a:gd name="connsiteX2" fmla="*/ 8 w 13988"/>
                <a:gd name="connsiteY2" fmla="*/ 9681 h 10632"/>
                <a:gd name="connsiteX3" fmla="*/ 13214 w 13988"/>
                <a:gd name="connsiteY3" fmla="*/ 10088 h 10632"/>
                <a:gd name="connsiteX4" fmla="*/ 13580 w 13988"/>
                <a:gd name="connsiteY4" fmla="*/ 0 h 10632"/>
                <a:gd name="connsiteX5" fmla="*/ 4882 w 13988"/>
                <a:gd name="connsiteY5" fmla="*/ 753 h 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88" h="10632">
                  <a:moveTo>
                    <a:pt x="4882" y="753"/>
                  </a:moveTo>
                  <a:cubicBezTo>
                    <a:pt x="5126" y="3314"/>
                    <a:pt x="5369" y="5874"/>
                    <a:pt x="5613" y="8435"/>
                  </a:cubicBezTo>
                  <a:cubicBezTo>
                    <a:pt x="5613" y="8435"/>
                    <a:pt x="-235" y="8851"/>
                    <a:pt x="8" y="9681"/>
                  </a:cubicBezTo>
                  <a:cubicBezTo>
                    <a:pt x="739" y="11550"/>
                    <a:pt x="13214" y="10088"/>
                    <a:pt x="13214" y="10088"/>
                  </a:cubicBezTo>
                  <a:cubicBezTo>
                    <a:pt x="13273" y="7977"/>
                    <a:pt x="14655" y="1951"/>
                    <a:pt x="13580" y="0"/>
                  </a:cubicBezTo>
                  <a:lnTo>
                    <a:pt x="4882" y="7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" name="Полилиния 23"/>
            <p:cNvSpPr>
              <a:spLocks/>
            </p:cNvSpPr>
            <p:nvPr/>
          </p:nvSpPr>
          <p:spPr bwMode="auto">
            <a:xfrm>
              <a:off x="9272588" y="4027487"/>
              <a:ext cx="1420812" cy="1436688"/>
            </a:xfrm>
            <a:custGeom>
              <a:avLst/>
              <a:gdLst>
                <a:gd name="T0" fmla="*/ 117 w 377"/>
                <a:gd name="T1" fmla="*/ 325 h 381"/>
                <a:gd name="T2" fmla="*/ 141 w 377"/>
                <a:gd name="T3" fmla="*/ 370 h 381"/>
                <a:gd name="T4" fmla="*/ 189 w 377"/>
                <a:gd name="T5" fmla="*/ 326 h 381"/>
                <a:gd name="T6" fmla="*/ 232 w 377"/>
                <a:gd name="T7" fmla="*/ 372 h 381"/>
                <a:gd name="T8" fmla="*/ 256 w 377"/>
                <a:gd name="T9" fmla="*/ 311 h 381"/>
                <a:gd name="T10" fmla="*/ 314 w 377"/>
                <a:gd name="T11" fmla="*/ 331 h 381"/>
                <a:gd name="T12" fmla="*/ 310 w 377"/>
                <a:gd name="T13" fmla="*/ 261 h 381"/>
                <a:gd name="T14" fmla="*/ 368 w 377"/>
                <a:gd name="T15" fmla="*/ 246 h 381"/>
                <a:gd name="T16" fmla="*/ 325 w 377"/>
                <a:gd name="T17" fmla="*/ 190 h 381"/>
                <a:gd name="T18" fmla="*/ 372 w 377"/>
                <a:gd name="T19" fmla="*/ 157 h 381"/>
                <a:gd name="T20" fmla="*/ 328 w 377"/>
                <a:gd name="T21" fmla="*/ 126 h 381"/>
                <a:gd name="T22" fmla="*/ 342 w 377"/>
                <a:gd name="T23" fmla="*/ 68 h 381"/>
                <a:gd name="T24" fmla="*/ 285 w 377"/>
                <a:gd name="T25" fmla="*/ 80 h 381"/>
                <a:gd name="T26" fmla="*/ 276 w 377"/>
                <a:gd name="T27" fmla="*/ 28 h 381"/>
                <a:gd name="T28" fmla="*/ 234 w 377"/>
                <a:gd name="T29" fmla="*/ 52 h 381"/>
                <a:gd name="T30" fmla="*/ 208 w 377"/>
                <a:gd name="T31" fmla="*/ 3 h 381"/>
                <a:gd name="T32" fmla="*/ 180 w 377"/>
                <a:gd name="T33" fmla="*/ 47 h 381"/>
                <a:gd name="T34" fmla="*/ 138 w 377"/>
                <a:gd name="T35" fmla="*/ 10 h 381"/>
                <a:gd name="T36" fmla="*/ 117 w 377"/>
                <a:gd name="T37" fmla="*/ 56 h 381"/>
                <a:gd name="T38" fmla="*/ 75 w 377"/>
                <a:gd name="T39" fmla="*/ 40 h 381"/>
                <a:gd name="T40" fmla="*/ 80 w 377"/>
                <a:gd name="T41" fmla="*/ 85 h 381"/>
                <a:gd name="T42" fmla="*/ 31 w 377"/>
                <a:gd name="T43" fmla="*/ 84 h 381"/>
                <a:gd name="T44" fmla="*/ 56 w 377"/>
                <a:gd name="T45" fmla="*/ 140 h 381"/>
                <a:gd name="T46" fmla="*/ 6 w 377"/>
                <a:gd name="T47" fmla="*/ 161 h 381"/>
                <a:gd name="T48" fmla="*/ 48 w 377"/>
                <a:gd name="T49" fmla="*/ 207 h 381"/>
                <a:gd name="T50" fmla="*/ 7 w 377"/>
                <a:gd name="T51" fmla="*/ 248 h 381"/>
                <a:gd name="T52" fmla="*/ 72 w 377"/>
                <a:gd name="T53" fmla="*/ 272 h 381"/>
                <a:gd name="T54" fmla="*/ 54 w 377"/>
                <a:gd name="T55" fmla="*/ 333 h 381"/>
                <a:gd name="T56" fmla="*/ 117 w 377"/>
                <a:gd name="T57" fmla="*/ 325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7" h="381">
                  <a:moveTo>
                    <a:pt x="117" y="325"/>
                  </a:moveTo>
                  <a:cubicBezTo>
                    <a:pt x="117" y="325"/>
                    <a:pt x="105" y="361"/>
                    <a:pt x="141" y="370"/>
                  </a:cubicBezTo>
                  <a:cubicBezTo>
                    <a:pt x="187" y="381"/>
                    <a:pt x="189" y="326"/>
                    <a:pt x="189" y="326"/>
                  </a:cubicBezTo>
                  <a:cubicBezTo>
                    <a:pt x="189" y="326"/>
                    <a:pt x="195" y="377"/>
                    <a:pt x="232" y="372"/>
                  </a:cubicBezTo>
                  <a:cubicBezTo>
                    <a:pt x="260" y="369"/>
                    <a:pt x="256" y="311"/>
                    <a:pt x="256" y="311"/>
                  </a:cubicBezTo>
                  <a:cubicBezTo>
                    <a:pt x="256" y="311"/>
                    <a:pt x="285" y="351"/>
                    <a:pt x="314" y="331"/>
                  </a:cubicBezTo>
                  <a:cubicBezTo>
                    <a:pt x="349" y="308"/>
                    <a:pt x="310" y="261"/>
                    <a:pt x="310" y="261"/>
                  </a:cubicBezTo>
                  <a:cubicBezTo>
                    <a:pt x="310" y="261"/>
                    <a:pt x="362" y="275"/>
                    <a:pt x="368" y="246"/>
                  </a:cubicBezTo>
                  <a:cubicBezTo>
                    <a:pt x="377" y="204"/>
                    <a:pt x="325" y="190"/>
                    <a:pt x="325" y="190"/>
                  </a:cubicBezTo>
                  <a:cubicBezTo>
                    <a:pt x="325" y="190"/>
                    <a:pt x="377" y="187"/>
                    <a:pt x="372" y="157"/>
                  </a:cubicBezTo>
                  <a:cubicBezTo>
                    <a:pt x="368" y="135"/>
                    <a:pt x="328" y="126"/>
                    <a:pt x="328" y="126"/>
                  </a:cubicBezTo>
                  <a:cubicBezTo>
                    <a:pt x="328" y="126"/>
                    <a:pt x="358" y="98"/>
                    <a:pt x="342" y="68"/>
                  </a:cubicBezTo>
                  <a:cubicBezTo>
                    <a:pt x="327" y="38"/>
                    <a:pt x="285" y="80"/>
                    <a:pt x="285" y="80"/>
                  </a:cubicBezTo>
                  <a:cubicBezTo>
                    <a:pt x="285" y="80"/>
                    <a:pt x="299" y="38"/>
                    <a:pt x="276" y="28"/>
                  </a:cubicBezTo>
                  <a:cubicBezTo>
                    <a:pt x="260" y="20"/>
                    <a:pt x="234" y="52"/>
                    <a:pt x="234" y="52"/>
                  </a:cubicBezTo>
                  <a:cubicBezTo>
                    <a:pt x="234" y="52"/>
                    <a:pt x="243" y="9"/>
                    <a:pt x="208" y="3"/>
                  </a:cubicBezTo>
                  <a:cubicBezTo>
                    <a:pt x="189" y="0"/>
                    <a:pt x="180" y="47"/>
                    <a:pt x="180" y="47"/>
                  </a:cubicBezTo>
                  <a:cubicBezTo>
                    <a:pt x="180" y="47"/>
                    <a:pt x="173" y="9"/>
                    <a:pt x="138" y="10"/>
                  </a:cubicBezTo>
                  <a:cubicBezTo>
                    <a:pt x="103" y="12"/>
                    <a:pt x="117" y="56"/>
                    <a:pt x="117" y="56"/>
                  </a:cubicBezTo>
                  <a:cubicBezTo>
                    <a:pt x="117" y="56"/>
                    <a:pt x="94" y="22"/>
                    <a:pt x="75" y="40"/>
                  </a:cubicBezTo>
                  <a:cubicBezTo>
                    <a:pt x="56" y="57"/>
                    <a:pt x="80" y="85"/>
                    <a:pt x="80" y="85"/>
                  </a:cubicBezTo>
                  <a:cubicBezTo>
                    <a:pt x="80" y="85"/>
                    <a:pt x="44" y="64"/>
                    <a:pt x="31" y="84"/>
                  </a:cubicBezTo>
                  <a:cubicBezTo>
                    <a:pt x="16" y="108"/>
                    <a:pt x="56" y="140"/>
                    <a:pt x="56" y="140"/>
                  </a:cubicBezTo>
                  <a:cubicBezTo>
                    <a:pt x="56" y="140"/>
                    <a:pt x="11" y="136"/>
                    <a:pt x="6" y="161"/>
                  </a:cubicBezTo>
                  <a:cubicBezTo>
                    <a:pt x="0" y="185"/>
                    <a:pt x="33" y="207"/>
                    <a:pt x="48" y="207"/>
                  </a:cubicBezTo>
                  <a:cubicBezTo>
                    <a:pt x="35" y="209"/>
                    <a:pt x="3" y="216"/>
                    <a:pt x="7" y="248"/>
                  </a:cubicBezTo>
                  <a:cubicBezTo>
                    <a:pt x="10" y="279"/>
                    <a:pt x="59" y="276"/>
                    <a:pt x="72" y="272"/>
                  </a:cubicBezTo>
                  <a:cubicBezTo>
                    <a:pt x="61" y="278"/>
                    <a:pt x="23" y="302"/>
                    <a:pt x="54" y="333"/>
                  </a:cubicBezTo>
                  <a:cubicBezTo>
                    <a:pt x="85" y="365"/>
                    <a:pt x="117" y="325"/>
                    <a:pt x="1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" name="Полилиния 24"/>
            <p:cNvSpPr>
              <a:spLocks noEditPoints="1"/>
            </p:cNvSpPr>
            <p:nvPr/>
          </p:nvSpPr>
          <p:spPr bwMode="auto">
            <a:xfrm>
              <a:off x="9286876" y="4035425"/>
              <a:ext cx="2254249" cy="1731963"/>
            </a:xfrm>
            <a:custGeom>
              <a:avLst/>
              <a:gdLst>
                <a:gd name="T0" fmla="*/ 578 w 598"/>
                <a:gd name="T1" fmla="*/ 166 h 459"/>
                <a:gd name="T2" fmla="*/ 512 w 598"/>
                <a:gd name="T3" fmla="*/ 392 h 459"/>
                <a:gd name="T4" fmla="*/ 451 w 598"/>
                <a:gd name="T5" fmla="*/ 388 h 459"/>
                <a:gd name="T6" fmla="*/ 371 w 598"/>
                <a:gd name="T7" fmla="*/ 343 h 459"/>
                <a:gd name="T8" fmla="*/ 340 w 598"/>
                <a:gd name="T9" fmla="*/ 457 h 459"/>
                <a:gd name="T10" fmla="*/ 301 w 598"/>
                <a:gd name="T11" fmla="*/ 357 h 459"/>
                <a:gd name="T12" fmla="*/ 445 w 598"/>
                <a:gd name="T13" fmla="*/ 313 h 459"/>
                <a:gd name="T14" fmla="*/ 545 w 598"/>
                <a:gd name="T15" fmla="*/ 63 h 459"/>
                <a:gd name="T16" fmla="*/ 237 w 598"/>
                <a:gd name="T17" fmla="*/ 437 h 459"/>
                <a:gd name="T18" fmla="*/ 213 w 598"/>
                <a:gd name="T19" fmla="*/ 382 h 459"/>
                <a:gd name="T20" fmla="*/ 210 w 598"/>
                <a:gd name="T21" fmla="*/ 400 h 459"/>
                <a:gd name="T22" fmla="*/ 197 w 598"/>
                <a:gd name="T23" fmla="*/ 414 h 459"/>
                <a:gd name="T24" fmla="*/ 212 w 598"/>
                <a:gd name="T25" fmla="*/ 439 h 459"/>
                <a:gd name="T26" fmla="*/ 261 w 598"/>
                <a:gd name="T27" fmla="*/ 435 h 459"/>
                <a:gd name="T28" fmla="*/ 273 w 598"/>
                <a:gd name="T29" fmla="*/ 368 h 459"/>
                <a:gd name="T30" fmla="*/ 414 w 598"/>
                <a:gd name="T31" fmla="*/ 415 h 459"/>
                <a:gd name="T32" fmla="*/ 421 w 598"/>
                <a:gd name="T33" fmla="*/ 361 h 459"/>
                <a:gd name="T34" fmla="*/ 417 w 598"/>
                <a:gd name="T35" fmla="*/ 333 h 459"/>
                <a:gd name="T36" fmla="*/ 417 w 598"/>
                <a:gd name="T37" fmla="*/ 347 h 459"/>
                <a:gd name="T38" fmla="*/ 419 w 598"/>
                <a:gd name="T39" fmla="*/ 374 h 459"/>
                <a:gd name="T40" fmla="*/ 419 w 598"/>
                <a:gd name="T41" fmla="*/ 395 h 459"/>
                <a:gd name="T42" fmla="*/ 399 w 598"/>
                <a:gd name="T43" fmla="*/ 411 h 459"/>
                <a:gd name="T44" fmla="*/ 417 w 598"/>
                <a:gd name="T45" fmla="*/ 345 h 459"/>
                <a:gd name="T46" fmla="*/ 31 w 598"/>
                <a:gd name="T47" fmla="*/ 111 h 459"/>
                <a:gd name="T48" fmla="*/ 309 w 598"/>
                <a:gd name="T49" fmla="*/ 60 h 459"/>
                <a:gd name="T50" fmla="*/ 248 w 598"/>
                <a:gd name="T51" fmla="*/ 345 h 459"/>
                <a:gd name="T52" fmla="*/ 184 w 598"/>
                <a:gd name="T53" fmla="*/ 327 h 459"/>
                <a:gd name="T54" fmla="*/ 254 w 598"/>
                <a:gd name="T55" fmla="*/ 309 h 459"/>
                <a:gd name="T56" fmla="*/ 310 w 598"/>
                <a:gd name="T57" fmla="*/ 261 h 459"/>
                <a:gd name="T58" fmla="*/ 343 w 598"/>
                <a:gd name="T59" fmla="*/ 95 h 459"/>
                <a:gd name="T60" fmla="*/ 220 w 598"/>
                <a:gd name="T61" fmla="*/ 7 h 459"/>
                <a:gd name="T62" fmla="*/ 82 w 598"/>
                <a:gd name="T63" fmla="*/ 33 h 459"/>
                <a:gd name="T64" fmla="*/ 12 w 598"/>
                <a:gd name="T65" fmla="*/ 263 h 459"/>
                <a:gd name="T66" fmla="*/ 164 w 598"/>
                <a:gd name="T67" fmla="*/ 18 h 459"/>
                <a:gd name="T68" fmla="*/ 169 w 598"/>
                <a:gd name="T69" fmla="*/ 229 h 459"/>
                <a:gd name="T70" fmla="*/ 133 w 598"/>
                <a:gd name="T71" fmla="*/ 195 h 459"/>
                <a:gd name="T72" fmla="*/ 115 w 598"/>
                <a:gd name="T73" fmla="*/ 221 h 459"/>
                <a:gd name="T74" fmla="*/ 137 w 598"/>
                <a:gd name="T75" fmla="*/ 244 h 459"/>
                <a:gd name="T76" fmla="*/ 174 w 598"/>
                <a:gd name="T77" fmla="*/ 226 h 459"/>
                <a:gd name="T78" fmla="*/ 210 w 598"/>
                <a:gd name="T79" fmla="*/ 239 h 459"/>
                <a:gd name="T80" fmla="*/ 120 w 598"/>
                <a:gd name="T81" fmla="*/ 202 h 459"/>
                <a:gd name="T82" fmla="*/ 254 w 598"/>
                <a:gd name="T83" fmla="*/ 257 h 459"/>
                <a:gd name="T84" fmla="*/ 109 w 598"/>
                <a:gd name="T85" fmla="*/ 139 h 459"/>
                <a:gd name="T86" fmla="*/ 83 w 598"/>
                <a:gd name="T87" fmla="*/ 172 h 459"/>
                <a:gd name="T88" fmla="*/ 83 w 598"/>
                <a:gd name="T89" fmla="*/ 235 h 459"/>
                <a:gd name="T90" fmla="*/ 165 w 598"/>
                <a:gd name="T91" fmla="*/ 290 h 459"/>
                <a:gd name="T92" fmla="*/ 266 w 598"/>
                <a:gd name="T93" fmla="*/ 243 h 459"/>
                <a:gd name="T94" fmla="*/ 203 w 598"/>
                <a:gd name="T95" fmla="*/ 117 h 459"/>
                <a:gd name="T96" fmla="*/ 283 w 598"/>
                <a:gd name="T97" fmla="*/ 116 h 459"/>
                <a:gd name="T98" fmla="*/ 239 w 598"/>
                <a:gd name="T99" fmla="*/ 98 h 459"/>
                <a:gd name="T100" fmla="*/ 239 w 598"/>
                <a:gd name="T101" fmla="*/ 103 h 459"/>
                <a:gd name="T102" fmla="*/ 244 w 598"/>
                <a:gd name="T103" fmla="*/ 96 h 459"/>
                <a:gd name="T104" fmla="*/ 257 w 598"/>
                <a:gd name="T105" fmla="*/ 86 h 459"/>
                <a:gd name="T106" fmla="*/ 271 w 598"/>
                <a:gd name="T107" fmla="*/ 90 h 459"/>
                <a:gd name="T108" fmla="*/ 280 w 598"/>
                <a:gd name="T109" fmla="*/ 113 h 459"/>
                <a:gd name="T110" fmla="*/ 278 w 598"/>
                <a:gd name="T111" fmla="*/ 100 h 459"/>
                <a:gd name="T112" fmla="*/ 94 w 598"/>
                <a:gd name="T113" fmla="*/ 103 h 459"/>
                <a:gd name="T114" fmla="*/ 110 w 598"/>
                <a:gd name="T115" fmla="*/ 114 h 459"/>
                <a:gd name="T116" fmla="*/ 104 w 598"/>
                <a:gd name="T117" fmla="*/ 106 h 459"/>
                <a:gd name="T118" fmla="*/ 87 w 598"/>
                <a:gd name="T119" fmla="*/ 99 h 459"/>
                <a:gd name="T120" fmla="*/ 71 w 598"/>
                <a:gd name="T121" fmla="*/ 106 h 459"/>
                <a:gd name="T122" fmla="*/ 68 w 598"/>
                <a:gd name="T123" fmla="*/ 127 h 459"/>
                <a:gd name="T124" fmla="*/ 105 w 598"/>
                <a:gd name="T125" fmla="*/ 107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8" h="459">
                  <a:moveTo>
                    <a:pt x="375" y="181"/>
                  </a:moveTo>
                  <a:cubicBezTo>
                    <a:pt x="392" y="180"/>
                    <a:pt x="414" y="181"/>
                    <a:pt x="432" y="180"/>
                  </a:cubicBezTo>
                  <a:cubicBezTo>
                    <a:pt x="435" y="180"/>
                    <a:pt x="432" y="180"/>
                    <a:pt x="437" y="180"/>
                  </a:cubicBezTo>
                  <a:cubicBezTo>
                    <a:pt x="454" y="179"/>
                    <a:pt x="482" y="179"/>
                    <a:pt x="504" y="179"/>
                  </a:cubicBezTo>
                  <a:cubicBezTo>
                    <a:pt x="503" y="180"/>
                    <a:pt x="503" y="180"/>
                    <a:pt x="503" y="180"/>
                  </a:cubicBezTo>
                  <a:cubicBezTo>
                    <a:pt x="507" y="180"/>
                    <a:pt x="512" y="179"/>
                    <a:pt x="516" y="179"/>
                  </a:cubicBezTo>
                  <a:cubicBezTo>
                    <a:pt x="516" y="179"/>
                    <a:pt x="515" y="179"/>
                    <a:pt x="516" y="179"/>
                  </a:cubicBezTo>
                  <a:cubicBezTo>
                    <a:pt x="516" y="179"/>
                    <a:pt x="516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9" y="179"/>
                    <a:pt x="524" y="178"/>
                    <a:pt x="525" y="178"/>
                  </a:cubicBezTo>
                  <a:cubicBezTo>
                    <a:pt x="527" y="178"/>
                    <a:pt x="527" y="178"/>
                    <a:pt x="529" y="178"/>
                  </a:cubicBezTo>
                  <a:cubicBezTo>
                    <a:pt x="532" y="177"/>
                    <a:pt x="532" y="177"/>
                    <a:pt x="532" y="177"/>
                  </a:cubicBezTo>
                  <a:cubicBezTo>
                    <a:pt x="538" y="175"/>
                    <a:pt x="548" y="172"/>
                    <a:pt x="556" y="167"/>
                  </a:cubicBezTo>
                  <a:cubicBezTo>
                    <a:pt x="556" y="167"/>
                    <a:pt x="555" y="168"/>
                    <a:pt x="556" y="168"/>
                  </a:cubicBezTo>
                  <a:cubicBezTo>
                    <a:pt x="562" y="164"/>
                    <a:pt x="569" y="158"/>
                    <a:pt x="574" y="151"/>
                  </a:cubicBezTo>
                  <a:cubicBezTo>
                    <a:pt x="579" y="144"/>
                    <a:pt x="582" y="135"/>
                    <a:pt x="583" y="126"/>
                  </a:cubicBezTo>
                  <a:cubicBezTo>
                    <a:pt x="583" y="127"/>
                    <a:pt x="583" y="128"/>
                    <a:pt x="583" y="127"/>
                  </a:cubicBezTo>
                  <a:cubicBezTo>
                    <a:pt x="583" y="126"/>
                    <a:pt x="583" y="121"/>
                    <a:pt x="583" y="116"/>
                  </a:cubicBezTo>
                  <a:cubicBezTo>
                    <a:pt x="584" y="114"/>
                    <a:pt x="583" y="108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1" y="100"/>
                    <a:pt x="581" y="98"/>
                    <a:pt x="580" y="95"/>
                  </a:cubicBezTo>
                  <a:cubicBezTo>
                    <a:pt x="580" y="94"/>
                    <a:pt x="579" y="93"/>
                    <a:pt x="579" y="93"/>
                  </a:cubicBezTo>
                  <a:cubicBezTo>
                    <a:pt x="578" y="91"/>
                    <a:pt x="577" y="87"/>
                    <a:pt x="575" y="85"/>
                  </a:cubicBezTo>
                  <a:cubicBezTo>
                    <a:pt x="575" y="85"/>
                    <a:pt x="575" y="85"/>
                    <a:pt x="575" y="85"/>
                  </a:cubicBezTo>
                  <a:cubicBezTo>
                    <a:pt x="573" y="83"/>
                    <a:pt x="572" y="81"/>
                    <a:pt x="570" y="79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65" y="74"/>
                    <a:pt x="562" y="72"/>
                    <a:pt x="562" y="72"/>
                  </a:cubicBezTo>
                  <a:cubicBezTo>
                    <a:pt x="561" y="70"/>
                    <a:pt x="567" y="76"/>
                    <a:pt x="565" y="73"/>
                  </a:cubicBezTo>
                  <a:cubicBezTo>
                    <a:pt x="559" y="68"/>
                    <a:pt x="552" y="64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51" y="58"/>
                    <a:pt x="559" y="59"/>
                    <a:pt x="565" y="62"/>
                  </a:cubicBezTo>
                  <a:cubicBezTo>
                    <a:pt x="571" y="66"/>
                    <a:pt x="577" y="71"/>
                    <a:pt x="581" y="76"/>
                  </a:cubicBezTo>
                  <a:cubicBezTo>
                    <a:pt x="582" y="79"/>
                    <a:pt x="583" y="80"/>
                    <a:pt x="583" y="80"/>
                  </a:cubicBezTo>
                  <a:cubicBezTo>
                    <a:pt x="585" y="82"/>
                    <a:pt x="588" y="88"/>
                    <a:pt x="589" y="89"/>
                  </a:cubicBezTo>
                  <a:cubicBezTo>
                    <a:pt x="588" y="89"/>
                    <a:pt x="589" y="91"/>
                    <a:pt x="589" y="92"/>
                  </a:cubicBezTo>
                  <a:cubicBezTo>
                    <a:pt x="591" y="96"/>
                    <a:pt x="592" y="96"/>
                    <a:pt x="593" y="100"/>
                  </a:cubicBezTo>
                  <a:cubicBezTo>
                    <a:pt x="592" y="98"/>
                    <a:pt x="592" y="98"/>
                    <a:pt x="592" y="98"/>
                  </a:cubicBezTo>
                  <a:cubicBezTo>
                    <a:pt x="594" y="102"/>
                    <a:pt x="595" y="107"/>
                    <a:pt x="596" y="111"/>
                  </a:cubicBezTo>
                  <a:cubicBezTo>
                    <a:pt x="596" y="110"/>
                    <a:pt x="596" y="109"/>
                    <a:pt x="596" y="109"/>
                  </a:cubicBezTo>
                  <a:cubicBezTo>
                    <a:pt x="597" y="114"/>
                    <a:pt x="597" y="118"/>
                    <a:pt x="597" y="122"/>
                  </a:cubicBezTo>
                  <a:cubicBezTo>
                    <a:pt x="597" y="121"/>
                    <a:pt x="597" y="121"/>
                    <a:pt x="597" y="121"/>
                  </a:cubicBezTo>
                  <a:cubicBezTo>
                    <a:pt x="597" y="128"/>
                    <a:pt x="598" y="123"/>
                    <a:pt x="597" y="129"/>
                  </a:cubicBezTo>
                  <a:cubicBezTo>
                    <a:pt x="597" y="127"/>
                    <a:pt x="597" y="128"/>
                    <a:pt x="597" y="128"/>
                  </a:cubicBezTo>
                  <a:cubicBezTo>
                    <a:pt x="597" y="130"/>
                    <a:pt x="597" y="134"/>
                    <a:pt x="596" y="138"/>
                  </a:cubicBezTo>
                  <a:cubicBezTo>
                    <a:pt x="595" y="141"/>
                    <a:pt x="594" y="145"/>
                    <a:pt x="593" y="147"/>
                  </a:cubicBezTo>
                  <a:cubicBezTo>
                    <a:pt x="593" y="147"/>
                    <a:pt x="593" y="147"/>
                    <a:pt x="593" y="147"/>
                  </a:cubicBezTo>
                  <a:cubicBezTo>
                    <a:pt x="590" y="152"/>
                    <a:pt x="586" y="158"/>
                    <a:pt x="582" y="163"/>
                  </a:cubicBezTo>
                  <a:cubicBezTo>
                    <a:pt x="580" y="164"/>
                    <a:pt x="582" y="162"/>
                    <a:pt x="578" y="166"/>
                  </a:cubicBezTo>
                  <a:cubicBezTo>
                    <a:pt x="578" y="167"/>
                    <a:pt x="570" y="174"/>
                    <a:pt x="573" y="172"/>
                  </a:cubicBezTo>
                  <a:cubicBezTo>
                    <a:pt x="569" y="175"/>
                    <a:pt x="561" y="180"/>
                    <a:pt x="558" y="182"/>
                  </a:cubicBezTo>
                  <a:cubicBezTo>
                    <a:pt x="560" y="180"/>
                    <a:pt x="556" y="183"/>
                    <a:pt x="560" y="180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57" y="181"/>
                    <a:pt x="560" y="180"/>
                    <a:pt x="559" y="180"/>
                  </a:cubicBezTo>
                  <a:cubicBezTo>
                    <a:pt x="557" y="182"/>
                    <a:pt x="551" y="185"/>
                    <a:pt x="549" y="186"/>
                  </a:cubicBezTo>
                  <a:cubicBezTo>
                    <a:pt x="545" y="188"/>
                    <a:pt x="542" y="190"/>
                    <a:pt x="536" y="192"/>
                  </a:cubicBezTo>
                  <a:cubicBezTo>
                    <a:pt x="539" y="191"/>
                    <a:pt x="534" y="193"/>
                    <a:pt x="536" y="192"/>
                  </a:cubicBezTo>
                  <a:cubicBezTo>
                    <a:pt x="533" y="193"/>
                    <a:pt x="530" y="194"/>
                    <a:pt x="527" y="196"/>
                  </a:cubicBezTo>
                  <a:cubicBezTo>
                    <a:pt x="525" y="196"/>
                    <a:pt x="527" y="196"/>
                    <a:pt x="524" y="197"/>
                  </a:cubicBezTo>
                  <a:cubicBezTo>
                    <a:pt x="524" y="197"/>
                    <a:pt x="522" y="197"/>
                    <a:pt x="522" y="198"/>
                  </a:cubicBezTo>
                  <a:cubicBezTo>
                    <a:pt x="518" y="198"/>
                    <a:pt x="518" y="198"/>
                    <a:pt x="518" y="198"/>
                  </a:cubicBezTo>
                  <a:cubicBezTo>
                    <a:pt x="519" y="198"/>
                    <a:pt x="519" y="198"/>
                    <a:pt x="519" y="198"/>
                  </a:cubicBezTo>
                  <a:cubicBezTo>
                    <a:pt x="519" y="200"/>
                    <a:pt x="519" y="204"/>
                    <a:pt x="518" y="205"/>
                  </a:cubicBezTo>
                  <a:cubicBezTo>
                    <a:pt x="518" y="206"/>
                    <a:pt x="519" y="201"/>
                    <a:pt x="518" y="204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5"/>
                    <a:pt x="518" y="220"/>
                    <a:pt x="518" y="217"/>
                  </a:cubicBezTo>
                  <a:cubicBezTo>
                    <a:pt x="518" y="216"/>
                    <a:pt x="518" y="218"/>
                    <a:pt x="518" y="215"/>
                  </a:cubicBezTo>
                  <a:cubicBezTo>
                    <a:pt x="518" y="217"/>
                    <a:pt x="518" y="222"/>
                    <a:pt x="518" y="226"/>
                  </a:cubicBezTo>
                  <a:cubicBezTo>
                    <a:pt x="518" y="225"/>
                    <a:pt x="518" y="225"/>
                    <a:pt x="518" y="225"/>
                  </a:cubicBezTo>
                  <a:cubicBezTo>
                    <a:pt x="518" y="230"/>
                    <a:pt x="518" y="236"/>
                    <a:pt x="518" y="242"/>
                  </a:cubicBezTo>
                  <a:cubicBezTo>
                    <a:pt x="518" y="242"/>
                    <a:pt x="517" y="240"/>
                    <a:pt x="517" y="239"/>
                  </a:cubicBezTo>
                  <a:cubicBezTo>
                    <a:pt x="517" y="247"/>
                    <a:pt x="517" y="256"/>
                    <a:pt x="516" y="262"/>
                  </a:cubicBezTo>
                  <a:cubicBezTo>
                    <a:pt x="516" y="261"/>
                    <a:pt x="517" y="262"/>
                    <a:pt x="517" y="262"/>
                  </a:cubicBezTo>
                  <a:cubicBezTo>
                    <a:pt x="517" y="266"/>
                    <a:pt x="516" y="266"/>
                    <a:pt x="516" y="268"/>
                  </a:cubicBezTo>
                  <a:cubicBezTo>
                    <a:pt x="516" y="268"/>
                    <a:pt x="516" y="271"/>
                    <a:pt x="516" y="274"/>
                  </a:cubicBezTo>
                  <a:cubicBezTo>
                    <a:pt x="516" y="275"/>
                    <a:pt x="516" y="275"/>
                    <a:pt x="516" y="272"/>
                  </a:cubicBezTo>
                  <a:cubicBezTo>
                    <a:pt x="516" y="276"/>
                    <a:pt x="516" y="290"/>
                    <a:pt x="515" y="299"/>
                  </a:cubicBezTo>
                  <a:cubicBezTo>
                    <a:pt x="515" y="299"/>
                    <a:pt x="515" y="304"/>
                    <a:pt x="515" y="306"/>
                  </a:cubicBezTo>
                  <a:cubicBezTo>
                    <a:pt x="515" y="305"/>
                    <a:pt x="515" y="305"/>
                    <a:pt x="515" y="305"/>
                  </a:cubicBezTo>
                  <a:cubicBezTo>
                    <a:pt x="515" y="307"/>
                    <a:pt x="515" y="311"/>
                    <a:pt x="515" y="312"/>
                  </a:cubicBezTo>
                  <a:cubicBezTo>
                    <a:pt x="515" y="314"/>
                    <a:pt x="515" y="310"/>
                    <a:pt x="515" y="306"/>
                  </a:cubicBezTo>
                  <a:cubicBezTo>
                    <a:pt x="515" y="302"/>
                    <a:pt x="515" y="299"/>
                    <a:pt x="515" y="302"/>
                  </a:cubicBezTo>
                  <a:cubicBezTo>
                    <a:pt x="515" y="303"/>
                    <a:pt x="515" y="309"/>
                    <a:pt x="515" y="308"/>
                  </a:cubicBezTo>
                  <a:cubicBezTo>
                    <a:pt x="515" y="312"/>
                    <a:pt x="515" y="316"/>
                    <a:pt x="515" y="319"/>
                  </a:cubicBezTo>
                  <a:cubicBezTo>
                    <a:pt x="515" y="318"/>
                    <a:pt x="514" y="316"/>
                    <a:pt x="514" y="319"/>
                  </a:cubicBezTo>
                  <a:cubicBezTo>
                    <a:pt x="514" y="325"/>
                    <a:pt x="514" y="321"/>
                    <a:pt x="515" y="325"/>
                  </a:cubicBezTo>
                  <a:cubicBezTo>
                    <a:pt x="515" y="328"/>
                    <a:pt x="515" y="328"/>
                    <a:pt x="515" y="328"/>
                  </a:cubicBezTo>
                  <a:cubicBezTo>
                    <a:pt x="515" y="328"/>
                    <a:pt x="515" y="333"/>
                    <a:pt x="515" y="331"/>
                  </a:cubicBezTo>
                  <a:cubicBezTo>
                    <a:pt x="515" y="332"/>
                    <a:pt x="515" y="339"/>
                    <a:pt x="514" y="338"/>
                  </a:cubicBezTo>
                  <a:cubicBezTo>
                    <a:pt x="514" y="338"/>
                    <a:pt x="514" y="338"/>
                    <a:pt x="514" y="338"/>
                  </a:cubicBezTo>
                  <a:cubicBezTo>
                    <a:pt x="514" y="340"/>
                    <a:pt x="514" y="342"/>
                    <a:pt x="515" y="343"/>
                  </a:cubicBezTo>
                  <a:cubicBezTo>
                    <a:pt x="515" y="344"/>
                    <a:pt x="514" y="344"/>
                    <a:pt x="514" y="344"/>
                  </a:cubicBezTo>
                  <a:cubicBezTo>
                    <a:pt x="515" y="345"/>
                    <a:pt x="514" y="350"/>
                    <a:pt x="515" y="353"/>
                  </a:cubicBezTo>
                  <a:cubicBezTo>
                    <a:pt x="514" y="358"/>
                    <a:pt x="514" y="365"/>
                    <a:pt x="514" y="368"/>
                  </a:cubicBezTo>
                  <a:cubicBezTo>
                    <a:pt x="514" y="372"/>
                    <a:pt x="514" y="375"/>
                    <a:pt x="514" y="380"/>
                  </a:cubicBezTo>
                  <a:cubicBezTo>
                    <a:pt x="514" y="379"/>
                    <a:pt x="514" y="377"/>
                    <a:pt x="514" y="377"/>
                  </a:cubicBezTo>
                  <a:cubicBezTo>
                    <a:pt x="513" y="380"/>
                    <a:pt x="513" y="381"/>
                    <a:pt x="513" y="383"/>
                  </a:cubicBezTo>
                  <a:cubicBezTo>
                    <a:pt x="513" y="383"/>
                    <a:pt x="513" y="389"/>
                    <a:pt x="512" y="392"/>
                  </a:cubicBezTo>
                  <a:cubicBezTo>
                    <a:pt x="512" y="395"/>
                    <a:pt x="513" y="394"/>
                    <a:pt x="513" y="395"/>
                  </a:cubicBezTo>
                  <a:cubicBezTo>
                    <a:pt x="512" y="398"/>
                    <a:pt x="512" y="405"/>
                    <a:pt x="511" y="410"/>
                  </a:cubicBezTo>
                  <a:cubicBezTo>
                    <a:pt x="511" y="408"/>
                    <a:pt x="512" y="404"/>
                    <a:pt x="511" y="407"/>
                  </a:cubicBezTo>
                  <a:cubicBezTo>
                    <a:pt x="510" y="411"/>
                    <a:pt x="511" y="414"/>
                    <a:pt x="509" y="420"/>
                  </a:cubicBezTo>
                  <a:cubicBezTo>
                    <a:pt x="510" y="419"/>
                    <a:pt x="510" y="419"/>
                    <a:pt x="510" y="419"/>
                  </a:cubicBezTo>
                  <a:cubicBezTo>
                    <a:pt x="510" y="420"/>
                    <a:pt x="509" y="422"/>
                    <a:pt x="509" y="424"/>
                  </a:cubicBezTo>
                  <a:cubicBezTo>
                    <a:pt x="508" y="425"/>
                    <a:pt x="507" y="426"/>
                    <a:pt x="507" y="426"/>
                  </a:cubicBezTo>
                  <a:cubicBezTo>
                    <a:pt x="506" y="428"/>
                    <a:pt x="503" y="431"/>
                    <a:pt x="503" y="431"/>
                  </a:cubicBezTo>
                  <a:cubicBezTo>
                    <a:pt x="496" y="438"/>
                    <a:pt x="482" y="441"/>
                    <a:pt x="477" y="441"/>
                  </a:cubicBezTo>
                  <a:cubicBezTo>
                    <a:pt x="475" y="441"/>
                    <a:pt x="472" y="442"/>
                    <a:pt x="473" y="442"/>
                  </a:cubicBezTo>
                  <a:cubicBezTo>
                    <a:pt x="475" y="442"/>
                    <a:pt x="476" y="441"/>
                    <a:pt x="477" y="441"/>
                  </a:cubicBezTo>
                  <a:cubicBezTo>
                    <a:pt x="475" y="441"/>
                    <a:pt x="475" y="442"/>
                    <a:pt x="475" y="442"/>
                  </a:cubicBezTo>
                  <a:cubicBezTo>
                    <a:pt x="472" y="442"/>
                    <a:pt x="470" y="442"/>
                    <a:pt x="473" y="441"/>
                  </a:cubicBezTo>
                  <a:cubicBezTo>
                    <a:pt x="466" y="441"/>
                    <a:pt x="466" y="443"/>
                    <a:pt x="458" y="442"/>
                  </a:cubicBezTo>
                  <a:cubicBezTo>
                    <a:pt x="458" y="442"/>
                    <a:pt x="457" y="442"/>
                    <a:pt x="455" y="442"/>
                  </a:cubicBezTo>
                  <a:cubicBezTo>
                    <a:pt x="454" y="442"/>
                    <a:pt x="452" y="441"/>
                    <a:pt x="450" y="441"/>
                  </a:cubicBezTo>
                  <a:cubicBezTo>
                    <a:pt x="445" y="440"/>
                    <a:pt x="448" y="440"/>
                    <a:pt x="447" y="440"/>
                  </a:cubicBezTo>
                  <a:cubicBezTo>
                    <a:pt x="445" y="440"/>
                    <a:pt x="441" y="439"/>
                    <a:pt x="440" y="439"/>
                  </a:cubicBezTo>
                  <a:cubicBezTo>
                    <a:pt x="439" y="438"/>
                    <a:pt x="438" y="438"/>
                    <a:pt x="437" y="437"/>
                  </a:cubicBezTo>
                  <a:cubicBezTo>
                    <a:pt x="439" y="438"/>
                    <a:pt x="435" y="436"/>
                    <a:pt x="433" y="436"/>
                  </a:cubicBezTo>
                  <a:cubicBezTo>
                    <a:pt x="435" y="436"/>
                    <a:pt x="435" y="436"/>
                    <a:pt x="435" y="436"/>
                  </a:cubicBezTo>
                  <a:cubicBezTo>
                    <a:pt x="434" y="436"/>
                    <a:pt x="431" y="434"/>
                    <a:pt x="430" y="433"/>
                  </a:cubicBezTo>
                  <a:cubicBezTo>
                    <a:pt x="430" y="434"/>
                    <a:pt x="433" y="436"/>
                    <a:pt x="435" y="437"/>
                  </a:cubicBezTo>
                  <a:cubicBezTo>
                    <a:pt x="433" y="436"/>
                    <a:pt x="431" y="435"/>
                    <a:pt x="429" y="434"/>
                  </a:cubicBezTo>
                  <a:cubicBezTo>
                    <a:pt x="430" y="434"/>
                    <a:pt x="429" y="433"/>
                    <a:pt x="428" y="431"/>
                  </a:cubicBezTo>
                  <a:cubicBezTo>
                    <a:pt x="427" y="430"/>
                    <a:pt x="426" y="428"/>
                    <a:pt x="426" y="426"/>
                  </a:cubicBezTo>
                  <a:cubicBezTo>
                    <a:pt x="427" y="423"/>
                    <a:pt x="427" y="423"/>
                    <a:pt x="428" y="422"/>
                  </a:cubicBezTo>
                  <a:cubicBezTo>
                    <a:pt x="428" y="422"/>
                    <a:pt x="431" y="419"/>
                    <a:pt x="429" y="421"/>
                  </a:cubicBezTo>
                  <a:cubicBezTo>
                    <a:pt x="429" y="421"/>
                    <a:pt x="428" y="422"/>
                    <a:pt x="427" y="424"/>
                  </a:cubicBezTo>
                  <a:cubicBezTo>
                    <a:pt x="428" y="423"/>
                    <a:pt x="428" y="423"/>
                    <a:pt x="428" y="422"/>
                  </a:cubicBezTo>
                  <a:cubicBezTo>
                    <a:pt x="429" y="422"/>
                    <a:pt x="429" y="421"/>
                    <a:pt x="431" y="420"/>
                  </a:cubicBezTo>
                  <a:cubicBezTo>
                    <a:pt x="433" y="418"/>
                    <a:pt x="430" y="419"/>
                    <a:pt x="434" y="417"/>
                  </a:cubicBezTo>
                  <a:cubicBezTo>
                    <a:pt x="433" y="418"/>
                    <a:pt x="433" y="418"/>
                    <a:pt x="432" y="418"/>
                  </a:cubicBezTo>
                  <a:cubicBezTo>
                    <a:pt x="434" y="418"/>
                    <a:pt x="435" y="417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8" y="415"/>
                    <a:pt x="444" y="413"/>
                    <a:pt x="445" y="413"/>
                  </a:cubicBezTo>
                  <a:cubicBezTo>
                    <a:pt x="447" y="412"/>
                    <a:pt x="450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0"/>
                    <a:pt x="451" y="407"/>
                    <a:pt x="451" y="405"/>
                  </a:cubicBezTo>
                  <a:cubicBezTo>
                    <a:pt x="451" y="405"/>
                    <a:pt x="451" y="405"/>
                    <a:pt x="451" y="405"/>
                  </a:cubicBezTo>
                  <a:cubicBezTo>
                    <a:pt x="451" y="403"/>
                    <a:pt x="451" y="400"/>
                    <a:pt x="451" y="398"/>
                  </a:cubicBezTo>
                  <a:cubicBezTo>
                    <a:pt x="451" y="394"/>
                    <a:pt x="452" y="396"/>
                    <a:pt x="452" y="392"/>
                  </a:cubicBezTo>
                  <a:cubicBezTo>
                    <a:pt x="452" y="388"/>
                    <a:pt x="451" y="386"/>
                    <a:pt x="451" y="388"/>
                  </a:cubicBezTo>
                  <a:cubicBezTo>
                    <a:pt x="451" y="381"/>
                    <a:pt x="451" y="373"/>
                    <a:pt x="452" y="367"/>
                  </a:cubicBezTo>
                  <a:cubicBezTo>
                    <a:pt x="451" y="366"/>
                    <a:pt x="451" y="366"/>
                    <a:pt x="451" y="364"/>
                  </a:cubicBezTo>
                  <a:cubicBezTo>
                    <a:pt x="452" y="354"/>
                    <a:pt x="451" y="343"/>
                    <a:pt x="452" y="334"/>
                  </a:cubicBezTo>
                  <a:cubicBezTo>
                    <a:pt x="452" y="337"/>
                    <a:pt x="452" y="335"/>
                    <a:pt x="452" y="335"/>
                  </a:cubicBezTo>
                  <a:cubicBezTo>
                    <a:pt x="452" y="332"/>
                    <a:pt x="453" y="332"/>
                    <a:pt x="452" y="331"/>
                  </a:cubicBezTo>
                  <a:cubicBezTo>
                    <a:pt x="452" y="331"/>
                    <a:pt x="452" y="331"/>
                    <a:pt x="452" y="334"/>
                  </a:cubicBezTo>
                  <a:cubicBezTo>
                    <a:pt x="452" y="328"/>
                    <a:pt x="452" y="318"/>
                    <a:pt x="452" y="315"/>
                  </a:cubicBezTo>
                  <a:cubicBezTo>
                    <a:pt x="452" y="317"/>
                    <a:pt x="452" y="315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49" y="316"/>
                    <a:pt x="446" y="316"/>
                  </a:cubicBezTo>
                  <a:cubicBezTo>
                    <a:pt x="446" y="317"/>
                    <a:pt x="446" y="317"/>
                    <a:pt x="446" y="317"/>
                  </a:cubicBezTo>
                  <a:cubicBezTo>
                    <a:pt x="444" y="317"/>
                    <a:pt x="444" y="317"/>
                    <a:pt x="444" y="317"/>
                  </a:cubicBezTo>
                  <a:cubicBezTo>
                    <a:pt x="442" y="317"/>
                    <a:pt x="442" y="317"/>
                    <a:pt x="439" y="318"/>
                  </a:cubicBezTo>
                  <a:cubicBezTo>
                    <a:pt x="439" y="318"/>
                    <a:pt x="439" y="318"/>
                    <a:pt x="438" y="318"/>
                  </a:cubicBezTo>
                  <a:cubicBezTo>
                    <a:pt x="434" y="318"/>
                    <a:pt x="430" y="319"/>
                    <a:pt x="426" y="319"/>
                  </a:cubicBezTo>
                  <a:cubicBezTo>
                    <a:pt x="423" y="319"/>
                    <a:pt x="423" y="319"/>
                    <a:pt x="423" y="319"/>
                  </a:cubicBezTo>
                  <a:cubicBezTo>
                    <a:pt x="421" y="320"/>
                    <a:pt x="418" y="320"/>
                    <a:pt x="421" y="320"/>
                  </a:cubicBezTo>
                  <a:cubicBezTo>
                    <a:pt x="415" y="321"/>
                    <a:pt x="411" y="321"/>
                    <a:pt x="409" y="321"/>
                  </a:cubicBezTo>
                  <a:cubicBezTo>
                    <a:pt x="398" y="323"/>
                    <a:pt x="381" y="325"/>
                    <a:pt x="369" y="327"/>
                  </a:cubicBezTo>
                  <a:cubicBezTo>
                    <a:pt x="369" y="326"/>
                    <a:pt x="369" y="326"/>
                    <a:pt x="369" y="326"/>
                  </a:cubicBezTo>
                  <a:cubicBezTo>
                    <a:pt x="368" y="326"/>
                    <a:pt x="368" y="326"/>
                    <a:pt x="368" y="326"/>
                  </a:cubicBezTo>
                  <a:cubicBezTo>
                    <a:pt x="369" y="325"/>
                    <a:pt x="369" y="325"/>
                    <a:pt x="369" y="325"/>
                  </a:cubicBezTo>
                  <a:cubicBezTo>
                    <a:pt x="370" y="327"/>
                    <a:pt x="370" y="326"/>
                    <a:pt x="370" y="328"/>
                  </a:cubicBezTo>
                  <a:cubicBezTo>
                    <a:pt x="370" y="327"/>
                    <a:pt x="370" y="330"/>
                    <a:pt x="369" y="328"/>
                  </a:cubicBezTo>
                  <a:cubicBezTo>
                    <a:pt x="369" y="333"/>
                    <a:pt x="370" y="334"/>
                    <a:pt x="370" y="337"/>
                  </a:cubicBezTo>
                  <a:cubicBezTo>
                    <a:pt x="370" y="338"/>
                    <a:pt x="370" y="335"/>
                    <a:pt x="370" y="335"/>
                  </a:cubicBezTo>
                  <a:cubicBezTo>
                    <a:pt x="370" y="336"/>
                    <a:pt x="370" y="342"/>
                    <a:pt x="371" y="343"/>
                  </a:cubicBezTo>
                  <a:cubicBezTo>
                    <a:pt x="371" y="344"/>
                    <a:pt x="370" y="343"/>
                    <a:pt x="370" y="343"/>
                  </a:cubicBezTo>
                  <a:cubicBezTo>
                    <a:pt x="371" y="346"/>
                    <a:pt x="371" y="346"/>
                    <a:pt x="371" y="346"/>
                  </a:cubicBezTo>
                  <a:cubicBezTo>
                    <a:pt x="370" y="349"/>
                    <a:pt x="369" y="337"/>
                    <a:pt x="369" y="341"/>
                  </a:cubicBezTo>
                  <a:cubicBezTo>
                    <a:pt x="369" y="344"/>
                    <a:pt x="369" y="344"/>
                    <a:pt x="369" y="344"/>
                  </a:cubicBezTo>
                  <a:cubicBezTo>
                    <a:pt x="369" y="347"/>
                    <a:pt x="368" y="337"/>
                    <a:pt x="369" y="344"/>
                  </a:cubicBezTo>
                  <a:cubicBezTo>
                    <a:pt x="369" y="347"/>
                    <a:pt x="370" y="349"/>
                    <a:pt x="370" y="347"/>
                  </a:cubicBezTo>
                  <a:cubicBezTo>
                    <a:pt x="370" y="353"/>
                    <a:pt x="371" y="349"/>
                    <a:pt x="371" y="356"/>
                  </a:cubicBezTo>
                  <a:cubicBezTo>
                    <a:pt x="371" y="358"/>
                    <a:pt x="371" y="351"/>
                    <a:pt x="370" y="352"/>
                  </a:cubicBezTo>
                  <a:cubicBezTo>
                    <a:pt x="370" y="355"/>
                    <a:pt x="371" y="359"/>
                    <a:pt x="371" y="362"/>
                  </a:cubicBezTo>
                  <a:cubicBezTo>
                    <a:pt x="371" y="358"/>
                    <a:pt x="371" y="361"/>
                    <a:pt x="372" y="363"/>
                  </a:cubicBezTo>
                  <a:cubicBezTo>
                    <a:pt x="372" y="367"/>
                    <a:pt x="371" y="361"/>
                    <a:pt x="371" y="366"/>
                  </a:cubicBezTo>
                  <a:cubicBezTo>
                    <a:pt x="372" y="367"/>
                    <a:pt x="372" y="371"/>
                    <a:pt x="372" y="367"/>
                  </a:cubicBezTo>
                  <a:cubicBezTo>
                    <a:pt x="372" y="369"/>
                    <a:pt x="372" y="372"/>
                    <a:pt x="372" y="375"/>
                  </a:cubicBezTo>
                  <a:cubicBezTo>
                    <a:pt x="372" y="377"/>
                    <a:pt x="371" y="370"/>
                    <a:pt x="371" y="375"/>
                  </a:cubicBezTo>
                  <a:cubicBezTo>
                    <a:pt x="372" y="375"/>
                    <a:pt x="372" y="382"/>
                    <a:pt x="373" y="379"/>
                  </a:cubicBezTo>
                  <a:cubicBezTo>
                    <a:pt x="372" y="381"/>
                    <a:pt x="372" y="382"/>
                    <a:pt x="372" y="380"/>
                  </a:cubicBezTo>
                  <a:cubicBezTo>
                    <a:pt x="372" y="383"/>
                    <a:pt x="373" y="387"/>
                    <a:pt x="372" y="388"/>
                  </a:cubicBezTo>
                  <a:cubicBezTo>
                    <a:pt x="373" y="389"/>
                    <a:pt x="373" y="389"/>
                    <a:pt x="373" y="389"/>
                  </a:cubicBezTo>
                  <a:cubicBezTo>
                    <a:pt x="372" y="393"/>
                    <a:pt x="372" y="393"/>
                    <a:pt x="372" y="393"/>
                  </a:cubicBezTo>
                  <a:cubicBezTo>
                    <a:pt x="372" y="396"/>
                    <a:pt x="373" y="402"/>
                    <a:pt x="373" y="402"/>
                  </a:cubicBezTo>
                  <a:cubicBezTo>
                    <a:pt x="373" y="403"/>
                    <a:pt x="373" y="409"/>
                    <a:pt x="373" y="406"/>
                  </a:cubicBezTo>
                  <a:cubicBezTo>
                    <a:pt x="373" y="402"/>
                    <a:pt x="373" y="402"/>
                    <a:pt x="373" y="400"/>
                  </a:cubicBezTo>
                  <a:cubicBezTo>
                    <a:pt x="373" y="402"/>
                    <a:pt x="373" y="405"/>
                    <a:pt x="373" y="407"/>
                  </a:cubicBezTo>
                  <a:cubicBezTo>
                    <a:pt x="373" y="408"/>
                    <a:pt x="373" y="408"/>
                    <a:pt x="373" y="408"/>
                  </a:cubicBezTo>
                  <a:cubicBezTo>
                    <a:pt x="373" y="409"/>
                    <a:pt x="373" y="412"/>
                    <a:pt x="373" y="413"/>
                  </a:cubicBezTo>
                  <a:cubicBezTo>
                    <a:pt x="373" y="412"/>
                    <a:pt x="373" y="413"/>
                    <a:pt x="373" y="414"/>
                  </a:cubicBezTo>
                  <a:cubicBezTo>
                    <a:pt x="374" y="415"/>
                    <a:pt x="374" y="415"/>
                    <a:pt x="374" y="415"/>
                  </a:cubicBezTo>
                  <a:cubicBezTo>
                    <a:pt x="374" y="420"/>
                    <a:pt x="373" y="416"/>
                    <a:pt x="373" y="421"/>
                  </a:cubicBezTo>
                  <a:cubicBezTo>
                    <a:pt x="373" y="417"/>
                    <a:pt x="373" y="417"/>
                    <a:pt x="373" y="417"/>
                  </a:cubicBezTo>
                  <a:cubicBezTo>
                    <a:pt x="373" y="418"/>
                    <a:pt x="373" y="420"/>
                    <a:pt x="373" y="423"/>
                  </a:cubicBezTo>
                  <a:cubicBezTo>
                    <a:pt x="373" y="424"/>
                    <a:pt x="373" y="425"/>
                    <a:pt x="373" y="426"/>
                  </a:cubicBezTo>
                  <a:cubicBezTo>
                    <a:pt x="374" y="429"/>
                    <a:pt x="373" y="427"/>
                    <a:pt x="373" y="430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3" y="426"/>
                    <a:pt x="373" y="429"/>
                    <a:pt x="373" y="433"/>
                  </a:cubicBezTo>
                  <a:cubicBezTo>
                    <a:pt x="373" y="436"/>
                    <a:pt x="373" y="440"/>
                    <a:pt x="373" y="436"/>
                  </a:cubicBezTo>
                  <a:cubicBezTo>
                    <a:pt x="373" y="438"/>
                    <a:pt x="372" y="440"/>
                    <a:pt x="372" y="439"/>
                  </a:cubicBezTo>
                  <a:cubicBezTo>
                    <a:pt x="372" y="443"/>
                    <a:pt x="373" y="438"/>
                    <a:pt x="372" y="442"/>
                  </a:cubicBezTo>
                  <a:cubicBezTo>
                    <a:pt x="372" y="442"/>
                    <a:pt x="372" y="443"/>
                    <a:pt x="372" y="444"/>
                  </a:cubicBezTo>
                  <a:cubicBezTo>
                    <a:pt x="371" y="445"/>
                    <a:pt x="371" y="446"/>
                    <a:pt x="370" y="447"/>
                  </a:cubicBezTo>
                  <a:cubicBezTo>
                    <a:pt x="369" y="448"/>
                    <a:pt x="367" y="450"/>
                    <a:pt x="365" y="450"/>
                  </a:cubicBezTo>
                  <a:cubicBezTo>
                    <a:pt x="366" y="449"/>
                    <a:pt x="368" y="448"/>
                    <a:pt x="368" y="447"/>
                  </a:cubicBezTo>
                  <a:cubicBezTo>
                    <a:pt x="368" y="448"/>
                    <a:pt x="367" y="449"/>
                    <a:pt x="366" y="449"/>
                  </a:cubicBezTo>
                  <a:cubicBezTo>
                    <a:pt x="369" y="447"/>
                    <a:pt x="365" y="450"/>
                    <a:pt x="366" y="448"/>
                  </a:cubicBezTo>
                  <a:cubicBezTo>
                    <a:pt x="364" y="449"/>
                    <a:pt x="363" y="451"/>
                    <a:pt x="361" y="451"/>
                  </a:cubicBezTo>
                  <a:cubicBezTo>
                    <a:pt x="363" y="450"/>
                    <a:pt x="362" y="451"/>
                    <a:pt x="360" y="452"/>
                  </a:cubicBezTo>
                  <a:cubicBezTo>
                    <a:pt x="359" y="453"/>
                    <a:pt x="356" y="454"/>
                    <a:pt x="357" y="454"/>
                  </a:cubicBezTo>
                  <a:cubicBezTo>
                    <a:pt x="350" y="456"/>
                    <a:pt x="352" y="454"/>
                    <a:pt x="345" y="456"/>
                  </a:cubicBezTo>
                  <a:cubicBezTo>
                    <a:pt x="346" y="456"/>
                    <a:pt x="343" y="457"/>
                    <a:pt x="347" y="456"/>
                  </a:cubicBezTo>
                  <a:cubicBezTo>
                    <a:pt x="343" y="457"/>
                    <a:pt x="344" y="457"/>
                    <a:pt x="339" y="458"/>
                  </a:cubicBezTo>
                  <a:cubicBezTo>
                    <a:pt x="343" y="457"/>
                    <a:pt x="335" y="458"/>
                    <a:pt x="340" y="457"/>
                  </a:cubicBezTo>
                  <a:cubicBezTo>
                    <a:pt x="340" y="457"/>
                    <a:pt x="343" y="457"/>
                    <a:pt x="344" y="456"/>
                  </a:cubicBezTo>
                  <a:cubicBezTo>
                    <a:pt x="342" y="456"/>
                    <a:pt x="345" y="456"/>
                    <a:pt x="340" y="456"/>
                  </a:cubicBezTo>
                  <a:cubicBezTo>
                    <a:pt x="337" y="457"/>
                    <a:pt x="333" y="457"/>
                    <a:pt x="334" y="457"/>
                  </a:cubicBezTo>
                  <a:cubicBezTo>
                    <a:pt x="334" y="458"/>
                    <a:pt x="338" y="457"/>
                    <a:pt x="336" y="457"/>
                  </a:cubicBezTo>
                  <a:cubicBezTo>
                    <a:pt x="331" y="458"/>
                    <a:pt x="330" y="457"/>
                    <a:pt x="327" y="458"/>
                  </a:cubicBezTo>
                  <a:cubicBezTo>
                    <a:pt x="331" y="458"/>
                    <a:pt x="332" y="458"/>
                    <a:pt x="332" y="458"/>
                  </a:cubicBezTo>
                  <a:cubicBezTo>
                    <a:pt x="328" y="459"/>
                    <a:pt x="328" y="459"/>
                    <a:pt x="328" y="459"/>
                  </a:cubicBezTo>
                  <a:cubicBezTo>
                    <a:pt x="329" y="458"/>
                    <a:pt x="329" y="458"/>
                    <a:pt x="329" y="458"/>
                  </a:cubicBezTo>
                  <a:cubicBezTo>
                    <a:pt x="322" y="459"/>
                    <a:pt x="327" y="459"/>
                    <a:pt x="320" y="459"/>
                  </a:cubicBezTo>
                  <a:cubicBezTo>
                    <a:pt x="317" y="458"/>
                    <a:pt x="317" y="458"/>
                    <a:pt x="317" y="458"/>
                  </a:cubicBezTo>
                  <a:cubicBezTo>
                    <a:pt x="319" y="458"/>
                    <a:pt x="326" y="459"/>
                    <a:pt x="325" y="458"/>
                  </a:cubicBezTo>
                  <a:cubicBezTo>
                    <a:pt x="321" y="458"/>
                    <a:pt x="320" y="458"/>
                    <a:pt x="316" y="458"/>
                  </a:cubicBezTo>
                  <a:cubicBezTo>
                    <a:pt x="319" y="458"/>
                    <a:pt x="319" y="458"/>
                    <a:pt x="319" y="458"/>
                  </a:cubicBezTo>
                  <a:cubicBezTo>
                    <a:pt x="317" y="458"/>
                    <a:pt x="316" y="457"/>
                    <a:pt x="310" y="457"/>
                  </a:cubicBezTo>
                  <a:cubicBezTo>
                    <a:pt x="307" y="457"/>
                    <a:pt x="309" y="457"/>
                    <a:pt x="309" y="458"/>
                  </a:cubicBezTo>
                  <a:cubicBezTo>
                    <a:pt x="302" y="457"/>
                    <a:pt x="300" y="457"/>
                    <a:pt x="296" y="456"/>
                  </a:cubicBezTo>
                  <a:cubicBezTo>
                    <a:pt x="297" y="456"/>
                    <a:pt x="288" y="453"/>
                    <a:pt x="293" y="454"/>
                  </a:cubicBezTo>
                  <a:cubicBezTo>
                    <a:pt x="294" y="455"/>
                    <a:pt x="297" y="456"/>
                    <a:pt x="300" y="456"/>
                  </a:cubicBezTo>
                  <a:cubicBezTo>
                    <a:pt x="303" y="457"/>
                    <a:pt x="306" y="457"/>
                    <a:pt x="307" y="457"/>
                  </a:cubicBezTo>
                  <a:cubicBezTo>
                    <a:pt x="305" y="456"/>
                    <a:pt x="312" y="458"/>
                    <a:pt x="314" y="457"/>
                  </a:cubicBezTo>
                  <a:cubicBezTo>
                    <a:pt x="309" y="457"/>
                    <a:pt x="309" y="456"/>
                    <a:pt x="308" y="456"/>
                  </a:cubicBezTo>
                  <a:cubicBezTo>
                    <a:pt x="307" y="456"/>
                    <a:pt x="305" y="456"/>
                    <a:pt x="304" y="456"/>
                  </a:cubicBezTo>
                  <a:cubicBezTo>
                    <a:pt x="304" y="456"/>
                    <a:pt x="305" y="456"/>
                    <a:pt x="306" y="456"/>
                  </a:cubicBezTo>
                  <a:cubicBezTo>
                    <a:pt x="300" y="456"/>
                    <a:pt x="294" y="454"/>
                    <a:pt x="291" y="453"/>
                  </a:cubicBezTo>
                  <a:cubicBezTo>
                    <a:pt x="289" y="452"/>
                    <a:pt x="289" y="452"/>
                    <a:pt x="292" y="453"/>
                  </a:cubicBezTo>
                  <a:cubicBezTo>
                    <a:pt x="290" y="453"/>
                    <a:pt x="288" y="452"/>
                    <a:pt x="287" y="451"/>
                  </a:cubicBezTo>
                  <a:cubicBezTo>
                    <a:pt x="285" y="450"/>
                    <a:pt x="283" y="448"/>
                    <a:pt x="283" y="446"/>
                  </a:cubicBezTo>
                  <a:cubicBezTo>
                    <a:pt x="283" y="442"/>
                    <a:pt x="285" y="438"/>
                    <a:pt x="287" y="435"/>
                  </a:cubicBezTo>
                  <a:cubicBezTo>
                    <a:pt x="285" y="437"/>
                    <a:pt x="286" y="435"/>
                    <a:pt x="288" y="434"/>
                  </a:cubicBezTo>
                  <a:cubicBezTo>
                    <a:pt x="290" y="432"/>
                    <a:pt x="292" y="431"/>
                    <a:pt x="290" y="432"/>
                  </a:cubicBezTo>
                  <a:cubicBezTo>
                    <a:pt x="287" y="434"/>
                    <a:pt x="285" y="437"/>
                    <a:pt x="286" y="435"/>
                  </a:cubicBezTo>
                  <a:cubicBezTo>
                    <a:pt x="288" y="433"/>
                    <a:pt x="286" y="435"/>
                    <a:pt x="287" y="434"/>
                  </a:cubicBezTo>
                  <a:cubicBezTo>
                    <a:pt x="289" y="432"/>
                    <a:pt x="291" y="431"/>
                    <a:pt x="293" y="429"/>
                  </a:cubicBezTo>
                  <a:cubicBezTo>
                    <a:pt x="287" y="433"/>
                    <a:pt x="292" y="431"/>
                    <a:pt x="291" y="432"/>
                  </a:cubicBezTo>
                  <a:cubicBezTo>
                    <a:pt x="295" y="429"/>
                    <a:pt x="291" y="432"/>
                    <a:pt x="296" y="430"/>
                  </a:cubicBezTo>
                  <a:cubicBezTo>
                    <a:pt x="299" y="428"/>
                    <a:pt x="304" y="427"/>
                    <a:pt x="309" y="426"/>
                  </a:cubicBezTo>
                  <a:cubicBezTo>
                    <a:pt x="308" y="427"/>
                    <a:pt x="308" y="427"/>
                    <a:pt x="308" y="427"/>
                  </a:cubicBezTo>
                  <a:cubicBezTo>
                    <a:pt x="308" y="425"/>
                    <a:pt x="308" y="425"/>
                    <a:pt x="308" y="425"/>
                  </a:cubicBezTo>
                  <a:cubicBezTo>
                    <a:pt x="307" y="419"/>
                    <a:pt x="306" y="409"/>
                    <a:pt x="305" y="403"/>
                  </a:cubicBezTo>
                  <a:cubicBezTo>
                    <a:pt x="305" y="400"/>
                    <a:pt x="305" y="402"/>
                    <a:pt x="305" y="399"/>
                  </a:cubicBezTo>
                  <a:cubicBezTo>
                    <a:pt x="305" y="395"/>
                    <a:pt x="305" y="401"/>
                    <a:pt x="305" y="396"/>
                  </a:cubicBezTo>
                  <a:cubicBezTo>
                    <a:pt x="305" y="396"/>
                    <a:pt x="305" y="396"/>
                    <a:pt x="305" y="396"/>
                  </a:cubicBezTo>
                  <a:cubicBezTo>
                    <a:pt x="304" y="395"/>
                    <a:pt x="304" y="386"/>
                    <a:pt x="303" y="384"/>
                  </a:cubicBezTo>
                  <a:cubicBezTo>
                    <a:pt x="304" y="386"/>
                    <a:pt x="304" y="386"/>
                    <a:pt x="304" y="386"/>
                  </a:cubicBezTo>
                  <a:cubicBezTo>
                    <a:pt x="304" y="385"/>
                    <a:pt x="303" y="384"/>
                    <a:pt x="303" y="383"/>
                  </a:cubicBezTo>
                  <a:cubicBezTo>
                    <a:pt x="303" y="383"/>
                    <a:pt x="303" y="382"/>
                    <a:pt x="304" y="383"/>
                  </a:cubicBezTo>
                  <a:cubicBezTo>
                    <a:pt x="304" y="380"/>
                    <a:pt x="303" y="376"/>
                    <a:pt x="302" y="372"/>
                  </a:cubicBezTo>
                  <a:cubicBezTo>
                    <a:pt x="302" y="375"/>
                    <a:pt x="302" y="375"/>
                    <a:pt x="302" y="375"/>
                  </a:cubicBezTo>
                  <a:cubicBezTo>
                    <a:pt x="301" y="368"/>
                    <a:pt x="301" y="364"/>
                    <a:pt x="300" y="357"/>
                  </a:cubicBezTo>
                  <a:cubicBezTo>
                    <a:pt x="301" y="357"/>
                    <a:pt x="301" y="357"/>
                    <a:pt x="301" y="357"/>
                  </a:cubicBezTo>
                  <a:cubicBezTo>
                    <a:pt x="300" y="354"/>
                    <a:pt x="300" y="354"/>
                    <a:pt x="300" y="354"/>
                  </a:cubicBezTo>
                  <a:cubicBezTo>
                    <a:pt x="300" y="355"/>
                    <a:pt x="300" y="351"/>
                    <a:pt x="300" y="349"/>
                  </a:cubicBezTo>
                  <a:cubicBezTo>
                    <a:pt x="301" y="359"/>
                    <a:pt x="301" y="359"/>
                    <a:pt x="301" y="359"/>
                  </a:cubicBezTo>
                  <a:cubicBezTo>
                    <a:pt x="302" y="362"/>
                    <a:pt x="301" y="356"/>
                    <a:pt x="301" y="358"/>
                  </a:cubicBezTo>
                  <a:cubicBezTo>
                    <a:pt x="301" y="359"/>
                    <a:pt x="301" y="365"/>
                    <a:pt x="302" y="366"/>
                  </a:cubicBezTo>
                  <a:cubicBezTo>
                    <a:pt x="302" y="364"/>
                    <a:pt x="301" y="364"/>
                    <a:pt x="301" y="362"/>
                  </a:cubicBezTo>
                  <a:cubicBezTo>
                    <a:pt x="301" y="361"/>
                    <a:pt x="302" y="365"/>
                    <a:pt x="302" y="366"/>
                  </a:cubicBezTo>
                  <a:cubicBezTo>
                    <a:pt x="302" y="365"/>
                    <a:pt x="302" y="363"/>
                    <a:pt x="302" y="363"/>
                  </a:cubicBezTo>
                  <a:cubicBezTo>
                    <a:pt x="302" y="365"/>
                    <a:pt x="303" y="368"/>
                    <a:pt x="303" y="372"/>
                  </a:cubicBezTo>
                  <a:cubicBezTo>
                    <a:pt x="303" y="369"/>
                    <a:pt x="303" y="373"/>
                    <a:pt x="303" y="372"/>
                  </a:cubicBezTo>
                  <a:cubicBezTo>
                    <a:pt x="303" y="372"/>
                    <a:pt x="304" y="376"/>
                    <a:pt x="304" y="381"/>
                  </a:cubicBezTo>
                  <a:cubicBezTo>
                    <a:pt x="304" y="384"/>
                    <a:pt x="305" y="390"/>
                    <a:pt x="306" y="395"/>
                  </a:cubicBezTo>
                  <a:cubicBezTo>
                    <a:pt x="305" y="393"/>
                    <a:pt x="305" y="390"/>
                    <a:pt x="304" y="387"/>
                  </a:cubicBezTo>
                  <a:cubicBezTo>
                    <a:pt x="304" y="390"/>
                    <a:pt x="305" y="391"/>
                    <a:pt x="305" y="394"/>
                  </a:cubicBezTo>
                  <a:cubicBezTo>
                    <a:pt x="305" y="396"/>
                    <a:pt x="306" y="397"/>
                    <a:pt x="307" y="401"/>
                  </a:cubicBezTo>
                  <a:cubicBezTo>
                    <a:pt x="306" y="402"/>
                    <a:pt x="306" y="402"/>
                    <a:pt x="306" y="402"/>
                  </a:cubicBezTo>
                  <a:cubicBezTo>
                    <a:pt x="307" y="406"/>
                    <a:pt x="307" y="406"/>
                    <a:pt x="308" y="411"/>
                  </a:cubicBezTo>
                  <a:cubicBezTo>
                    <a:pt x="310" y="427"/>
                    <a:pt x="310" y="427"/>
                    <a:pt x="310" y="427"/>
                  </a:cubicBezTo>
                  <a:cubicBezTo>
                    <a:pt x="310" y="428"/>
                    <a:pt x="310" y="428"/>
                    <a:pt x="310" y="428"/>
                  </a:cubicBezTo>
                  <a:cubicBezTo>
                    <a:pt x="309" y="428"/>
                    <a:pt x="309" y="428"/>
                    <a:pt x="309" y="428"/>
                  </a:cubicBezTo>
                  <a:cubicBezTo>
                    <a:pt x="306" y="428"/>
                    <a:pt x="303" y="429"/>
                    <a:pt x="300" y="429"/>
                  </a:cubicBezTo>
                  <a:cubicBezTo>
                    <a:pt x="300" y="429"/>
                    <a:pt x="300" y="429"/>
                    <a:pt x="300" y="429"/>
                  </a:cubicBezTo>
                  <a:cubicBezTo>
                    <a:pt x="298" y="430"/>
                    <a:pt x="295" y="431"/>
                    <a:pt x="292" y="433"/>
                  </a:cubicBezTo>
                  <a:cubicBezTo>
                    <a:pt x="290" y="435"/>
                    <a:pt x="287" y="437"/>
                    <a:pt x="286" y="439"/>
                  </a:cubicBezTo>
                  <a:cubicBezTo>
                    <a:pt x="285" y="441"/>
                    <a:pt x="285" y="443"/>
                    <a:pt x="285" y="445"/>
                  </a:cubicBezTo>
                  <a:cubicBezTo>
                    <a:pt x="285" y="447"/>
                    <a:pt x="287" y="449"/>
                    <a:pt x="288" y="450"/>
                  </a:cubicBezTo>
                  <a:cubicBezTo>
                    <a:pt x="292" y="452"/>
                    <a:pt x="295" y="453"/>
                    <a:pt x="298" y="453"/>
                  </a:cubicBezTo>
                  <a:cubicBezTo>
                    <a:pt x="305" y="455"/>
                    <a:pt x="312" y="455"/>
                    <a:pt x="319" y="455"/>
                  </a:cubicBezTo>
                  <a:cubicBezTo>
                    <a:pt x="327" y="455"/>
                    <a:pt x="334" y="455"/>
                    <a:pt x="342" y="454"/>
                  </a:cubicBezTo>
                  <a:cubicBezTo>
                    <a:pt x="339" y="455"/>
                    <a:pt x="339" y="455"/>
                    <a:pt x="339" y="455"/>
                  </a:cubicBezTo>
                  <a:cubicBezTo>
                    <a:pt x="342" y="454"/>
                    <a:pt x="341" y="455"/>
                    <a:pt x="344" y="454"/>
                  </a:cubicBezTo>
                  <a:cubicBezTo>
                    <a:pt x="341" y="454"/>
                    <a:pt x="348" y="453"/>
                    <a:pt x="350" y="453"/>
                  </a:cubicBezTo>
                  <a:cubicBezTo>
                    <a:pt x="353" y="452"/>
                    <a:pt x="357" y="451"/>
                    <a:pt x="360" y="450"/>
                  </a:cubicBezTo>
                  <a:cubicBezTo>
                    <a:pt x="364" y="448"/>
                    <a:pt x="367" y="446"/>
                    <a:pt x="368" y="443"/>
                  </a:cubicBezTo>
                  <a:cubicBezTo>
                    <a:pt x="369" y="443"/>
                    <a:pt x="369" y="443"/>
                    <a:pt x="369" y="443"/>
                  </a:cubicBezTo>
                  <a:cubicBezTo>
                    <a:pt x="369" y="441"/>
                    <a:pt x="369" y="437"/>
                    <a:pt x="370" y="433"/>
                  </a:cubicBezTo>
                  <a:cubicBezTo>
                    <a:pt x="370" y="430"/>
                    <a:pt x="370" y="426"/>
                    <a:pt x="370" y="422"/>
                  </a:cubicBezTo>
                  <a:cubicBezTo>
                    <a:pt x="370" y="421"/>
                    <a:pt x="370" y="420"/>
                    <a:pt x="370" y="417"/>
                  </a:cubicBezTo>
                  <a:cubicBezTo>
                    <a:pt x="370" y="413"/>
                    <a:pt x="370" y="411"/>
                    <a:pt x="370" y="404"/>
                  </a:cubicBezTo>
                  <a:cubicBezTo>
                    <a:pt x="369" y="388"/>
                    <a:pt x="369" y="388"/>
                    <a:pt x="369" y="388"/>
                  </a:cubicBezTo>
                  <a:cubicBezTo>
                    <a:pt x="368" y="370"/>
                    <a:pt x="368" y="353"/>
                    <a:pt x="366" y="335"/>
                  </a:cubicBezTo>
                  <a:cubicBezTo>
                    <a:pt x="367" y="333"/>
                    <a:pt x="367" y="333"/>
                    <a:pt x="367" y="333"/>
                  </a:cubicBezTo>
                  <a:cubicBezTo>
                    <a:pt x="366" y="325"/>
                    <a:pt x="366" y="325"/>
                    <a:pt x="366" y="325"/>
                  </a:cubicBezTo>
                  <a:cubicBezTo>
                    <a:pt x="366" y="323"/>
                    <a:pt x="366" y="323"/>
                    <a:pt x="366" y="323"/>
                  </a:cubicBezTo>
                  <a:cubicBezTo>
                    <a:pt x="367" y="323"/>
                    <a:pt x="367" y="323"/>
                    <a:pt x="367" y="323"/>
                  </a:cubicBezTo>
                  <a:cubicBezTo>
                    <a:pt x="383" y="321"/>
                    <a:pt x="400" y="319"/>
                    <a:pt x="412" y="317"/>
                  </a:cubicBezTo>
                  <a:cubicBezTo>
                    <a:pt x="411" y="318"/>
                    <a:pt x="411" y="318"/>
                    <a:pt x="411" y="318"/>
                  </a:cubicBezTo>
                  <a:cubicBezTo>
                    <a:pt x="416" y="318"/>
                    <a:pt x="422" y="317"/>
                    <a:pt x="420" y="316"/>
                  </a:cubicBezTo>
                  <a:cubicBezTo>
                    <a:pt x="425" y="316"/>
                    <a:pt x="432" y="315"/>
                    <a:pt x="435" y="315"/>
                  </a:cubicBezTo>
                  <a:cubicBezTo>
                    <a:pt x="440" y="314"/>
                    <a:pt x="441" y="314"/>
                    <a:pt x="445" y="313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5" y="312"/>
                    <a:pt x="455" y="312"/>
                    <a:pt x="455" y="312"/>
                  </a:cubicBezTo>
                  <a:cubicBezTo>
                    <a:pt x="455" y="314"/>
                    <a:pt x="455" y="314"/>
                    <a:pt x="455" y="314"/>
                  </a:cubicBezTo>
                  <a:cubicBezTo>
                    <a:pt x="455" y="328"/>
                    <a:pt x="455" y="328"/>
                    <a:pt x="455" y="328"/>
                  </a:cubicBezTo>
                  <a:cubicBezTo>
                    <a:pt x="455" y="326"/>
                    <a:pt x="455" y="326"/>
                    <a:pt x="455" y="326"/>
                  </a:cubicBezTo>
                  <a:cubicBezTo>
                    <a:pt x="455" y="325"/>
                    <a:pt x="455" y="324"/>
                    <a:pt x="455" y="327"/>
                  </a:cubicBezTo>
                  <a:cubicBezTo>
                    <a:pt x="455" y="330"/>
                    <a:pt x="455" y="339"/>
                    <a:pt x="455" y="336"/>
                  </a:cubicBezTo>
                  <a:cubicBezTo>
                    <a:pt x="455" y="345"/>
                    <a:pt x="455" y="358"/>
                    <a:pt x="455" y="368"/>
                  </a:cubicBezTo>
                  <a:cubicBezTo>
                    <a:pt x="455" y="367"/>
                    <a:pt x="455" y="369"/>
                    <a:pt x="455" y="370"/>
                  </a:cubicBezTo>
                  <a:cubicBezTo>
                    <a:pt x="455" y="379"/>
                    <a:pt x="454" y="388"/>
                    <a:pt x="455" y="394"/>
                  </a:cubicBezTo>
                  <a:cubicBezTo>
                    <a:pt x="455" y="396"/>
                    <a:pt x="454" y="392"/>
                    <a:pt x="454" y="396"/>
                  </a:cubicBezTo>
                  <a:cubicBezTo>
                    <a:pt x="454" y="398"/>
                    <a:pt x="455" y="396"/>
                    <a:pt x="455" y="398"/>
                  </a:cubicBezTo>
                  <a:cubicBezTo>
                    <a:pt x="455" y="403"/>
                    <a:pt x="455" y="408"/>
                    <a:pt x="454" y="413"/>
                  </a:cubicBezTo>
                  <a:cubicBezTo>
                    <a:pt x="454" y="415"/>
                    <a:pt x="454" y="415"/>
                    <a:pt x="454" y="415"/>
                  </a:cubicBezTo>
                  <a:cubicBezTo>
                    <a:pt x="453" y="415"/>
                    <a:pt x="453" y="415"/>
                    <a:pt x="453" y="415"/>
                  </a:cubicBezTo>
                  <a:cubicBezTo>
                    <a:pt x="448" y="416"/>
                    <a:pt x="444" y="417"/>
                    <a:pt x="440" y="418"/>
                  </a:cubicBezTo>
                  <a:cubicBezTo>
                    <a:pt x="436" y="419"/>
                    <a:pt x="433" y="421"/>
                    <a:pt x="431" y="424"/>
                  </a:cubicBezTo>
                  <a:cubicBezTo>
                    <a:pt x="429" y="426"/>
                    <a:pt x="429" y="428"/>
                    <a:pt x="430" y="429"/>
                  </a:cubicBezTo>
                  <a:cubicBezTo>
                    <a:pt x="432" y="431"/>
                    <a:pt x="434" y="433"/>
                    <a:pt x="436" y="434"/>
                  </a:cubicBezTo>
                  <a:cubicBezTo>
                    <a:pt x="441" y="436"/>
                    <a:pt x="446" y="437"/>
                    <a:pt x="452" y="438"/>
                  </a:cubicBezTo>
                  <a:cubicBezTo>
                    <a:pt x="463" y="439"/>
                    <a:pt x="474" y="439"/>
                    <a:pt x="484" y="437"/>
                  </a:cubicBezTo>
                  <a:cubicBezTo>
                    <a:pt x="484" y="437"/>
                    <a:pt x="484" y="437"/>
                    <a:pt x="484" y="437"/>
                  </a:cubicBezTo>
                  <a:cubicBezTo>
                    <a:pt x="487" y="436"/>
                    <a:pt x="491" y="435"/>
                    <a:pt x="494" y="433"/>
                  </a:cubicBezTo>
                  <a:cubicBezTo>
                    <a:pt x="498" y="431"/>
                    <a:pt x="501" y="429"/>
                    <a:pt x="502" y="427"/>
                  </a:cubicBezTo>
                  <a:cubicBezTo>
                    <a:pt x="503" y="427"/>
                    <a:pt x="504" y="425"/>
                    <a:pt x="504" y="425"/>
                  </a:cubicBezTo>
                  <a:cubicBezTo>
                    <a:pt x="505" y="424"/>
                    <a:pt x="505" y="423"/>
                    <a:pt x="505" y="423"/>
                  </a:cubicBezTo>
                  <a:cubicBezTo>
                    <a:pt x="507" y="419"/>
                    <a:pt x="509" y="409"/>
                    <a:pt x="509" y="401"/>
                  </a:cubicBezTo>
                  <a:cubicBezTo>
                    <a:pt x="509" y="401"/>
                    <a:pt x="509" y="402"/>
                    <a:pt x="509" y="403"/>
                  </a:cubicBezTo>
                  <a:cubicBezTo>
                    <a:pt x="510" y="394"/>
                    <a:pt x="510" y="387"/>
                    <a:pt x="511" y="378"/>
                  </a:cubicBezTo>
                  <a:cubicBezTo>
                    <a:pt x="511" y="379"/>
                    <a:pt x="511" y="381"/>
                    <a:pt x="511" y="381"/>
                  </a:cubicBezTo>
                  <a:cubicBezTo>
                    <a:pt x="511" y="378"/>
                    <a:pt x="510" y="373"/>
                    <a:pt x="511" y="371"/>
                  </a:cubicBezTo>
                  <a:cubicBezTo>
                    <a:pt x="511" y="369"/>
                    <a:pt x="511" y="370"/>
                    <a:pt x="511" y="371"/>
                  </a:cubicBezTo>
                  <a:cubicBezTo>
                    <a:pt x="512" y="352"/>
                    <a:pt x="512" y="332"/>
                    <a:pt x="512" y="312"/>
                  </a:cubicBezTo>
                  <a:cubicBezTo>
                    <a:pt x="512" y="297"/>
                    <a:pt x="512" y="311"/>
                    <a:pt x="512" y="299"/>
                  </a:cubicBezTo>
                  <a:cubicBezTo>
                    <a:pt x="513" y="299"/>
                    <a:pt x="512" y="299"/>
                    <a:pt x="512" y="299"/>
                  </a:cubicBezTo>
                  <a:cubicBezTo>
                    <a:pt x="512" y="294"/>
                    <a:pt x="513" y="292"/>
                    <a:pt x="513" y="289"/>
                  </a:cubicBezTo>
                  <a:cubicBezTo>
                    <a:pt x="513" y="290"/>
                    <a:pt x="513" y="287"/>
                    <a:pt x="513" y="287"/>
                  </a:cubicBezTo>
                  <a:cubicBezTo>
                    <a:pt x="513" y="278"/>
                    <a:pt x="514" y="276"/>
                    <a:pt x="514" y="269"/>
                  </a:cubicBezTo>
                  <a:cubicBezTo>
                    <a:pt x="514" y="270"/>
                    <a:pt x="514" y="270"/>
                    <a:pt x="514" y="270"/>
                  </a:cubicBezTo>
                  <a:cubicBezTo>
                    <a:pt x="514" y="262"/>
                    <a:pt x="515" y="252"/>
                    <a:pt x="514" y="246"/>
                  </a:cubicBezTo>
                  <a:cubicBezTo>
                    <a:pt x="516" y="198"/>
                    <a:pt x="516" y="198"/>
                    <a:pt x="516" y="198"/>
                  </a:cubicBezTo>
                  <a:cubicBezTo>
                    <a:pt x="516" y="196"/>
                    <a:pt x="516" y="196"/>
                    <a:pt x="516" y="196"/>
                  </a:cubicBezTo>
                  <a:cubicBezTo>
                    <a:pt x="518" y="195"/>
                    <a:pt x="518" y="195"/>
                    <a:pt x="518" y="195"/>
                  </a:cubicBezTo>
                  <a:cubicBezTo>
                    <a:pt x="531" y="192"/>
                    <a:pt x="544" y="187"/>
                    <a:pt x="555" y="180"/>
                  </a:cubicBezTo>
                  <a:cubicBezTo>
                    <a:pt x="567" y="173"/>
                    <a:pt x="578" y="165"/>
                    <a:pt x="585" y="154"/>
                  </a:cubicBezTo>
                  <a:cubicBezTo>
                    <a:pt x="591" y="146"/>
                    <a:pt x="595" y="136"/>
                    <a:pt x="595" y="126"/>
                  </a:cubicBezTo>
                  <a:cubicBezTo>
                    <a:pt x="595" y="116"/>
                    <a:pt x="593" y="105"/>
                    <a:pt x="589" y="96"/>
                  </a:cubicBezTo>
                  <a:cubicBezTo>
                    <a:pt x="584" y="87"/>
                    <a:pt x="579" y="77"/>
                    <a:pt x="572" y="71"/>
                  </a:cubicBezTo>
                  <a:cubicBezTo>
                    <a:pt x="568" y="67"/>
                    <a:pt x="564" y="64"/>
                    <a:pt x="559" y="63"/>
                  </a:cubicBezTo>
                  <a:cubicBezTo>
                    <a:pt x="555" y="62"/>
                    <a:pt x="549" y="62"/>
                    <a:pt x="545" y="63"/>
                  </a:cubicBezTo>
                  <a:cubicBezTo>
                    <a:pt x="545" y="59"/>
                    <a:pt x="545" y="59"/>
                    <a:pt x="545" y="59"/>
                  </a:cubicBezTo>
                  <a:cubicBezTo>
                    <a:pt x="546" y="59"/>
                    <a:pt x="546" y="59"/>
                    <a:pt x="546" y="59"/>
                  </a:cubicBezTo>
                  <a:cubicBezTo>
                    <a:pt x="551" y="62"/>
                    <a:pt x="553" y="63"/>
                    <a:pt x="556" y="65"/>
                  </a:cubicBezTo>
                  <a:cubicBezTo>
                    <a:pt x="558" y="66"/>
                    <a:pt x="561" y="68"/>
                    <a:pt x="566" y="71"/>
                  </a:cubicBezTo>
                  <a:cubicBezTo>
                    <a:pt x="565" y="71"/>
                    <a:pt x="565" y="71"/>
                    <a:pt x="565" y="71"/>
                  </a:cubicBezTo>
                  <a:cubicBezTo>
                    <a:pt x="566" y="71"/>
                    <a:pt x="571" y="77"/>
                    <a:pt x="572" y="77"/>
                  </a:cubicBezTo>
                  <a:cubicBezTo>
                    <a:pt x="578" y="84"/>
                    <a:pt x="582" y="91"/>
                    <a:pt x="584" y="99"/>
                  </a:cubicBezTo>
                  <a:cubicBezTo>
                    <a:pt x="586" y="107"/>
                    <a:pt x="586" y="115"/>
                    <a:pt x="586" y="123"/>
                  </a:cubicBezTo>
                  <a:cubicBezTo>
                    <a:pt x="586" y="121"/>
                    <a:pt x="586" y="119"/>
                    <a:pt x="585" y="123"/>
                  </a:cubicBezTo>
                  <a:cubicBezTo>
                    <a:pt x="585" y="124"/>
                    <a:pt x="585" y="125"/>
                    <a:pt x="585" y="126"/>
                  </a:cubicBezTo>
                  <a:cubicBezTo>
                    <a:pt x="585" y="126"/>
                    <a:pt x="585" y="126"/>
                    <a:pt x="585" y="126"/>
                  </a:cubicBezTo>
                  <a:cubicBezTo>
                    <a:pt x="585" y="129"/>
                    <a:pt x="585" y="131"/>
                    <a:pt x="585" y="129"/>
                  </a:cubicBezTo>
                  <a:cubicBezTo>
                    <a:pt x="584" y="137"/>
                    <a:pt x="581" y="144"/>
                    <a:pt x="577" y="151"/>
                  </a:cubicBezTo>
                  <a:cubicBezTo>
                    <a:pt x="573" y="157"/>
                    <a:pt x="567" y="163"/>
                    <a:pt x="561" y="167"/>
                  </a:cubicBezTo>
                  <a:cubicBezTo>
                    <a:pt x="547" y="176"/>
                    <a:pt x="532" y="179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483" y="181"/>
                    <a:pt x="483" y="181"/>
                    <a:pt x="483" y="181"/>
                  </a:cubicBezTo>
                  <a:cubicBezTo>
                    <a:pt x="474" y="181"/>
                    <a:pt x="460" y="182"/>
                    <a:pt x="449" y="182"/>
                  </a:cubicBezTo>
                  <a:cubicBezTo>
                    <a:pt x="418" y="182"/>
                    <a:pt x="390" y="182"/>
                    <a:pt x="358" y="183"/>
                  </a:cubicBezTo>
                  <a:cubicBezTo>
                    <a:pt x="358" y="183"/>
                    <a:pt x="362" y="182"/>
                    <a:pt x="375" y="181"/>
                  </a:cubicBezTo>
                  <a:close/>
                  <a:moveTo>
                    <a:pt x="213" y="369"/>
                  </a:moveTo>
                  <a:cubicBezTo>
                    <a:pt x="213" y="371"/>
                    <a:pt x="213" y="369"/>
                    <a:pt x="213" y="370"/>
                  </a:cubicBezTo>
                  <a:cubicBezTo>
                    <a:pt x="213" y="370"/>
                    <a:pt x="213" y="370"/>
                    <a:pt x="213" y="369"/>
                  </a:cubicBezTo>
                  <a:close/>
                  <a:moveTo>
                    <a:pt x="271" y="332"/>
                  </a:moveTo>
                  <a:cubicBezTo>
                    <a:pt x="271" y="338"/>
                    <a:pt x="271" y="343"/>
                    <a:pt x="271" y="348"/>
                  </a:cubicBezTo>
                  <a:cubicBezTo>
                    <a:pt x="271" y="350"/>
                    <a:pt x="271" y="353"/>
                    <a:pt x="271" y="355"/>
                  </a:cubicBezTo>
                  <a:cubicBezTo>
                    <a:pt x="271" y="362"/>
                    <a:pt x="270" y="370"/>
                    <a:pt x="271" y="377"/>
                  </a:cubicBezTo>
                  <a:cubicBezTo>
                    <a:pt x="271" y="377"/>
                    <a:pt x="271" y="377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9"/>
                    <a:pt x="271" y="379"/>
                    <a:pt x="271" y="378"/>
                  </a:cubicBezTo>
                  <a:cubicBezTo>
                    <a:pt x="271" y="381"/>
                    <a:pt x="271" y="384"/>
                    <a:pt x="271" y="387"/>
                  </a:cubicBezTo>
                  <a:cubicBezTo>
                    <a:pt x="271" y="387"/>
                    <a:pt x="271" y="388"/>
                    <a:pt x="271" y="388"/>
                  </a:cubicBezTo>
                  <a:cubicBezTo>
                    <a:pt x="271" y="389"/>
                    <a:pt x="271" y="388"/>
                    <a:pt x="271" y="388"/>
                  </a:cubicBezTo>
                  <a:cubicBezTo>
                    <a:pt x="271" y="390"/>
                    <a:pt x="271" y="391"/>
                    <a:pt x="271" y="392"/>
                  </a:cubicBezTo>
                  <a:cubicBezTo>
                    <a:pt x="270" y="400"/>
                    <a:pt x="270" y="408"/>
                    <a:pt x="269" y="416"/>
                  </a:cubicBezTo>
                  <a:cubicBezTo>
                    <a:pt x="269" y="418"/>
                    <a:pt x="269" y="420"/>
                    <a:pt x="268" y="421"/>
                  </a:cubicBezTo>
                  <a:cubicBezTo>
                    <a:pt x="268" y="422"/>
                    <a:pt x="268" y="423"/>
                    <a:pt x="268" y="424"/>
                  </a:cubicBezTo>
                  <a:cubicBezTo>
                    <a:pt x="268" y="425"/>
                    <a:pt x="268" y="426"/>
                    <a:pt x="267" y="426"/>
                  </a:cubicBezTo>
                  <a:cubicBezTo>
                    <a:pt x="266" y="429"/>
                    <a:pt x="263" y="431"/>
                    <a:pt x="259" y="433"/>
                  </a:cubicBezTo>
                  <a:cubicBezTo>
                    <a:pt x="258" y="434"/>
                    <a:pt x="256" y="434"/>
                    <a:pt x="255" y="435"/>
                  </a:cubicBezTo>
                  <a:cubicBezTo>
                    <a:pt x="255" y="434"/>
                    <a:pt x="255" y="434"/>
                    <a:pt x="255" y="434"/>
                  </a:cubicBezTo>
                  <a:cubicBezTo>
                    <a:pt x="254" y="435"/>
                    <a:pt x="254" y="435"/>
                    <a:pt x="252" y="435"/>
                  </a:cubicBezTo>
                  <a:cubicBezTo>
                    <a:pt x="252" y="435"/>
                    <a:pt x="252" y="435"/>
                    <a:pt x="252" y="435"/>
                  </a:cubicBezTo>
                  <a:cubicBezTo>
                    <a:pt x="251" y="436"/>
                    <a:pt x="251" y="435"/>
                    <a:pt x="250" y="435"/>
                  </a:cubicBezTo>
                  <a:cubicBezTo>
                    <a:pt x="250" y="435"/>
                    <a:pt x="250" y="436"/>
                    <a:pt x="250" y="435"/>
                  </a:cubicBezTo>
                  <a:cubicBezTo>
                    <a:pt x="248" y="436"/>
                    <a:pt x="250" y="435"/>
                    <a:pt x="248" y="435"/>
                  </a:cubicBezTo>
                  <a:cubicBezTo>
                    <a:pt x="244" y="436"/>
                    <a:pt x="241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6"/>
                    <a:pt x="236" y="437"/>
                    <a:pt x="235" y="437"/>
                  </a:cubicBezTo>
                  <a:cubicBezTo>
                    <a:pt x="235" y="437"/>
                    <a:pt x="236" y="437"/>
                    <a:pt x="236" y="437"/>
                  </a:cubicBezTo>
                  <a:cubicBezTo>
                    <a:pt x="234" y="436"/>
                    <a:pt x="233" y="437"/>
                    <a:pt x="231" y="437"/>
                  </a:cubicBezTo>
                  <a:cubicBezTo>
                    <a:pt x="232" y="437"/>
                    <a:pt x="232" y="437"/>
                    <a:pt x="232" y="437"/>
                  </a:cubicBezTo>
                  <a:cubicBezTo>
                    <a:pt x="230" y="437"/>
                    <a:pt x="228" y="436"/>
                    <a:pt x="227" y="437"/>
                  </a:cubicBezTo>
                  <a:cubicBezTo>
                    <a:pt x="228" y="436"/>
                    <a:pt x="227" y="436"/>
                    <a:pt x="226" y="436"/>
                  </a:cubicBezTo>
                  <a:cubicBezTo>
                    <a:pt x="225" y="437"/>
                    <a:pt x="224" y="436"/>
                    <a:pt x="222" y="436"/>
                  </a:cubicBezTo>
                  <a:cubicBezTo>
                    <a:pt x="222" y="436"/>
                    <a:pt x="222" y="436"/>
                    <a:pt x="222" y="436"/>
                  </a:cubicBezTo>
                  <a:cubicBezTo>
                    <a:pt x="219" y="436"/>
                    <a:pt x="214" y="436"/>
                    <a:pt x="210" y="435"/>
                  </a:cubicBezTo>
                  <a:cubicBezTo>
                    <a:pt x="208" y="435"/>
                    <a:pt x="206" y="434"/>
                    <a:pt x="203" y="434"/>
                  </a:cubicBezTo>
                  <a:cubicBezTo>
                    <a:pt x="203" y="434"/>
                    <a:pt x="203" y="434"/>
                    <a:pt x="203" y="434"/>
                  </a:cubicBezTo>
                  <a:cubicBezTo>
                    <a:pt x="202" y="434"/>
                    <a:pt x="203" y="434"/>
                    <a:pt x="203" y="434"/>
                  </a:cubicBezTo>
                  <a:cubicBezTo>
                    <a:pt x="201" y="434"/>
                    <a:pt x="200" y="433"/>
                    <a:pt x="199" y="432"/>
                  </a:cubicBezTo>
                  <a:cubicBezTo>
                    <a:pt x="198" y="433"/>
                    <a:pt x="198" y="432"/>
                    <a:pt x="198" y="433"/>
                  </a:cubicBezTo>
                  <a:cubicBezTo>
                    <a:pt x="197" y="432"/>
                    <a:pt x="194" y="432"/>
                    <a:pt x="193" y="430"/>
                  </a:cubicBezTo>
                  <a:cubicBezTo>
                    <a:pt x="193" y="431"/>
                    <a:pt x="192" y="430"/>
                    <a:pt x="191" y="430"/>
                  </a:cubicBezTo>
                  <a:cubicBezTo>
                    <a:pt x="191" y="430"/>
                    <a:pt x="191" y="430"/>
                    <a:pt x="191" y="430"/>
                  </a:cubicBezTo>
                  <a:cubicBezTo>
                    <a:pt x="192" y="430"/>
                    <a:pt x="192" y="430"/>
                    <a:pt x="192" y="430"/>
                  </a:cubicBezTo>
                  <a:cubicBezTo>
                    <a:pt x="190" y="429"/>
                    <a:pt x="190" y="429"/>
                    <a:pt x="189" y="428"/>
                  </a:cubicBezTo>
                  <a:cubicBezTo>
                    <a:pt x="189" y="428"/>
                    <a:pt x="188" y="428"/>
                    <a:pt x="188" y="427"/>
                  </a:cubicBezTo>
                  <a:cubicBezTo>
                    <a:pt x="188" y="427"/>
                    <a:pt x="188" y="427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5"/>
                  </a:cubicBezTo>
                  <a:cubicBezTo>
                    <a:pt x="188" y="425"/>
                    <a:pt x="188" y="425"/>
                    <a:pt x="188" y="424"/>
                  </a:cubicBezTo>
                  <a:cubicBezTo>
                    <a:pt x="189" y="424"/>
                    <a:pt x="189" y="424"/>
                    <a:pt x="189" y="424"/>
                  </a:cubicBezTo>
                  <a:cubicBezTo>
                    <a:pt x="189" y="422"/>
                    <a:pt x="193" y="420"/>
                    <a:pt x="195" y="418"/>
                  </a:cubicBezTo>
                  <a:cubicBezTo>
                    <a:pt x="195" y="419"/>
                    <a:pt x="195" y="419"/>
                    <a:pt x="195" y="419"/>
                  </a:cubicBezTo>
                  <a:cubicBezTo>
                    <a:pt x="198" y="417"/>
                    <a:pt x="201" y="416"/>
                    <a:pt x="204" y="414"/>
                  </a:cubicBezTo>
                  <a:cubicBezTo>
                    <a:pt x="205" y="414"/>
                    <a:pt x="206" y="414"/>
                    <a:pt x="207" y="414"/>
                  </a:cubicBezTo>
                  <a:cubicBezTo>
                    <a:pt x="208" y="413"/>
                    <a:pt x="208" y="413"/>
                    <a:pt x="209" y="412"/>
                  </a:cubicBezTo>
                  <a:cubicBezTo>
                    <a:pt x="209" y="412"/>
                    <a:pt x="210" y="412"/>
                    <a:pt x="210" y="412"/>
                  </a:cubicBezTo>
                  <a:cubicBezTo>
                    <a:pt x="211" y="412"/>
                    <a:pt x="212" y="412"/>
                    <a:pt x="213" y="412"/>
                  </a:cubicBezTo>
                  <a:cubicBezTo>
                    <a:pt x="214" y="412"/>
                    <a:pt x="214" y="412"/>
                    <a:pt x="214" y="412"/>
                  </a:cubicBezTo>
                  <a:cubicBezTo>
                    <a:pt x="214" y="411"/>
                    <a:pt x="214" y="411"/>
                    <a:pt x="214" y="411"/>
                  </a:cubicBezTo>
                  <a:cubicBezTo>
                    <a:pt x="214" y="410"/>
                    <a:pt x="214" y="410"/>
                    <a:pt x="213" y="409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13" y="408"/>
                    <a:pt x="213" y="407"/>
                    <a:pt x="213" y="405"/>
                  </a:cubicBezTo>
                  <a:cubicBezTo>
                    <a:pt x="213" y="405"/>
                    <a:pt x="213" y="404"/>
                    <a:pt x="213" y="404"/>
                  </a:cubicBezTo>
                  <a:cubicBezTo>
                    <a:pt x="213" y="404"/>
                    <a:pt x="213" y="404"/>
                    <a:pt x="213" y="403"/>
                  </a:cubicBezTo>
                  <a:cubicBezTo>
                    <a:pt x="213" y="404"/>
                    <a:pt x="213" y="404"/>
                    <a:pt x="213" y="404"/>
                  </a:cubicBezTo>
                  <a:cubicBezTo>
                    <a:pt x="213" y="401"/>
                    <a:pt x="213" y="398"/>
                    <a:pt x="213" y="396"/>
                  </a:cubicBezTo>
                  <a:cubicBezTo>
                    <a:pt x="213" y="395"/>
                    <a:pt x="213" y="393"/>
                    <a:pt x="213" y="391"/>
                  </a:cubicBezTo>
                  <a:cubicBezTo>
                    <a:pt x="213" y="390"/>
                    <a:pt x="213" y="389"/>
                    <a:pt x="213" y="388"/>
                  </a:cubicBezTo>
                  <a:cubicBezTo>
                    <a:pt x="213" y="388"/>
                    <a:pt x="213" y="388"/>
                    <a:pt x="213" y="388"/>
                  </a:cubicBezTo>
                  <a:cubicBezTo>
                    <a:pt x="213" y="387"/>
                    <a:pt x="213" y="385"/>
                    <a:pt x="213" y="383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1"/>
                    <a:pt x="213" y="381"/>
                    <a:pt x="212" y="380"/>
                  </a:cubicBezTo>
                  <a:cubicBezTo>
                    <a:pt x="212" y="380"/>
                    <a:pt x="212" y="380"/>
                    <a:pt x="212" y="379"/>
                  </a:cubicBezTo>
                  <a:cubicBezTo>
                    <a:pt x="213" y="380"/>
                    <a:pt x="213" y="380"/>
                    <a:pt x="213" y="380"/>
                  </a:cubicBezTo>
                  <a:cubicBezTo>
                    <a:pt x="213" y="379"/>
                    <a:pt x="213" y="378"/>
                    <a:pt x="213" y="378"/>
                  </a:cubicBezTo>
                  <a:cubicBezTo>
                    <a:pt x="213" y="377"/>
                    <a:pt x="213" y="376"/>
                    <a:pt x="213" y="376"/>
                  </a:cubicBezTo>
                  <a:cubicBezTo>
                    <a:pt x="213" y="376"/>
                    <a:pt x="213" y="376"/>
                    <a:pt x="213" y="376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4"/>
                    <a:pt x="212" y="374"/>
                  </a:cubicBezTo>
                  <a:cubicBezTo>
                    <a:pt x="212" y="375"/>
                    <a:pt x="212" y="375"/>
                    <a:pt x="212" y="375"/>
                  </a:cubicBezTo>
                  <a:cubicBezTo>
                    <a:pt x="212" y="375"/>
                    <a:pt x="212" y="374"/>
                    <a:pt x="212" y="374"/>
                  </a:cubicBezTo>
                  <a:cubicBezTo>
                    <a:pt x="212" y="373"/>
                    <a:pt x="213" y="374"/>
                    <a:pt x="213" y="374"/>
                  </a:cubicBezTo>
                  <a:cubicBezTo>
                    <a:pt x="212" y="372"/>
                    <a:pt x="212" y="372"/>
                    <a:pt x="212" y="372"/>
                  </a:cubicBezTo>
                  <a:cubicBezTo>
                    <a:pt x="212" y="372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5"/>
                    <a:pt x="212" y="375"/>
                    <a:pt x="212" y="377"/>
                  </a:cubicBezTo>
                  <a:cubicBezTo>
                    <a:pt x="212" y="376"/>
                    <a:pt x="212" y="376"/>
                    <a:pt x="212" y="376"/>
                  </a:cubicBezTo>
                  <a:cubicBezTo>
                    <a:pt x="212" y="377"/>
                    <a:pt x="213" y="378"/>
                    <a:pt x="212" y="378"/>
                  </a:cubicBezTo>
                  <a:cubicBezTo>
                    <a:pt x="212" y="378"/>
                    <a:pt x="212" y="378"/>
                    <a:pt x="212" y="378"/>
                  </a:cubicBezTo>
                  <a:cubicBezTo>
                    <a:pt x="212" y="378"/>
                    <a:pt x="212" y="379"/>
                    <a:pt x="212" y="379"/>
                  </a:cubicBezTo>
                  <a:cubicBezTo>
                    <a:pt x="211" y="378"/>
                    <a:pt x="211" y="378"/>
                    <a:pt x="211" y="378"/>
                  </a:cubicBezTo>
                  <a:cubicBezTo>
                    <a:pt x="212" y="379"/>
                    <a:pt x="212" y="380"/>
                    <a:pt x="212" y="381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2"/>
                    <a:pt x="212" y="380"/>
                    <a:pt x="212" y="381"/>
                  </a:cubicBezTo>
                  <a:cubicBezTo>
                    <a:pt x="212" y="382"/>
                    <a:pt x="211" y="381"/>
                    <a:pt x="211" y="382"/>
                  </a:cubicBezTo>
                  <a:cubicBezTo>
                    <a:pt x="211" y="383"/>
                    <a:pt x="212" y="385"/>
                    <a:pt x="211" y="386"/>
                  </a:cubicBezTo>
                  <a:cubicBezTo>
                    <a:pt x="211" y="387"/>
                    <a:pt x="212" y="388"/>
                    <a:pt x="212" y="389"/>
                  </a:cubicBezTo>
                  <a:cubicBezTo>
                    <a:pt x="212" y="390"/>
                    <a:pt x="211" y="389"/>
                    <a:pt x="211" y="390"/>
                  </a:cubicBezTo>
                  <a:cubicBezTo>
                    <a:pt x="211" y="389"/>
                    <a:pt x="211" y="390"/>
                    <a:pt x="211" y="389"/>
                  </a:cubicBezTo>
                  <a:cubicBezTo>
                    <a:pt x="211" y="390"/>
                    <a:pt x="210" y="390"/>
                    <a:pt x="211" y="390"/>
                  </a:cubicBezTo>
                  <a:cubicBezTo>
                    <a:pt x="210" y="391"/>
                    <a:pt x="210" y="390"/>
                    <a:pt x="210" y="391"/>
                  </a:cubicBezTo>
                  <a:cubicBezTo>
                    <a:pt x="210" y="391"/>
                    <a:pt x="211" y="390"/>
                    <a:pt x="211" y="390"/>
                  </a:cubicBezTo>
                  <a:cubicBezTo>
                    <a:pt x="211" y="389"/>
                    <a:pt x="211" y="391"/>
                    <a:pt x="211" y="391"/>
                  </a:cubicBezTo>
                  <a:cubicBezTo>
                    <a:pt x="211" y="392"/>
                    <a:pt x="211" y="393"/>
                    <a:pt x="211" y="395"/>
                  </a:cubicBezTo>
                  <a:cubicBezTo>
                    <a:pt x="211" y="394"/>
                    <a:pt x="211" y="394"/>
                    <a:pt x="211" y="394"/>
                  </a:cubicBezTo>
                  <a:cubicBezTo>
                    <a:pt x="211" y="395"/>
                    <a:pt x="211" y="396"/>
                    <a:pt x="211" y="397"/>
                  </a:cubicBezTo>
                  <a:cubicBezTo>
                    <a:pt x="212" y="397"/>
                    <a:pt x="212" y="397"/>
                    <a:pt x="212" y="397"/>
                  </a:cubicBezTo>
                  <a:cubicBezTo>
                    <a:pt x="212" y="397"/>
                    <a:pt x="212" y="397"/>
                    <a:pt x="212" y="398"/>
                  </a:cubicBezTo>
                  <a:cubicBezTo>
                    <a:pt x="212" y="398"/>
                    <a:pt x="211" y="398"/>
                    <a:pt x="211" y="399"/>
                  </a:cubicBezTo>
                  <a:cubicBezTo>
                    <a:pt x="211" y="398"/>
                    <a:pt x="211" y="397"/>
                    <a:pt x="211" y="397"/>
                  </a:cubicBezTo>
                  <a:cubicBezTo>
                    <a:pt x="210" y="397"/>
                    <a:pt x="210" y="395"/>
                    <a:pt x="211" y="395"/>
                  </a:cubicBezTo>
                  <a:cubicBezTo>
                    <a:pt x="210" y="394"/>
                    <a:pt x="211" y="395"/>
                    <a:pt x="210" y="395"/>
                  </a:cubicBezTo>
                  <a:cubicBezTo>
                    <a:pt x="210" y="396"/>
                    <a:pt x="210" y="396"/>
                    <a:pt x="210" y="398"/>
                  </a:cubicBezTo>
                  <a:cubicBezTo>
                    <a:pt x="211" y="398"/>
                    <a:pt x="211" y="397"/>
                    <a:pt x="211" y="398"/>
                  </a:cubicBezTo>
                  <a:cubicBezTo>
                    <a:pt x="211" y="399"/>
                    <a:pt x="211" y="399"/>
                    <a:pt x="211" y="400"/>
                  </a:cubicBezTo>
                  <a:cubicBezTo>
                    <a:pt x="210" y="399"/>
                    <a:pt x="210" y="399"/>
                    <a:pt x="210" y="399"/>
                  </a:cubicBezTo>
                  <a:cubicBezTo>
                    <a:pt x="210" y="400"/>
                    <a:pt x="211" y="400"/>
                    <a:pt x="211" y="401"/>
                  </a:cubicBezTo>
                  <a:cubicBezTo>
                    <a:pt x="210" y="401"/>
                    <a:pt x="210" y="399"/>
                    <a:pt x="210" y="399"/>
                  </a:cubicBezTo>
                  <a:cubicBezTo>
                    <a:pt x="210" y="400"/>
                    <a:pt x="210" y="400"/>
                    <a:pt x="210" y="400"/>
                  </a:cubicBezTo>
                  <a:cubicBezTo>
                    <a:pt x="210" y="401"/>
                    <a:pt x="210" y="400"/>
                    <a:pt x="210" y="401"/>
                  </a:cubicBezTo>
                  <a:cubicBezTo>
                    <a:pt x="210" y="401"/>
                    <a:pt x="210" y="401"/>
                    <a:pt x="210" y="401"/>
                  </a:cubicBezTo>
                  <a:cubicBezTo>
                    <a:pt x="210" y="402"/>
                    <a:pt x="210" y="402"/>
                    <a:pt x="210" y="402"/>
                  </a:cubicBezTo>
                  <a:cubicBezTo>
                    <a:pt x="210" y="402"/>
                    <a:pt x="211" y="402"/>
                    <a:pt x="210" y="401"/>
                  </a:cubicBezTo>
                  <a:cubicBezTo>
                    <a:pt x="211" y="402"/>
                    <a:pt x="211" y="402"/>
                    <a:pt x="211" y="403"/>
                  </a:cubicBezTo>
                  <a:cubicBezTo>
                    <a:pt x="211" y="403"/>
                    <a:pt x="211" y="402"/>
                    <a:pt x="211" y="402"/>
                  </a:cubicBezTo>
                  <a:cubicBezTo>
                    <a:pt x="211" y="402"/>
                    <a:pt x="211" y="403"/>
                    <a:pt x="211" y="403"/>
                  </a:cubicBezTo>
                  <a:cubicBezTo>
                    <a:pt x="211" y="404"/>
                    <a:pt x="211" y="404"/>
                    <a:pt x="211" y="404"/>
                  </a:cubicBezTo>
                  <a:cubicBezTo>
                    <a:pt x="211" y="404"/>
                    <a:pt x="211" y="403"/>
                    <a:pt x="211" y="403"/>
                  </a:cubicBezTo>
                  <a:cubicBezTo>
                    <a:pt x="210" y="402"/>
                    <a:pt x="210" y="404"/>
                    <a:pt x="210" y="403"/>
                  </a:cubicBezTo>
                  <a:cubicBezTo>
                    <a:pt x="210" y="404"/>
                    <a:pt x="210" y="404"/>
                    <a:pt x="210" y="405"/>
                  </a:cubicBezTo>
                  <a:cubicBezTo>
                    <a:pt x="210" y="404"/>
                    <a:pt x="211" y="404"/>
                    <a:pt x="211" y="404"/>
                  </a:cubicBezTo>
                  <a:cubicBezTo>
                    <a:pt x="211" y="406"/>
                    <a:pt x="210" y="405"/>
                    <a:pt x="210" y="406"/>
                  </a:cubicBezTo>
                  <a:cubicBezTo>
                    <a:pt x="211" y="406"/>
                    <a:pt x="211" y="408"/>
                    <a:pt x="212" y="407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1" y="408"/>
                    <a:pt x="211" y="409"/>
                    <a:pt x="211" y="408"/>
                  </a:cubicBezTo>
                  <a:cubicBezTo>
                    <a:pt x="211" y="409"/>
                    <a:pt x="211" y="409"/>
                    <a:pt x="211" y="409"/>
                  </a:cubicBezTo>
                  <a:cubicBezTo>
                    <a:pt x="211" y="408"/>
                    <a:pt x="211" y="408"/>
                    <a:pt x="211" y="408"/>
                  </a:cubicBezTo>
                  <a:cubicBezTo>
                    <a:pt x="210" y="409"/>
                    <a:pt x="210" y="409"/>
                    <a:pt x="210" y="410"/>
                  </a:cubicBezTo>
                  <a:cubicBezTo>
                    <a:pt x="210" y="410"/>
                    <a:pt x="210" y="410"/>
                    <a:pt x="210" y="410"/>
                  </a:cubicBezTo>
                  <a:cubicBezTo>
                    <a:pt x="210" y="410"/>
                    <a:pt x="210" y="410"/>
                    <a:pt x="210" y="411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2" y="408"/>
                    <a:pt x="212" y="408"/>
                    <a:pt x="211" y="408"/>
                  </a:cubicBezTo>
                  <a:cubicBezTo>
                    <a:pt x="212" y="408"/>
                    <a:pt x="212" y="409"/>
                    <a:pt x="211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09" y="409"/>
                    <a:pt x="209" y="410"/>
                  </a:cubicBezTo>
                  <a:cubicBezTo>
                    <a:pt x="209" y="410"/>
                    <a:pt x="208" y="410"/>
                    <a:pt x="208" y="410"/>
                  </a:cubicBezTo>
                  <a:cubicBezTo>
                    <a:pt x="209" y="409"/>
                    <a:pt x="209" y="409"/>
                    <a:pt x="209" y="409"/>
                  </a:cubicBezTo>
                  <a:cubicBezTo>
                    <a:pt x="208" y="410"/>
                    <a:pt x="209" y="409"/>
                    <a:pt x="208" y="409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0"/>
                    <a:pt x="207" y="410"/>
                    <a:pt x="207" y="409"/>
                  </a:cubicBezTo>
                  <a:cubicBezTo>
                    <a:pt x="207" y="410"/>
                    <a:pt x="207" y="410"/>
                    <a:pt x="206" y="410"/>
                  </a:cubicBezTo>
                  <a:cubicBezTo>
                    <a:pt x="206" y="410"/>
                    <a:pt x="206" y="410"/>
                    <a:pt x="206" y="410"/>
                  </a:cubicBezTo>
                  <a:cubicBezTo>
                    <a:pt x="206" y="410"/>
                    <a:pt x="206" y="411"/>
                    <a:pt x="205" y="410"/>
                  </a:cubicBezTo>
                  <a:cubicBezTo>
                    <a:pt x="206" y="411"/>
                    <a:pt x="206" y="410"/>
                    <a:pt x="206" y="410"/>
                  </a:cubicBezTo>
                  <a:cubicBezTo>
                    <a:pt x="207" y="410"/>
                    <a:pt x="206" y="411"/>
                    <a:pt x="206" y="411"/>
                  </a:cubicBezTo>
                  <a:cubicBezTo>
                    <a:pt x="205" y="410"/>
                    <a:pt x="205" y="411"/>
                    <a:pt x="204" y="411"/>
                  </a:cubicBezTo>
                  <a:cubicBezTo>
                    <a:pt x="204" y="411"/>
                    <a:pt x="203" y="411"/>
                    <a:pt x="203" y="411"/>
                  </a:cubicBezTo>
                  <a:cubicBezTo>
                    <a:pt x="203" y="412"/>
                    <a:pt x="203" y="412"/>
                    <a:pt x="203" y="412"/>
                  </a:cubicBezTo>
                  <a:cubicBezTo>
                    <a:pt x="203" y="411"/>
                    <a:pt x="202" y="412"/>
                    <a:pt x="202" y="412"/>
                  </a:cubicBezTo>
                  <a:cubicBezTo>
                    <a:pt x="202" y="412"/>
                    <a:pt x="202" y="412"/>
                    <a:pt x="201" y="412"/>
                  </a:cubicBezTo>
                  <a:cubicBezTo>
                    <a:pt x="202" y="412"/>
                    <a:pt x="201" y="412"/>
                    <a:pt x="201" y="413"/>
                  </a:cubicBezTo>
                  <a:cubicBezTo>
                    <a:pt x="200" y="413"/>
                    <a:pt x="201" y="412"/>
                    <a:pt x="201" y="412"/>
                  </a:cubicBezTo>
                  <a:cubicBezTo>
                    <a:pt x="200" y="412"/>
                    <a:pt x="199" y="412"/>
                    <a:pt x="199" y="413"/>
                  </a:cubicBezTo>
                  <a:cubicBezTo>
                    <a:pt x="200" y="412"/>
                    <a:pt x="199" y="413"/>
                    <a:pt x="199" y="413"/>
                  </a:cubicBezTo>
                  <a:cubicBezTo>
                    <a:pt x="198" y="413"/>
                    <a:pt x="199" y="413"/>
                    <a:pt x="199" y="413"/>
                  </a:cubicBezTo>
                  <a:cubicBezTo>
                    <a:pt x="198" y="413"/>
                    <a:pt x="198" y="414"/>
                    <a:pt x="199" y="414"/>
                  </a:cubicBezTo>
                  <a:cubicBezTo>
                    <a:pt x="198" y="414"/>
                    <a:pt x="198" y="414"/>
                    <a:pt x="197" y="414"/>
                  </a:cubicBezTo>
                  <a:cubicBezTo>
                    <a:pt x="197" y="414"/>
                    <a:pt x="198" y="414"/>
                    <a:pt x="198" y="414"/>
                  </a:cubicBezTo>
                  <a:cubicBezTo>
                    <a:pt x="196" y="414"/>
                    <a:pt x="197" y="415"/>
                    <a:pt x="196" y="415"/>
                  </a:cubicBezTo>
                  <a:cubicBezTo>
                    <a:pt x="197" y="415"/>
                    <a:pt x="197" y="416"/>
                    <a:pt x="196" y="416"/>
                  </a:cubicBezTo>
                  <a:cubicBezTo>
                    <a:pt x="195" y="417"/>
                    <a:pt x="197" y="416"/>
                    <a:pt x="196" y="416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5" y="416"/>
                    <a:pt x="197" y="415"/>
                    <a:pt x="196" y="415"/>
                  </a:cubicBezTo>
                  <a:cubicBezTo>
                    <a:pt x="195" y="415"/>
                    <a:pt x="195" y="415"/>
                    <a:pt x="195" y="415"/>
                  </a:cubicBezTo>
                  <a:cubicBezTo>
                    <a:pt x="195" y="415"/>
                    <a:pt x="195" y="414"/>
                    <a:pt x="195" y="414"/>
                  </a:cubicBezTo>
                  <a:cubicBezTo>
                    <a:pt x="195" y="415"/>
                    <a:pt x="194" y="415"/>
                    <a:pt x="194" y="415"/>
                  </a:cubicBezTo>
                  <a:cubicBezTo>
                    <a:pt x="194" y="416"/>
                    <a:pt x="194" y="415"/>
                    <a:pt x="194" y="415"/>
                  </a:cubicBezTo>
                  <a:cubicBezTo>
                    <a:pt x="194" y="416"/>
                    <a:pt x="194" y="416"/>
                    <a:pt x="193" y="416"/>
                  </a:cubicBezTo>
                  <a:cubicBezTo>
                    <a:pt x="193" y="416"/>
                    <a:pt x="193" y="416"/>
                    <a:pt x="193" y="416"/>
                  </a:cubicBezTo>
                  <a:cubicBezTo>
                    <a:pt x="192" y="416"/>
                    <a:pt x="193" y="416"/>
                    <a:pt x="192" y="417"/>
                  </a:cubicBezTo>
                  <a:cubicBezTo>
                    <a:pt x="192" y="416"/>
                    <a:pt x="192" y="416"/>
                    <a:pt x="192" y="416"/>
                  </a:cubicBezTo>
                  <a:cubicBezTo>
                    <a:pt x="190" y="418"/>
                    <a:pt x="187" y="420"/>
                    <a:pt x="186" y="422"/>
                  </a:cubicBezTo>
                  <a:cubicBezTo>
                    <a:pt x="186" y="422"/>
                    <a:pt x="185" y="423"/>
                    <a:pt x="185" y="425"/>
                  </a:cubicBezTo>
                  <a:cubicBezTo>
                    <a:pt x="185" y="424"/>
                    <a:pt x="185" y="425"/>
                    <a:pt x="185" y="425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4" y="426"/>
                    <a:pt x="185" y="428"/>
                    <a:pt x="186" y="429"/>
                  </a:cubicBezTo>
                  <a:cubicBezTo>
                    <a:pt x="186" y="429"/>
                    <a:pt x="185" y="429"/>
                    <a:pt x="185" y="429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7" y="430"/>
                    <a:pt x="187" y="430"/>
                    <a:pt x="187" y="430"/>
                  </a:cubicBezTo>
                  <a:cubicBezTo>
                    <a:pt x="187" y="431"/>
                    <a:pt x="188" y="431"/>
                    <a:pt x="188" y="432"/>
                  </a:cubicBezTo>
                  <a:cubicBezTo>
                    <a:pt x="188" y="432"/>
                    <a:pt x="188" y="432"/>
                    <a:pt x="188" y="431"/>
                  </a:cubicBezTo>
                  <a:cubicBezTo>
                    <a:pt x="188" y="432"/>
                    <a:pt x="190" y="433"/>
                    <a:pt x="191" y="434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2" y="434"/>
                    <a:pt x="191" y="433"/>
                  </a:cubicBezTo>
                  <a:cubicBezTo>
                    <a:pt x="192" y="435"/>
                    <a:pt x="195" y="435"/>
                    <a:pt x="196" y="436"/>
                  </a:cubicBezTo>
                  <a:cubicBezTo>
                    <a:pt x="197" y="436"/>
                    <a:pt x="197" y="436"/>
                    <a:pt x="197" y="436"/>
                  </a:cubicBezTo>
                  <a:cubicBezTo>
                    <a:pt x="198" y="436"/>
                    <a:pt x="200" y="436"/>
                    <a:pt x="201" y="437"/>
                  </a:cubicBezTo>
                  <a:cubicBezTo>
                    <a:pt x="200" y="437"/>
                    <a:pt x="201" y="436"/>
                    <a:pt x="202" y="436"/>
                  </a:cubicBezTo>
                  <a:cubicBezTo>
                    <a:pt x="203" y="436"/>
                    <a:pt x="202" y="437"/>
                    <a:pt x="203" y="437"/>
                  </a:cubicBezTo>
                  <a:cubicBezTo>
                    <a:pt x="203" y="437"/>
                    <a:pt x="204" y="437"/>
                    <a:pt x="204" y="437"/>
                  </a:cubicBezTo>
                  <a:cubicBezTo>
                    <a:pt x="204" y="437"/>
                    <a:pt x="204" y="437"/>
                    <a:pt x="204" y="437"/>
                  </a:cubicBezTo>
                  <a:cubicBezTo>
                    <a:pt x="204" y="437"/>
                    <a:pt x="205" y="437"/>
                    <a:pt x="205" y="438"/>
                  </a:cubicBezTo>
                  <a:cubicBezTo>
                    <a:pt x="205" y="438"/>
                    <a:pt x="205" y="438"/>
                    <a:pt x="205" y="438"/>
                  </a:cubicBezTo>
                  <a:cubicBezTo>
                    <a:pt x="206" y="438"/>
                    <a:pt x="206" y="438"/>
                    <a:pt x="207" y="438"/>
                  </a:cubicBezTo>
                  <a:cubicBezTo>
                    <a:pt x="207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10" y="439"/>
                    <a:pt x="209" y="438"/>
                    <a:pt x="209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09" y="438"/>
                    <a:pt x="210" y="438"/>
                    <a:pt x="210" y="439"/>
                  </a:cubicBezTo>
                  <a:cubicBezTo>
                    <a:pt x="210" y="439"/>
                    <a:pt x="210" y="438"/>
                    <a:pt x="211" y="438"/>
                  </a:cubicBezTo>
                  <a:cubicBezTo>
                    <a:pt x="211" y="439"/>
                    <a:pt x="212" y="439"/>
                    <a:pt x="212" y="439"/>
                  </a:cubicBezTo>
                  <a:cubicBezTo>
                    <a:pt x="212" y="439"/>
                    <a:pt x="213" y="439"/>
                    <a:pt x="213" y="439"/>
                  </a:cubicBezTo>
                  <a:cubicBezTo>
                    <a:pt x="213" y="439"/>
                    <a:pt x="212" y="438"/>
                    <a:pt x="212" y="438"/>
                  </a:cubicBezTo>
                  <a:cubicBezTo>
                    <a:pt x="212" y="438"/>
                    <a:pt x="213" y="438"/>
                    <a:pt x="213" y="438"/>
                  </a:cubicBezTo>
                  <a:cubicBezTo>
                    <a:pt x="213" y="438"/>
                    <a:pt x="213" y="438"/>
                    <a:pt x="213" y="438"/>
                  </a:cubicBezTo>
                  <a:cubicBezTo>
                    <a:pt x="213" y="438"/>
                    <a:pt x="214" y="439"/>
                    <a:pt x="214" y="438"/>
                  </a:cubicBezTo>
                  <a:cubicBezTo>
                    <a:pt x="214" y="439"/>
                    <a:pt x="214" y="439"/>
                    <a:pt x="214" y="439"/>
                  </a:cubicBezTo>
                  <a:cubicBezTo>
                    <a:pt x="214" y="439"/>
                    <a:pt x="215" y="439"/>
                    <a:pt x="216" y="439"/>
                  </a:cubicBezTo>
                  <a:cubicBezTo>
                    <a:pt x="216" y="439"/>
                    <a:pt x="215" y="439"/>
                    <a:pt x="216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9" y="440"/>
                    <a:pt x="219" y="439"/>
                    <a:pt x="220" y="439"/>
                  </a:cubicBezTo>
                  <a:cubicBezTo>
                    <a:pt x="220" y="439"/>
                    <a:pt x="220" y="439"/>
                    <a:pt x="220" y="440"/>
                  </a:cubicBezTo>
                  <a:cubicBezTo>
                    <a:pt x="221" y="440"/>
                    <a:pt x="221" y="439"/>
                    <a:pt x="221" y="439"/>
                  </a:cubicBezTo>
                  <a:cubicBezTo>
                    <a:pt x="221" y="439"/>
                    <a:pt x="220" y="440"/>
                    <a:pt x="220" y="439"/>
                  </a:cubicBezTo>
                  <a:cubicBezTo>
                    <a:pt x="220" y="439"/>
                    <a:pt x="221" y="439"/>
                    <a:pt x="221" y="439"/>
                  </a:cubicBezTo>
                  <a:cubicBezTo>
                    <a:pt x="222" y="440"/>
                    <a:pt x="224" y="440"/>
                    <a:pt x="226" y="440"/>
                  </a:cubicBezTo>
                  <a:cubicBezTo>
                    <a:pt x="226" y="440"/>
                    <a:pt x="227" y="440"/>
                    <a:pt x="227" y="440"/>
                  </a:cubicBezTo>
                  <a:cubicBezTo>
                    <a:pt x="227" y="440"/>
                    <a:pt x="228" y="440"/>
                    <a:pt x="229" y="440"/>
                  </a:cubicBezTo>
                  <a:cubicBezTo>
                    <a:pt x="228" y="440"/>
                    <a:pt x="228" y="440"/>
                    <a:pt x="228" y="440"/>
                  </a:cubicBezTo>
                  <a:cubicBezTo>
                    <a:pt x="229" y="440"/>
                    <a:pt x="230" y="439"/>
                    <a:pt x="231" y="439"/>
                  </a:cubicBezTo>
                  <a:cubicBezTo>
                    <a:pt x="231" y="440"/>
                    <a:pt x="230" y="440"/>
                    <a:pt x="230" y="440"/>
                  </a:cubicBezTo>
                  <a:cubicBezTo>
                    <a:pt x="231" y="440"/>
                    <a:pt x="232" y="439"/>
                    <a:pt x="233" y="440"/>
                  </a:cubicBezTo>
                  <a:cubicBezTo>
                    <a:pt x="233" y="440"/>
                    <a:pt x="233" y="439"/>
                    <a:pt x="233" y="439"/>
                  </a:cubicBezTo>
                  <a:cubicBezTo>
                    <a:pt x="234" y="439"/>
                    <a:pt x="235" y="440"/>
                    <a:pt x="235" y="440"/>
                  </a:cubicBezTo>
                  <a:cubicBezTo>
                    <a:pt x="236" y="440"/>
                    <a:pt x="236" y="439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7" y="440"/>
                    <a:pt x="237" y="440"/>
                    <a:pt x="238" y="439"/>
                  </a:cubicBezTo>
                  <a:cubicBezTo>
                    <a:pt x="238" y="440"/>
                    <a:pt x="240" y="440"/>
                    <a:pt x="241" y="440"/>
                  </a:cubicBezTo>
                  <a:cubicBezTo>
                    <a:pt x="241" y="439"/>
                    <a:pt x="242" y="440"/>
                    <a:pt x="242" y="439"/>
                  </a:cubicBezTo>
                  <a:cubicBezTo>
                    <a:pt x="242" y="439"/>
                    <a:pt x="242" y="439"/>
                    <a:pt x="242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5" y="439"/>
                    <a:pt x="245" y="439"/>
                  </a:cubicBezTo>
                  <a:cubicBezTo>
                    <a:pt x="244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8"/>
                    <a:pt x="246" y="439"/>
                    <a:pt x="247" y="438"/>
                  </a:cubicBezTo>
                  <a:cubicBezTo>
                    <a:pt x="247" y="438"/>
                    <a:pt x="247" y="439"/>
                    <a:pt x="247" y="439"/>
                  </a:cubicBezTo>
                  <a:cubicBezTo>
                    <a:pt x="247" y="439"/>
                    <a:pt x="248" y="438"/>
                    <a:pt x="249" y="438"/>
                  </a:cubicBezTo>
                  <a:cubicBezTo>
                    <a:pt x="249" y="439"/>
                    <a:pt x="250" y="438"/>
                    <a:pt x="250" y="438"/>
                  </a:cubicBezTo>
                  <a:cubicBezTo>
                    <a:pt x="251" y="438"/>
                    <a:pt x="247" y="439"/>
                    <a:pt x="248" y="438"/>
                  </a:cubicBezTo>
                  <a:cubicBezTo>
                    <a:pt x="248" y="439"/>
                    <a:pt x="249" y="438"/>
                    <a:pt x="249" y="438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0" y="439"/>
                    <a:pt x="251" y="438"/>
                    <a:pt x="251" y="438"/>
                  </a:cubicBezTo>
                  <a:cubicBezTo>
                    <a:pt x="252" y="438"/>
                    <a:pt x="255" y="437"/>
                    <a:pt x="255" y="437"/>
                  </a:cubicBezTo>
                  <a:cubicBezTo>
                    <a:pt x="255" y="437"/>
                    <a:pt x="255" y="437"/>
                    <a:pt x="255" y="437"/>
                  </a:cubicBezTo>
                  <a:cubicBezTo>
                    <a:pt x="256" y="437"/>
                    <a:pt x="256" y="436"/>
                    <a:pt x="256" y="437"/>
                  </a:cubicBezTo>
                  <a:cubicBezTo>
                    <a:pt x="257" y="436"/>
                    <a:pt x="257" y="437"/>
                    <a:pt x="257" y="437"/>
                  </a:cubicBezTo>
                  <a:cubicBezTo>
                    <a:pt x="257" y="437"/>
                    <a:pt x="257" y="436"/>
                    <a:pt x="257" y="436"/>
                  </a:cubicBezTo>
                  <a:cubicBezTo>
                    <a:pt x="258" y="436"/>
                    <a:pt x="260" y="435"/>
                    <a:pt x="261" y="435"/>
                  </a:cubicBezTo>
                  <a:cubicBezTo>
                    <a:pt x="261" y="435"/>
                    <a:pt x="261" y="436"/>
                    <a:pt x="261" y="435"/>
                  </a:cubicBezTo>
                  <a:cubicBezTo>
                    <a:pt x="262" y="435"/>
                    <a:pt x="263" y="434"/>
                    <a:pt x="264" y="433"/>
                  </a:cubicBez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5" y="433"/>
                    <a:pt x="265" y="433"/>
                  </a:cubicBezTo>
                  <a:cubicBezTo>
                    <a:pt x="265" y="433"/>
                    <a:pt x="265" y="433"/>
                    <a:pt x="265" y="433"/>
                  </a:cubicBezTo>
                  <a:cubicBezTo>
                    <a:pt x="264" y="433"/>
                    <a:pt x="265" y="432"/>
                    <a:pt x="265" y="432"/>
                  </a:cubicBezTo>
                  <a:cubicBezTo>
                    <a:pt x="265" y="432"/>
                    <a:pt x="265" y="432"/>
                    <a:pt x="265" y="432"/>
                  </a:cubicBezTo>
                  <a:cubicBezTo>
                    <a:pt x="266" y="432"/>
                    <a:pt x="266" y="431"/>
                    <a:pt x="267" y="431"/>
                  </a:cubicBezTo>
                  <a:cubicBezTo>
                    <a:pt x="267" y="431"/>
                    <a:pt x="266" y="431"/>
                    <a:pt x="267" y="431"/>
                  </a:cubicBezTo>
                  <a:cubicBezTo>
                    <a:pt x="267" y="432"/>
                    <a:pt x="268" y="430"/>
                    <a:pt x="268" y="430"/>
                  </a:cubicBezTo>
                  <a:cubicBezTo>
                    <a:pt x="268" y="430"/>
                    <a:pt x="269" y="430"/>
                    <a:pt x="268" y="430"/>
                  </a:cubicBezTo>
                  <a:cubicBezTo>
                    <a:pt x="269" y="429"/>
                    <a:pt x="269" y="430"/>
                    <a:pt x="269" y="429"/>
                  </a:cubicBezTo>
                  <a:cubicBezTo>
                    <a:pt x="269" y="429"/>
                    <a:pt x="269" y="428"/>
                    <a:pt x="269" y="427"/>
                  </a:cubicBezTo>
                  <a:cubicBezTo>
                    <a:pt x="269" y="428"/>
                    <a:pt x="270" y="427"/>
                    <a:pt x="270" y="428"/>
                  </a:cubicBezTo>
                  <a:cubicBezTo>
                    <a:pt x="270" y="426"/>
                    <a:pt x="270" y="426"/>
                    <a:pt x="270" y="425"/>
                  </a:cubicBezTo>
                  <a:cubicBezTo>
                    <a:pt x="270" y="424"/>
                    <a:pt x="270" y="423"/>
                    <a:pt x="270" y="423"/>
                  </a:cubicBezTo>
                  <a:cubicBezTo>
                    <a:pt x="270" y="423"/>
                    <a:pt x="270" y="423"/>
                    <a:pt x="270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424"/>
                    <a:pt x="271" y="423"/>
                    <a:pt x="271" y="423"/>
                  </a:cubicBezTo>
                  <a:cubicBezTo>
                    <a:pt x="271" y="423"/>
                    <a:pt x="272" y="421"/>
                    <a:pt x="272" y="420"/>
                  </a:cubicBezTo>
                  <a:cubicBezTo>
                    <a:pt x="271" y="421"/>
                    <a:pt x="272" y="419"/>
                    <a:pt x="271" y="419"/>
                  </a:cubicBezTo>
                  <a:cubicBezTo>
                    <a:pt x="271" y="417"/>
                    <a:pt x="272" y="418"/>
                    <a:pt x="272" y="418"/>
                  </a:cubicBezTo>
                  <a:cubicBezTo>
                    <a:pt x="272" y="416"/>
                    <a:pt x="272" y="415"/>
                    <a:pt x="272" y="414"/>
                  </a:cubicBezTo>
                  <a:cubicBezTo>
                    <a:pt x="272" y="414"/>
                    <a:pt x="272" y="414"/>
                    <a:pt x="272" y="414"/>
                  </a:cubicBezTo>
                  <a:cubicBezTo>
                    <a:pt x="272" y="413"/>
                    <a:pt x="273" y="412"/>
                    <a:pt x="272" y="411"/>
                  </a:cubicBezTo>
                  <a:cubicBezTo>
                    <a:pt x="272" y="411"/>
                    <a:pt x="272" y="411"/>
                    <a:pt x="272" y="411"/>
                  </a:cubicBezTo>
                  <a:cubicBezTo>
                    <a:pt x="273" y="410"/>
                    <a:pt x="272" y="411"/>
                    <a:pt x="272" y="409"/>
                  </a:cubicBezTo>
                  <a:cubicBezTo>
                    <a:pt x="272" y="410"/>
                    <a:pt x="272" y="410"/>
                    <a:pt x="272" y="410"/>
                  </a:cubicBezTo>
                  <a:cubicBezTo>
                    <a:pt x="272" y="409"/>
                    <a:pt x="273" y="408"/>
                    <a:pt x="273" y="407"/>
                  </a:cubicBezTo>
                  <a:cubicBezTo>
                    <a:pt x="273" y="407"/>
                    <a:pt x="273" y="407"/>
                    <a:pt x="273" y="407"/>
                  </a:cubicBezTo>
                  <a:cubicBezTo>
                    <a:pt x="273" y="407"/>
                    <a:pt x="273" y="406"/>
                    <a:pt x="273" y="405"/>
                  </a:cubicBezTo>
                  <a:cubicBezTo>
                    <a:pt x="273" y="405"/>
                    <a:pt x="273" y="405"/>
                    <a:pt x="273" y="405"/>
                  </a:cubicBezTo>
                  <a:cubicBezTo>
                    <a:pt x="273" y="405"/>
                    <a:pt x="273" y="404"/>
                    <a:pt x="273" y="404"/>
                  </a:cubicBezTo>
                  <a:cubicBezTo>
                    <a:pt x="273" y="404"/>
                    <a:pt x="273" y="403"/>
                    <a:pt x="273" y="403"/>
                  </a:cubicBezTo>
                  <a:cubicBezTo>
                    <a:pt x="273" y="403"/>
                    <a:pt x="273" y="402"/>
                    <a:pt x="273" y="401"/>
                  </a:cubicBezTo>
                  <a:cubicBezTo>
                    <a:pt x="273" y="401"/>
                    <a:pt x="273" y="401"/>
                    <a:pt x="273" y="401"/>
                  </a:cubicBezTo>
                  <a:cubicBezTo>
                    <a:pt x="273" y="397"/>
                    <a:pt x="274" y="392"/>
                    <a:pt x="273" y="388"/>
                  </a:cubicBezTo>
                  <a:cubicBezTo>
                    <a:pt x="274" y="388"/>
                    <a:pt x="274" y="389"/>
                    <a:pt x="274" y="389"/>
                  </a:cubicBezTo>
                  <a:cubicBezTo>
                    <a:pt x="273" y="389"/>
                    <a:pt x="274" y="388"/>
                    <a:pt x="274" y="387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3" y="385"/>
                    <a:pt x="274" y="384"/>
                    <a:pt x="274" y="384"/>
                  </a:cubicBezTo>
                  <a:cubicBezTo>
                    <a:pt x="274" y="383"/>
                    <a:pt x="274" y="383"/>
                    <a:pt x="274" y="383"/>
                  </a:cubicBezTo>
                  <a:cubicBezTo>
                    <a:pt x="274" y="383"/>
                    <a:pt x="274" y="383"/>
                    <a:pt x="274" y="382"/>
                  </a:cubicBezTo>
                  <a:cubicBezTo>
                    <a:pt x="274" y="382"/>
                    <a:pt x="274" y="382"/>
                    <a:pt x="274" y="382"/>
                  </a:cubicBezTo>
                  <a:cubicBezTo>
                    <a:pt x="274" y="381"/>
                    <a:pt x="273" y="380"/>
                    <a:pt x="274" y="379"/>
                  </a:cubicBezTo>
                  <a:cubicBezTo>
                    <a:pt x="274" y="379"/>
                    <a:pt x="274" y="378"/>
                    <a:pt x="273" y="378"/>
                  </a:cubicBezTo>
                  <a:cubicBezTo>
                    <a:pt x="273" y="377"/>
                    <a:pt x="274" y="377"/>
                    <a:pt x="274" y="378"/>
                  </a:cubicBezTo>
                  <a:cubicBezTo>
                    <a:pt x="273" y="374"/>
                    <a:pt x="274" y="371"/>
                    <a:pt x="273" y="368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7"/>
                    <a:pt x="274" y="365"/>
                    <a:pt x="273" y="364"/>
                  </a:cubicBezTo>
                  <a:cubicBezTo>
                    <a:pt x="273" y="363"/>
                    <a:pt x="273" y="363"/>
                    <a:pt x="273" y="363"/>
                  </a:cubicBezTo>
                  <a:cubicBezTo>
                    <a:pt x="273" y="363"/>
                    <a:pt x="273" y="363"/>
                    <a:pt x="273" y="362"/>
                  </a:cubicBezTo>
                  <a:cubicBezTo>
                    <a:pt x="273" y="362"/>
                    <a:pt x="273" y="361"/>
                    <a:pt x="273" y="361"/>
                  </a:cubicBezTo>
                  <a:cubicBezTo>
                    <a:pt x="273" y="360"/>
                    <a:pt x="273" y="361"/>
                    <a:pt x="273" y="361"/>
                  </a:cubicBezTo>
                  <a:cubicBezTo>
                    <a:pt x="273" y="360"/>
                    <a:pt x="272" y="359"/>
                    <a:pt x="273" y="358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73" y="354"/>
                    <a:pt x="273" y="349"/>
                    <a:pt x="273" y="346"/>
                  </a:cubicBezTo>
                  <a:cubicBezTo>
                    <a:pt x="272" y="345"/>
                    <a:pt x="273" y="346"/>
                    <a:pt x="273" y="345"/>
                  </a:cubicBezTo>
                  <a:cubicBezTo>
                    <a:pt x="272" y="342"/>
                    <a:pt x="273" y="338"/>
                    <a:pt x="272" y="335"/>
                  </a:cubicBezTo>
                  <a:cubicBezTo>
                    <a:pt x="272" y="333"/>
                    <a:pt x="271" y="332"/>
                    <a:pt x="271" y="332"/>
                  </a:cubicBezTo>
                  <a:close/>
                  <a:moveTo>
                    <a:pt x="212" y="372"/>
                  </a:moveTo>
                  <a:cubicBezTo>
                    <a:pt x="213" y="372"/>
                    <a:pt x="213" y="371"/>
                    <a:pt x="213" y="371"/>
                  </a:cubicBezTo>
                  <a:cubicBezTo>
                    <a:pt x="213" y="371"/>
                    <a:pt x="213" y="371"/>
                    <a:pt x="212" y="372"/>
                  </a:cubicBezTo>
                  <a:close/>
                  <a:moveTo>
                    <a:pt x="211" y="389"/>
                  </a:move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lose/>
                  <a:moveTo>
                    <a:pt x="211" y="392"/>
                  </a:moveTo>
                  <a:cubicBezTo>
                    <a:pt x="211" y="392"/>
                    <a:pt x="211" y="393"/>
                    <a:pt x="211" y="393"/>
                  </a:cubicBezTo>
                  <a:lnTo>
                    <a:pt x="211" y="392"/>
                  </a:lnTo>
                  <a:close/>
                  <a:moveTo>
                    <a:pt x="210" y="397"/>
                  </a:moveTo>
                  <a:cubicBezTo>
                    <a:pt x="210" y="398"/>
                    <a:pt x="210" y="398"/>
                    <a:pt x="210" y="398"/>
                  </a:cubicBezTo>
                  <a:cubicBezTo>
                    <a:pt x="210" y="398"/>
                    <a:pt x="210" y="397"/>
                    <a:pt x="210" y="397"/>
                  </a:cubicBezTo>
                  <a:close/>
                  <a:moveTo>
                    <a:pt x="210" y="399"/>
                  </a:moveTo>
                  <a:cubicBezTo>
                    <a:pt x="210" y="398"/>
                    <a:pt x="211" y="398"/>
                    <a:pt x="211" y="398"/>
                  </a:cubicBezTo>
                  <a:cubicBezTo>
                    <a:pt x="210" y="398"/>
                    <a:pt x="210" y="399"/>
                    <a:pt x="210" y="399"/>
                  </a:cubicBezTo>
                  <a:close/>
                  <a:moveTo>
                    <a:pt x="210" y="408"/>
                  </a:moveTo>
                  <a:cubicBezTo>
                    <a:pt x="210" y="408"/>
                    <a:pt x="210" y="407"/>
                    <a:pt x="210" y="407"/>
                  </a:cubicBezTo>
                  <a:cubicBezTo>
                    <a:pt x="210" y="407"/>
                    <a:pt x="210" y="408"/>
                    <a:pt x="210" y="408"/>
                  </a:cubicBezTo>
                  <a:close/>
                  <a:moveTo>
                    <a:pt x="211" y="409"/>
                  </a:moveTo>
                  <a:cubicBezTo>
                    <a:pt x="211" y="409"/>
                    <a:pt x="210" y="409"/>
                    <a:pt x="211" y="409"/>
                  </a:cubicBezTo>
                  <a:cubicBezTo>
                    <a:pt x="211" y="409"/>
                    <a:pt x="211" y="409"/>
                    <a:pt x="211" y="409"/>
                  </a:cubicBezTo>
                  <a:close/>
                  <a:moveTo>
                    <a:pt x="229" y="440"/>
                  </a:moveTo>
                  <a:cubicBezTo>
                    <a:pt x="229" y="440"/>
                    <a:pt x="229" y="440"/>
                    <a:pt x="229" y="440"/>
                  </a:cubicBezTo>
                  <a:cubicBezTo>
                    <a:pt x="229" y="440"/>
                    <a:pt x="229" y="440"/>
                    <a:pt x="229" y="440"/>
                  </a:cubicBezTo>
                  <a:close/>
                  <a:moveTo>
                    <a:pt x="264" y="434"/>
                  </a:move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3" y="435"/>
                    <a:pt x="264" y="434"/>
                  </a:cubicBezTo>
                  <a:close/>
                  <a:moveTo>
                    <a:pt x="271" y="419"/>
                  </a:moveTo>
                  <a:cubicBezTo>
                    <a:pt x="272" y="419"/>
                    <a:pt x="272" y="419"/>
                    <a:pt x="272" y="419"/>
                  </a:cubicBezTo>
                  <a:cubicBezTo>
                    <a:pt x="272" y="418"/>
                    <a:pt x="272" y="418"/>
                    <a:pt x="272" y="418"/>
                  </a:cubicBezTo>
                  <a:lnTo>
                    <a:pt x="271" y="419"/>
                  </a:lnTo>
                  <a:close/>
                  <a:moveTo>
                    <a:pt x="419" y="321"/>
                  </a:moveTo>
                  <a:cubicBezTo>
                    <a:pt x="419" y="322"/>
                    <a:pt x="419" y="321"/>
                    <a:pt x="419" y="321"/>
                  </a:cubicBezTo>
                  <a:cubicBezTo>
                    <a:pt x="419" y="321"/>
                    <a:pt x="419" y="321"/>
                    <a:pt x="419" y="321"/>
                  </a:cubicBezTo>
                  <a:close/>
                  <a:moveTo>
                    <a:pt x="439" y="412"/>
                  </a:moveTo>
                  <a:cubicBezTo>
                    <a:pt x="436" y="414"/>
                    <a:pt x="433" y="414"/>
                    <a:pt x="430" y="414"/>
                  </a:cubicBezTo>
                  <a:cubicBezTo>
                    <a:pt x="429" y="414"/>
                    <a:pt x="427" y="414"/>
                    <a:pt x="426" y="414"/>
                  </a:cubicBezTo>
                  <a:cubicBezTo>
                    <a:pt x="422" y="415"/>
                    <a:pt x="418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2" y="415"/>
                    <a:pt x="410" y="415"/>
                    <a:pt x="409" y="414"/>
                  </a:cubicBezTo>
                  <a:cubicBezTo>
                    <a:pt x="409" y="414"/>
                    <a:pt x="408" y="414"/>
                    <a:pt x="408" y="414"/>
                  </a:cubicBezTo>
                  <a:cubicBezTo>
                    <a:pt x="408" y="414"/>
                    <a:pt x="408" y="414"/>
                    <a:pt x="408" y="414"/>
                  </a:cubicBezTo>
                  <a:cubicBezTo>
                    <a:pt x="407" y="414"/>
                    <a:pt x="407" y="414"/>
                    <a:pt x="406" y="413"/>
                  </a:cubicBezTo>
                  <a:cubicBezTo>
                    <a:pt x="404" y="412"/>
                    <a:pt x="403" y="411"/>
                    <a:pt x="402" y="410"/>
                  </a:cubicBezTo>
                  <a:cubicBezTo>
                    <a:pt x="402" y="409"/>
                    <a:pt x="401" y="409"/>
                    <a:pt x="401" y="408"/>
                  </a:cubicBezTo>
                  <a:cubicBezTo>
                    <a:pt x="401" y="408"/>
                    <a:pt x="401" y="408"/>
                    <a:pt x="401" y="407"/>
                  </a:cubicBezTo>
                  <a:cubicBezTo>
                    <a:pt x="401" y="407"/>
                    <a:pt x="401" y="407"/>
                    <a:pt x="401" y="407"/>
                  </a:cubicBezTo>
                  <a:cubicBezTo>
                    <a:pt x="401" y="406"/>
                    <a:pt x="401" y="406"/>
                    <a:pt x="401" y="406"/>
                  </a:cubicBezTo>
                  <a:cubicBezTo>
                    <a:pt x="401" y="405"/>
                    <a:pt x="403" y="404"/>
                    <a:pt x="404" y="403"/>
                  </a:cubicBezTo>
                  <a:cubicBezTo>
                    <a:pt x="406" y="402"/>
                    <a:pt x="408" y="401"/>
                    <a:pt x="410" y="400"/>
                  </a:cubicBezTo>
                  <a:cubicBezTo>
                    <a:pt x="410" y="399"/>
                    <a:pt x="411" y="399"/>
                    <a:pt x="412" y="398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13" y="398"/>
                    <a:pt x="413" y="398"/>
                    <a:pt x="414" y="398"/>
                  </a:cubicBezTo>
                  <a:cubicBezTo>
                    <a:pt x="414" y="398"/>
                    <a:pt x="414" y="398"/>
                    <a:pt x="414" y="398"/>
                  </a:cubicBezTo>
                  <a:cubicBezTo>
                    <a:pt x="414" y="398"/>
                    <a:pt x="415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6" y="397"/>
                    <a:pt x="415" y="398"/>
                    <a:pt x="416" y="398"/>
                  </a:cubicBezTo>
                  <a:cubicBezTo>
                    <a:pt x="418" y="398"/>
                    <a:pt x="419" y="397"/>
                    <a:pt x="421" y="397"/>
                  </a:cubicBezTo>
                  <a:cubicBezTo>
                    <a:pt x="422" y="397"/>
                    <a:pt x="422" y="397"/>
                    <a:pt x="422" y="397"/>
                  </a:cubicBezTo>
                  <a:cubicBezTo>
                    <a:pt x="422" y="395"/>
                    <a:pt x="422" y="395"/>
                    <a:pt x="422" y="395"/>
                  </a:cubicBezTo>
                  <a:cubicBezTo>
                    <a:pt x="422" y="395"/>
                    <a:pt x="422" y="394"/>
                    <a:pt x="422" y="394"/>
                  </a:cubicBezTo>
                  <a:cubicBezTo>
                    <a:pt x="422" y="394"/>
                    <a:pt x="422" y="394"/>
                    <a:pt x="422" y="394"/>
                  </a:cubicBezTo>
                  <a:cubicBezTo>
                    <a:pt x="423" y="393"/>
                    <a:pt x="422" y="393"/>
                    <a:pt x="422" y="393"/>
                  </a:cubicBezTo>
                  <a:cubicBezTo>
                    <a:pt x="422" y="393"/>
                    <a:pt x="422" y="393"/>
                    <a:pt x="422" y="393"/>
                  </a:cubicBezTo>
                  <a:cubicBezTo>
                    <a:pt x="422" y="392"/>
                    <a:pt x="422" y="391"/>
                    <a:pt x="422" y="390"/>
                  </a:cubicBezTo>
                  <a:cubicBezTo>
                    <a:pt x="422" y="390"/>
                    <a:pt x="422" y="391"/>
                    <a:pt x="422" y="391"/>
                  </a:cubicBezTo>
                  <a:cubicBezTo>
                    <a:pt x="422" y="390"/>
                    <a:pt x="423" y="389"/>
                    <a:pt x="422" y="388"/>
                  </a:cubicBezTo>
                  <a:cubicBezTo>
                    <a:pt x="422" y="388"/>
                    <a:pt x="422" y="388"/>
                    <a:pt x="422" y="388"/>
                  </a:cubicBezTo>
                  <a:cubicBezTo>
                    <a:pt x="422" y="387"/>
                    <a:pt x="423" y="386"/>
                    <a:pt x="422" y="385"/>
                  </a:cubicBezTo>
                  <a:cubicBezTo>
                    <a:pt x="422" y="385"/>
                    <a:pt x="422" y="385"/>
                    <a:pt x="422" y="385"/>
                  </a:cubicBezTo>
                  <a:cubicBezTo>
                    <a:pt x="422" y="383"/>
                    <a:pt x="422" y="381"/>
                    <a:pt x="422" y="378"/>
                  </a:cubicBezTo>
                  <a:cubicBezTo>
                    <a:pt x="422" y="377"/>
                    <a:pt x="422" y="376"/>
                    <a:pt x="422" y="374"/>
                  </a:cubicBezTo>
                  <a:cubicBezTo>
                    <a:pt x="422" y="374"/>
                    <a:pt x="422" y="374"/>
                    <a:pt x="422" y="374"/>
                  </a:cubicBezTo>
                  <a:cubicBezTo>
                    <a:pt x="422" y="373"/>
                    <a:pt x="422" y="374"/>
                    <a:pt x="422" y="374"/>
                  </a:cubicBezTo>
                  <a:cubicBezTo>
                    <a:pt x="422" y="373"/>
                    <a:pt x="422" y="372"/>
                    <a:pt x="422" y="371"/>
                  </a:cubicBezTo>
                  <a:cubicBezTo>
                    <a:pt x="422" y="371"/>
                    <a:pt x="422" y="371"/>
                    <a:pt x="422" y="371"/>
                  </a:cubicBezTo>
                  <a:cubicBezTo>
                    <a:pt x="422" y="370"/>
                    <a:pt x="421" y="369"/>
                    <a:pt x="422" y="368"/>
                  </a:cubicBezTo>
                  <a:cubicBezTo>
                    <a:pt x="421" y="368"/>
                    <a:pt x="421" y="367"/>
                    <a:pt x="421" y="367"/>
                  </a:cubicBezTo>
                  <a:cubicBezTo>
                    <a:pt x="421" y="366"/>
                    <a:pt x="421" y="366"/>
                    <a:pt x="422" y="367"/>
                  </a:cubicBezTo>
                  <a:cubicBezTo>
                    <a:pt x="422" y="367"/>
                    <a:pt x="422" y="367"/>
                    <a:pt x="422" y="367"/>
                  </a:cubicBezTo>
                  <a:cubicBezTo>
                    <a:pt x="421" y="366"/>
                    <a:pt x="421" y="365"/>
                    <a:pt x="422" y="364"/>
                  </a:cubicBezTo>
                  <a:cubicBezTo>
                    <a:pt x="421" y="364"/>
                    <a:pt x="421" y="364"/>
                    <a:pt x="421" y="363"/>
                  </a:cubicBezTo>
                  <a:cubicBezTo>
                    <a:pt x="422" y="363"/>
                    <a:pt x="421" y="362"/>
                    <a:pt x="421" y="362"/>
                  </a:cubicBezTo>
                  <a:cubicBezTo>
                    <a:pt x="421" y="362"/>
                    <a:pt x="421" y="361"/>
                    <a:pt x="421" y="361"/>
                  </a:cubicBezTo>
                  <a:cubicBezTo>
                    <a:pt x="421" y="361"/>
                    <a:pt x="421" y="361"/>
                    <a:pt x="421" y="361"/>
                  </a:cubicBezTo>
                  <a:cubicBezTo>
                    <a:pt x="421" y="359"/>
                    <a:pt x="421" y="357"/>
                    <a:pt x="421" y="355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3"/>
                    <a:pt x="421" y="352"/>
                    <a:pt x="420" y="350"/>
                  </a:cubicBezTo>
                  <a:cubicBezTo>
                    <a:pt x="420" y="349"/>
                    <a:pt x="421" y="348"/>
                    <a:pt x="421" y="348"/>
                  </a:cubicBezTo>
                  <a:cubicBezTo>
                    <a:pt x="420" y="347"/>
                    <a:pt x="420" y="347"/>
                    <a:pt x="420" y="347"/>
                  </a:cubicBezTo>
                  <a:cubicBezTo>
                    <a:pt x="420" y="346"/>
                    <a:pt x="420" y="346"/>
                    <a:pt x="420" y="346"/>
                  </a:cubicBezTo>
                  <a:cubicBezTo>
                    <a:pt x="420" y="345"/>
                    <a:pt x="421" y="345"/>
                    <a:pt x="420" y="344"/>
                  </a:cubicBezTo>
                  <a:cubicBezTo>
                    <a:pt x="420" y="344"/>
                    <a:pt x="420" y="344"/>
                    <a:pt x="420" y="344"/>
                  </a:cubicBezTo>
                  <a:cubicBezTo>
                    <a:pt x="420" y="343"/>
                    <a:pt x="420" y="342"/>
                    <a:pt x="420" y="342"/>
                  </a:cubicBezTo>
                  <a:cubicBezTo>
                    <a:pt x="420" y="341"/>
                    <a:pt x="420" y="341"/>
                    <a:pt x="419" y="341"/>
                  </a:cubicBezTo>
                  <a:cubicBezTo>
                    <a:pt x="419" y="341"/>
                    <a:pt x="420" y="341"/>
                    <a:pt x="420" y="340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20" y="339"/>
                    <a:pt x="420" y="338"/>
                    <a:pt x="419" y="336"/>
                  </a:cubicBezTo>
                  <a:cubicBezTo>
                    <a:pt x="420" y="336"/>
                    <a:pt x="419" y="335"/>
                    <a:pt x="420" y="334"/>
                  </a:cubicBezTo>
                  <a:cubicBezTo>
                    <a:pt x="419" y="333"/>
                    <a:pt x="420" y="332"/>
                    <a:pt x="419" y="332"/>
                  </a:cubicBezTo>
                  <a:cubicBezTo>
                    <a:pt x="419" y="332"/>
                    <a:pt x="419" y="332"/>
                    <a:pt x="419" y="332"/>
                  </a:cubicBezTo>
                  <a:cubicBezTo>
                    <a:pt x="419" y="331"/>
                    <a:pt x="419" y="330"/>
                    <a:pt x="419" y="329"/>
                  </a:cubicBezTo>
                  <a:cubicBezTo>
                    <a:pt x="419" y="329"/>
                    <a:pt x="419" y="329"/>
                    <a:pt x="419" y="328"/>
                  </a:cubicBezTo>
                  <a:cubicBezTo>
                    <a:pt x="419" y="328"/>
                    <a:pt x="419" y="328"/>
                    <a:pt x="419" y="328"/>
                  </a:cubicBezTo>
                  <a:cubicBezTo>
                    <a:pt x="419" y="328"/>
                    <a:pt x="419" y="328"/>
                    <a:pt x="418" y="327"/>
                  </a:cubicBezTo>
                  <a:cubicBezTo>
                    <a:pt x="419" y="327"/>
                    <a:pt x="418" y="327"/>
                    <a:pt x="419" y="327"/>
                  </a:cubicBezTo>
                  <a:cubicBezTo>
                    <a:pt x="419" y="327"/>
                    <a:pt x="419" y="327"/>
                    <a:pt x="419" y="327"/>
                  </a:cubicBezTo>
                  <a:cubicBezTo>
                    <a:pt x="419" y="327"/>
                    <a:pt x="419" y="326"/>
                    <a:pt x="419" y="326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4"/>
                    <a:pt x="419" y="324"/>
                  </a:cubicBezTo>
                  <a:cubicBezTo>
                    <a:pt x="419" y="324"/>
                    <a:pt x="419" y="324"/>
                    <a:pt x="419" y="324"/>
                  </a:cubicBezTo>
                  <a:cubicBezTo>
                    <a:pt x="419" y="324"/>
                    <a:pt x="419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3"/>
                    <a:pt x="419" y="324"/>
                    <a:pt x="419" y="324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4"/>
                    <a:pt x="418" y="325"/>
                    <a:pt x="418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8" y="325"/>
                    <a:pt x="419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7"/>
                    <a:pt x="418" y="328"/>
                  </a:cubicBezTo>
                  <a:cubicBezTo>
                    <a:pt x="418" y="328"/>
                    <a:pt x="418" y="328"/>
                    <a:pt x="418" y="328"/>
                  </a:cubicBezTo>
                  <a:cubicBezTo>
                    <a:pt x="418" y="328"/>
                    <a:pt x="418" y="327"/>
                    <a:pt x="418" y="328"/>
                  </a:cubicBezTo>
                  <a:cubicBezTo>
                    <a:pt x="418" y="328"/>
                    <a:pt x="418" y="328"/>
                    <a:pt x="417" y="328"/>
                  </a:cubicBezTo>
                  <a:cubicBezTo>
                    <a:pt x="417" y="329"/>
                    <a:pt x="418" y="330"/>
                    <a:pt x="418" y="331"/>
                  </a:cubicBezTo>
                  <a:cubicBezTo>
                    <a:pt x="418" y="331"/>
                    <a:pt x="418" y="332"/>
                    <a:pt x="418" y="332"/>
                  </a:cubicBezTo>
                  <a:cubicBezTo>
                    <a:pt x="418" y="333"/>
                    <a:pt x="418" y="332"/>
                    <a:pt x="418" y="333"/>
                  </a:cubicBezTo>
                  <a:cubicBezTo>
                    <a:pt x="417" y="333"/>
                    <a:pt x="417" y="333"/>
                    <a:pt x="417" y="332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4"/>
                    <a:pt x="417" y="333"/>
                    <a:pt x="417" y="333"/>
                  </a:cubicBezTo>
                  <a:cubicBezTo>
                    <a:pt x="418" y="332"/>
                    <a:pt x="417" y="334"/>
                    <a:pt x="418" y="333"/>
                  </a:cubicBezTo>
                  <a:cubicBezTo>
                    <a:pt x="418" y="334"/>
                    <a:pt x="418" y="335"/>
                    <a:pt x="418" y="336"/>
                  </a:cubicBezTo>
                  <a:cubicBezTo>
                    <a:pt x="418" y="335"/>
                    <a:pt x="417" y="335"/>
                    <a:pt x="417" y="335"/>
                  </a:cubicBezTo>
                  <a:cubicBezTo>
                    <a:pt x="418" y="336"/>
                    <a:pt x="418" y="336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8"/>
                  </a:cubicBezTo>
                  <a:cubicBezTo>
                    <a:pt x="417" y="338"/>
                    <a:pt x="418" y="337"/>
                    <a:pt x="417" y="337"/>
                  </a:cubicBezTo>
                  <a:cubicBezTo>
                    <a:pt x="417" y="337"/>
                    <a:pt x="417" y="336"/>
                    <a:pt x="417" y="336"/>
                  </a:cubicBezTo>
                  <a:cubicBezTo>
                    <a:pt x="417" y="335"/>
                    <a:pt x="417" y="336"/>
                    <a:pt x="417" y="336"/>
                  </a:cubicBezTo>
                  <a:cubicBezTo>
                    <a:pt x="417" y="336"/>
                    <a:pt x="417" y="337"/>
                    <a:pt x="417" y="337"/>
                  </a:cubicBezTo>
                  <a:cubicBezTo>
                    <a:pt x="417" y="337"/>
                    <a:pt x="417" y="337"/>
                    <a:pt x="417" y="337"/>
                  </a:cubicBezTo>
                  <a:cubicBezTo>
                    <a:pt x="418" y="338"/>
                    <a:pt x="417" y="338"/>
                    <a:pt x="417" y="338"/>
                  </a:cubicBezTo>
                  <a:cubicBezTo>
                    <a:pt x="417" y="338"/>
                    <a:pt x="417" y="338"/>
                    <a:pt x="417" y="338"/>
                  </a:cubicBezTo>
                  <a:cubicBezTo>
                    <a:pt x="417" y="338"/>
                    <a:pt x="417" y="339"/>
                    <a:pt x="417" y="339"/>
                  </a:cubicBezTo>
                  <a:cubicBezTo>
                    <a:pt x="416" y="339"/>
                    <a:pt x="417" y="338"/>
                    <a:pt x="417" y="338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39"/>
                    <a:pt x="417" y="339"/>
                    <a:pt x="417" y="339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7" y="340"/>
                    <a:pt x="417" y="340"/>
                    <a:pt x="417" y="339"/>
                  </a:cubicBezTo>
                  <a:cubicBezTo>
                    <a:pt x="418" y="339"/>
                    <a:pt x="417" y="340"/>
                    <a:pt x="417" y="340"/>
                  </a:cubicBezTo>
                  <a:cubicBezTo>
                    <a:pt x="417" y="340"/>
                    <a:pt x="417" y="340"/>
                    <a:pt x="417" y="340"/>
                  </a:cubicBezTo>
                  <a:cubicBezTo>
                    <a:pt x="418" y="340"/>
                    <a:pt x="418" y="340"/>
                    <a:pt x="418" y="341"/>
                  </a:cubicBezTo>
                  <a:cubicBezTo>
                    <a:pt x="418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7" y="340"/>
                    <a:pt x="417" y="341"/>
                    <a:pt x="416" y="340"/>
                  </a:cubicBezTo>
                  <a:cubicBezTo>
                    <a:pt x="416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8" y="342"/>
                    <a:pt x="417" y="342"/>
                    <a:pt x="417" y="342"/>
                  </a:cubicBezTo>
                  <a:cubicBezTo>
                    <a:pt x="417" y="342"/>
                    <a:pt x="418" y="343"/>
                    <a:pt x="418" y="343"/>
                  </a:cubicBezTo>
                  <a:cubicBezTo>
                    <a:pt x="418" y="343"/>
                    <a:pt x="418" y="343"/>
                    <a:pt x="418" y="343"/>
                  </a:cubicBezTo>
                  <a:cubicBezTo>
                    <a:pt x="418" y="343"/>
                    <a:pt x="418" y="344"/>
                    <a:pt x="418" y="343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3"/>
                    <a:pt x="417" y="343"/>
                    <a:pt x="417" y="343"/>
                  </a:cubicBezTo>
                  <a:cubicBezTo>
                    <a:pt x="417" y="344"/>
                    <a:pt x="417" y="344"/>
                    <a:pt x="417" y="344"/>
                  </a:cubicBezTo>
                  <a:cubicBezTo>
                    <a:pt x="417" y="345"/>
                    <a:pt x="417" y="344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5"/>
                    <a:pt x="417" y="345"/>
                    <a:pt x="417" y="345"/>
                  </a:cubicBezTo>
                  <a:cubicBezTo>
                    <a:pt x="417" y="346"/>
                    <a:pt x="416" y="346"/>
                    <a:pt x="417" y="346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6"/>
                    <a:pt x="417" y="347"/>
                    <a:pt x="417" y="347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7"/>
                    <a:pt x="416" y="346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9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9"/>
                    <a:pt x="417" y="349"/>
                  </a:cubicBezTo>
                  <a:cubicBezTo>
                    <a:pt x="417" y="349"/>
                    <a:pt x="417" y="350"/>
                    <a:pt x="417" y="350"/>
                  </a:cubicBezTo>
                  <a:cubicBezTo>
                    <a:pt x="417" y="350"/>
                    <a:pt x="417" y="350"/>
                    <a:pt x="417" y="350"/>
                  </a:cubicBezTo>
                  <a:cubicBezTo>
                    <a:pt x="417" y="350"/>
                    <a:pt x="418" y="350"/>
                    <a:pt x="417" y="351"/>
                  </a:cubicBezTo>
                  <a:cubicBezTo>
                    <a:pt x="417" y="350"/>
                    <a:pt x="417" y="351"/>
                    <a:pt x="417" y="351"/>
                  </a:cubicBezTo>
                  <a:cubicBezTo>
                    <a:pt x="417" y="350"/>
                    <a:pt x="417" y="351"/>
                    <a:pt x="418" y="351"/>
                  </a:cubicBezTo>
                  <a:cubicBezTo>
                    <a:pt x="418" y="352"/>
                    <a:pt x="417" y="351"/>
                    <a:pt x="417" y="351"/>
                  </a:cubicBezTo>
                  <a:cubicBezTo>
                    <a:pt x="417" y="351"/>
                    <a:pt x="417" y="352"/>
                    <a:pt x="417" y="352"/>
                  </a:cubicBezTo>
                  <a:cubicBezTo>
                    <a:pt x="417" y="352"/>
                    <a:pt x="417" y="352"/>
                    <a:pt x="418" y="352"/>
                  </a:cubicBezTo>
                  <a:cubicBezTo>
                    <a:pt x="418" y="353"/>
                    <a:pt x="417" y="352"/>
                    <a:pt x="417" y="352"/>
                  </a:cubicBezTo>
                  <a:cubicBezTo>
                    <a:pt x="417" y="353"/>
                    <a:pt x="418" y="353"/>
                    <a:pt x="418" y="353"/>
                  </a:cubicBezTo>
                  <a:cubicBezTo>
                    <a:pt x="418" y="353"/>
                    <a:pt x="418" y="353"/>
                    <a:pt x="418" y="354"/>
                  </a:cubicBezTo>
                  <a:cubicBezTo>
                    <a:pt x="418" y="354"/>
                    <a:pt x="418" y="353"/>
                    <a:pt x="418" y="353"/>
                  </a:cubicBezTo>
                  <a:cubicBezTo>
                    <a:pt x="418" y="354"/>
                    <a:pt x="418" y="353"/>
                    <a:pt x="418" y="354"/>
                  </a:cubicBezTo>
                  <a:cubicBezTo>
                    <a:pt x="419" y="354"/>
                    <a:pt x="419" y="354"/>
                    <a:pt x="419" y="354"/>
                  </a:cubicBezTo>
                  <a:cubicBezTo>
                    <a:pt x="419" y="355"/>
                    <a:pt x="419" y="354"/>
                    <a:pt x="419" y="354"/>
                  </a:cubicBezTo>
                  <a:cubicBezTo>
                    <a:pt x="419" y="355"/>
                    <a:pt x="419" y="355"/>
                    <a:pt x="419" y="355"/>
                  </a:cubicBezTo>
                  <a:cubicBezTo>
                    <a:pt x="418" y="355"/>
                    <a:pt x="418" y="354"/>
                    <a:pt x="418" y="354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4"/>
                    <a:pt x="417" y="354"/>
                    <a:pt x="417" y="354"/>
                  </a:cubicBezTo>
                  <a:cubicBezTo>
                    <a:pt x="418" y="355"/>
                    <a:pt x="417" y="355"/>
                    <a:pt x="417" y="355"/>
                  </a:cubicBezTo>
                  <a:cubicBezTo>
                    <a:pt x="418" y="355"/>
                    <a:pt x="417" y="355"/>
                    <a:pt x="418" y="355"/>
                  </a:cubicBezTo>
                  <a:cubicBezTo>
                    <a:pt x="418" y="355"/>
                    <a:pt x="418" y="356"/>
                    <a:pt x="418" y="356"/>
                  </a:cubicBezTo>
                  <a:cubicBezTo>
                    <a:pt x="418" y="356"/>
                    <a:pt x="418" y="356"/>
                    <a:pt x="417" y="356"/>
                  </a:cubicBezTo>
                  <a:cubicBezTo>
                    <a:pt x="417" y="356"/>
                    <a:pt x="418" y="356"/>
                    <a:pt x="418" y="357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7" y="358"/>
                    <a:pt x="417" y="360"/>
                    <a:pt x="418" y="361"/>
                  </a:cubicBezTo>
                  <a:cubicBezTo>
                    <a:pt x="418" y="361"/>
                    <a:pt x="418" y="361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3"/>
                    <a:pt x="418" y="363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8" y="366"/>
                    <a:pt x="418" y="367"/>
                    <a:pt x="418" y="367"/>
                  </a:cubicBezTo>
                  <a:cubicBezTo>
                    <a:pt x="418" y="367"/>
                    <a:pt x="418" y="367"/>
                    <a:pt x="419" y="367"/>
                  </a:cubicBezTo>
                  <a:cubicBezTo>
                    <a:pt x="419" y="367"/>
                    <a:pt x="418" y="367"/>
                    <a:pt x="419" y="368"/>
                  </a:cubicBezTo>
                  <a:cubicBezTo>
                    <a:pt x="419" y="368"/>
                    <a:pt x="418" y="368"/>
                    <a:pt x="418" y="368"/>
                  </a:cubicBezTo>
                  <a:cubicBezTo>
                    <a:pt x="418" y="368"/>
                    <a:pt x="418" y="370"/>
                    <a:pt x="418" y="371"/>
                  </a:cubicBezTo>
                  <a:cubicBezTo>
                    <a:pt x="418" y="371"/>
                    <a:pt x="418" y="371"/>
                    <a:pt x="418" y="371"/>
                  </a:cubicBezTo>
                  <a:cubicBezTo>
                    <a:pt x="418" y="372"/>
                    <a:pt x="418" y="372"/>
                    <a:pt x="418" y="373"/>
                  </a:cubicBezTo>
                  <a:cubicBezTo>
                    <a:pt x="418" y="373"/>
                    <a:pt x="419" y="373"/>
                    <a:pt x="419" y="374"/>
                  </a:cubicBezTo>
                  <a:cubicBezTo>
                    <a:pt x="419" y="374"/>
                    <a:pt x="419" y="374"/>
                    <a:pt x="418" y="374"/>
                  </a:cubicBezTo>
                  <a:cubicBezTo>
                    <a:pt x="419" y="374"/>
                    <a:pt x="419" y="375"/>
                    <a:pt x="419" y="375"/>
                  </a:cubicBezTo>
                  <a:cubicBezTo>
                    <a:pt x="418" y="375"/>
                    <a:pt x="418" y="375"/>
                    <a:pt x="418" y="375"/>
                  </a:cubicBezTo>
                  <a:cubicBezTo>
                    <a:pt x="419" y="375"/>
                    <a:pt x="419" y="375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9" y="376"/>
                    <a:pt x="418" y="376"/>
                    <a:pt x="418" y="376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8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9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9"/>
                    <a:pt x="419" y="379"/>
                    <a:pt x="419" y="379"/>
                  </a:cubicBezTo>
                  <a:cubicBezTo>
                    <a:pt x="419" y="379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1"/>
                    <a:pt x="419" y="380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2"/>
                  </a:cubicBezTo>
                  <a:cubicBezTo>
                    <a:pt x="419" y="382"/>
                    <a:pt x="419" y="382"/>
                    <a:pt x="419" y="382"/>
                  </a:cubicBezTo>
                  <a:cubicBezTo>
                    <a:pt x="419" y="383"/>
                    <a:pt x="419" y="383"/>
                    <a:pt x="419" y="383"/>
                  </a:cubicBezTo>
                  <a:cubicBezTo>
                    <a:pt x="419" y="383"/>
                    <a:pt x="420" y="383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5"/>
                    <a:pt x="419" y="386"/>
                    <a:pt x="419" y="387"/>
                  </a:cubicBezTo>
                  <a:cubicBezTo>
                    <a:pt x="419" y="387"/>
                    <a:pt x="419" y="388"/>
                    <a:pt x="419" y="388"/>
                  </a:cubicBezTo>
                  <a:cubicBezTo>
                    <a:pt x="419" y="388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20" y="390"/>
                    <a:pt x="420" y="390"/>
                  </a:cubicBezTo>
                  <a:cubicBezTo>
                    <a:pt x="419" y="390"/>
                    <a:pt x="419" y="390"/>
                    <a:pt x="419" y="390"/>
                  </a:cubicBezTo>
                  <a:cubicBezTo>
                    <a:pt x="419" y="390"/>
                    <a:pt x="420" y="391"/>
                    <a:pt x="419" y="391"/>
                  </a:cubicBezTo>
                  <a:cubicBezTo>
                    <a:pt x="419" y="391"/>
                    <a:pt x="420" y="391"/>
                    <a:pt x="420" y="392"/>
                  </a:cubicBezTo>
                  <a:cubicBezTo>
                    <a:pt x="420" y="392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19" y="394"/>
                    <a:pt x="419" y="394"/>
                  </a:cubicBezTo>
                  <a:cubicBezTo>
                    <a:pt x="419" y="394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19" y="395"/>
                    <a:pt x="419" y="395"/>
                    <a:pt x="419" y="395"/>
                  </a:cubicBezTo>
                  <a:cubicBezTo>
                    <a:pt x="419" y="394"/>
                    <a:pt x="418" y="395"/>
                    <a:pt x="418" y="394"/>
                  </a:cubicBezTo>
                  <a:cubicBezTo>
                    <a:pt x="418" y="395"/>
                    <a:pt x="417" y="394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6" y="395"/>
                    <a:pt x="416" y="395"/>
                    <a:pt x="417" y="395"/>
                  </a:cubicBezTo>
                  <a:cubicBezTo>
                    <a:pt x="416" y="395"/>
                    <a:pt x="416" y="395"/>
                    <a:pt x="415" y="395"/>
                  </a:cubicBezTo>
                  <a:cubicBezTo>
                    <a:pt x="415" y="395"/>
                    <a:pt x="415" y="396"/>
                    <a:pt x="415" y="395"/>
                  </a:cubicBezTo>
                  <a:cubicBezTo>
                    <a:pt x="414" y="396"/>
                    <a:pt x="416" y="395"/>
                    <a:pt x="416" y="395"/>
                  </a:cubicBezTo>
                  <a:cubicBezTo>
                    <a:pt x="416" y="395"/>
                    <a:pt x="415" y="395"/>
                    <a:pt x="415" y="395"/>
                  </a:cubicBezTo>
                  <a:cubicBezTo>
                    <a:pt x="415" y="395"/>
                    <a:pt x="415" y="395"/>
                    <a:pt x="415" y="395"/>
                  </a:cubicBezTo>
                  <a:cubicBezTo>
                    <a:pt x="415" y="395"/>
                    <a:pt x="414" y="395"/>
                    <a:pt x="414" y="395"/>
                  </a:cubicBezTo>
                  <a:cubicBezTo>
                    <a:pt x="414" y="395"/>
                    <a:pt x="412" y="396"/>
                    <a:pt x="412" y="396"/>
                  </a:cubicBezTo>
                  <a:cubicBezTo>
                    <a:pt x="412" y="396"/>
                    <a:pt x="412" y="396"/>
                    <a:pt x="412" y="396"/>
                  </a:cubicBezTo>
                  <a:cubicBezTo>
                    <a:pt x="412" y="396"/>
                    <a:pt x="411" y="396"/>
                    <a:pt x="411" y="396"/>
                  </a:cubicBezTo>
                  <a:cubicBezTo>
                    <a:pt x="411" y="397"/>
                    <a:pt x="411" y="396"/>
                    <a:pt x="411" y="396"/>
                  </a:cubicBezTo>
                  <a:cubicBezTo>
                    <a:pt x="411" y="396"/>
                    <a:pt x="411" y="397"/>
                    <a:pt x="411" y="397"/>
                  </a:cubicBezTo>
                  <a:cubicBezTo>
                    <a:pt x="410" y="396"/>
                    <a:pt x="409" y="397"/>
                    <a:pt x="408" y="397"/>
                  </a:cubicBezTo>
                  <a:cubicBezTo>
                    <a:pt x="409" y="397"/>
                    <a:pt x="409" y="397"/>
                    <a:pt x="409" y="397"/>
                  </a:cubicBezTo>
                  <a:cubicBezTo>
                    <a:pt x="408" y="397"/>
                    <a:pt x="408" y="398"/>
                    <a:pt x="407" y="398"/>
                  </a:cubicBezTo>
                  <a:cubicBezTo>
                    <a:pt x="407" y="398"/>
                    <a:pt x="407" y="398"/>
                    <a:pt x="407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9"/>
                    <a:pt x="406" y="399"/>
                  </a:cubicBezTo>
                  <a:cubicBezTo>
                    <a:pt x="406" y="399"/>
                    <a:pt x="406" y="399"/>
                    <a:pt x="406" y="399"/>
                  </a:cubicBezTo>
                  <a:cubicBezTo>
                    <a:pt x="406" y="399"/>
                    <a:pt x="406" y="399"/>
                    <a:pt x="405" y="399"/>
                  </a:cubicBezTo>
                  <a:cubicBezTo>
                    <a:pt x="405" y="399"/>
                    <a:pt x="405" y="399"/>
                    <a:pt x="405" y="399"/>
                  </a:cubicBezTo>
                  <a:cubicBezTo>
                    <a:pt x="405" y="399"/>
                    <a:pt x="404" y="399"/>
                    <a:pt x="404" y="399"/>
                  </a:cubicBezTo>
                  <a:cubicBezTo>
                    <a:pt x="404" y="399"/>
                    <a:pt x="404" y="399"/>
                    <a:pt x="404" y="400"/>
                  </a:cubicBezTo>
                  <a:cubicBezTo>
                    <a:pt x="404" y="400"/>
                    <a:pt x="404" y="399"/>
                    <a:pt x="404" y="40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403" y="401"/>
                    <a:pt x="403" y="401"/>
                    <a:pt x="403" y="400"/>
                  </a:cubicBezTo>
                  <a:cubicBezTo>
                    <a:pt x="402" y="401"/>
                    <a:pt x="402" y="401"/>
                    <a:pt x="402" y="402"/>
                  </a:cubicBezTo>
                  <a:cubicBezTo>
                    <a:pt x="402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0" y="402"/>
                    <a:pt x="401" y="402"/>
                  </a:cubicBezTo>
                  <a:cubicBezTo>
                    <a:pt x="400" y="402"/>
                    <a:pt x="399" y="402"/>
                    <a:pt x="399" y="403"/>
                  </a:cubicBezTo>
                  <a:cubicBezTo>
                    <a:pt x="400" y="403"/>
                    <a:pt x="399" y="404"/>
                    <a:pt x="399" y="404"/>
                  </a:cubicBezTo>
                  <a:cubicBezTo>
                    <a:pt x="399" y="405"/>
                    <a:pt x="399" y="404"/>
                    <a:pt x="398" y="404"/>
                  </a:cubicBezTo>
                  <a:cubicBezTo>
                    <a:pt x="398" y="405"/>
                    <a:pt x="398" y="406"/>
                    <a:pt x="398" y="406"/>
                  </a:cubicBezTo>
                  <a:cubicBezTo>
                    <a:pt x="398" y="406"/>
                    <a:pt x="398" y="406"/>
                    <a:pt x="398" y="406"/>
                  </a:cubicBezTo>
                  <a:cubicBezTo>
                    <a:pt x="398" y="407"/>
                    <a:pt x="398" y="408"/>
                    <a:pt x="399" y="408"/>
                  </a:cubicBezTo>
                  <a:cubicBezTo>
                    <a:pt x="398" y="408"/>
                    <a:pt x="398" y="408"/>
                    <a:pt x="398" y="408"/>
                  </a:cubicBezTo>
                  <a:cubicBezTo>
                    <a:pt x="398" y="409"/>
                    <a:pt x="399" y="408"/>
                    <a:pt x="399" y="409"/>
                  </a:cubicBezTo>
                  <a:cubicBezTo>
                    <a:pt x="398" y="409"/>
                    <a:pt x="398" y="409"/>
                    <a:pt x="398" y="409"/>
                  </a:cubicBezTo>
                  <a:cubicBezTo>
                    <a:pt x="399" y="409"/>
                    <a:pt x="399" y="410"/>
                    <a:pt x="399" y="410"/>
                  </a:cubicBezTo>
                  <a:cubicBezTo>
                    <a:pt x="399" y="410"/>
                    <a:pt x="399" y="410"/>
                    <a:pt x="399" y="410"/>
                  </a:cubicBezTo>
                  <a:cubicBezTo>
                    <a:pt x="399" y="410"/>
                    <a:pt x="399" y="411"/>
                    <a:pt x="400" y="411"/>
                  </a:cubicBezTo>
                  <a:cubicBezTo>
                    <a:pt x="400" y="411"/>
                    <a:pt x="400" y="411"/>
                    <a:pt x="399" y="411"/>
                  </a:cubicBezTo>
                  <a:cubicBezTo>
                    <a:pt x="400" y="412"/>
                    <a:pt x="400" y="411"/>
                    <a:pt x="400" y="412"/>
                  </a:cubicBezTo>
                  <a:cubicBezTo>
                    <a:pt x="400" y="412"/>
                    <a:pt x="400" y="412"/>
                    <a:pt x="400" y="412"/>
                  </a:cubicBezTo>
                  <a:cubicBezTo>
                    <a:pt x="400" y="412"/>
                    <a:pt x="401" y="413"/>
                    <a:pt x="401" y="413"/>
                  </a:cubicBezTo>
                  <a:cubicBezTo>
                    <a:pt x="401" y="413"/>
                    <a:pt x="401" y="413"/>
                    <a:pt x="401" y="413"/>
                  </a:cubicBezTo>
                  <a:cubicBezTo>
                    <a:pt x="403" y="415"/>
                    <a:pt x="405" y="416"/>
                    <a:pt x="408" y="416"/>
                  </a:cubicBezTo>
                  <a:cubicBezTo>
                    <a:pt x="408" y="417"/>
                    <a:pt x="407" y="416"/>
                    <a:pt x="407" y="417"/>
                  </a:cubicBezTo>
                  <a:cubicBezTo>
                    <a:pt x="407" y="416"/>
                    <a:pt x="408" y="417"/>
                    <a:pt x="408" y="417"/>
                  </a:cubicBezTo>
                  <a:cubicBezTo>
                    <a:pt x="408" y="417"/>
                    <a:pt x="408" y="417"/>
                    <a:pt x="408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10" y="418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1" y="417"/>
                    <a:pt x="411" y="418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2" y="418"/>
                    <a:pt x="412" y="417"/>
                    <a:pt x="412" y="417"/>
                  </a:cubicBezTo>
                  <a:cubicBezTo>
                    <a:pt x="413" y="417"/>
                    <a:pt x="414" y="417"/>
                    <a:pt x="414" y="417"/>
                  </a:cubicBezTo>
                  <a:cubicBezTo>
                    <a:pt x="414" y="417"/>
                    <a:pt x="414" y="417"/>
                    <a:pt x="414" y="417"/>
                  </a:cubicBezTo>
                  <a:cubicBezTo>
                    <a:pt x="415" y="417"/>
                    <a:pt x="417" y="417"/>
                    <a:pt x="419" y="417"/>
                  </a:cubicBezTo>
                  <a:cubicBezTo>
                    <a:pt x="419" y="417"/>
                    <a:pt x="419" y="417"/>
                    <a:pt x="419" y="417"/>
                  </a:cubicBezTo>
                  <a:cubicBezTo>
                    <a:pt x="420" y="417"/>
                    <a:pt x="421" y="418"/>
                    <a:pt x="422" y="417"/>
                  </a:cubicBezTo>
                  <a:cubicBezTo>
                    <a:pt x="422" y="416"/>
                    <a:pt x="422" y="416"/>
                    <a:pt x="422" y="416"/>
                  </a:cubicBezTo>
                  <a:cubicBezTo>
                    <a:pt x="422" y="416"/>
                    <a:pt x="422" y="417"/>
                    <a:pt x="422" y="417"/>
                  </a:cubicBezTo>
                  <a:cubicBezTo>
                    <a:pt x="422" y="417"/>
                    <a:pt x="423" y="417"/>
                    <a:pt x="423" y="416"/>
                  </a:cubicBezTo>
                  <a:cubicBezTo>
                    <a:pt x="423" y="416"/>
                    <a:pt x="423" y="417"/>
                    <a:pt x="423" y="417"/>
                  </a:cubicBezTo>
                  <a:cubicBezTo>
                    <a:pt x="424" y="417"/>
                    <a:pt x="424" y="416"/>
                    <a:pt x="425" y="416"/>
                  </a:cubicBezTo>
                  <a:cubicBezTo>
                    <a:pt x="424" y="416"/>
                    <a:pt x="424" y="416"/>
                    <a:pt x="424" y="416"/>
                  </a:cubicBezTo>
                  <a:cubicBezTo>
                    <a:pt x="427" y="417"/>
                    <a:pt x="430" y="417"/>
                    <a:pt x="431" y="416"/>
                  </a:cubicBezTo>
                  <a:cubicBezTo>
                    <a:pt x="432" y="415"/>
                    <a:pt x="432" y="416"/>
                    <a:pt x="432" y="416"/>
                  </a:cubicBezTo>
                  <a:cubicBezTo>
                    <a:pt x="434" y="415"/>
                    <a:pt x="436" y="415"/>
                    <a:pt x="438" y="414"/>
                  </a:cubicBezTo>
                  <a:cubicBezTo>
                    <a:pt x="439" y="414"/>
                    <a:pt x="439" y="412"/>
                    <a:pt x="439" y="412"/>
                  </a:cubicBezTo>
                  <a:close/>
                  <a:moveTo>
                    <a:pt x="418" y="322"/>
                  </a:moveTo>
                  <a:cubicBezTo>
                    <a:pt x="419" y="323"/>
                    <a:pt x="419" y="322"/>
                    <a:pt x="419" y="322"/>
                  </a:cubicBezTo>
                  <a:cubicBezTo>
                    <a:pt x="419" y="322"/>
                    <a:pt x="419" y="322"/>
                    <a:pt x="418" y="322"/>
                  </a:cubicBezTo>
                  <a:close/>
                  <a:moveTo>
                    <a:pt x="417" y="332"/>
                  </a:move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lose/>
                  <a:moveTo>
                    <a:pt x="417" y="334"/>
                  </a:moveTo>
                  <a:cubicBezTo>
                    <a:pt x="417" y="334"/>
                    <a:pt x="417" y="335"/>
                    <a:pt x="417" y="335"/>
                  </a:cubicBezTo>
                  <a:lnTo>
                    <a:pt x="417" y="334"/>
                  </a:lnTo>
                  <a:close/>
                  <a:moveTo>
                    <a:pt x="416" y="337"/>
                  </a:moveTo>
                  <a:cubicBezTo>
                    <a:pt x="416" y="337"/>
                    <a:pt x="416" y="338"/>
                    <a:pt x="417" y="337"/>
                  </a:cubicBezTo>
                  <a:cubicBezTo>
                    <a:pt x="416" y="337"/>
                    <a:pt x="416" y="337"/>
                    <a:pt x="416" y="337"/>
                  </a:cubicBezTo>
                  <a:close/>
                  <a:moveTo>
                    <a:pt x="417" y="338"/>
                  </a:moveTo>
                  <a:cubicBezTo>
                    <a:pt x="417" y="338"/>
                    <a:pt x="417" y="338"/>
                    <a:pt x="417" y="337"/>
                  </a:cubicBezTo>
                  <a:cubicBezTo>
                    <a:pt x="417" y="337"/>
                    <a:pt x="417" y="338"/>
                    <a:pt x="417" y="338"/>
                  </a:cubicBezTo>
                  <a:close/>
                  <a:moveTo>
                    <a:pt x="417" y="343"/>
                  </a:moveTo>
                  <a:cubicBezTo>
                    <a:pt x="417" y="343"/>
                    <a:pt x="417" y="343"/>
                    <a:pt x="417" y="343"/>
                  </a:cubicBezTo>
                  <a:cubicBezTo>
                    <a:pt x="416" y="343"/>
                    <a:pt x="417" y="343"/>
                    <a:pt x="417" y="343"/>
                  </a:cubicBezTo>
                  <a:close/>
                  <a:moveTo>
                    <a:pt x="417" y="345"/>
                  </a:moveTo>
                  <a:cubicBezTo>
                    <a:pt x="417" y="345"/>
                    <a:pt x="417" y="345"/>
                    <a:pt x="417" y="345"/>
                  </a:cubicBezTo>
                  <a:cubicBezTo>
                    <a:pt x="417" y="345"/>
                    <a:pt x="417" y="345"/>
                    <a:pt x="417" y="345"/>
                  </a:cubicBezTo>
                  <a:close/>
                  <a:moveTo>
                    <a:pt x="419" y="389"/>
                  </a:move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lose/>
                  <a:moveTo>
                    <a:pt x="407" y="397"/>
                  </a:moveTo>
                  <a:cubicBezTo>
                    <a:pt x="407" y="397"/>
                    <a:pt x="407" y="397"/>
                    <a:pt x="407" y="397"/>
                  </a:cubicBezTo>
                  <a:cubicBezTo>
                    <a:pt x="407" y="397"/>
                    <a:pt x="407" y="397"/>
                    <a:pt x="407" y="397"/>
                  </a:cubicBezTo>
                  <a:close/>
                  <a:moveTo>
                    <a:pt x="399" y="404"/>
                  </a:moveTo>
                  <a:cubicBezTo>
                    <a:pt x="399" y="404"/>
                    <a:pt x="399" y="404"/>
                    <a:pt x="399" y="404"/>
                  </a:cubicBezTo>
                  <a:cubicBezTo>
                    <a:pt x="399" y="404"/>
                    <a:pt x="399" y="404"/>
                    <a:pt x="399" y="404"/>
                  </a:cubicBezTo>
                  <a:close/>
                  <a:moveTo>
                    <a:pt x="113" y="323"/>
                  </a:moveTo>
                  <a:cubicBezTo>
                    <a:pt x="111" y="330"/>
                    <a:pt x="114" y="321"/>
                    <a:pt x="113" y="327"/>
                  </a:cubicBezTo>
                  <a:cubicBezTo>
                    <a:pt x="113" y="325"/>
                    <a:pt x="113" y="324"/>
                    <a:pt x="113" y="323"/>
                  </a:cubicBezTo>
                  <a:close/>
                  <a:moveTo>
                    <a:pt x="109" y="325"/>
                  </a:moveTo>
                  <a:cubicBezTo>
                    <a:pt x="111" y="323"/>
                    <a:pt x="112" y="322"/>
                    <a:pt x="112" y="322"/>
                  </a:cubicBezTo>
                  <a:cubicBezTo>
                    <a:pt x="105" y="329"/>
                    <a:pt x="98" y="336"/>
                    <a:pt x="89" y="339"/>
                  </a:cubicBezTo>
                  <a:cubicBezTo>
                    <a:pt x="80" y="343"/>
                    <a:pt x="70" y="343"/>
                    <a:pt x="62" y="339"/>
                  </a:cubicBezTo>
                  <a:cubicBezTo>
                    <a:pt x="58" y="336"/>
                    <a:pt x="55" y="334"/>
                    <a:pt x="51" y="330"/>
                  </a:cubicBezTo>
                  <a:cubicBezTo>
                    <a:pt x="48" y="327"/>
                    <a:pt x="45" y="323"/>
                    <a:pt x="43" y="319"/>
                  </a:cubicBezTo>
                  <a:cubicBezTo>
                    <a:pt x="41" y="315"/>
                    <a:pt x="40" y="311"/>
                    <a:pt x="40" y="306"/>
                  </a:cubicBezTo>
                  <a:cubicBezTo>
                    <a:pt x="40" y="302"/>
                    <a:pt x="42" y="297"/>
                    <a:pt x="44" y="293"/>
                  </a:cubicBezTo>
                  <a:cubicBezTo>
                    <a:pt x="49" y="285"/>
                    <a:pt x="59" y="277"/>
                    <a:pt x="69" y="272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64" y="269"/>
                    <a:pt x="60" y="270"/>
                    <a:pt x="57" y="270"/>
                  </a:cubicBezTo>
                  <a:cubicBezTo>
                    <a:pt x="47" y="271"/>
                    <a:pt x="36" y="271"/>
                    <a:pt x="26" y="267"/>
                  </a:cubicBezTo>
                  <a:cubicBezTo>
                    <a:pt x="21" y="266"/>
                    <a:pt x="16" y="263"/>
                    <a:pt x="12" y="260"/>
                  </a:cubicBezTo>
                  <a:cubicBezTo>
                    <a:pt x="8" y="256"/>
                    <a:pt x="6" y="252"/>
                    <a:pt x="5" y="247"/>
                  </a:cubicBezTo>
                  <a:cubicBezTo>
                    <a:pt x="5" y="242"/>
                    <a:pt x="5" y="236"/>
                    <a:pt x="7" y="232"/>
                  </a:cubicBezTo>
                  <a:cubicBezTo>
                    <a:pt x="8" y="227"/>
                    <a:pt x="11" y="222"/>
                    <a:pt x="15" y="219"/>
                  </a:cubicBezTo>
                  <a:cubicBezTo>
                    <a:pt x="23" y="212"/>
                    <a:pt x="34" y="209"/>
                    <a:pt x="45" y="207"/>
                  </a:cubicBezTo>
                  <a:cubicBezTo>
                    <a:pt x="44" y="202"/>
                    <a:pt x="44" y="202"/>
                    <a:pt x="44" y="202"/>
                  </a:cubicBezTo>
                  <a:cubicBezTo>
                    <a:pt x="40" y="202"/>
                    <a:pt x="36" y="201"/>
                    <a:pt x="33" y="199"/>
                  </a:cubicBezTo>
                  <a:cubicBezTo>
                    <a:pt x="29" y="198"/>
                    <a:pt x="25" y="196"/>
                    <a:pt x="22" y="193"/>
                  </a:cubicBezTo>
                  <a:cubicBezTo>
                    <a:pt x="24" y="195"/>
                    <a:pt x="22" y="193"/>
                    <a:pt x="20" y="192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0"/>
                    <a:pt x="17" y="190"/>
                    <a:pt x="16" y="189"/>
                  </a:cubicBezTo>
                  <a:cubicBezTo>
                    <a:pt x="13" y="186"/>
                    <a:pt x="15" y="187"/>
                    <a:pt x="17" y="189"/>
                  </a:cubicBezTo>
                  <a:cubicBezTo>
                    <a:pt x="9" y="183"/>
                    <a:pt x="4" y="174"/>
                    <a:pt x="3" y="165"/>
                  </a:cubicBezTo>
                  <a:cubicBezTo>
                    <a:pt x="3" y="160"/>
                    <a:pt x="4" y="156"/>
                    <a:pt x="7" y="152"/>
                  </a:cubicBezTo>
                  <a:cubicBezTo>
                    <a:pt x="10" y="149"/>
                    <a:pt x="14" y="146"/>
                    <a:pt x="19" y="144"/>
                  </a:cubicBezTo>
                  <a:cubicBezTo>
                    <a:pt x="19" y="144"/>
                    <a:pt x="22" y="143"/>
                    <a:pt x="24" y="142"/>
                  </a:cubicBezTo>
                  <a:cubicBezTo>
                    <a:pt x="27" y="142"/>
                    <a:pt x="29" y="141"/>
                    <a:pt x="29" y="141"/>
                  </a:cubicBezTo>
                  <a:cubicBezTo>
                    <a:pt x="30" y="141"/>
                    <a:pt x="29" y="141"/>
                    <a:pt x="29" y="141"/>
                  </a:cubicBezTo>
                  <a:cubicBezTo>
                    <a:pt x="35" y="140"/>
                    <a:pt x="38" y="140"/>
                    <a:pt x="42" y="139"/>
                  </a:cubicBezTo>
                  <a:cubicBezTo>
                    <a:pt x="45" y="139"/>
                    <a:pt x="47" y="139"/>
                    <a:pt x="52" y="140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2" y="135"/>
                    <a:pt x="51" y="134"/>
                    <a:pt x="50" y="133"/>
                  </a:cubicBezTo>
                  <a:cubicBezTo>
                    <a:pt x="43" y="126"/>
                    <a:pt x="36" y="119"/>
                    <a:pt x="31" y="111"/>
                  </a:cubicBezTo>
                  <a:cubicBezTo>
                    <a:pt x="27" y="103"/>
                    <a:pt x="24" y="94"/>
                    <a:pt x="28" y="86"/>
                  </a:cubicBezTo>
                  <a:cubicBezTo>
                    <a:pt x="30" y="82"/>
                    <a:pt x="33" y="79"/>
                    <a:pt x="36" y="77"/>
                  </a:cubicBezTo>
                  <a:cubicBezTo>
                    <a:pt x="40" y="76"/>
                    <a:pt x="45" y="76"/>
                    <a:pt x="49" y="76"/>
                  </a:cubicBezTo>
                  <a:cubicBezTo>
                    <a:pt x="58" y="77"/>
                    <a:pt x="67" y="81"/>
                    <a:pt x="75" y="86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3" y="76"/>
                    <a:pt x="69" y="68"/>
                    <a:pt x="67" y="61"/>
                  </a:cubicBezTo>
                  <a:cubicBezTo>
                    <a:pt x="66" y="57"/>
                    <a:pt x="66" y="53"/>
                    <a:pt x="67" y="50"/>
                  </a:cubicBezTo>
                  <a:cubicBezTo>
                    <a:pt x="67" y="46"/>
                    <a:pt x="69" y="43"/>
                    <a:pt x="72" y="40"/>
                  </a:cubicBezTo>
                  <a:cubicBezTo>
                    <a:pt x="75" y="38"/>
                    <a:pt x="78" y="36"/>
                    <a:pt x="82" y="35"/>
                  </a:cubicBezTo>
                  <a:cubicBezTo>
                    <a:pt x="86" y="35"/>
                    <a:pt x="90" y="36"/>
                    <a:pt x="93" y="38"/>
                  </a:cubicBezTo>
                  <a:cubicBezTo>
                    <a:pt x="100" y="42"/>
                    <a:pt x="106" y="48"/>
                    <a:pt x="111" y="55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3" y="44"/>
                    <a:pt x="111" y="35"/>
                    <a:pt x="114" y="26"/>
                  </a:cubicBezTo>
                  <a:cubicBezTo>
                    <a:pt x="115" y="22"/>
                    <a:pt x="117" y="18"/>
                    <a:pt x="120" y="15"/>
                  </a:cubicBezTo>
                  <a:cubicBezTo>
                    <a:pt x="123" y="12"/>
                    <a:pt x="128" y="11"/>
                    <a:pt x="132" y="11"/>
                  </a:cubicBezTo>
                  <a:cubicBezTo>
                    <a:pt x="141" y="10"/>
                    <a:pt x="151" y="12"/>
                    <a:pt x="158" y="18"/>
                  </a:cubicBezTo>
                  <a:cubicBezTo>
                    <a:pt x="165" y="24"/>
                    <a:pt x="170" y="32"/>
                    <a:pt x="173" y="41"/>
                  </a:cubicBezTo>
                  <a:cubicBezTo>
                    <a:pt x="173" y="42"/>
                    <a:pt x="174" y="44"/>
                    <a:pt x="174" y="45"/>
                  </a:cubicBezTo>
                  <a:cubicBezTo>
                    <a:pt x="178" y="45"/>
                    <a:pt x="178" y="45"/>
                    <a:pt x="178" y="45"/>
                  </a:cubicBezTo>
                  <a:cubicBezTo>
                    <a:pt x="179" y="37"/>
                    <a:pt x="182" y="28"/>
                    <a:pt x="185" y="2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17"/>
                    <a:pt x="188" y="14"/>
                    <a:pt x="189" y="12"/>
                  </a:cubicBezTo>
                  <a:cubicBezTo>
                    <a:pt x="191" y="9"/>
                    <a:pt x="193" y="6"/>
                    <a:pt x="197" y="4"/>
                  </a:cubicBezTo>
                  <a:cubicBezTo>
                    <a:pt x="197" y="4"/>
                    <a:pt x="201" y="3"/>
                    <a:pt x="199" y="3"/>
                  </a:cubicBezTo>
                  <a:cubicBezTo>
                    <a:pt x="201" y="2"/>
                    <a:pt x="203" y="2"/>
                    <a:pt x="205" y="3"/>
                  </a:cubicBezTo>
                  <a:cubicBezTo>
                    <a:pt x="206" y="3"/>
                    <a:pt x="208" y="4"/>
                    <a:pt x="211" y="5"/>
                  </a:cubicBezTo>
                  <a:cubicBezTo>
                    <a:pt x="211" y="5"/>
                    <a:pt x="211" y="4"/>
                    <a:pt x="212" y="5"/>
                  </a:cubicBezTo>
                  <a:cubicBezTo>
                    <a:pt x="215" y="6"/>
                    <a:pt x="216" y="7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8" y="9"/>
                  </a:cubicBezTo>
                  <a:cubicBezTo>
                    <a:pt x="218" y="10"/>
                    <a:pt x="220" y="11"/>
                    <a:pt x="223" y="14"/>
                  </a:cubicBezTo>
                  <a:cubicBezTo>
                    <a:pt x="229" y="24"/>
                    <a:pt x="230" y="38"/>
                    <a:pt x="228" y="50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5" y="46"/>
                    <a:pt x="240" y="42"/>
                    <a:pt x="245" y="38"/>
                  </a:cubicBezTo>
                  <a:cubicBezTo>
                    <a:pt x="249" y="34"/>
                    <a:pt x="254" y="30"/>
                    <a:pt x="260" y="28"/>
                  </a:cubicBezTo>
                  <a:cubicBezTo>
                    <a:pt x="259" y="28"/>
                    <a:pt x="258" y="28"/>
                    <a:pt x="260" y="27"/>
                  </a:cubicBezTo>
                  <a:cubicBezTo>
                    <a:pt x="261" y="27"/>
                    <a:pt x="263" y="27"/>
                    <a:pt x="265" y="26"/>
                  </a:cubicBezTo>
                  <a:cubicBezTo>
                    <a:pt x="267" y="26"/>
                    <a:pt x="270" y="26"/>
                    <a:pt x="271" y="27"/>
                  </a:cubicBezTo>
                  <a:cubicBezTo>
                    <a:pt x="271" y="27"/>
                    <a:pt x="269" y="27"/>
                    <a:pt x="268" y="26"/>
                  </a:cubicBezTo>
                  <a:cubicBezTo>
                    <a:pt x="271" y="27"/>
                    <a:pt x="273" y="28"/>
                    <a:pt x="275" y="30"/>
                  </a:cubicBezTo>
                  <a:cubicBezTo>
                    <a:pt x="277" y="31"/>
                    <a:pt x="278" y="33"/>
                    <a:pt x="279" y="35"/>
                  </a:cubicBezTo>
                  <a:cubicBezTo>
                    <a:pt x="282" y="39"/>
                    <a:pt x="283" y="44"/>
                    <a:pt x="283" y="49"/>
                  </a:cubicBezTo>
                  <a:cubicBezTo>
                    <a:pt x="283" y="46"/>
                    <a:pt x="283" y="46"/>
                    <a:pt x="283" y="46"/>
                  </a:cubicBezTo>
                  <a:cubicBezTo>
                    <a:pt x="284" y="56"/>
                    <a:pt x="281" y="69"/>
                    <a:pt x="279" y="76"/>
                  </a:cubicBezTo>
                  <a:cubicBezTo>
                    <a:pt x="279" y="75"/>
                    <a:pt x="279" y="76"/>
                    <a:pt x="279" y="77"/>
                  </a:cubicBezTo>
                  <a:cubicBezTo>
                    <a:pt x="282" y="79"/>
                    <a:pt x="282" y="79"/>
                    <a:pt x="282" y="79"/>
                  </a:cubicBezTo>
                  <a:cubicBezTo>
                    <a:pt x="283" y="78"/>
                    <a:pt x="285" y="76"/>
                    <a:pt x="286" y="75"/>
                  </a:cubicBezTo>
                  <a:cubicBezTo>
                    <a:pt x="291" y="70"/>
                    <a:pt x="301" y="64"/>
                    <a:pt x="309" y="60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15" y="58"/>
                    <a:pt x="322" y="56"/>
                    <a:pt x="328" y="58"/>
                  </a:cubicBezTo>
                  <a:cubicBezTo>
                    <a:pt x="334" y="61"/>
                    <a:pt x="337" y="67"/>
                    <a:pt x="339" y="74"/>
                  </a:cubicBezTo>
                  <a:cubicBezTo>
                    <a:pt x="341" y="80"/>
                    <a:pt x="341" y="87"/>
                    <a:pt x="340" y="94"/>
                  </a:cubicBezTo>
                  <a:cubicBezTo>
                    <a:pt x="338" y="101"/>
                    <a:pt x="335" y="107"/>
                    <a:pt x="331" y="113"/>
                  </a:cubicBezTo>
                  <a:cubicBezTo>
                    <a:pt x="329" y="116"/>
                    <a:pt x="326" y="119"/>
                    <a:pt x="323" y="12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36" y="129"/>
                    <a:pt x="348" y="134"/>
                    <a:pt x="358" y="142"/>
                  </a:cubicBezTo>
                  <a:cubicBezTo>
                    <a:pt x="360" y="144"/>
                    <a:pt x="358" y="142"/>
                    <a:pt x="360" y="144"/>
                  </a:cubicBezTo>
                  <a:cubicBezTo>
                    <a:pt x="363" y="147"/>
                    <a:pt x="360" y="144"/>
                    <a:pt x="361" y="145"/>
                  </a:cubicBezTo>
                  <a:cubicBezTo>
                    <a:pt x="364" y="148"/>
                    <a:pt x="366" y="152"/>
                    <a:pt x="366" y="157"/>
                  </a:cubicBezTo>
                  <a:cubicBezTo>
                    <a:pt x="367" y="162"/>
                    <a:pt x="365" y="167"/>
                    <a:pt x="362" y="171"/>
                  </a:cubicBezTo>
                  <a:cubicBezTo>
                    <a:pt x="361" y="172"/>
                    <a:pt x="359" y="174"/>
                    <a:pt x="360" y="173"/>
                  </a:cubicBezTo>
                  <a:cubicBezTo>
                    <a:pt x="351" y="181"/>
                    <a:pt x="335" y="185"/>
                    <a:pt x="323" y="186"/>
                  </a:cubicBezTo>
                  <a:cubicBezTo>
                    <a:pt x="325" y="186"/>
                    <a:pt x="323" y="186"/>
                    <a:pt x="321" y="187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3" y="190"/>
                    <a:pt x="327" y="192"/>
                    <a:pt x="329" y="193"/>
                  </a:cubicBezTo>
                  <a:cubicBezTo>
                    <a:pt x="332" y="194"/>
                    <a:pt x="332" y="194"/>
                    <a:pt x="330" y="194"/>
                  </a:cubicBezTo>
                  <a:cubicBezTo>
                    <a:pt x="328" y="193"/>
                    <a:pt x="328" y="193"/>
                    <a:pt x="328" y="193"/>
                  </a:cubicBezTo>
                  <a:cubicBezTo>
                    <a:pt x="333" y="195"/>
                    <a:pt x="337" y="197"/>
                    <a:pt x="340" y="199"/>
                  </a:cubicBezTo>
                  <a:cubicBezTo>
                    <a:pt x="344" y="201"/>
                    <a:pt x="347" y="203"/>
                    <a:pt x="351" y="207"/>
                  </a:cubicBezTo>
                  <a:cubicBezTo>
                    <a:pt x="355" y="211"/>
                    <a:pt x="356" y="212"/>
                    <a:pt x="359" y="217"/>
                  </a:cubicBezTo>
                  <a:cubicBezTo>
                    <a:pt x="360" y="218"/>
                    <a:pt x="361" y="221"/>
                    <a:pt x="362" y="224"/>
                  </a:cubicBezTo>
                  <a:cubicBezTo>
                    <a:pt x="363" y="227"/>
                    <a:pt x="364" y="231"/>
                    <a:pt x="364" y="234"/>
                  </a:cubicBezTo>
                  <a:cubicBezTo>
                    <a:pt x="364" y="232"/>
                    <a:pt x="365" y="240"/>
                    <a:pt x="363" y="246"/>
                  </a:cubicBezTo>
                  <a:cubicBezTo>
                    <a:pt x="363" y="245"/>
                    <a:pt x="363" y="244"/>
                    <a:pt x="363" y="244"/>
                  </a:cubicBezTo>
                  <a:cubicBezTo>
                    <a:pt x="362" y="248"/>
                    <a:pt x="360" y="252"/>
                    <a:pt x="356" y="255"/>
                  </a:cubicBezTo>
                  <a:cubicBezTo>
                    <a:pt x="352" y="258"/>
                    <a:pt x="346" y="260"/>
                    <a:pt x="341" y="260"/>
                  </a:cubicBezTo>
                  <a:cubicBezTo>
                    <a:pt x="329" y="262"/>
                    <a:pt x="317" y="260"/>
                    <a:pt x="307" y="257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5" y="260"/>
                    <a:pt x="305" y="260"/>
                    <a:pt x="305" y="260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8" y="263"/>
                    <a:pt x="308" y="263"/>
                    <a:pt x="308" y="263"/>
                  </a:cubicBezTo>
                  <a:cubicBezTo>
                    <a:pt x="314" y="272"/>
                    <a:pt x="320" y="283"/>
                    <a:pt x="322" y="294"/>
                  </a:cubicBezTo>
                  <a:cubicBezTo>
                    <a:pt x="323" y="299"/>
                    <a:pt x="323" y="304"/>
                    <a:pt x="322" y="310"/>
                  </a:cubicBezTo>
                  <a:cubicBezTo>
                    <a:pt x="321" y="315"/>
                    <a:pt x="319" y="320"/>
                    <a:pt x="315" y="324"/>
                  </a:cubicBezTo>
                  <a:cubicBezTo>
                    <a:pt x="313" y="326"/>
                    <a:pt x="310" y="328"/>
                    <a:pt x="307" y="330"/>
                  </a:cubicBezTo>
                  <a:cubicBezTo>
                    <a:pt x="303" y="332"/>
                    <a:pt x="300" y="333"/>
                    <a:pt x="297" y="333"/>
                  </a:cubicBezTo>
                  <a:cubicBezTo>
                    <a:pt x="293" y="334"/>
                    <a:pt x="290" y="334"/>
                    <a:pt x="288" y="333"/>
                  </a:cubicBezTo>
                  <a:cubicBezTo>
                    <a:pt x="286" y="333"/>
                    <a:pt x="284" y="333"/>
                    <a:pt x="281" y="332"/>
                  </a:cubicBezTo>
                  <a:cubicBezTo>
                    <a:pt x="278" y="331"/>
                    <a:pt x="277" y="330"/>
                    <a:pt x="276" y="329"/>
                  </a:cubicBezTo>
                  <a:cubicBezTo>
                    <a:pt x="267" y="324"/>
                    <a:pt x="261" y="317"/>
                    <a:pt x="255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1" y="305"/>
                    <a:pt x="251" y="305"/>
                    <a:pt x="251" y="305"/>
                  </a:cubicBezTo>
                  <a:cubicBezTo>
                    <a:pt x="251" y="309"/>
                    <a:pt x="251" y="309"/>
                    <a:pt x="251" y="309"/>
                  </a:cubicBezTo>
                  <a:cubicBezTo>
                    <a:pt x="252" y="317"/>
                    <a:pt x="252" y="327"/>
                    <a:pt x="250" y="335"/>
                  </a:cubicBezTo>
                  <a:cubicBezTo>
                    <a:pt x="250" y="338"/>
                    <a:pt x="248" y="347"/>
                    <a:pt x="249" y="343"/>
                  </a:cubicBezTo>
                  <a:cubicBezTo>
                    <a:pt x="249" y="346"/>
                    <a:pt x="249" y="345"/>
                    <a:pt x="248" y="349"/>
                  </a:cubicBezTo>
                  <a:cubicBezTo>
                    <a:pt x="248" y="347"/>
                    <a:pt x="248" y="346"/>
                    <a:pt x="248" y="345"/>
                  </a:cubicBezTo>
                  <a:cubicBezTo>
                    <a:pt x="247" y="350"/>
                    <a:pt x="245" y="355"/>
                    <a:pt x="243" y="359"/>
                  </a:cubicBezTo>
                  <a:cubicBezTo>
                    <a:pt x="241" y="363"/>
                    <a:pt x="237" y="366"/>
                    <a:pt x="233" y="368"/>
                  </a:cubicBezTo>
                  <a:cubicBezTo>
                    <a:pt x="229" y="370"/>
                    <a:pt x="224" y="370"/>
                    <a:pt x="220" y="369"/>
                  </a:cubicBezTo>
                  <a:cubicBezTo>
                    <a:pt x="215" y="369"/>
                    <a:pt x="211" y="367"/>
                    <a:pt x="207" y="365"/>
                  </a:cubicBezTo>
                  <a:cubicBezTo>
                    <a:pt x="205" y="363"/>
                    <a:pt x="201" y="360"/>
                    <a:pt x="198" y="356"/>
                  </a:cubicBezTo>
                  <a:cubicBezTo>
                    <a:pt x="195" y="351"/>
                    <a:pt x="192" y="346"/>
                    <a:pt x="190" y="341"/>
                  </a:cubicBezTo>
                  <a:cubicBezTo>
                    <a:pt x="189" y="336"/>
                    <a:pt x="187" y="329"/>
                    <a:pt x="186" y="323"/>
                  </a:cubicBezTo>
                  <a:cubicBezTo>
                    <a:pt x="185" y="323"/>
                    <a:pt x="185" y="323"/>
                    <a:pt x="185" y="323"/>
                  </a:cubicBezTo>
                  <a:cubicBezTo>
                    <a:pt x="184" y="328"/>
                    <a:pt x="184" y="328"/>
                    <a:pt x="184" y="328"/>
                  </a:cubicBezTo>
                  <a:cubicBezTo>
                    <a:pt x="184" y="329"/>
                    <a:pt x="184" y="329"/>
                    <a:pt x="184" y="329"/>
                  </a:cubicBezTo>
                  <a:cubicBezTo>
                    <a:pt x="183" y="337"/>
                    <a:pt x="180" y="349"/>
                    <a:pt x="172" y="358"/>
                  </a:cubicBezTo>
                  <a:cubicBezTo>
                    <a:pt x="170" y="360"/>
                    <a:pt x="169" y="361"/>
                    <a:pt x="168" y="362"/>
                  </a:cubicBezTo>
                  <a:cubicBezTo>
                    <a:pt x="167" y="363"/>
                    <a:pt x="166" y="364"/>
                    <a:pt x="163" y="365"/>
                  </a:cubicBezTo>
                  <a:cubicBezTo>
                    <a:pt x="163" y="365"/>
                    <a:pt x="163" y="365"/>
                    <a:pt x="163" y="365"/>
                  </a:cubicBezTo>
                  <a:cubicBezTo>
                    <a:pt x="158" y="368"/>
                    <a:pt x="156" y="368"/>
                    <a:pt x="154" y="369"/>
                  </a:cubicBezTo>
                  <a:cubicBezTo>
                    <a:pt x="150" y="370"/>
                    <a:pt x="149" y="370"/>
                    <a:pt x="145" y="369"/>
                  </a:cubicBezTo>
                  <a:cubicBezTo>
                    <a:pt x="149" y="370"/>
                    <a:pt x="153" y="369"/>
                    <a:pt x="156" y="368"/>
                  </a:cubicBezTo>
                  <a:cubicBezTo>
                    <a:pt x="149" y="369"/>
                    <a:pt x="142" y="369"/>
                    <a:pt x="137" y="367"/>
                  </a:cubicBezTo>
                  <a:cubicBezTo>
                    <a:pt x="131" y="366"/>
                    <a:pt x="127" y="364"/>
                    <a:pt x="127" y="364"/>
                  </a:cubicBezTo>
                  <a:cubicBezTo>
                    <a:pt x="128" y="364"/>
                    <a:pt x="124" y="362"/>
                    <a:pt x="127" y="363"/>
                  </a:cubicBezTo>
                  <a:cubicBezTo>
                    <a:pt x="122" y="361"/>
                    <a:pt x="120" y="359"/>
                    <a:pt x="118" y="357"/>
                  </a:cubicBezTo>
                  <a:cubicBezTo>
                    <a:pt x="118" y="357"/>
                    <a:pt x="120" y="359"/>
                    <a:pt x="121" y="359"/>
                  </a:cubicBezTo>
                  <a:cubicBezTo>
                    <a:pt x="119" y="358"/>
                    <a:pt x="116" y="355"/>
                    <a:pt x="117" y="356"/>
                  </a:cubicBezTo>
                  <a:cubicBezTo>
                    <a:pt x="118" y="357"/>
                    <a:pt x="118" y="358"/>
                    <a:pt x="120" y="360"/>
                  </a:cubicBezTo>
                  <a:cubicBezTo>
                    <a:pt x="120" y="359"/>
                    <a:pt x="118" y="358"/>
                    <a:pt x="117" y="356"/>
                  </a:cubicBezTo>
                  <a:cubicBezTo>
                    <a:pt x="115" y="354"/>
                    <a:pt x="114" y="352"/>
                    <a:pt x="114" y="351"/>
                  </a:cubicBezTo>
                  <a:cubicBezTo>
                    <a:pt x="113" y="349"/>
                    <a:pt x="117" y="355"/>
                    <a:pt x="115" y="352"/>
                  </a:cubicBezTo>
                  <a:cubicBezTo>
                    <a:pt x="113" y="349"/>
                    <a:pt x="112" y="345"/>
                    <a:pt x="111" y="340"/>
                  </a:cubicBezTo>
                  <a:cubicBezTo>
                    <a:pt x="111" y="343"/>
                    <a:pt x="112" y="347"/>
                    <a:pt x="112" y="346"/>
                  </a:cubicBezTo>
                  <a:cubicBezTo>
                    <a:pt x="112" y="348"/>
                    <a:pt x="113" y="349"/>
                    <a:pt x="114" y="351"/>
                  </a:cubicBezTo>
                  <a:cubicBezTo>
                    <a:pt x="113" y="351"/>
                    <a:pt x="113" y="351"/>
                    <a:pt x="113" y="351"/>
                  </a:cubicBezTo>
                  <a:cubicBezTo>
                    <a:pt x="115" y="355"/>
                    <a:pt x="117" y="357"/>
                    <a:pt x="120" y="360"/>
                  </a:cubicBezTo>
                  <a:cubicBezTo>
                    <a:pt x="122" y="362"/>
                    <a:pt x="125" y="364"/>
                    <a:pt x="129" y="366"/>
                  </a:cubicBezTo>
                  <a:cubicBezTo>
                    <a:pt x="128" y="365"/>
                    <a:pt x="128" y="365"/>
                    <a:pt x="127" y="364"/>
                  </a:cubicBezTo>
                  <a:cubicBezTo>
                    <a:pt x="131" y="367"/>
                    <a:pt x="136" y="368"/>
                    <a:pt x="140" y="369"/>
                  </a:cubicBezTo>
                  <a:cubicBezTo>
                    <a:pt x="138" y="369"/>
                    <a:pt x="140" y="369"/>
                    <a:pt x="140" y="369"/>
                  </a:cubicBezTo>
                  <a:cubicBezTo>
                    <a:pt x="144" y="370"/>
                    <a:pt x="144" y="370"/>
                    <a:pt x="144" y="370"/>
                  </a:cubicBezTo>
                  <a:cubicBezTo>
                    <a:pt x="141" y="370"/>
                    <a:pt x="141" y="370"/>
                    <a:pt x="141" y="370"/>
                  </a:cubicBezTo>
                  <a:cubicBezTo>
                    <a:pt x="142" y="370"/>
                    <a:pt x="146" y="370"/>
                    <a:pt x="149" y="370"/>
                  </a:cubicBezTo>
                  <a:cubicBezTo>
                    <a:pt x="153" y="370"/>
                    <a:pt x="156" y="369"/>
                    <a:pt x="157" y="369"/>
                  </a:cubicBezTo>
                  <a:cubicBezTo>
                    <a:pt x="156" y="369"/>
                    <a:pt x="156" y="369"/>
                    <a:pt x="156" y="369"/>
                  </a:cubicBezTo>
                  <a:cubicBezTo>
                    <a:pt x="164" y="367"/>
                    <a:pt x="155" y="369"/>
                    <a:pt x="160" y="368"/>
                  </a:cubicBezTo>
                  <a:cubicBezTo>
                    <a:pt x="164" y="366"/>
                    <a:pt x="162" y="368"/>
                    <a:pt x="165" y="366"/>
                  </a:cubicBezTo>
                  <a:cubicBezTo>
                    <a:pt x="169" y="364"/>
                    <a:pt x="173" y="361"/>
                    <a:pt x="176" y="356"/>
                  </a:cubicBezTo>
                  <a:cubicBezTo>
                    <a:pt x="179" y="352"/>
                    <a:pt x="181" y="347"/>
                    <a:pt x="182" y="343"/>
                  </a:cubicBezTo>
                  <a:cubicBezTo>
                    <a:pt x="184" y="337"/>
                    <a:pt x="186" y="330"/>
                    <a:pt x="186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6" y="330"/>
                    <a:pt x="184" y="324"/>
                    <a:pt x="185" y="330"/>
                  </a:cubicBezTo>
                  <a:cubicBezTo>
                    <a:pt x="185" y="328"/>
                    <a:pt x="186" y="335"/>
                    <a:pt x="184" y="327"/>
                  </a:cubicBezTo>
                  <a:cubicBezTo>
                    <a:pt x="185" y="330"/>
                    <a:pt x="185" y="333"/>
                    <a:pt x="186" y="336"/>
                  </a:cubicBezTo>
                  <a:cubicBezTo>
                    <a:pt x="186" y="337"/>
                    <a:pt x="185" y="334"/>
                    <a:pt x="186" y="337"/>
                  </a:cubicBezTo>
                  <a:cubicBezTo>
                    <a:pt x="187" y="340"/>
                    <a:pt x="186" y="336"/>
                    <a:pt x="185" y="331"/>
                  </a:cubicBezTo>
                  <a:cubicBezTo>
                    <a:pt x="185" y="329"/>
                    <a:pt x="186" y="332"/>
                    <a:pt x="186" y="335"/>
                  </a:cubicBezTo>
                  <a:cubicBezTo>
                    <a:pt x="187" y="337"/>
                    <a:pt x="188" y="340"/>
                    <a:pt x="187" y="337"/>
                  </a:cubicBezTo>
                  <a:cubicBezTo>
                    <a:pt x="190" y="345"/>
                    <a:pt x="194" y="355"/>
                    <a:pt x="200" y="361"/>
                  </a:cubicBezTo>
                  <a:cubicBezTo>
                    <a:pt x="198" y="359"/>
                    <a:pt x="197" y="359"/>
                    <a:pt x="199" y="361"/>
                  </a:cubicBezTo>
                  <a:cubicBezTo>
                    <a:pt x="202" y="364"/>
                    <a:pt x="208" y="369"/>
                    <a:pt x="216" y="371"/>
                  </a:cubicBezTo>
                  <a:cubicBezTo>
                    <a:pt x="216" y="370"/>
                    <a:pt x="213" y="370"/>
                    <a:pt x="214" y="370"/>
                  </a:cubicBezTo>
                  <a:cubicBezTo>
                    <a:pt x="215" y="370"/>
                    <a:pt x="217" y="370"/>
                    <a:pt x="219" y="370"/>
                  </a:cubicBezTo>
                  <a:cubicBezTo>
                    <a:pt x="220" y="371"/>
                    <a:pt x="220" y="371"/>
                    <a:pt x="221" y="371"/>
                  </a:cubicBezTo>
                  <a:cubicBezTo>
                    <a:pt x="222" y="371"/>
                    <a:pt x="223" y="372"/>
                    <a:pt x="227" y="371"/>
                  </a:cubicBezTo>
                  <a:cubicBezTo>
                    <a:pt x="226" y="372"/>
                    <a:pt x="223" y="372"/>
                    <a:pt x="221" y="372"/>
                  </a:cubicBezTo>
                  <a:cubicBezTo>
                    <a:pt x="218" y="371"/>
                    <a:pt x="216" y="371"/>
                    <a:pt x="218" y="372"/>
                  </a:cubicBezTo>
                  <a:cubicBezTo>
                    <a:pt x="216" y="372"/>
                    <a:pt x="212" y="371"/>
                    <a:pt x="209" y="369"/>
                  </a:cubicBezTo>
                  <a:cubicBezTo>
                    <a:pt x="205" y="367"/>
                    <a:pt x="202" y="364"/>
                    <a:pt x="201" y="363"/>
                  </a:cubicBezTo>
                  <a:cubicBezTo>
                    <a:pt x="199" y="361"/>
                    <a:pt x="200" y="362"/>
                    <a:pt x="201" y="363"/>
                  </a:cubicBezTo>
                  <a:cubicBezTo>
                    <a:pt x="202" y="365"/>
                    <a:pt x="204" y="366"/>
                    <a:pt x="204" y="366"/>
                  </a:cubicBezTo>
                  <a:cubicBezTo>
                    <a:pt x="206" y="368"/>
                    <a:pt x="208" y="369"/>
                    <a:pt x="210" y="370"/>
                  </a:cubicBezTo>
                  <a:cubicBezTo>
                    <a:pt x="213" y="371"/>
                    <a:pt x="216" y="372"/>
                    <a:pt x="220" y="372"/>
                  </a:cubicBezTo>
                  <a:cubicBezTo>
                    <a:pt x="220" y="372"/>
                    <a:pt x="217" y="372"/>
                    <a:pt x="221" y="372"/>
                  </a:cubicBezTo>
                  <a:cubicBezTo>
                    <a:pt x="225" y="372"/>
                    <a:pt x="228" y="372"/>
                    <a:pt x="230" y="371"/>
                  </a:cubicBezTo>
                  <a:cubicBezTo>
                    <a:pt x="231" y="371"/>
                    <a:pt x="232" y="371"/>
                    <a:pt x="233" y="371"/>
                  </a:cubicBezTo>
                  <a:cubicBezTo>
                    <a:pt x="232" y="371"/>
                    <a:pt x="231" y="372"/>
                    <a:pt x="229" y="372"/>
                  </a:cubicBezTo>
                  <a:cubicBezTo>
                    <a:pt x="232" y="372"/>
                    <a:pt x="234" y="371"/>
                    <a:pt x="236" y="370"/>
                  </a:cubicBezTo>
                  <a:cubicBezTo>
                    <a:pt x="237" y="369"/>
                    <a:pt x="239" y="368"/>
                    <a:pt x="241" y="366"/>
                  </a:cubicBezTo>
                  <a:cubicBezTo>
                    <a:pt x="242" y="365"/>
                    <a:pt x="240" y="367"/>
                    <a:pt x="238" y="369"/>
                  </a:cubicBezTo>
                  <a:cubicBezTo>
                    <a:pt x="236" y="370"/>
                    <a:pt x="232" y="371"/>
                    <a:pt x="231" y="372"/>
                  </a:cubicBezTo>
                  <a:cubicBezTo>
                    <a:pt x="233" y="372"/>
                    <a:pt x="234" y="371"/>
                    <a:pt x="236" y="371"/>
                  </a:cubicBezTo>
                  <a:cubicBezTo>
                    <a:pt x="240" y="368"/>
                    <a:pt x="240" y="368"/>
                    <a:pt x="240" y="367"/>
                  </a:cubicBezTo>
                  <a:cubicBezTo>
                    <a:pt x="241" y="367"/>
                    <a:pt x="241" y="366"/>
                    <a:pt x="244" y="363"/>
                  </a:cubicBezTo>
                  <a:cubicBezTo>
                    <a:pt x="244" y="364"/>
                    <a:pt x="244" y="364"/>
                    <a:pt x="244" y="364"/>
                  </a:cubicBezTo>
                  <a:cubicBezTo>
                    <a:pt x="245" y="362"/>
                    <a:pt x="246" y="361"/>
                    <a:pt x="247" y="359"/>
                  </a:cubicBezTo>
                  <a:cubicBezTo>
                    <a:pt x="246" y="359"/>
                    <a:pt x="246" y="360"/>
                    <a:pt x="243" y="364"/>
                  </a:cubicBezTo>
                  <a:cubicBezTo>
                    <a:pt x="244" y="361"/>
                    <a:pt x="246" y="360"/>
                    <a:pt x="249" y="353"/>
                  </a:cubicBezTo>
                  <a:cubicBezTo>
                    <a:pt x="249" y="351"/>
                    <a:pt x="248" y="356"/>
                    <a:pt x="247" y="356"/>
                  </a:cubicBezTo>
                  <a:cubicBezTo>
                    <a:pt x="247" y="357"/>
                    <a:pt x="249" y="352"/>
                    <a:pt x="250" y="348"/>
                  </a:cubicBezTo>
                  <a:cubicBezTo>
                    <a:pt x="251" y="343"/>
                    <a:pt x="251" y="346"/>
                    <a:pt x="251" y="343"/>
                  </a:cubicBezTo>
                  <a:cubicBezTo>
                    <a:pt x="251" y="344"/>
                    <a:pt x="250" y="349"/>
                    <a:pt x="250" y="348"/>
                  </a:cubicBezTo>
                  <a:cubicBezTo>
                    <a:pt x="248" y="356"/>
                    <a:pt x="252" y="345"/>
                    <a:pt x="250" y="350"/>
                  </a:cubicBezTo>
                  <a:cubicBezTo>
                    <a:pt x="253" y="344"/>
                    <a:pt x="251" y="345"/>
                    <a:pt x="253" y="340"/>
                  </a:cubicBezTo>
                  <a:cubicBezTo>
                    <a:pt x="252" y="346"/>
                    <a:pt x="252" y="341"/>
                    <a:pt x="252" y="342"/>
                  </a:cubicBezTo>
                  <a:cubicBezTo>
                    <a:pt x="252" y="338"/>
                    <a:pt x="253" y="336"/>
                    <a:pt x="253" y="335"/>
                  </a:cubicBezTo>
                  <a:cubicBezTo>
                    <a:pt x="253" y="333"/>
                    <a:pt x="254" y="332"/>
                    <a:pt x="254" y="327"/>
                  </a:cubicBezTo>
                  <a:cubicBezTo>
                    <a:pt x="254" y="329"/>
                    <a:pt x="254" y="314"/>
                    <a:pt x="253" y="321"/>
                  </a:cubicBezTo>
                  <a:cubicBezTo>
                    <a:pt x="253" y="314"/>
                    <a:pt x="253" y="314"/>
                    <a:pt x="253" y="314"/>
                  </a:cubicBezTo>
                  <a:cubicBezTo>
                    <a:pt x="254" y="316"/>
                    <a:pt x="253" y="310"/>
                    <a:pt x="254" y="314"/>
                  </a:cubicBezTo>
                  <a:cubicBezTo>
                    <a:pt x="254" y="311"/>
                    <a:pt x="254" y="311"/>
                    <a:pt x="254" y="311"/>
                  </a:cubicBezTo>
                  <a:cubicBezTo>
                    <a:pt x="254" y="312"/>
                    <a:pt x="254" y="314"/>
                    <a:pt x="254" y="316"/>
                  </a:cubicBezTo>
                  <a:cubicBezTo>
                    <a:pt x="254" y="314"/>
                    <a:pt x="254" y="312"/>
                    <a:pt x="254" y="309"/>
                  </a:cubicBezTo>
                  <a:cubicBezTo>
                    <a:pt x="251" y="311"/>
                    <a:pt x="251" y="311"/>
                    <a:pt x="251" y="311"/>
                  </a:cubicBezTo>
                  <a:cubicBezTo>
                    <a:pt x="252" y="313"/>
                    <a:pt x="253" y="315"/>
                    <a:pt x="254" y="315"/>
                  </a:cubicBezTo>
                  <a:cubicBezTo>
                    <a:pt x="258" y="319"/>
                    <a:pt x="253" y="314"/>
                    <a:pt x="257" y="318"/>
                  </a:cubicBezTo>
                  <a:cubicBezTo>
                    <a:pt x="256" y="317"/>
                    <a:pt x="258" y="320"/>
                    <a:pt x="260" y="321"/>
                  </a:cubicBezTo>
                  <a:cubicBezTo>
                    <a:pt x="256" y="318"/>
                    <a:pt x="260" y="321"/>
                    <a:pt x="263" y="323"/>
                  </a:cubicBezTo>
                  <a:cubicBezTo>
                    <a:pt x="267" y="327"/>
                    <a:pt x="270" y="329"/>
                    <a:pt x="269" y="329"/>
                  </a:cubicBezTo>
                  <a:cubicBezTo>
                    <a:pt x="268" y="328"/>
                    <a:pt x="266" y="327"/>
                    <a:pt x="265" y="326"/>
                  </a:cubicBezTo>
                  <a:cubicBezTo>
                    <a:pt x="268" y="328"/>
                    <a:pt x="266" y="327"/>
                    <a:pt x="269" y="329"/>
                  </a:cubicBezTo>
                  <a:cubicBezTo>
                    <a:pt x="270" y="330"/>
                    <a:pt x="273" y="331"/>
                    <a:pt x="274" y="331"/>
                  </a:cubicBezTo>
                  <a:cubicBezTo>
                    <a:pt x="277" y="333"/>
                    <a:pt x="279" y="334"/>
                    <a:pt x="280" y="334"/>
                  </a:cubicBezTo>
                  <a:cubicBezTo>
                    <a:pt x="278" y="334"/>
                    <a:pt x="277" y="333"/>
                    <a:pt x="275" y="332"/>
                  </a:cubicBezTo>
                  <a:cubicBezTo>
                    <a:pt x="278" y="334"/>
                    <a:pt x="279" y="334"/>
                    <a:pt x="279" y="334"/>
                  </a:cubicBezTo>
                  <a:cubicBezTo>
                    <a:pt x="279" y="334"/>
                    <a:pt x="279" y="335"/>
                    <a:pt x="283" y="336"/>
                  </a:cubicBezTo>
                  <a:cubicBezTo>
                    <a:pt x="284" y="336"/>
                    <a:pt x="284" y="336"/>
                    <a:pt x="285" y="336"/>
                  </a:cubicBezTo>
                  <a:cubicBezTo>
                    <a:pt x="286" y="336"/>
                    <a:pt x="287" y="337"/>
                    <a:pt x="286" y="337"/>
                  </a:cubicBezTo>
                  <a:cubicBezTo>
                    <a:pt x="287" y="337"/>
                    <a:pt x="291" y="337"/>
                    <a:pt x="293" y="337"/>
                  </a:cubicBezTo>
                  <a:cubicBezTo>
                    <a:pt x="293" y="337"/>
                    <a:pt x="293" y="337"/>
                    <a:pt x="293" y="337"/>
                  </a:cubicBezTo>
                  <a:cubicBezTo>
                    <a:pt x="296" y="337"/>
                    <a:pt x="300" y="336"/>
                    <a:pt x="303" y="335"/>
                  </a:cubicBezTo>
                  <a:cubicBezTo>
                    <a:pt x="301" y="336"/>
                    <a:pt x="300" y="337"/>
                    <a:pt x="295" y="337"/>
                  </a:cubicBezTo>
                  <a:cubicBezTo>
                    <a:pt x="293" y="337"/>
                    <a:pt x="294" y="337"/>
                    <a:pt x="296" y="336"/>
                  </a:cubicBezTo>
                  <a:cubicBezTo>
                    <a:pt x="298" y="336"/>
                    <a:pt x="300" y="336"/>
                    <a:pt x="301" y="335"/>
                  </a:cubicBezTo>
                  <a:cubicBezTo>
                    <a:pt x="301" y="336"/>
                    <a:pt x="303" y="335"/>
                    <a:pt x="305" y="334"/>
                  </a:cubicBezTo>
                  <a:cubicBezTo>
                    <a:pt x="307" y="333"/>
                    <a:pt x="310" y="332"/>
                    <a:pt x="311" y="331"/>
                  </a:cubicBezTo>
                  <a:cubicBezTo>
                    <a:pt x="313" y="330"/>
                    <a:pt x="314" y="329"/>
                    <a:pt x="315" y="328"/>
                  </a:cubicBezTo>
                  <a:cubicBezTo>
                    <a:pt x="316" y="327"/>
                    <a:pt x="316" y="327"/>
                    <a:pt x="316" y="327"/>
                  </a:cubicBezTo>
                  <a:cubicBezTo>
                    <a:pt x="318" y="326"/>
                    <a:pt x="321" y="321"/>
                    <a:pt x="323" y="318"/>
                  </a:cubicBezTo>
                  <a:cubicBezTo>
                    <a:pt x="322" y="319"/>
                    <a:pt x="323" y="319"/>
                    <a:pt x="324" y="317"/>
                  </a:cubicBezTo>
                  <a:cubicBezTo>
                    <a:pt x="323" y="318"/>
                    <a:pt x="323" y="317"/>
                    <a:pt x="324" y="315"/>
                  </a:cubicBezTo>
                  <a:cubicBezTo>
                    <a:pt x="325" y="313"/>
                    <a:pt x="325" y="311"/>
                    <a:pt x="325" y="312"/>
                  </a:cubicBezTo>
                  <a:cubicBezTo>
                    <a:pt x="326" y="304"/>
                    <a:pt x="325" y="313"/>
                    <a:pt x="326" y="311"/>
                  </a:cubicBezTo>
                  <a:cubicBezTo>
                    <a:pt x="326" y="308"/>
                    <a:pt x="327" y="303"/>
                    <a:pt x="326" y="301"/>
                  </a:cubicBezTo>
                  <a:cubicBezTo>
                    <a:pt x="326" y="306"/>
                    <a:pt x="326" y="300"/>
                    <a:pt x="326" y="299"/>
                  </a:cubicBezTo>
                  <a:cubicBezTo>
                    <a:pt x="325" y="292"/>
                    <a:pt x="326" y="300"/>
                    <a:pt x="326" y="295"/>
                  </a:cubicBezTo>
                  <a:cubicBezTo>
                    <a:pt x="325" y="293"/>
                    <a:pt x="324" y="289"/>
                    <a:pt x="325" y="293"/>
                  </a:cubicBezTo>
                  <a:cubicBezTo>
                    <a:pt x="324" y="290"/>
                    <a:pt x="323" y="286"/>
                    <a:pt x="321" y="282"/>
                  </a:cubicBezTo>
                  <a:cubicBezTo>
                    <a:pt x="321" y="280"/>
                    <a:pt x="324" y="289"/>
                    <a:pt x="323" y="287"/>
                  </a:cubicBezTo>
                  <a:cubicBezTo>
                    <a:pt x="322" y="282"/>
                    <a:pt x="321" y="281"/>
                    <a:pt x="321" y="281"/>
                  </a:cubicBezTo>
                  <a:cubicBezTo>
                    <a:pt x="320" y="280"/>
                    <a:pt x="320" y="279"/>
                    <a:pt x="318" y="275"/>
                  </a:cubicBezTo>
                  <a:cubicBezTo>
                    <a:pt x="319" y="278"/>
                    <a:pt x="317" y="276"/>
                    <a:pt x="315" y="272"/>
                  </a:cubicBezTo>
                  <a:cubicBezTo>
                    <a:pt x="311" y="264"/>
                    <a:pt x="317" y="276"/>
                    <a:pt x="316" y="272"/>
                  </a:cubicBezTo>
                  <a:cubicBezTo>
                    <a:pt x="314" y="269"/>
                    <a:pt x="314" y="269"/>
                    <a:pt x="314" y="269"/>
                  </a:cubicBezTo>
                  <a:cubicBezTo>
                    <a:pt x="313" y="267"/>
                    <a:pt x="315" y="269"/>
                    <a:pt x="316" y="271"/>
                  </a:cubicBezTo>
                  <a:cubicBezTo>
                    <a:pt x="318" y="274"/>
                    <a:pt x="319" y="276"/>
                    <a:pt x="318" y="274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71"/>
                    <a:pt x="317" y="272"/>
                    <a:pt x="317" y="271"/>
                  </a:cubicBezTo>
                  <a:cubicBezTo>
                    <a:pt x="316" y="270"/>
                    <a:pt x="312" y="263"/>
                    <a:pt x="311" y="262"/>
                  </a:cubicBezTo>
                  <a:cubicBezTo>
                    <a:pt x="311" y="262"/>
                    <a:pt x="313" y="265"/>
                    <a:pt x="313" y="264"/>
                  </a:cubicBezTo>
                  <a:cubicBezTo>
                    <a:pt x="311" y="262"/>
                    <a:pt x="310" y="260"/>
                    <a:pt x="308" y="258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10" y="261"/>
                    <a:pt x="310" y="261"/>
                    <a:pt x="310" y="261"/>
                  </a:cubicBezTo>
                  <a:cubicBezTo>
                    <a:pt x="307" y="261"/>
                    <a:pt x="312" y="262"/>
                    <a:pt x="310" y="262"/>
                  </a:cubicBezTo>
                  <a:cubicBezTo>
                    <a:pt x="313" y="263"/>
                    <a:pt x="311" y="262"/>
                    <a:pt x="316" y="263"/>
                  </a:cubicBezTo>
                  <a:cubicBezTo>
                    <a:pt x="315" y="263"/>
                    <a:pt x="315" y="263"/>
                    <a:pt x="315" y="263"/>
                  </a:cubicBezTo>
                  <a:cubicBezTo>
                    <a:pt x="323" y="264"/>
                    <a:pt x="333" y="265"/>
                    <a:pt x="342" y="264"/>
                  </a:cubicBezTo>
                  <a:cubicBezTo>
                    <a:pt x="347" y="263"/>
                    <a:pt x="352" y="262"/>
                    <a:pt x="356" y="259"/>
                  </a:cubicBezTo>
                  <a:cubicBezTo>
                    <a:pt x="359" y="257"/>
                    <a:pt x="362" y="253"/>
                    <a:pt x="364" y="250"/>
                  </a:cubicBezTo>
                  <a:cubicBezTo>
                    <a:pt x="365" y="249"/>
                    <a:pt x="366" y="247"/>
                    <a:pt x="366" y="244"/>
                  </a:cubicBezTo>
                  <a:cubicBezTo>
                    <a:pt x="367" y="241"/>
                    <a:pt x="367" y="238"/>
                    <a:pt x="367" y="233"/>
                  </a:cubicBezTo>
                  <a:cubicBezTo>
                    <a:pt x="367" y="237"/>
                    <a:pt x="367" y="233"/>
                    <a:pt x="367" y="231"/>
                  </a:cubicBezTo>
                  <a:cubicBezTo>
                    <a:pt x="367" y="230"/>
                    <a:pt x="367" y="229"/>
                    <a:pt x="367" y="227"/>
                  </a:cubicBezTo>
                  <a:cubicBezTo>
                    <a:pt x="366" y="222"/>
                    <a:pt x="363" y="216"/>
                    <a:pt x="360" y="212"/>
                  </a:cubicBezTo>
                  <a:cubicBezTo>
                    <a:pt x="359" y="212"/>
                    <a:pt x="359" y="211"/>
                    <a:pt x="359" y="211"/>
                  </a:cubicBezTo>
                  <a:cubicBezTo>
                    <a:pt x="357" y="207"/>
                    <a:pt x="356" y="208"/>
                    <a:pt x="355" y="206"/>
                  </a:cubicBezTo>
                  <a:cubicBezTo>
                    <a:pt x="354" y="206"/>
                    <a:pt x="354" y="205"/>
                    <a:pt x="353" y="204"/>
                  </a:cubicBezTo>
                  <a:cubicBezTo>
                    <a:pt x="353" y="204"/>
                    <a:pt x="353" y="204"/>
                    <a:pt x="353" y="204"/>
                  </a:cubicBezTo>
                  <a:cubicBezTo>
                    <a:pt x="349" y="201"/>
                    <a:pt x="344" y="198"/>
                    <a:pt x="345" y="198"/>
                  </a:cubicBezTo>
                  <a:cubicBezTo>
                    <a:pt x="344" y="197"/>
                    <a:pt x="342" y="196"/>
                    <a:pt x="344" y="197"/>
                  </a:cubicBezTo>
                  <a:cubicBezTo>
                    <a:pt x="342" y="196"/>
                    <a:pt x="339" y="194"/>
                    <a:pt x="334" y="192"/>
                  </a:cubicBezTo>
                  <a:cubicBezTo>
                    <a:pt x="330" y="190"/>
                    <a:pt x="326" y="188"/>
                    <a:pt x="322" y="187"/>
                  </a:cubicBezTo>
                  <a:cubicBezTo>
                    <a:pt x="325" y="188"/>
                    <a:pt x="325" y="188"/>
                    <a:pt x="325" y="188"/>
                  </a:cubicBezTo>
                  <a:cubicBezTo>
                    <a:pt x="324" y="188"/>
                    <a:pt x="324" y="188"/>
                    <a:pt x="321" y="187"/>
                  </a:cubicBezTo>
                  <a:cubicBezTo>
                    <a:pt x="321" y="189"/>
                    <a:pt x="321" y="189"/>
                    <a:pt x="321" y="189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9"/>
                    <a:pt x="325" y="189"/>
                    <a:pt x="321" y="190"/>
                  </a:cubicBezTo>
                  <a:cubicBezTo>
                    <a:pt x="332" y="189"/>
                    <a:pt x="347" y="186"/>
                    <a:pt x="358" y="179"/>
                  </a:cubicBezTo>
                  <a:cubicBezTo>
                    <a:pt x="361" y="177"/>
                    <a:pt x="360" y="177"/>
                    <a:pt x="361" y="177"/>
                  </a:cubicBezTo>
                  <a:cubicBezTo>
                    <a:pt x="364" y="174"/>
                    <a:pt x="368" y="170"/>
                    <a:pt x="369" y="165"/>
                  </a:cubicBezTo>
                  <a:cubicBezTo>
                    <a:pt x="370" y="160"/>
                    <a:pt x="370" y="155"/>
                    <a:pt x="368" y="151"/>
                  </a:cubicBezTo>
                  <a:cubicBezTo>
                    <a:pt x="369" y="153"/>
                    <a:pt x="368" y="150"/>
                    <a:pt x="365" y="146"/>
                  </a:cubicBezTo>
                  <a:cubicBezTo>
                    <a:pt x="363" y="143"/>
                    <a:pt x="363" y="143"/>
                    <a:pt x="363" y="142"/>
                  </a:cubicBezTo>
                  <a:cubicBezTo>
                    <a:pt x="363" y="142"/>
                    <a:pt x="362" y="141"/>
                    <a:pt x="361" y="140"/>
                  </a:cubicBezTo>
                  <a:cubicBezTo>
                    <a:pt x="359" y="138"/>
                    <a:pt x="355" y="135"/>
                    <a:pt x="353" y="134"/>
                  </a:cubicBezTo>
                  <a:cubicBezTo>
                    <a:pt x="353" y="134"/>
                    <a:pt x="353" y="134"/>
                    <a:pt x="353" y="134"/>
                  </a:cubicBezTo>
                  <a:cubicBezTo>
                    <a:pt x="351" y="133"/>
                    <a:pt x="347" y="130"/>
                    <a:pt x="343" y="129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41" y="128"/>
                    <a:pt x="338" y="126"/>
                    <a:pt x="335" y="125"/>
                  </a:cubicBezTo>
                  <a:cubicBezTo>
                    <a:pt x="334" y="125"/>
                    <a:pt x="327" y="123"/>
                    <a:pt x="325" y="123"/>
                  </a:cubicBezTo>
                  <a:cubicBezTo>
                    <a:pt x="325" y="122"/>
                    <a:pt x="325" y="122"/>
                    <a:pt x="325" y="122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7" y="123"/>
                    <a:pt x="328" y="121"/>
                    <a:pt x="330" y="120"/>
                  </a:cubicBezTo>
                  <a:cubicBezTo>
                    <a:pt x="329" y="121"/>
                    <a:pt x="329" y="121"/>
                    <a:pt x="328" y="122"/>
                  </a:cubicBezTo>
                  <a:cubicBezTo>
                    <a:pt x="332" y="117"/>
                    <a:pt x="329" y="120"/>
                    <a:pt x="331" y="118"/>
                  </a:cubicBezTo>
                  <a:cubicBezTo>
                    <a:pt x="334" y="114"/>
                    <a:pt x="334" y="114"/>
                    <a:pt x="335" y="112"/>
                  </a:cubicBezTo>
                  <a:cubicBezTo>
                    <a:pt x="334" y="114"/>
                    <a:pt x="333" y="115"/>
                    <a:pt x="332" y="116"/>
                  </a:cubicBezTo>
                  <a:cubicBezTo>
                    <a:pt x="331" y="118"/>
                    <a:pt x="334" y="114"/>
                    <a:pt x="334" y="114"/>
                  </a:cubicBezTo>
                  <a:cubicBezTo>
                    <a:pt x="335" y="113"/>
                    <a:pt x="335" y="113"/>
                    <a:pt x="336" y="110"/>
                  </a:cubicBezTo>
                  <a:cubicBezTo>
                    <a:pt x="338" y="107"/>
                    <a:pt x="341" y="101"/>
                    <a:pt x="341" y="102"/>
                  </a:cubicBezTo>
                  <a:cubicBezTo>
                    <a:pt x="341" y="100"/>
                    <a:pt x="342" y="97"/>
                    <a:pt x="343" y="95"/>
                  </a:cubicBezTo>
                  <a:cubicBezTo>
                    <a:pt x="342" y="97"/>
                    <a:pt x="341" y="101"/>
                    <a:pt x="340" y="102"/>
                  </a:cubicBezTo>
                  <a:cubicBezTo>
                    <a:pt x="341" y="100"/>
                    <a:pt x="342" y="96"/>
                    <a:pt x="342" y="95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3" y="95"/>
                    <a:pt x="344" y="89"/>
                    <a:pt x="343" y="92"/>
                  </a:cubicBezTo>
                  <a:cubicBezTo>
                    <a:pt x="343" y="91"/>
                    <a:pt x="344" y="89"/>
                    <a:pt x="344" y="88"/>
                  </a:cubicBezTo>
                  <a:cubicBezTo>
                    <a:pt x="344" y="86"/>
                    <a:pt x="344" y="81"/>
                    <a:pt x="343" y="78"/>
                  </a:cubicBezTo>
                  <a:cubicBezTo>
                    <a:pt x="343" y="78"/>
                    <a:pt x="345" y="80"/>
                    <a:pt x="343" y="74"/>
                  </a:cubicBezTo>
                  <a:cubicBezTo>
                    <a:pt x="342" y="72"/>
                    <a:pt x="342" y="70"/>
                    <a:pt x="341" y="68"/>
                  </a:cubicBezTo>
                  <a:cubicBezTo>
                    <a:pt x="339" y="65"/>
                    <a:pt x="339" y="65"/>
                    <a:pt x="339" y="65"/>
                  </a:cubicBezTo>
                  <a:cubicBezTo>
                    <a:pt x="337" y="60"/>
                    <a:pt x="334" y="58"/>
                    <a:pt x="332" y="57"/>
                  </a:cubicBezTo>
                  <a:cubicBezTo>
                    <a:pt x="330" y="56"/>
                    <a:pt x="328" y="55"/>
                    <a:pt x="323" y="54"/>
                  </a:cubicBezTo>
                  <a:cubicBezTo>
                    <a:pt x="327" y="55"/>
                    <a:pt x="324" y="54"/>
                    <a:pt x="320" y="54"/>
                  </a:cubicBezTo>
                  <a:cubicBezTo>
                    <a:pt x="320" y="54"/>
                    <a:pt x="320" y="54"/>
                    <a:pt x="318" y="54"/>
                  </a:cubicBezTo>
                  <a:cubicBezTo>
                    <a:pt x="319" y="54"/>
                    <a:pt x="320" y="54"/>
                    <a:pt x="323" y="54"/>
                  </a:cubicBezTo>
                  <a:cubicBezTo>
                    <a:pt x="324" y="54"/>
                    <a:pt x="320" y="54"/>
                    <a:pt x="318" y="54"/>
                  </a:cubicBezTo>
                  <a:cubicBezTo>
                    <a:pt x="314" y="54"/>
                    <a:pt x="308" y="56"/>
                    <a:pt x="302" y="60"/>
                  </a:cubicBezTo>
                  <a:cubicBezTo>
                    <a:pt x="296" y="63"/>
                    <a:pt x="290" y="67"/>
                    <a:pt x="286" y="71"/>
                  </a:cubicBezTo>
                  <a:cubicBezTo>
                    <a:pt x="287" y="71"/>
                    <a:pt x="282" y="74"/>
                    <a:pt x="280" y="76"/>
                  </a:cubicBezTo>
                  <a:cubicBezTo>
                    <a:pt x="280" y="76"/>
                    <a:pt x="280" y="76"/>
                    <a:pt x="280" y="77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3" y="76"/>
                    <a:pt x="284" y="71"/>
                    <a:pt x="284" y="69"/>
                  </a:cubicBezTo>
                  <a:cubicBezTo>
                    <a:pt x="284" y="71"/>
                    <a:pt x="284" y="71"/>
                    <a:pt x="284" y="71"/>
                  </a:cubicBezTo>
                  <a:cubicBezTo>
                    <a:pt x="285" y="63"/>
                    <a:pt x="285" y="59"/>
                    <a:pt x="286" y="54"/>
                  </a:cubicBezTo>
                  <a:cubicBezTo>
                    <a:pt x="286" y="50"/>
                    <a:pt x="286" y="56"/>
                    <a:pt x="286" y="57"/>
                  </a:cubicBezTo>
                  <a:cubicBezTo>
                    <a:pt x="286" y="55"/>
                    <a:pt x="286" y="51"/>
                    <a:pt x="286" y="47"/>
                  </a:cubicBezTo>
                  <a:cubicBezTo>
                    <a:pt x="286" y="43"/>
                    <a:pt x="285" y="40"/>
                    <a:pt x="284" y="38"/>
                  </a:cubicBezTo>
                  <a:cubicBezTo>
                    <a:pt x="284" y="37"/>
                    <a:pt x="284" y="39"/>
                    <a:pt x="282" y="34"/>
                  </a:cubicBezTo>
                  <a:cubicBezTo>
                    <a:pt x="281" y="33"/>
                    <a:pt x="280" y="30"/>
                    <a:pt x="278" y="28"/>
                  </a:cubicBezTo>
                  <a:cubicBezTo>
                    <a:pt x="276" y="27"/>
                    <a:pt x="274" y="26"/>
                    <a:pt x="275" y="26"/>
                  </a:cubicBezTo>
                  <a:cubicBezTo>
                    <a:pt x="272" y="24"/>
                    <a:pt x="271" y="24"/>
                    <a:pt x="267" y="23"/>
                  </a:cubicBezTo>
                  <a:cubicBezTo>
                    <a:pt x="267" y="23"/>
                    <a:pt x="269" y="23"/>
                    <a:pt x="270" y="24"/>
                  </a:cubicBezTo>
                  <a:cubicBezTo>
                    <a:pt x="267" y="23"/>
                    <a:pt x="264" y="23"/>
                    <a:pt x="262" y="24"/>
                  </a:cubicBezTo>
                  <a:cubicBezTo>
                    <a:pt x="259" y="25"/>
                    <a:pt x="257" y="26"/>
                    <a:pt x="255" y="27"/>
                  </a:cubicBezTo>
                  <a:cubicBezTo>
                    <a:pt x="253" y="28"/>
                    <a:pt x="251" y="29"/>
                    <a:pt x="248" y="31"/>
                  </a:cubicBezTo>
                  <a:cubicBezTo>
                    <a:pt x="245" y="34"/>
                    <a:pt x="241" y="36"/>
                    <a:pt x="239" y="38"/>
                  </a:cubicBezTo>
                  <a:cubicBezTo>
                    <a:pt x="237" y="41"/>
                    <a:pt x="231" y="46"/>
                    <a:pt x="232" y="47"/>
                  </a:cubicBezTo>
                  <a:cubicBezTo>
                    <a:pt x="232" y="46"/>
                    <a:pt x="231" y="47"/>
                    <a:pt x="231" y="47"/>
                  </a:cubicBezTo>
                  <a:cubicBezTo>
                    <a:pt x="230" y="48"/>
                    <a:pt x="230" y="49"/>
                    <a:pt x="229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31" y="46"/>
                    <a:pt x="231" y="46"/>
                    <a:pt x="231" y="46"/>
                  </a:cubicBezTo>
                  <a:cubicBezTo>
                    <a:pt x="232" y="47"/>
                    <a:pt x="232" y="47"/>
                    <a:pt x="232" y="47"/>
                  </a:cubicBezTo>
                  <a:cubicBezTo>
                    <a:pt x="232" y="47"/>
                    <a:pt x="232" y="45"/>
                    <a:pt x="232" y="42"/>
                  </a:cubicBezTo>
                  <a:cubicBezTo>
                    <a:pt x="232" y="40"/>
                    <a:pt x="232" y="37"/>
                    <a:pt x="232" y="37"/>
                  </a:cubicBezTo>
                  <a:cubicBezTo>
                    <a:pt x="232" y="40"/>
                    <a:pt x="232" y="33"/>
                    <a:pt x="232" y="33"/>
                  </a:cubicBezTo>
                  <a:cubicBezTo>
                    <a:pt x="232" y="32"/>
                    <a:pt x="232" y="31"/>
                    <a:pt x="231" y="30"/>
                  </a:cubicBezTo>
                  <a:cubicBezTo>
                    <a:pt x="231" y="27"/>
                    <a:pt x="231" y="27"/>
                    <a:pt x="231" y="26"/>
                  </a:cubicBezTo>
                  <a:cubicBezTo>
                    <a:pt x="230" y="26"/>
                    <a:pt x="230" y="25"/>
                    <a:pt x="229" y="22"/>
                  </a:cubicBezTo>
                  <a:cubicBezTo>
                    <a:pt x="228" y="18"/>
                    <a:pt x="229" y="21"/>
                    <a:pt x="230" y="22"/>
                  </a:cubicBezTo>
                  <a:cubicBezTo>
                    <a:pt x="228" y="17"/>
                    <a:pt x="226" y="13"/>
                    <a:pt x="222" y="9"/>
                  </a:cubicBezTo>
                  <a:cubicBezTo>
                    <a:pt x="223" y="9"/>
                    <a:pt x="222" y="8"/>
                    <a:pt x="220" y="7"/>
                  </a:cubicBezTo>
                  <a:cubicBezTo>
                    <a:pt x="218" y="6"/>
                    <a:pt x="216" y="4"/>
                    <a:pt x="215" y="4"/>
                  </a:cubicBezTo>
                  <a:cubicBezTo>
                    <a:pt x="212" y="2"/>
                    <a:pt x="216" y="4"/>
                    <a:pt x="220" y="7"/>
                  </a:cubicBezTo>
                  <a:cubicBezTo>
                    <a:pt x="224" y="10"/>
                    <a:pt x="227" y="15"/>
                    <a:pt x="225" y="13"/>
                  </a:cubicBezTo>
                  <a:cubicBezTo>
                    <a:pt x="225" y="13"/>
                    <a:pt x="224" y="11"/>
                    <a:pt x="223" y="10"/>
                  </a:cubicBezTo>
                  <a:cubicBezTo>
                    <a:pt x="222" y="8"/>
                    <a:pt x="220" y="7"/>
                    <a:pt x="219" y="6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19" y="6"/>
                    <a:pt x="217" y="4"/>
                    <a:pt x="215" y="3"/>
                  </a:cubicBezTo>
                  <a:cubicBezTo>
                    <a:pt x="213" y="3"/>
                    <a:pt x="212" y="2"/>
                    <a:pt x="212" y="2"/>
                  </a:cubicBezTo>
                  <a:cubicBezTo>
                    <a:pt x="209" y="1"/>
                    <a:pt x="206" y="0"/>
                    <a:pt x="203" y="0"/>
                  </a:cubicBezTo>
                  <a:cubicBezTo>
                    <a:pt x="199" y="0"/>
                    <a:pt x="195" y="2"/>
                    <a:pt x="193" y="4"/>
                  </a:cubicBezTo>
                  <a:cubicBezTo>
                    <a:pt x="187" y="9"/>
                    <a:pt x="185" y="14"/>
                    <a:pt x="184" y="16"/>
                  </a:cubicBezTo>
                  <a:cubicBezTo>
                    <a:pt x="185" y="14"/>
                    <a:pt x="186" y="13"/>
                    <a:pt x="185" y="15"/>
                  </a:cubicBezTo>
                  <a:cubicBezTo>
                    <a:pt x="183" y="18"/>
                    <a:pt x="182" y="21"/>
                    <a:pt x="182" y="21"/>
                  </a:cubicBezTo>
                  <a:cubicBezTo>
                    <a:pt x="181" y="24"/>
                    <a:pt x="181" y="24"/>
                    <a:pt x="179" y="29"/>
                  </a:cubicBezTo>
                  <a:cubicBezTo>
                    <a:pt x="179" y="29"/>
                    <a:pt x="179" y="30"/>
                    <a:pt x="179" y="28"/>
                  </a:cubicBezTo>
                  <a:cubicBezTo>
                    <a:pt x="177" y="33"/>
                    <a:pt x="176" y="39"/>
                    <a:pt x="175" y="45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0"/>
                    <a:pt x="174" y="36"/>
                    <a:pt x="173" y="32"/>
                  </a:cubicBezTo>
                  <a:cubicBezTo>
                    <a:pt x="173" y="33"/>
                    <a:pt x="175" y="36"/>
                    <a:pt x="174" y="36"/>
                  </a:cubicBezTo>
                  <a:cubicBezTo>
                    <a:pt x="171" y="28"/>
                    <a:pt x="167" y="22"/>
                    <a:pt x="161" y="17"/>
                  </a:cubicBezTo>
                  <a:cubicBezTo>
                    <a:pt x="162" y="17"/>
                    <a:pt x="162" y="17"/>
                    <a:pt x="163" y="18"/>
                  </a:cubicBezTo>
                  <a:cubicBezTo>
                    <a:pt x="159" y="14"/>
                    <a:pt x="154" y="11"/>
                    <a:pt x="151" y="11"/>
                  </a:cubicBezTo>
                  <a:cubicBezTo>
                    <a:pt x="155" y="12"/>
                    <a:pt x="152" y="10"/>
                    <a:pt x="154" y="12"/>
                  </a:cubicBezTo>
                  <a:cubicBezTo>
                    <a:pt x="157" y="14"/>
                    <a:pt x="151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5" y="9"/>
                    <a:pt x="143" y="8"/>
                    <a:pt x="142" y="8"/>
                  </a:cubicBezTo>
                  <a:cubicBezTo>
                    <a:pt x="141" y="8"/>
                    <a:pt x="139" y="8"/>
                    <a:pt x="136" y="8"/>
                  </a:cubicBezTo>
                  <a:cubicBezTo>
                    <a:pt x="133" y="8"/>
                    <a:pt x="139" y="8"/>
                    <a:pt x="138" y="8"/>
                  </a:cubicBezTo>
                  <a:cubicBezTo>
                    <a:pt x="137" y="7"/>
                    <a:pt x="134" y="7"/>
                    <a:pt x="131" y="8"/>
                  </a:cubicBezTo>
                  <a:cubicBezTo>
                    <a:pt x="128" y="8"/>
                    <a:pt x="125" y="9"/>
                    <a:pt x="125" y="9"/>
                  </a:cubicBezTo>
                  <a:cubicBezTo>
                    <a:pt x="123" y="10"/>
                    <a:pt x="122" y="11"/>
                    <a:pt x="122" y="11"/>
                  </a:cubicBezTo>
                  <a:cubicBezTo>
                    <a:pt x="118" y="13"/>
                    <a:pt x="120" y="11"/>
                    <a:pt x="118" y="13"/>
                  </a:cubicBezTo>
                  <a:cubicBezTo>
                    <a:pt x="115" y="16"/>
                    <a:pt x="113" y="20"/>
                    <a:pt x="112" y="24"/>
                  </a:cubicBezTo>
                  <a:cubicBezTo>
                    <a:pt x="113" y="21"/>
                    <a:pt x="110" y="27"/>
                    <a:pt x="111" y="23"/>
                  </a:cubicBezTo>
                  <a:cubicBezTo>
                    <a:pt x="110" y="28"/>
                    <a:pt x="110" y="31"/>
                    <a:pt x="110" y="34"/>
                  </a:cubicBezTo>
                  <a:cubicBezTo>
                    <a:pt x="110" y="37"/>
                    <a:pt x="111" y="40"/>
                    <a:pt x="111" y="42"/>
                  </a:cubicBezTo>
                  <a:cubicBezTo>
                    <a:pt x="111" y="44"/>
                    <a:pt x="112" y="50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1"/>
                    <a:pt x="112" y="53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1" y="52"/>
                    <a:pt x="111" y="51"/>
                  </a:cubicBezTo>
                  <a:cubicBezTo>
                    <a:pt x="114" y="55"/>
                    <a:pt x="111" y="50"/>
                    <a:pt x="113" y="52"/>
                  </a:cubicBezTo>
                  <a:cubicBezTo>
                    <a:pt x="110" y="49"/>
                    <a:pt x="102" y="40"/>
                    <a:pt x="96" y="36"/>
                  </a:cubicBezTo>
                  <a:cubicBezTo>
                    <a:pt x="98" y="38"/>
                    <a:pt x="96" y="37"/>
                    <a:pt x="93" y="35"/>
                  </a:cubicBezTo>
                  <a:cubicBezTo>
                    <a:pt x="91" y="34"/>
                    <a:pt x="87" y="33"/>
                    <a:pt x="87" y="33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2" y="33"/>
                    <a:pt x="82" y="33"/>
                    <a:pt x="80" y="33"/>
                  </a:cubicBezTo>
                  <a:cubicBezTo>
                    <a:pt x="76" y="34"/>
                    <a:pt x="72" y="36"/>
                    <a:pt x="70" y="39"/>
                  </a:cubicBezTo>
                  <a:cubicBezTo>
                    <a:pt x="67" y="42"/>
                    <a:pt x="65" y="46"/>
                    <a:pt x="64" y="49"/>
                  </a:cubicBezTo>
                  <a:cubicBezTo>
                    <a:pt x="64" y="49"/>
                    <a:pt x="64" y="50"/>
                    <a:pt x="64" y="49"/>
                  </a:cubicBezTo>
                  <a:cubicBezTo>
                    <a:pt x="63" y="53"/>
                    <a:pt x="63" y="57"/>
                    <a:pt x="64" y="62"/>
                  </a:cubicBezTo>
                  <a:cubicBezTo>
                    <a:pt x="66" y="67"/>
                    <a:pt x="68" y="71"/>
                    <a:pt x="70" y="74"/>
                  </a:cubicBezTo>
                  <a:cubicBezTo>
                    <a:pt x="69" y="74"/>
                    <a:pt x="70" y="74"/>
                    <a:pt x="69" y="73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2" y="77"/>
                    <a:pt x="72" y="77"/>
                    <a:pt x="74" y="8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81"/>
                    <a:pt x="75" y="82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3" y="81"/>
                    <a:pt x="70" y="80"/>
                    <a:pt x="66" y="78"/>
                  </a:cubicBezTo>
                  <a:cubicBezTo>
                    <a:pt x="65" y="78"/>
                    <a:pt x="67" y="78"/>
                    <a:pt x="68" y="79"/>
                  </a:cubicBezTo>
                  <a:cubicBezTo>
                    <a:pt x="62" y="77"/>
                    <a:pt x="56" y="75"/>
                    <a:pt x="51" y="74"/>
                  </a:cubicBezTo>
                  <a:cubicBezTo>
                    <a:pt x="51" y="74"/>
                    <a:pt x="51" y="74"/>
                    <a:pt x="54" y="74"/>
                  </a:cubicBezTo>
                  <a:cubicBezTo>
                    <a:pt x="51" y="73"/>
                    <a:pt x="49" y="73"/>
                    <a:pt x="48" y="73"/>
                  </a:cubicBezTo>
                  <a:cubicBezTo>
                    <a:pt x="46" y="73"/>
                    <a:pt x="45" y="73"/>
                    <a:pt x="42" y="73"/>
                  </a:cubicBezTo>
                  <a:cubicBezTo>
                    <a:pt x="41" y="73"/>
                    <a:pt x="38" y="74"/>
                    <a:pt x="39" y="74"/>
                  </a:cubicBezTo>
                  <a:cubicBezTo>
                    <a:pt x="38" y="74"/>
                    <a:pt x="35" y="75"/>
                    <a:pt x="33" y="76"/>
                  </a:cubicBezTo>
                  <a:cubicBezTo>
                    <a:pt x="31" y="77"/>
                    <a:pt x="29" y="80"/>
                    <a:pt x="28" y="81"/>
                  </a:cubicBezTo>
                  <a:cubicBezTo>
                    <a:pt x="27" y="81"/>
                    <a:pt x="26" y="83"/>
                    <a:pt x="25" y="86"/>
                  </a:cubicBezTo>
                  <a:cubicBezTo>
                    <a:pt x="23" y="91"/>
                    <a:pt x="23" y="96"/>
                    <a:pt x="24" y="101"/>
                  </a:cubicBezTo>
                  <a:cubicBezTo>
                    <a:pt x="26" y="106"/>
                    <a:pt x="28" y="111"/>
                    <a:pt x="31" y="115"/>
                  </a:cubicBezTo>
                  <a:cubicBezTo>
                    <a:pt x="36" y="124"/>
                    <a:pt x="44" y="131"/>
                    <a:pt x="52" y="138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44" y="137"/>
                    <a:pt x="36" y="138"/>
                    <a:pt x="28" y="139"/>
                  </a:cubicBezTo>
                  <a:cubicBezTo>
                    <a:pt x="23" y="140"/>
                    <a:pt x="34" y="138"/>
                    <a:pt x="31" y="138"/>
                  </a:cubicBezTo>
                  <a:cubicBezTo>
                    <a:pt x="31" y="138"/>
                    <a:pt x="26" y="138"/>
                    <a:pt x="18" y="142"/>
                  </a:cubicBezTo>
                  <a:cubicBezTo>
                    <a:pt x="18" y="142"/>
                    <a:pt x="18" y="142"/>
                    <a:pt x="18" y="142"/>
                  </a:cubicBezTo>
                  <a:cubicBezTo>
                    <a:pt x="15" y="143"/>
                    <a:pt x="13" y="144"/>
                    <a:pt x="9" y="146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8"/>
                    <a:pt x="6" y="149"/>
                    <a:pt x="5" y="151"/>
                  </a:cubicBezTo>
                  <a:cubicBezTo>
                    <a:pt x="3" y="152"/>
                    <a:pt x="3" y="154"/>
                    <a:pt x="2" y="155"/>
                  </a:cubicBezTo>
                  <a:cubicBezTo>
                    <a:pt x="2" y="156"/>
                    <a:pt x="1" y="157"/>
                    <a:pt x="1" y="158"/>
                  </a:cubicBezTo>
                  <a:cubicBezTo>
                    <a:pt x="1" y="163"/>
                    <a:pt x="0" y="165"/>
                    <a:pt x="1" y="170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2" y="177"/>
                    <a:pt x="7" y="182"/>
                    <a:pt x="9" y="185"/>
                  </a:cubicBezTo>
                  <a:cubicBezTo>
                    <a:pt x="13" y="189"/>
                    <a:pt x="18" y="193"/>
                    <a:pt x="19" y="194"/>
                  </a:cubicBezTo>
                  <a:cubicBezTo>
                    <a:pt x="20" y="195"/>
                    <a:pt x="19" y="194"/>
                    <a:pt x="18" y="194"/>
                  </a:cubicBezTo>
                  <a:cubicBezTo>
                    <a:pt x="22" y="197"/>
                    <a:pt x="26" y="199"/>
                    <a:pt x="30" y="201"/>
                  </a:cubicBezTo>
                  <a:cubicBezTo>
                    <a:pt x="35" y="203"/>
                    <a:pt x="39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31" y="207"/>
                    <a:pt x="18" y="212"/>
                    <a:pt x="11" y="220"/>
                  </a:cubicBezTo>
                  <a:cubicBezTo>
                    <a:pt x="10" y="221"/>
                    <a:pt x="11" y="220"/>
                    <a:pt x="11" y="220"/>
                  </a:cubicBezTo>
                  <a:cubicBezTo>
                    <a:pt x="7" y="224"/>
                    <a:pt x="4" y="230"/>
                    <a:pt x="3" y="235"/>
                  </a:cubicBezTo>
                  <a:cubicBezTo>
                    <a:pt x="2" y="241"/>
                    <a:pt x="3" y="247"/>
                    <a:pt x="4" y="251"/>
                  </a:cubicBezTo>
                  <a:cubicBezTo>
                    <a:pt x="5" y="252"/>
                    <a:pt x="5" y="253"/>
                    <a:pt x="6" y="254"/>
                  </a:cubicBezTo>
                  <a:cubicBezTo>
                    <a:pt x="7" y="256"/>
                    <a:pt x="7" y="256"/>
                    <a:pt x="8" y="258"/>
                  </a:cubicBezTo>
                  <a:cubicBezTo>
                    <a:pt x="8" y="259"/>
                    <a:pt x="10" y="261"/>
                    <a:pt x="12" y="263"/>
                  </a:cubicBezTo>
                  <a:cubicBezTo>
                    <a:pt x="14" y="264"/>
                    <a:pt x="16" y="265"/>
                    <a:pt x="17" y="266"/>
                  </a:cubicBezTo>
                  <a:cubicBezTo>
                    <a:pt x="18" y="266"/>
                    <a:pt x="17" y="266"/>
                    <a:pt x="17" y="266"/>
                  </a:cubicBezTo>
                  <a:cubicBezTo>
                    <a:pt x="21" y="269"/>
                    <a:pt x="28" y="270"/>
                    <a:pt x="33" y="271"/>
                  </a:cubicBezTo>
                  <a:cubicBezTo>
                    <a:pt x="31" y="271"/>
                    <a:pt x="31" y="271"/>
                    <a:pt x="31" y="271"/>
                  </a:cubicBezTo>
                  <a:cubicBezTo>
                    <a:pt x="37" y="272"/>
                    <a:pt x="43" y="272"/>
                    <a:pt x="49" y="272"/>
                  </a:cubicBezTo>
                  <a:cubicBezTo>
                    <a:pt x="55" y="272"/>
                    <a:pt x="61" y="272"/>
                    <a:pt x="68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0" y="275"/>
                    <a:pt x="52" y="280"/>
                    <a:pt x="47" y="287"/>
                  </a:cubicBezTo>
                  <a:cubicBezTo>
                    <a:pt x="41" y="293"/>
                    <a:pt x="38" y="301"/>
                    <a:pt x="38" y="307"/>
                  </a:cubicBezTo>
                  <a:cubicBezTo>
                    <a:pt x="38" y="310"/>
                    <a:pt x="38" y="311"/>
                    <a:pt x="38" y="311"/>
                  </a:cubicBezTo>
                  <a:cubicBezTo>
                    <a:pt x="38" y="312"/>
                    <a:pt x="38" y="311"/>
                    <a:pt x="38" y="313"/>
                  </a:cubicBezTo>
                  <a:cubicBezTo>
                    <a:pt x="40" y="319"/>
                    <a:pt x="43" y="324"/>
                    <a:pt x="47" y="329"/>
                  </a:cubicBezTo>
                  <a:cubicBezTo>
                    <a:pt x="52" y="333"/>
                    <a:pt x="57" y="338"/>
                    <a:pt x="62" y="340"/>
                  </a:cubicBezTo>
                  <a:cubicBezTo>
                    <a:pt x="68" y="343"/>
                    <a:pt x="74" y="344"/>
                    <a:pt x="80" y="343"/>
                  </a:cubicBezTo>
                  <a:cubicBezTo>
                    <a:pt x="86" y="342"/>
                    <a:pt x="92" y="340"/>
                    <a:pt x="96" y="337"/>
                  </a:cubicBezTo>
                  <a:cubicBezTo>
                    <a:pt x="103" y="332"/>
                    <a:pt x="107" y="328"/>
                    <a:pt x="109" y="325"/>
                  </a:cubicBezTo>
                  <a:close/>
                  <a:moveTo>
                    <a:pt x="111" y="337"/>
                  </a:moveTo>
                  <a:cubicBezTo>
                    <a:pt x="112" y="341"/>
                    <a:pt x="111" y="336"/>
                    <a:pt x="112" y="335"/>
                  </a:cubicBezTo>
                  <a:cubicBezTo>
                    <a:pt x="112" y="334"/>
                    <a:pt x="111" y="337"/>
                    <a:pt x="111" y="337"/>
                  </a:cubicBezTo>
                  <a:close/>
                  <a:moveTo>
                    <a:pt x="184" y="324"/>
                  </a:move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4" y="324"/>
                    <a:pt x="184" y="324"/>
                    <a:pt x="184" y="324"/>
                  </a:cubicBezTo>
                  <a:cubicBezTo>
                    <a:pt x="184" y="325"/>
                    <a:pt x="184" y="326"/>
                    <a:pt x="184" y="327"/>
                  </a:cubicBezTo>
                  <a:cubicBezTo>
                    <a:pt x="184" y="327"/>
                    <a:pt x="184" y="325"/>
                    <a:pt x="184" y="325"/>
                  </a:cubicBezTo>
                  <a:cubicBezTo>
                    <a:pt x="184" y="324"/>
                    <a:pt x="184" y="324"/>
                    <a:pt x="184" y="324"/>
                  </a:cubicBezTo>
                  <a:close/>
                  <a:moveTo>
                    <a:pt x="189" y="345"/>
                  </a:moveTo>
                  <a:cubicBezTo>
                    <a:pt x="191" y="349"/>
                    <a:pt x="194" y="355"/>
                    <a:pt x="195" y="355"/>
                  </a:cubicBezTo>
                  <a:cubicBezTo>
                    <a:pt x="193" y="352"/>
                    <a:pt x="191" y="349"/>
                    <a:pt x="189" y="345"/>
                  </a:cubicBezTo>
                  <a:close/>
                  <a:moveTo>
                    <a:pt x="218" y="372"/>
                  </a:moveTo>
                  <a:cubicBezTo>
                    <a:pt x="222" y="373"/>
                    <a:pt x="222" y="373"/>
                    <a:pt x="220" y="372"/>
                  </a:cubicBezTo>
                  <a:cubicBezTo>
                    <a:pt x="219" y="372"/>
                    <a:pt x="218" y="372"/>
                    <a:pt x="218" y="372"/>
                  </a:cubicBezTo>
                  <a:close/>
                  <a:moveTo>
                    <a:pt x="227" y="372"/>
                  </a:moveTo>
                  <a:cubicBezTo>
                    <a:pt x="226" y="372"/>
                    <a:pt x="225" y="372"/>
                    <a:pt x="222" y="372"/>
                  </a:cubicBezTo>
                  <a:cubicBezTo>
                    <a:pt x="221" y="373"/>
                    <a:pt x="227" y="372"/>
                    <a:pt x="227" y="372"/>
                  </a:cubicBezTo>
                  <a:close/>
                  <a:moveTo>
                    <a:pt x="255" y="316"/>
                  </a:moveTo>
                  <a:cubicBezTo>
                    <a:pt x="255" y="317"/>
                    <a:pt x="255" y="321"/>
                    <a:pt x="255" y="322"/>
                  </a:cubicBezTo>
                  <a:cubicBezTo>
                    <a:pt x="255" y="324"/>
                    <a:pt x="255" y="318"/>
                    <a:pt x="255" y="316"/>
                  </a:cubicBezTo>
                  <a:close/>
                  <a:moveTo>
                    <a:pt x="263" y="324"/>
                  </a:moveTo>
                  <a:cubicBezTo>
                    <a:pt x="264" y="325"/>
                    <a:pt x="266" y="326"/>
                    <a:pt x="264" y="325"/>
                  </a:cubicBezTo>
                  <a:cubicBezTo>
                    <a:pt x="264" y="324"/>
                    <a:pt x="263" y="324"/>
                    <a:pt x="263" y="323"/>
                  </a:cubicBezTo>
                  <a:lnTo>
                    <a:pt x="263" y="324"/>
                  </a:lnTo>
                  <a:close/>
                  <a:moveTo>
                    <a:pt x="285" y="66"/>
                  </a:moveTo>
                  <a:cubicBezTo>
                    <a:pt x="285" y="67"/>
                    <a:pt x="285" y="67"/>
                    <a:pt x="285" y="67"/>
                  </a:cubicBezTo>
                  <a:cubicBezTo>
                    <a:pt x="285" y="64"/>
                    <a:pt x="285" y="64"/>
                    <a:pt x="285" y="64"/>
                  </a:cubicBezTo>
                  <a:lnTo>
                    <a:pt x="285" y="66"/>
                  </a:lnTo>
                  <a:close/>
                  <a:moveTo>
                    <a:pt x="164" y="18"/>
                  </a:moveTo>
                  <a:cubicBezTo>
                    <a:pt x="164" y="19"/>
                    <a:pt x="163" y="18"/>
                    <a:pt x="166" y="21"/>
                  </a:cubicBezTo>
                  <a:cubicBezTo>
                    <a:pt x="163" y="18"/>
                    <a:pt x="166" y="20"/>
                    <a:pt x="164" y="18"/>
                  </a:cubicBezTo>
                  <a:close/>
                  <a:moveTo>
                    <a:pt x="87" y="33"/>
                  </a:moveTo>
                  <a:cubicBezTo>
                    <a:pt x="87" y="33"/>
                    <a:pt x="87" y="33"/>
                    <a:pt x="87" y="33"/>
                  </a:cubicBezTo>
                  <a:cubicBezTo>
                    <a:pt x="86" y="33"/>
                    <a:pt x="86" y="33"/>
                    <a:pt x="86" y="33"/>
                  </a:cubicBezTo>
                  <a:lnTo>
                    <a:pt x="87" y="33"/>
                  </a:lnTo>
                  <a:close/>
                  <a:moveTo>
                    <a:pt x="116" y="175"/>
                  </a:moveTo>
                  <a:cubicBezTo>
                    <a:pt x="113" y="176"/>
                    <a:pt x="111" y="178"/>
                    <a:pt x="111" y="181"/>
                  </a:cubicBezTo>
                  <a:cubicBezTo>
                    <a:pt x="112" y="184"/>
                    <a:pt x="114" y="186"/>
                    <a:pt x="117" y="186"/>
                  </a:cubicBezTo>
                  <a:cubicBezTo>
                    <a:pt x="120" y="186"/>
                    <a:pt x="122" y="183"/>
                    <a:pt x="122" y="180"/>
                  </a:cubicBezTo>
                  <a:cubicBezTo>
                    <a:pt x="122" y="177"/>
                    <a:pt x="119" y="175"/>
                    <a:pt x="116" y="175"/>
                  </a:cubicBezTo>
                  <a:close/>
                  <a:moveTo>
                    <a:pt x="229" y="168"/>
                  </a:moveTo>
                  <a:cubicBezTo>
                    <a:pt x="226" y="168"/>
                    <a:pt x="224" y="171"/>
                    <a:pt x="224" y="174"/>
                  </a:cubicBezTo>
                  <a:cubicBezTo>
                    <a:pt x="225" y="177"/>
                    <a:pt x="227" y="179"/>
                    <a:pt x="230" y="179"/>
                  </a:cubicBezTo>
                  <a:cubicBezTo>
                    <a:pt x="233" y="179"/>
                    <a:pt x="235" y="176"/>
                    <a:pt x="235" y="173"/>
                  </a:cubicBezTo>
                  <a:cubicBezTo>
                    <a:pt x="235" y="170"/>
                    <a:pt x="232" y="168"/>
                    <a:pt x="229" y="168"/>
                  </a:cubicBezTo>
                  <a:close/>
                  <a:moveTo>
                    <a:pt x="137" y="195"/>
                  </a:moveTo>
                  <a:cubicBezTo>
                    <a:pt x="136" y="195"/>
                    <a:pt x="137" y="194"/>
                    <a:pt x="136" y="195"/>
                  </a:cubicBezTo>
                  <a:cubicBezTo>
                    <a:pt x="136" y="195"/>
                    <a:pt x="137" y="195"/>
                    <a:pt x="137" y="195"/>
                  </a:cubicBezTo>
                  <a:close/>
                  <a:moveTo>
                    <a:pt x="203" y="188"/>
                  </a:moveTo>
                  <a:cubicBezTo>
                    <a:pt x="208" y="188"/>
                    <a:pt x="213" y="189"/>
                    <a:pt x="218" y="192"/>
                  </a:cubicBezTo>
                  <a:cubicBezTo>
                    <a:pt x="220" y="192"/>
                    <a:pt x="222" y="193"/>
                    <a:pt x="223" y="194"/>
                  </a:cubicBezTo>
                  <a:cubicBezTo>
                    <a:pt x="229" y="197"/>
                    <a:pt x="233" y="203"/>
                    <a:pt x="234" y="210"/>
                  </a:cubicBezTo>
                  <a:cubicBezTo>
                    <a:pt x="234" y="209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1"/>
                    <a:pt x="234" y="211"/>
                    <a:pt x="234" y="210"/>
                  </a:cubicBezTo>
                  <a:cubicBezTo>
                    <a:pt x="234" y="213"/>
                    <a:pt x="234" y="215"/>
                    <a:pt x="233" y="218"/>
                  </a:cubicBezTo>
                  <a:cubicBezTo>
                    <a:pt x="233" y="218"/>
                    <a:pt x="233" y="219"/>
                    <a:pt x="233" y="219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2" y="221"/>
                    <a:pt x="232" y="221"/>
                    <a:pt x="231" y="222"/>
                  </a:cubicBezTo>
                  <a:cubicBezTo>
                    <a:pt x="227" y="228"/>
                    <a:pt x="222" y="233"/>
                    <a:pt x="215" y="235"/>
                  </a:cubicBezTo>
                  <a:cubicBezTo>
                    <a:pt x="209" y="238"/>
                    <a:pt x="201" y="238"/>
                    <a:pt x="195" y="235"/>
                  </a:cubicBezTo>
                  <a:cubicBezTo>
                    <a:pt x="193" y="235"/>
                    <a:pt x="192" y="234"/>
                    <a:pt x="191" y="234"/>
                  </a:cubicBezTo>
                  <a:cubicBezTo>
                    <a:pt x="191" y="234"/>
                    <a:pt x="191" y="234"/>
                    <a:pt x="191" y="234"/>
                  </a:cubicBezTo>
                  <a:cubicBezTo>
                    <a:pt x="190" y="233"/>
                    <a:pt x="189" y="233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7" y="232"/>
                    <a:pt x="187" y="231"/>
                    <a:pt x="187" y="231"/>
                  </a:cubicBezTo>
                  <a:cubicBezTo>
                    <a:pt x="187" y="231"/>
                    <a:pt x="187" y="231"/>
                    <a:pt x="186" y="231"/>
                  </a:cubicBezTo>
                  <a:cubicBezTo>
                    <a:pt x="185" y="230"/>
                    <a:pt x="187" y="231"/>
                    <a:pt x="185" y="229"/>
                  </a:cubicBezTo>
                  <a:cubicBezTo>
                    <a:pt x="183" y="227"/>
                    <a:pt x="180" y="225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8" y="221"/>
                    <a:pt x="177" y="221"/>
                    <a:pt x="177" y="221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0"/>
                    <a:pt x="176" y="220"/>
                    <a:pt x="176" y="21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1"/>
                    <a:pt x="172" y="221"/>
                  </a:cubicBezTo>
                  <a:cubicBezTo>
                    <a:pt x="172" y="221"/>
                    <a:pt x="172" y="221"/>
                    <a:pt x="172" y="221"/>
                  </a:cubicBezTo>
                  <a:cubicBezTo>
                    <a:pt x="172" y="222"/>
                    <a:pt x="171" y="224"/>
                    <a:pt x="171" y="225"/>
                  </a:cubicBezTo>
                  <a:cubicBezTo>
                    <a:pt x="171" y="224"/>
                    <a:pt x="170" y="225"/>
                    <a:pt x="170" y="225"/>
                  </a:cubicBezTo>
                  <a:cubicBezTo>
                    <a:pt x="170" y="227"/>
                    <a:pt x="169" y="228"/>
                    <a:pt x="169" y="229"/>
                  </a:cubicBezTo>
                  <a:cubicBezTo>
                    <a:pt x="169" y="229"/>
                    <a:pt x="169" y="229"/>
                    <a:pt x="169" y="229"/>
                  </a:cubicBezTo>
                  <a:cubicBezTo>
                    <a:pt x="167" y="232"/>
                    <a:pt x="165" y="235"/>
                    <a:pt x="162" y="238"/>
                  </a:cubicBezTo>
                  <a:cubicBezTo>
                    <a:pt x="161" y="239"/>
                    <a:pt x="159" y="240"/>
                    <a:pt x="157" y="241"/>
                  </a:cubicBezTo>
                  <a:cubicBezTo>
                    <a:pt x="156" y="241"/>
                    <a:pt x="157" y="241"/>
                    <a:pt x="156" y="241"/>
                  </a:cubicBezTo>
                  <a:cubicBezTo>
                    <a:pt x="156" y="241"/>
                    <a:pt x="156" y="241"/>
                    <a:pt x="156" y="241"/>
                  </a:cubicBezTo>
                  <a:cubicBezTo>
                    <a:pt x="155" y="242"/>
                    <a:pt x="154" y="242"/>
                    <a:pt x="152" y="242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48" y="243"/>
                    <a:pt x="147" y="242"/>
                  </a:cubicBezTo>
                  <a:cubicBezTo>
                    <a:pt x="147" y="243"/>
                    <a:pt x="146" y="243"/>
                    <a:pt x="145" y="243"/>
                  </a:cubicBezTo>
                  <a:cubicBezTo>
                    <a:pt x="145" y="243"/>
                    <a:pt x="145" y="243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4" y="242"/>
                    <a:pt x="143" y="242"/>
                    <a:pt x="142" y="242"/>
                  </a:cubicBezTo>
                  <a:cubicBezTo>
                    <a:pt x="141" y="242"/>
                    <a:pt x="141" y="242"/>
                    <a:pt x="140" y="242"/>
                  </a:cubicBezTo>
                  <a:cubicBezTo>
                    <a:pt x="140" y="241"/>
                    <a:pt x="139" y="241"/>
                    <a:pt x="138" y="241"/>
                  </a:cubicBezTo>
                  <a:cubicBezTo>
                    <a:pt x="138" y="241"/>
                    <a:pt x="137" y="241"/>
                    <a:pt x="136" y="241"/>
                  </a:cubicBezTo>
                  <a:cubicBezTo>
                    <a:pt x="137" y="240"/>
                    <a:pt x="137" y="240"/>
                    <a:pt x="137" y="240"/>
                  </a:cubicBezTo>
                  <a:cubicBezTo>
                    <a:pt x="134" y="240"/>
                    <a:pt x="131" y="237"/>
                    <a:pt x="128" y="236"/>
                  </a:cubicBezTo>
                  <a:cubicBezTo>
                    <a:pt x="128" y="236"/>
                    <a:pt x="128" y="236"/>
                    <a:pt x="128" y="236"/>
                  </a:cubicBezTo>
                  <a:cubicBezTo>
                    <a:pt x="126" y="234"/>
                    <a:pt x="124" y="232"/>
                    <a:pt x="122" y="230"/>
                  </a:cubicBezTo>
                  <a:cubicBezTo>
                    <a:pt x="121" y="229"/>
                    <a:pt x="121" y="228"/>
                    <a:pt x="120" y="228"/>
                  </a:cubicBezTo>
                  <a:cubicBezTo>
                    <a:pt x="119" y="227"/>
                    <a:pt x="119" y="226"/>
                    <a:pt x="119" y="226"/>
                  </a:cubicBezTo>
                  <a:cubicBezTo>
                    <a:pt x="118" y="226"/>
                    <a:pt x="118" y="225"/>
                    <a:pt x="118" y="225"/>
                  </a:cubicBezTo>
                  <a:cubicBezTo>
                    <a:pt x="118" y="224"/>
                    <a:pt x="118" y="223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1"/>
                    <a:pt x="116" y="219"/>
                    <a:pt x="116" y="218"/>
                  </a:cubicBezTo>
                  <a:cubicBezTo>
                    <a:pt x="116" y="218"/>
                    <a:pt x="116" y="216"/>
                    <a:pt x="116" y="217"/>
                  </a:cubicBezTo>
                  <a:cubicBezTo>
                    <a:pt x="116" y="217"/>
                    <a:pt x="116" y="217"/>
                    <a:pt x="116" y="216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6" y="214"/>
                    <a:pt x="117" y="212"/>
                    <a:pt x="117" y="209"/>
                  </a:cubicBezTo>
                  <a:cubicBezTo>
                    <a:pt x="118" y="209"/>
                    <a:pt x="119" y="207"/>
                    <a:pt x="120" y="206"/>
                  </a:cubicBezTo>
                  <a:cubicBezTo>
                    <a:pt x="120" y="205"/>
                    <a:pt x="121" y="204"/>
                    <a:pt x="121" y="203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22" y="203"/>
                    <a:pt x="124" y="202"/>
                    <a:pt x="125" y="201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7" y="199"/>
                    <a:pt x="127" y="199"/>
                    <a:pt x="127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27" y="199"/>
                    <a:pt x="127" y="199"/>
                  </a:cubicBezTo>
                  <a:cubicBezTo>
                    <a:pt x="128" y="199"/>
                    <a:pt x="129" y="198"/>
                    <a:pt x="129" y="198"/>
                  </a:cubicBezTo>
                  <a:cubicBezTo>
                    <a:pt x="130" y="198"/>
                    <a:pt x="131" y="197"/>
                    <a:pt x="131" y="197"/>
                  </a:cubicBezTo>
                  <a:cubicBezTo>
                    <a:pt x="130" y="197"/>
                    <a:pt x="131" y="197"/>
                    <a:pt x="131" y="197"/>
                  </a:cubicBezTo>
                  <a:cubicBezTo>
                    <a:pt x="131" y="197"/>
                    <a:pt x="132" y="197"/>
                    <a:pt x="132" y="196"/>
                  </a:cubicBezTo>
                  <a:cubicBezTo>
                    <a:pt x="132" y="197"/>
                    <a:pt x="132" y="197"/>
                    <a:pt x="132" y="197"/>
                  </a:cubicBezTo>
                  <a:cubicBezTo>
                    <a:pt x="132" y="196"/>
                    <a:pt x="132" y="196"/>
                    <a:pt x="132" y="196"/>
                  </a:cubicBezTo>
                  <a:cubicBezTo>
                    <a:pt x="132" y="196"/>
                    <a:pt x="132" y="196"/>
                    <a:pt x="131" y="196"/>
                  </a:cubicBezTo>
                  <a:cubicBezTo>
                    <a:pt x="131" y="196"/>
                    <a:pt x="132" y="195"/>
                    <a:pt x="133" y="195"/>
                  </a:cubicBezTo>
                  <a:cubicBezTo>
                    <a:pt x="133" y="196"/>
                    <a:pt x="132" y="196"/>
                    <a:pt x="133" y="196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4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2" y="196"/>
                    <a:pt x="131" y="196"/>
                    <a:pt x="130" y="196"/>
                  </a:cubicBezTo>
                  <a:cubicBezTo>
                    <a:pt x="130" y="197"/>
                    <a:pt x="130" y="197"/>
                    <a:pt x="130" y="197"/>
                  </a:cubicBezTo>
                  <a:cubicBezTo>
                    <a:pt x="130" y="197"/>
                    <a:pt x="129" y="197"/>
                    <a:pt x="129" y="198"/>
                  </a:cubicBezTo>
                  <a:cubicBezTo>
                    <a:pt x="129" y="197"/>
                    <a:pt x="129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8"/>
                    <a:pt x="127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9"/>
                    <a:pt x="127" y="198"/>
                    <a:pt x="126" y="199"/>
                  </a:cubicBezTo>
                  <a:cubicBezTo>
                    <a:pt x="126" y="199"/>
                    <a:pt x="126" y="198"/>
                    <a:pt x="125" y="199"/>
                  </a:cubicBezTo>
                  <a:cubicBezTo>
                    <a:pt x="124" y="199"/>
                    <a:pt x="123" y="200"/>
                    <a:pt x="122" y="201"/>
                  </a:cubicBezTo>
                  <a:cubicBezTo>
                    <a:pt x="121" y="202"/>
                    <a:pt x="121" y="203"/>
                    <a:pt x="120" y="203"/>
                  </a:cubicBezTo>
                  <a:cubicBezTo>
                    <a:pt x="120" y="204"/>
                    <a:pt x="120" y="203"/>
                    <a:pt x="119" y="204"/>
                  </a:cubicBezTo>
                  <a:cubicBezTo>
                    <a:pt x="119" y="203"/>
                    <a:pt x="118" y="204"/>
                    <a:pt x="119" y="203"/>
                  </a:cubicBezTo>
                  <a:cubicBezTo>
                    <a:pt x="119" y="203"/>
                    <a:pt x="118" y="203"/>
                    <a:pt x="118" y="204"/>
                  </a:cubicBezTo>
                  <a:cubicBezTo>
                    <a:pt x="118" y="204"/>
                    <a:pt x="118" y="203"/>
                    <a:pt x="118" y="204"/>
                  </a:cubicBezTo>
                  <a:cubicBezTo>
                    <a:pt x="118" y="204"/>
                    <a:pt x="118" y="204"/>
                    <a:pt x="119" y="203"/>
                  </a:cubicBezTo>
                  <a:cubicBezTo>
                    <a:pt x="119" y="203"/>
                    <a:pt x="118" y="205"/>
                    <a:pt x="119" y="204"/>
                  </a:cubicBezTo>
                  <a:cubicBezTo>
                    <a:pt x="118" y="205"/>
                    <a:pt x="117" y="206"/>
                    <a:pt x="116" y="208"/>
                  </a:cubicBezTo>
                  <a:cubicBezTo>
                    <a:pt x="117" y="207"/>
                    <a:pt x="116" y="207"/>
                    <a:pt x="116" y="207"/>
                  </a:cubicBezTo>
                  <a:cubicBezTo>
                    <a:pt x="116" y="208"/>
                    <a:pt x="116" y="209"/>
                    <a:pt x="115" y="210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10"/>
                    <a:pt x="116" y="211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4" y="211"/>
                    <a:pt x="115" y="210"/>
                    <a:pt x="115" y="210"/>
                  </a:cubicBezTo>
                  <a:cubicBezTo>
                    <a:pt x="114" y="210"/>
                    <a:pt x="115" y="208"/>
                    <a:pt x="116" y="208"/>
                  </a:cubicBezTo>
                  <a:cubicBezTo>
                    <a:pt x="116" y="207"/>
                    <a:pt x="115" y="208"/>
                    <a:pt x="115" y="208"/>
                  </a:cubicBezTo>
                  <a:cubicBezTo>
                    <a:pt x="115" y="209"/>
                    <a:pt x="115" y="209"/>
                    <a:pt x="114" y="210"/>
                  </a:cubicBezTo>
                  <a:cubicBezTo>
                    <a:pt x="114" y="210"/>
                    <a:pt x="115" y="210"/>
                    <a:pt x="115" y="211"/>
                  </a:cubicBezTo>
                  <a:cubicBezTo>
                    <a:pt x="115" y="212"/>
                    <a:pt x="114" y="212"/>
                    <a:pt x="114" y="212"/>
                  </a:cubicBezTo>
                  <a:cubicBezTo>
                    <a:pt x="114" y="212"/>
                    <a:pt x="114" y="212"/>
                    <a:pt x="114" y="212"/>
                  </a:cubicBezTo>
                  <a:cubicBezTo>
                    <a:pt x="114" y="212"/>
                    <a:pt x="114" y="213"/>
                    <a:pt x="114" y="213"/>
                  </a:cubicBezTo>
                  <a:cubicBezTo>
                    <a:pt x="113" y="214"/>
                    <a:pt x="114" y="212"/>
                    <a:pt x="114" y="212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4"/>
                    <a:pt x="113" y="213"/>
                    <a:pt x="113" y="214"/>
                  </a:cubicBezTo>
                  <a:cubicBezTo>
                    <a:pt x="113" y="214"/>
                    <a:pt x="113" y="214"/>
                    <a:pt x="113" y="214"/>
                  </a:cubicBezTo>
                  <a:cubicBezTo>
                    <a:pt x="113" y="215"/>
                    <a:pt x="113" y="215"/>
                    <a:pt x="113" y="215"/>
                  </a:cubicBezTo>
                  <a:cubicBezTo>
                    <a:pt x="113" y="215"/>
                    <a:pt x="113" y="215"/>
                    <a:pt x="113" y="214"/>
                  </a:cubicBezTo>
                  <a:cubicBezTo>
                    <a:pt x="114" y="214"/>
                    <a:pt x="113" y="214"/>
                    <a:pt x="113" y="216"/>
                  </a:cubicBezTo>
                  <a:cubicBezTo>
                    <a:pt x="114" y="216"/>
                    <a:pt x="113" y="215"/>
                    <a:pt x="114" y="215"/>
                  </a:cubicBezTo>
                  <a:cubicBezTo>
                    <a:pt x="114" y="215"/>
                    <a:pt x="114" y="216"/>
                    <a:pt x="114" y="216"/>
                  </a:cubicBezTo>
                  <a:cubicBezTo>
                    <a:pt x="114" y="217"/>
                    <a:pt x="114" y="217"/>
                    <a:pt x="114" y="217"/>
                  </a:cubicBezTo>
                  <a:cubicBezTo>
                    <a:pt x="114" y="217"/>
                    <a:pt x="113" y="216"/>
                    <a:pt x="114" y="216"/>
                  </a:cubicBezTo>
                  <a:cubicBezTo>
                    <a:pt x="113" y="215"/>
                    <a:pt x="113" y="217"/>
                    <a:pt x="113" y="216"/>
                  </a:cubicBezTo>
                  <a:cubicBezTo>
                    <a:pt x="113" y="217"/>
                    <a:pt x="113" y="217"/>
                    <a:pt x="113" y="218"/>
                  </a:cubicBezTo>
                  <a:cubicBezTo>
                    <a:pt x="113" y="217"/>
                    <a:pt x="113" y="217"/>
                    <a:pt x="113" y="217"/>
                  </a:cubicBezTo>
                  <a:cubicBezTo>
                    <a:pt x="114" y="219"/>
                    <a:pt x="113" y="218"/>
                    <a:pt x="113" y="220"/>
                  </a:cubicBezTo>
                  <a:cubicBezTo>
                    <a:pt x="114" y="219"/>
                    <a:pt x="114" y="221"/>
                    <a:pt x="115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5" y="221"/>
                    <a:pt x="115" y="222"/>
                    <a:pt x="114" y="221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4"/>
                    <a:pt x="114" y="223"/>
                    <a:pt x="114" y="224"/>
                  </a:cubicBezTo>
                  <a:cubicBezTo>
                    <a:pt x="114" y="223"/>
                    <a:pt x="114" y="224"/>
                    <a:pt x="114" y="224"/>
                  </a:cubicBezTo>
                  <a:cubicBezTo>
                    <a:pt x="114" y="223"/>
                    <a:pt x="115" y="224"/>
                    <a:pt x="115" y="224"/>
                  </a:cubicBezTo>
                  <a:cubicBezTo>
                    <a:pt x="115" y="225"/>
                    <a:pt x="115" y="226"/>
                    <a:pt x="115" y="226"/>
                  </a:cubicBezTo>
                  <a:cubicBezTo>
                    <a:pt x="115" y="225"/>
                    <a:pt x="115" y="225"/>
                    <a:pt x="115" y="225"/>
                  </a:cubicBezTo>
                  <a:cubicBezTo>
                    <a:pt x="115" y="226"/>
                    <a:pt x="115" y="225"/>
                    <a:pt x="115" y="226"/>
                  </a:cubicBezTo>
                  <a:cubicBezTo>
                    <a:pt x="115" y="226"/>
                    <a:pt x="116" y="226"/>
                    <a:pt x="116" y="226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5" y="227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7" y="229"/>
                    <a:pt x="117" y="229"/>
                  </a:cubicBezTo>
                  <a:cubicBezTo>
                    <a:pt x="117" y="229"/>
                    <a:pt x="117" y="229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8" y="230"/>
                    <a:pt x="117" y="230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7" y="230"/>
                    <a:pt x="118" y="231"/>
                    <a:pt x="119" y="231"/>
                  </a:cubicBezTo>
                  <a:cubicBezTo>
                    <a:pt x="119" y="231"/>
                    <a:pt x="119" y="231"/>
                    <a:pt x="119" y="232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1" y="234"/>
                    <a:pt x="121" y="233"/>
                  </a:cubicBezTo>
                  <a:cubicBezTo>
                    <a:pt x="122" y="234"/>
                    <a:pt x="120" y="234"/>
                    <a:pt x="120" y="234"/>
                  </a:cubicBezTo>
                  <a:cubicBezTo>
                    <a:pt x="121" y="234"/>
                    <a:pt x="121" y="235"/>
                    <a:pt x="122" y="235"/>
                  </a:cubicBezTo>
                  <a:cubicBezTo>
                    <a:pt x="121" y="234"/>
                    <a:pt x="122" y="235"/>
                    <a:pt x="122" y="235"/>
                  </a:cubicBezTo>
                  <a:cubicBezTo>
                    <a:pt x="123" y="235"/>
                    <a:pt x="122" y="235"/>
                    <a:pt x="122" y="235"/>
                  </a:cubicBezTo>
                  <a:cubicBezTo>
                    <a:pt x="123" y="236"/>
                    <a:pt x="123" y="236"/>
                    <a:pt x="123" y="235"/>
                  </a:cubicBezTo>
                  <a:cubicBezTo>
                    <a:pt x="123" y="236"/>
                    <a:pt x="124" y="236"/>
                    <a:pt x="124" y="236"/>
                  </a:cubicBezTo>
                  <a:cubicBezTo>
                    <a:pt x="124" y="237"/>
                    <a:pt x="123" y="236"/>
                    <a:pt x="123" y="236"/>
                  </a:cubicBezTo>
                  <a:cubicBezTo>
                    <a:pt x="124" y="237"/>
                    <a:pt x="124" y="236"/>
                    <a:pt x="125" y="237"/>
                  </a:cubicBezTo>
                  <a:cubicBezTo>
                    <a:pt x="125" y="236"/>
                    <a:pt x="126" y="236"/>
                    <a:pt x="126" y="236"/>
                  </a:cubicBezTo>
                  <a:cubicBezTo>
                    <a:pt x="127" y="237"/>
                    <a:pt x="126" y="236"/>
                    <a:pt x="126" y="237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8"/>
                    <a:pt x="124" y="237"/>
                    <a:pt x="125" y="237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6" y="239"/>
                    <a:pt x="126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6" y="239"/>
                    <a:pt x="127" y="238"/>
                    <a:pt x="128" y="239"/>
                  </a:cubicBezTo>
                  <a:cubicBezTo>
                    <a:pt x="127" y="239"/>
                    <a:pt x="128" y="239"/>
                    <a:pt x="127" y="240"/>
                  </a:cubicBezTo>
                  <a:cubicBezTo>
                    <a:pt x="128" y="240"/>
                    <a:pt x="128" y="239"/>
                    <a:pt x="128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0" y="241"/>
                    <a:pt x="133" y="243"/>
                    <a:pt x="135" y="243"/>
                  </a:cubicBezTo>
                  <a:cubicBezTo>
                    <a:pt x="135" y="243"/>
                    <a:pt x="136" y="244"/>
                    <a:pt x="137" y="244"/>
                  </a:cubicBezTo>
                  <a:cubicBezTo>
                    <a:pt x="136" y="244"/>
                    <a:pt x="137" y="244"/>
                    <a:pt x="137" y="244"/>
                  </a:cubicBezTo>
                  <a:cubicBezTo>
                    <a:pt x="137" y="244"/>
                    <a:pt x="137" y="244"/>
                    <a:pt x="137" y="244"/>
                  </a:cubicBezTo>
                  <a:cubicBezTo>
                    <a:pt x="138" y="245"/>
                    <a:pt x="139" y="245"/>
                    <a:pt x="140" y="245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40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2" y="245"/>
                    <a:pt x="143" y="245"/>
                    <a:pt x="143" y="246"/>
                  </a:cubicBezTo>
                  <a:cubicBezTo>
                    <a:pt x="143" y="246"/>
                    <a:pt x="143" y="246"/>
                    <a:pt x="143" y="246"/>
                  </a:cubicBezTo>
                  <a:cubicBezTo>
                    <a:pt x="143" y="246"/>
                    <a:pt x="145" y="246"/>
                    <a:pt x="146" y="246"/>
                  </a:cubicBezTo>
                  <a:cubicBezTo>
                    <a:pt x="146" y="246"/>
                    <a:pt x="146" y="246"/>
                    <a:pt x="146" y="246"/>
                  </a:cubicBezTo>
                  <a:cubicBezTo>
                    <a:pt x="146" y="245"/>
                    <a:pt x="146" y="246"/>
                    <a:pt x="146" y="245"/>
                  </a:cubicBezTo>
                  <a:cubicBezTo>
                    <a:pt x="146" y="246"/>
                    <a:pt x="147" y="246"/>
                    <a:pt x="146" y="246"/>
                  </a:cubicBezTo>
                  <a:cubicBezTo>
                    <a:pt x="148" y="246"/>
                    <a:pt x="150" y="246"/>
                    <a:pt x="152" y="246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4" y="246"/>
                    <a:pt x="155" y="245"/>
                    <a:pt x="156" y="245"/>
                  </a:cubicBezTo>
                  <a:cubicBezTo>
                    <a:pt x="156" y="245"/>
                    <a:pt x="156" y="244"/>
                    <a:pt x="157" y="244"/>
                  </a:cubicBezTo>
                  <a:cubicBezTo>
                    <a:pt x="157" y="243"/>
                    <a:pt x="157" y="244"/>
                    <a:pt x="158" y="244"/>
                  </a:cubicBezTo>
                  <a:cubicBezTo>
                    <a:pt x="158" y="244"/>
                    <a:pt x="159" y="244"/>
                    <a:pt x="159" y="243"/>
                  </a:cubicBezTo>
                  <a:cubicBezTo>
                    <a:pt x="159" y="244"/>
                    <a:pt x="159" y="244"/>
                    <a:pt x="159" y="244"/>
                  </a:cubicBezTo>
                  <a:cubicBezTo>
                    <a:pt x="159" y="243"/>
                    <a:pt x="160" y="243"/>
                    <a:pt x="161" y="243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1" y="243"/>
                    <a:pt x="161" y="242"/>
                    <a:pt x="162" y="242"/>
                  </a:cubicBezTo>
                  <a:cubicBezTo>
                    <a:pt x="162" y="242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3" y="241"/>
                    <a:pt x="164" y="241"/>
                    <a:pt x="163" y="241"/>
                  </a:cubicBezTo>
                  <a:cubicBezTo>
                    <a:pt x="164" y="241"/>
                    <a:pt x="163" y="241"/>
                    <a:pt x="164" y="240"/>
                  </a:cubicBezTo>
                  <a:cubicBezTo>
                    <a:pt x="164" y="240"/>
                    <a:pt x="164" y="240"/>
                    <a:pt x="165" y="240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4" y="241"/>
                    <a:pt x="164" y="240"/>
                    <a:pt x="165" y="240"/>
                  </a:cubicBezTo>
                  <a:cubicBezTo>
                    <a:pt x="165" y="240"/>
                    <a:pt x="165" y="240"/>
                    <a:pt x="165" y="239"/>
                  </a:cubicBezTo>
                  <a:cubicBezTo>
                    <a:pt x="165" y="239"/>
                    <a:pt x="166" y="238"/>
                    <a:pt x="166" y="239"/>
                  </a:cubicBezTo>
                  <a:cubicBezTo>
                    <a:pt x="166" y="238"/>
                    <a:pt x="166" y="238"/>
                    <a:pt x="167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7" y="237"/>
                    <a:pt x="166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237"/>
                    <a:pt x="168" y="236"/>
                    <a:pt x="168" y="236"/>
                  </a:cubicBezTo>
                  <a:cubicBezTo>
                    <a:pt x="168" y="236"/>
                    <a:pt x="168" y="236"/>
                    <a:pt x="169" y="236"/>
                  </a:cubicBezTo>
                  <a:cubicBezTo>
                    <a:pt x="169" y="235"/>
                    <a:pt x="169" y="235"/>
                    <a:pt x="169" y="235"/>
                  </a:cubicBezTo>
                  <a:cubicBezTo>
                    <a:pt x="169" y="235"/>
                    <a:pt x="169" y="234"/>
                    <a:pt x="169" y="235"/>
                  </a:cubicBezTo>
                  <a:cubicBezTo>
                    <a:pt x="170" y="233"/>
                    <a:pt x="170" y="233"/>
                    <a:pt x="170" y="232"/>
                  </a:cubicBezTo>
                  <a:cubicBezTo>
                    <a:pt x="170" y="233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0" y="232"/>
                    <a:pt x="171" y="232"/>
                    <a:pt x="171" y="231"/>
                  </a:cubicBezTo>
                  <a:cubicBezTo>
                    <a:pt x="172" y="231"/>
                    <a:pt x="173" y="228"/>
                    <a:pt x="173" y="227"/>
                  </a:cubicBezTo>
                  <a:cubicBezTo>
                    <a:pt x="173" y="227"/>
                    <a:pt x="174" y="226"/>
                    <a:pt x="174" y="226"/>
                  </a:cubicBezTo>
                  <a:cubicBezTo>
                    <a:pt x="174" y="226"/>
                    <a:pt x="174" y="225"/>
                    <a:pt x="174" y="225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4" y="224"/>
                    <a:pt x="174" y="223"/>
                    <a:pt x="174" y="223"/>
                  </a:cubicBezTo>
                  <a:cubicBezTo>
                    <a:pt x="175" y="222"/>
                    <a:pt x="175" y="223"/>
                    <a:pt x="175" y="223"/>
                  </a:cubicBezTo>
                  <a:cubicBezTo>
                    <a:pt x="175" y="222"/>
                    <a:pt x="175" y="221"/>
                    <a:pt x="175" y="220"/>
                  </a:cubicBezTo>
                  <a:cubicBezTo>
                    <a:pt x="175" y="220"/>
                    <a:pt x="175" y="220"/>
                    <a:pt x="175" y="220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74" y="221"/>
                    <a:pt x="174" y="221"/>
                  </a:cubicBezTo>
                  <a:cubicBezTo>
                    <a:pt x="174" y="221"/>
                    <a:pt x="174" y="222"/>
                    <a:pt x="174" y="222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4"/>
                    <a:pt x="176" y="224"/>
                  </a:cubicBezTo>
                  <a:cubicBezTo>
                    <a:pt x="176" y="225"/>
                    <a:pt x="177" y="226"/>
                    <a:pt x="178" y="227"/>
                  </a:cubicBezTo>
                  <a:cubicBezTo>
                    <a:pt x="178" y="227"/>
                    <a:pt x="178" y="228"/>
                    <a:pt x="179" y="227"/>
                  </a:cubicBezTo>
                  <a:cubicBezTo>
                    <a:pt x="179" y="227"/>
                    <a:pt x="179" y="228"/>
                    <a:pt x="179" y="228"/>
                  </a:cubicBezTo>
                  <a:cubicBezTo>
                    <a:pt x="179" y="228"/>
                    <a:pt x="180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9" y="228"/>
                    <a:pt x="180" y="229"/>
                    <a:pt x="180" y="229"/>
                  </a:cubicBezTo>
                  <a:cubicBezTo>
                    <a:pt x="180" y="229"/>
                    <a:pt x="181" y="230"/>
                    <a:pt x="181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83" y="231"/>
                    <a:pt x="182" y="231"/>
                    <a:pt x="182" y="231"/>
                  </a:cubicBezTo>
                  <a:cubicBezTo>
                    <a:pt x="182" y="231"/>
                    <a:pt x="183" y="231"/>
                    <a:pt x="184" y="232"/>
                  </a:cubicBezTo>
                  <a:cubicBezTo>
                    <a:pt x="183" y="232"/>
                    <a:pt x="185" y="232"/>
                    <a:pt x="185" y="232"/>
                  </a:cubicBezTo>
                  <a:cubicBezTo>
                    <a:pt x="186" y="233"/>
                    <a:pt x="182" y="231"/>
                    <a:pt x="183" y="231"/>
                  </a:cubicBezTo>
                  <a:cubicBezTo>
                    <a:pt x="183" y="232"/>
                    <a:pt x="184" y="232"/>
                    <a:pt x="184" y="232"/>
                  </a:cubicBezTo>
                  <a:cubicBezTo>
                    <a:pt x="184" y="232"/>
                    <a:pt x="184" y="232"/>
                    <a:pt x="184" y="232"/>
                  </a:cubicBezTo>
                  <a:cubicBezTo>
                    <a:pt x="184" y="233"/>
                    <a:pt x="185" y="233"/>
                    <a:pt x="185" y="233"/>
                  </a:cubicBezTo>
                  <a:cubicBezTo>
                    <a:pt x="186" y="234"/>
                    <a:pt x="188" y="235"/>
                    <a:pt x="189" y="235"/>
                  </a:cubicBezTo>
                  <a:cubicBezTo>
                    <a:pt x="189" y="235"/>
                    <a:pt x="188" y="235"/>
                    <a:pt x="189" y="235"/>
                  </a:cubicBezTo>
                  <a:cubicBezTo>
                    <a:pt x="189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1" y="237"/>
                  </a:cubicBezTo>
                  <a:cubicBezTo>
                    <a:pt x="191" y="237"/>
                    <a:pt x="191" y="236"/>
                    <a:pt x="191" y="236"/>
                  </a:cubicBezTo>
                  <a:cubicBezTo>
                    <a:pt x="192" y="237"/>
                    <a:pt x="193" y="237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5" y="238"/>
                    <a:pt x="196" y="239"/>
                    <a:pt x="197" y="239"/>
                  </a:cubicBezTo>
                  <a:cubicBezTo>
                    <a:pt x="197" y="239"/>
                    <a:pt x="197" y="239"/>
                    <a:pt x="197" y="239"/>
                  </a:cubicBezTo>
                  <a:cubicBezTo>
                    <a:pt x="197" y="239"/>
                    <a:pt x="198" y="239"/>
                    <a:pt x="199" y="239"/>
                  </a:cubicBezTo>
                  <a:cubicBezTo>
                    <a:pt x="198" y="239"/>
                    <a:pt x="199" y="239"/>
                    <a:pt x="198" y="239"/>
                  </a:cubicBezTo>
                  <a:cubicBezTo>
                    <a:pt x="198" y="239"/>
                    <a:pt x="199" y="239"/>
                    <a:pt x="199" y="239"/>
                  </a:cubicBezTo>
                  <a:cubicBezTo>
                    <a:pt x="199" y="239"/>
                    <a:pt x="199" y="239"/>
                    <a:pt x="199" y="239"/>
                  </a:cubicBezTo>
                  <a:cubicBezTo>
                    <a:pt x="200" y="239"/>
                    <a:pt x="200" y="239"/>
                    <a:pt x="201" y="239"/>
                  </a:cubicBezTo>
                  <a:cubicBezTo>
                    <a:pt x="201" y="239"/>
                    <a:pt x="200" y="239"/>
                    <a:pt x="201" y="239"/>
                  </a:cubicBezTo>
                  <a:cubicBezTo>
                    <a:pt x="201" y="240"/>
                    <a:pt x="202" y="240"/>
                    <a:pt x="202" y="240"/>
                  </a:cubicBezTo>
                  <a:cubicBezTo>
                    <a:pt x="202" y="240"/>
                    <a:pt x="203" y="240"/>
                    <a:pt x="203" y="240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0"/>
                    <a:pt x="205" y="240"/>
                    <a:pt x="205" y="239"/>
                  </a:cubicBezTo>
                  <a:cubicBezTo>
                    <a:pt x="205" y="239"/>
                    <a:pt x="206" y="240"/>
                    <a:pt x="205" y="240"/>
                  </a:cubicBezTo>
                  <a:cubicBezTo>
                    <a:pt x="206" y="240"/>
                    <a:pt x="207" y="239"/>
                    <a:pt x="208" y="239"/>
                  </a:cubicBezTo>
                  <a:cubicBezTo>
                    <a:pt x="208" y="239"/>
                    <a:pt x="209" y="239"/>
                    <a:pt x="210" y="239"/>
                  </a:cubicBezTo>
                  <a:cubicBezTo>
                    <a:pt x="210" y="239"/>
                    <a:pt x="209" y="239"/>
                    <a:pt x="209" y="23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209" y="239"/>
                    <a:pt x="210" y="240"/>
                    <a:pt x="210" y="240"/>
                  </a:cubicBezTo>
                  <a:cubicBezTo>
                    <a:pt x="210" y="240"/>
                    <a:pt x="212" y="240"/>
                    <a:pt x="213" y="239"/>
                  </a:cubicBezTo>
                  <a:cubicBezTo>
                    <a:pt x="212" y="239"/>
                    <a:pt x="214" y="239"/>
                    <a:pt x="214" y="239"/>
                  </a:cubicBezTo>
                  <a:cubicBezTo>
                    <a:pt x="215" y="238"/>
                    <a:pt x="214" y="239"/>
                    <a:pt x="215" y="239"/>
                  </a:cubicBezTo>
                  <a:cubicBezTo>
                    <a:pt x="216" y="238"/>
                    <a:pt x="217" y="238"/>
                    <a:pt x="218" y="237"/>
                  </a:cubicBezTo>
                  <a:cubicBezTo>
                    <a:pt x="218" y="237"/>
                    <a:pt x="218" y="238"/>
                    <a:pt x="218" y="238"/>
                  </a:cubicBezTo>
                  <a:cubicBezTo>
                    <a:pt x="219" y="237"/>
                    <a:pt x="220" y="237"/>
                    <a:pt x="221" y="236"/>
                  </a:cubicBezTo>
                  <a:cubicBezTo>
                    <a:pt x="221" y="236"/>
                    <a:pt x="221" y="236"/>
                    <a:pt x="221" y="236"/>
                  </a:cubicBezTo>
                  <a:cubicBezTo>
                    <a:pt x="222" y="236"/>
                    <a:pt x="221" y="235"/>
                    <a:pt x="222" y="235"/>
                  </a:cubicBezTo>
                  <a:cubicBezTo>
                    <a:pt x="222" y="235"/>
                    <a:pt x="222" y="235"/>
                    <a:pt x="222" y="235"/>
                  </a:cubicBezTo>
                  <a:cubicBezTo>
                    <a:pt x="222" y="235"/>
                    <a:pt x="223" y="235"/>
                    <a:pt x="224" y="234"/>
                  </a:cubicBezTo>
                  <a:cubicBezTo>
                    <a:pt x="224" y="234"/>
                    <a:pt x="224" y="234"/>
                    <a:pt x="224" y="234"/>
                  </a:cubicBezTo>
                  <a:cubicBezTo>
                    <a:pt x="224" y="234"/>
                    <a:pt x="225" y="233"/>
                    <a:pt x="225" y="233"/>
                  </a:cubicBezTo>
                  <a:cubicBezTo>
                    <a:pt x="225" y="233"/>
                    <a:pt x="225" y="233"/>
                    <a:pt x="225" y="233"/>
                  </a:cubicBezTo>
                  <a:cubicBezTo>
                    <a:pt x="226" y="233"/>
                    <a:pt x="226" y="232"/>
                    <a:pt x="226" y="232"/>
                  </a:cubicBezTo>
                  <a:cubicBezTo>
                    <a:pt x="227" y="232"/>
                    <a:pt x="227" y="232"/>
                    <a:pt x="227" y="232"/>
                  </a:cubicBezTo>
                  <a:cubicBezTo>
                    <a:pt x="227" y="231"/>
                    <a:pt x="228" y="231"/>
                    <a:pt x="228" y="230"/>
                  </a:cubicBezTo>
                  <a:cubicBezTo>
                    <a:pt x="228" y="230"/>
                    <a:pt x="228" y="230"/>
                    <a:pt x="229" y="230"/>
                  </a:cubicBezTo>
                  <a:cubicBezTo>
                    <a:pt x="231" y="227"/>
                    <a:pt x="234" y="224"/>
                    <a:pt x="235" y="220"/>
                  </a:cubicBezTo>
                  <a:cubicBezTo>
                    <a:pt x="235" y="219"/>
                    <a:pt x="235" y="221"/>
                    <a:pt x="235" y="221"/>
                  </a:cubicBezTo>
                  <a:cubicBezTo>
                    <a:pt x="235" y="220"/>
                    <a:pt x="235" y="220"/>
                    <a:pt x="236" y="219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8"/>
                    <a:pt x="236" y="218"/>
                    <a:pt x="236" y="217"/>
                  </a:cubicBezTo>
                  <a:cubicBezTo>
                    <a:pt x="236" y="217"/>
                    <a:pt x="236" y="217"/>
                    <a:pt x="236" y="217"/>
                  </a:cubicBezTo>
                  <a:cubicBezTo>
                    <a:pt x="236" y="217"/>
                    <a:pt x="237" y="216"/>
                    <a:pt x="236" y="216"/>
                  </a:cubicBezTo>
                  <a:cubicBezTo>
                    <a:pt x="237" y="215"/>
                    <a:pt x="237" y="215"/>
                    <a:pt x="237" y="215"/>
                  </a:cubicBezTo>
                  <a:cubicBezTo>
                    <a:pt x="236" y="215"/>
                    <a:pt x="237" y="214"/>
                    <a:pt x="237" y="214"/>
                  </a:cubicBezTo>
                  <a:cubicBezTo>
                    <a:pt x="237" y="214"/>
                    <a:pt x="237" y="214"/>
                    <a:pt x="237" y="214"/>
                  </a:cubicBezTo>
                  <a:cubicBezTo>
                    <a:pt x="237" y="213"/>
                    <a:pt x="236" y="212"/>
                    <a:pt x="237" y="211"/>
                  </a:cubicBezTo>
                  <a:cubicBezTo>
                    <a:pt x="237" y="211"/>
                    <a:pt x="236" y="210"/>
                    <a:pt x="236" y="210"/>
                  </a:cubicBezTo>
                  <a:cubicBezTo>
                    <a:pt x="236" y="209"/>
                    <a:pt x="236" y="210"/>
                    <a:pt x="237" y="210"/>
                  </a:cubicBezTo>
                  <a:cubicBezTo>
                    <a:pt x="236" y="207"/>
                    <a:pt x="235" y="203"/>
                    <a:pt x="233" y="201"/>
                  </a:cubicBezTo>
                  <a:cubicBezTo>
                    <a:pt x="233" y="201"/>
                    <a:pt x="233" y="201"/>
                    <a:pt x="234" y="201"/>
                  </a:cubicBezTo>
                  <a:cubicBezTo>
                    <a:pt x="232" y="200"/>
                    <a:pt x="232" y="198"/>
                    <a:pt x="231" y="198"/>
                  </a:cubicBezTo>
                  <a:cubicBezTo>
                    <a:pt x="230" y="198"/>
                    <a:pt x="230" y="198"/>
                    <a:pt x="230" y="198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7"/>
                    <a:pt x="229" y="196"/>
                    <a:pt x="228" y="196"/>
                  </a:cubicBezTo>
                  <a:cubicBezTo>
                    <a:pt x="228" y="196"/>
                    <a:pt x="229" y="196"/>
                    <a:pt x="229" y="196"/>
                  </a:cubicBezTo>
                  <a:cubicBezTo>
                    <a:pt x="228" y="195"/>
                    <a:pt x="227" y="195"/>
                    <a:pt x="227" y="195"/>
                  </a:cubicBezTo>
                  <a:cubicBezTo>
                    <a:pt x="227" y="195"/>
                    <a:pt x="227" y="195"/>
                    <a:pt x="227" y="195"/>
                  </a:cubicBezTo>
                  <a:cubicBezTo>
                    <a:pt x="224" y="192"/>
                    <a:pt x="220" y="189"/>
                    <a:pt x="217" y="189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3" y="188"/>
                    <a:pt x="209" y="187"/>
                    <a:pt x="206" y="187"/>
                  </a:cubicBezTo>
                  <a:cubicBezTo>
                    <a:pt x="204" y="187"/>
                    <a:pt x="203" y="188"/>
                    <a:pt x="203" y="188"/>
                  </a:cubicBezTo>
                  <a:close/>
                  <a:moveTo>
                    <a:pt x="135" y="195"/>
                  </a:moveTo>
                  <a:cubicBezTo>
                    <a:pt x="134" y="195"/>
                    <a:pt x="135" y="195"/>
                    <a:pt x="135" y="195"/>
                  </a:cubicBezTo>
                  <a:cubicBezTo>
                    <a:pt x="135" y="195"/>
                    <a:pt x="135" y="195"/>
                    <a:pt x="135" y="195"/>
                  </a:cubicBezTo>
                  <a:close/>
                  <a:moveTo>
                    <a:pt x="120" y="202"/>
                  </a:moveTo>
                  <a:cubicBezTo>
                    <a:pt x="119" y="203"/>
                    <a:pt x="119" y="203"/>
                    <a:pt x="119" y="203"/>
                  </a:cubicBezTo>
                  <a:cubicBezTo>
                    <a:pt x="119" y="203"/>
                    <a:pt x="120" y="203"/>
                    <a:pt x="120" y="203"/>
                  </a:cubicBezTo>
                  <a:cubicBezTo>
                    <a:pt x="120" y="203"/>
                    <a:pt x="119" y="203"/>
                    <a:pt x="120" y="202"/>
                  </a:cubicBezTo>
                  <a:close/>
                  <a:moveTo>
                    <a:pt x="117" y="205"/>
                  </a:moveTo>
                  <a:cubicBezTo>
                    <a:pt x="117" y="205"/>
                    <a:pt x="116" y="206"/>
                    <a:pt x="117" y="206"/>
                  </a:cubicBezTo>
                  <a:cubicBezTo>
                    <a:pt x="117" y="206"/>
                    <a:pt x="117" y="205"/>
                    <a:pt x="117" y="205"/>
                  </a:cubicBezTo>
                  <a:close/>
                  <a:moveTo>
                    <a:pt x="114" y="210"/>
                  </a:moveTo>
                  <a:cubicBezTo>
                    <a:pt x="114" y="210"/>
                    <a:pt x="114" y="211"/>
                    <a:pt x="114" y="210"/>
                  </a:cubicBezTo>
                  <a:cubicBezTo>
                    <a:pt x="114" y="210"/>
                    <a:pt x="114" y="210"/>
                    <a:pt x="114" y="210"/>
                  </a:cubicBezTo>
                  <a:close/>
                  <a:moveTo>
                    <a:pt x="114" y="211"/>
                  </a:moveTo>
                  <a:cubicBezTo>
                    <a:pt x="114" y="211"/>
                    <a:pt x="114" y="211"/>
                    <a:pt x="114" y="211"/>
                  </a:cubicBezTo>
                  <a:cubicBezTo>
                    <a:pt x="114" y="210"/>
                    <a:pt x="114" y="211"/>
                    <a:pt x="114" y="211"/>
                  </a:cubicBezTo>
                  <a:close/>
                  <a:moveTo>
                    <a:pt x="113" y="221"/>
                  </a:moveTo>
                  <a:cubicBezTo>
                    <a:pt x="114" y="221"/>
                    <a:pt x="113" y="221"/>
                    <a:pt x="113" y="220"/>
                  </a:cubicBezTo>
                  <a:cubicBezTo>
                    <a:pt x="113" y="220"/>
                    <a:pt x="113" y="221"/>
                    <a:pt x="113" y="221"/>
                  </a:cubicBezTo>
                  <a:close/>
                  <a:moveTo>
                    <a:pt x="115" y="225"/>
                  </a:moveTo>
                  <a:cubicBezTo>
                    <a:pt x="115" y="225"/>
                    <a:pt x="115" y="225"/>
                    <a:pt x="115" y="225"/>
                  </a:cubicBezTo>
                  <a:cubicBezTo>
                    <a:pt x="115" y="225"/>
                    <a:pt x="115" y="225"/>
                    <a:pt x="115" y="225"/>
                  </a:cubicBezTo>
                  <a:close/>
                  <a:moveTo>
                    <a:pt x="174" y="224"/>
                  </a:moveTo>
                  <a:cubicBezTo>
                    <a:pt x="174" y="224"/>
                    <a:pt x="174" y="224"/>
                    <a:pt x="174" y="224"/>
                  </a:cubicBezTo>
                  <a:cubicBezTo>
                    <a:pt x="174" y="224"/>
                    <a:pt x="174" y="224"/>
                    <a:pt x="174" y="224"/>
                  </a:cubicBezTo>
                  <a:close/>
                  <a:moveTo>
                    <a:pt x="196" y="239"/>
                  </a:moveTo>
                  <a:cubicBezTo>
                    <a:pt x="196" y="239"/>
                    <a:pt x="197" y="239"/>
                    <a:pt x="196" y="239"/>
                  </a:cubicBezTo>
                  <a:cubicBezTo>
                    <a:pt x="197" y="239"/>
                    <a:pt x="196" y="239"/>
                    <a:pt x="196" y="239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4" y="239"/>
                    <a:pt x="214" y="239"/>
                  </a:cubicBezTo>
                  <a:close/>
                  <a:moveTo>
                    <a:pt x="174" y="220"/>
                  </a:moveTo>
                  <a:cubicBezTo>
                    <a:pt x="187" y="194"/>
                    <a:pt x="187" y="194"/>
                    <a:pt x="187" y="194"/>
                  </a:cubicBezTo>
                  <a:cubicBezTo>
                    <a:pt x="155" y="195"/>
                    <a:pt x="155" y="195"/>
                    <a:pt x="155" y="195"/>
                  </a:cubicBezTo>
                  <a:lnTo>
                    <a:pt x="174" y="220"/>
                  </a:lnTo>
                  <a:close/>
                  <a:moveTo>
                    <a:pt x="132" y="124"/>
                  </a:moveTo>
                  <a:cubicBezTo>
                    <a:pt x="129" y="125"/>
                    <a:pt x="133" y="124"/>
                    <a:pt x="131" y="125"/>
                  </a:cubicBezTo>
                  <a:cubicBezTo>
                    <a:pt x="131" y="124"/>
                    <a:pt x="132" y="124"/>
                    <a:pt x="132" y="124"/>
                  </a:cubicBezTo>
                  <a:close/>
                  <a:moveTo>
                    <a:pt x="132" y="125"/>
                  </a:moveTo>
                  <a:cubicBezTo>
                    <a:pt x="145" y="121"/>
                    <a:pt x="156" y="119"/>
                    <a:pt x="169" y="118"/>
                  </a:cubicBezTo>
                  <a:cubicBezTo>
                    <a:pt x="174" y="118"/>
                    <a:pt x="179" y="118"/>
                    <a:pt x="183" y="118"/>
                  </a:cubicBezTo>
                  <a:cubicBezTo>
                    <a:pt x="200" y="118"/>
                    <a:pt x="217" y="121"/>
                    <a:pt x="233" y="128"/>
                  </a:cubicBezTo>
                  <a:cubicBezTo>
                    <a:pt x="232" y="127"/>
                    <a:pt x="233" y="128"/>
                    <a:pt x="234" y="128"/>
                  </a:cubicBezTo>
                  <a:cubicBezTo>
                    <a:pt x="234" y="128"/>
                    <a:pt x="234" y="128"/>
                    <a:pt x="234" y="128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9"/>
                    <a:pt x="236" y="129"/>
                    <a:pt x="235" y="129"/>
                  </a:cubicBezTo>
                  <a:cubicBezTo>
                    <a:pt x="241" y="132"/>
                    <a:pt x="246" y="135"/>
                    <a:pt x="251" y="139"/>
                  </a:cubicBezTo>
                  <a:cubicBezTo>
                    <a:pt x="251" y="139"/>
                    <a:pt x="253" y="142"/>
                    <a:pt x="254" y="142"/>
                  </a:cubicBezTo>
                  <a:cubicBezTo>
                    <a:pt x="254" y="142"/>
                    <a:pt x="254" y="142"/>
                    <a:pt x="253" y="142"/>
                  </a:cubicBezTo>
                  <a:cubicBezTo>
                    <a:pt x="257" y="145"/>
                    <a:pt x="257" y="145"/>
                    <a:pt x="259" y="149"/>
                  </a:cubicBezTo>
                  <a:cubicBezTo>
                    <a:pt x="264" y="156"/>
                    <a:pt x="268" y="164"/>
                    <a:pt x="270" y="172"/>
                  </a:cubicBezTo>
                  <a:cubicBezTo>
                    <a:pt x="273" y="181"/>
                    <a:pt x="274" y="189"/>
                    <a:pt x="274" y="198"/>
                  </a:cubicBezTo>
                  <a:cubicBezTo>
                    <a:pt x="274" y="216"/>
                    <a:pt x="269" y="233"/>
                    <a:pt x="259" y="249"/>
                  </a:cubicBezTo>
                  <a:cubicBezTo>
                    <a:pt x="258" y="252"/>
                    <a:pt x="256" y="255"/>
                    <a:pt x="254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2" y="260"/>
                    <a:pt x="252" y="260"/>
                    <a:pt x="249" y="262"/>
                  </a:cubicBezTo>
                  <a:cubicBezTo>
                    <a:pt x="249" y="263"/>
                    <a:pt x="248" y="263"/>
                    <a:pt x="249" y="263"/>
                  </a:cubicBezTo>
                  <a:cubicBezTo>
                    <a:pt x="248" y="264"/>
                    <a:pt x="247" y="265"/>
                    <a:pt x="246" y="266"/>
                  </a:cubicBezTo>
                  <a:cubicBezTo>
                    <a:pt x="245" y="266"/>
                    <a:pt x="246" y="266"/>
                    <a:pt x="245" y="266"/>
                  </a:cubicBezTo>
                  <a:cubicBezTo>
                    <a:pt x="242" y="270"/>
                    <a:pt x="246" y="265"/>
                    <a:pt x="241" y="269"/>
                  </a:cubicBezTo>
                  <a:cubicBezTo>
                    <a:pt x="235" y="274"/>
                    <a:pt x="228" y="279"/>
                    <a:pt x="221" y="282"/>
                  </a:cubicBezTo>
                  <a:cubicBezTo>
                    <a:pt x="221" y="282"/>
                    <a:pt x="221" y="282"/>
                    <a:pt x="221" y="282"/>
                  </a:cubicBezTo>
                  <a:cubicBezTo>
                    <a:pt x="220" y="282"/>
                    <a:pt x="218" y="283"/>
                    <a:pt x="217" y="284"/>
                  </a:cubicBezTo>
                  <a:cubicBezTo>
                    <a:pt x="217" y="283"/>
                    <a:pt x="217" y="283"/>
                    <a:pt x="218" y="283"/>
                  </a:cubicBezTo>
                  <a:cubicBezTo>
                    <a:pt x="214" y="284"/>
                    <a:pt x="212" y="285"/>
                    <a:pt x="208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7"/>
                    <a:pt x="202" y="287"/>
                    <a:pt x="199" y="288"/>
                  </a:cubicBezTo>
                  <a:cubicBezTo>
                    <a:pt x="200" y="287"/>
                    <a:pt x="198" y="288"/>
                    <a:pt x="197" y="288"/>
                  </a:cubicBezTo>
                  <a:cubicBezTo>
                    <a:pt x="195" y="289"/>
                    <a:pt x="191" y="288"/>
                    <a:pt x="188" y="289"/>
                  </a:cubicBezTo>
                  <a:cubicBezTo>
                    <a:pt x="188" y="289"/>
                    <a:pt x="188" y="289"/>
                    <a:pt x="188" y="289"/>
                  </a:cubicBezTo>
                  <a:cubicBezTo>
                    <a:pt x="179" y="289"/>
                    <a:pt x="170" y="288"/>
                    <a:pt x="161" y="286"/>
                  </a:cubicBezTo>
                  <a:cubicBezTo>
                    <a:pt x="156" y="286"/>
                    <a:pt x="150" y="283"/>
                    <a:pt x="145" y="282"/>
                  </a:cubicBezTo>
                  <a:cubicBezTo>
                    <a:pt x="143" y="282"/>
                    <a:pt x="144" y="282"/>
                    <a:pt x="143" y="282"/>
                  </a:cubicBezTo>
                  <a:cubicBezTo>
                    <a:pt x="142" y="281"/>
                    <a:pt x="143" y="282"/>
                    <a:pt x="143" y="282"/>
                  </a:cubicBezTo>
                  <a:cubicBezTo>
                    <a:pt x="140" y="281"/>
                    <a:pt x="137" y="279"/>
                    <a:pt x="134" y="278"/>
                  </a:cubicBezTo>
                  <a:cubicBezTo>
                    <a:pt x="133" y="278"/>
                    <a:pt x="132" y="278"/>
                    <a:pt x="133" y="278"/>
                  </a:cubicBezTo>
                  <a:cubicBezTo>
                    <a:pt x="129" y="276"/>
                    <a:pt x="124" y="274"/>
                    <a:pt x="121" y="272"/>
                  </a:cubicBezTo>
                  <a:cubicBezTo>
                    <a:pt x="122" y="273"/>
                    <a:pt x="118" y="271"/>
                    <a:pt x="117" y="270"/>
                  </a:cubicBezTo>
                  <a:cubicBezTo>
                    <a:pt x="116" y="270"/>
                    <a:pt x="117" y="270"/>
                    <a:pt x="117" y="270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15" y="269"/>
                    <a:pt x="113" y="268"/>
                    <a:pt x="110" y="265"/>
                  </a:cubicBezTo>
                  <a:cubicBezTo>
                    <a:pt x="109" y="264"/>
                    <a:pt x="108" y="264"/>
                    <a:pt x="107" y="263"/>
                  </a:cubicBezTo>
                  <a:cubicBezTo>
                    <a:pt x="106" y="262"/>
                    <a:pt x="104" y="260"/>
                    <a:pt x="102" y="259"/>
                  </a:cubicBezTo>
                  <a:cubicBezTo>
                    <a:pt x="102" y="260"/>
                    <a:pt x="100" y="258"/>
                    <a:pt x="99" y="257"/>
                  </a:cubicBezTo>
                  <a:cubicBezTo>
                    <a:pt x="100" y="257"/>
                    <a:pt x="100" y="257"/>
                    <a:pt x="100" y="257"/>
                  </a:cubicBezTo>
                  <a:cubicBezTo>
                    <a:pt x="95" y="253"/>
                    <a:pt x="91" y="245"/>
                    <a:pt x="87" y="239"/>
                  </a:cubicBezTo>
                  <a:cubicBezTo>
                    <a:pt x="87" y="238"/>
                    <a:pt x="87" y="238"/>
                    <a:pt x="87" y="238"/>
                  </a:cubicBezTo>
                  <a:cubicBezTo>
                    <a:pt x="83" y="232"/>
                    <a:pt x="82" y="225"/>
                    <a:pt x="80" y="218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08"/>
                    <a:pt x="80" y="207"/>
                    <a:pt x="79" y="205"/>
                  </a:cubicBezTo>
                  <a:cubicBezTo>
                    <a:pt x="79" y="204"/>
                    <a:pt x="79" y="204"/>
                    <a:pt x="80" y="203"/>
                  </a:cubicBezTo>
                  <a:cubicBezTo>
                    <a:pt x="80" y="200"/>
                    <a:pt x="81" y="197"/>
                    <a:pt x="81" y="194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1" y="192"/>
                    <a:pt x="81" y="188"/>
                    <a:pt x="83" y="185"/>
                  </a:cubicBezTo>
                  <a:cubicBezTo>
                    <a:pt x="82" y="184"/>
                    <a:pt x="83" y="181"/>
                    <a:pt x="83" y="182"/>
                  </a:cubicBezTo>
                  <a:cubicBezTo>
                    <a:pt x="83" y="181"/>
                    <a:pt x="83" y="182"/>
                    <a:pt x="83" y="181"/>
                  </a:cubicBezTo>
                  <a:cubicBezTo>
                    <a:pt x="83" y="182"/>
                    <a:pt x="83" y="182"/>
                    <a:pt x="83" y="182"/>
                  </a:cubicBezTo>
                  <a:cubicBezTo>
                    <a:pt x="85" y="176"/>
                    <a:pt x="87" y="170"/>
                    <a:pt x="90" y="164"/>
                  </a:cubicBezTo>
                  <a:cubicBezTo>
                    <a:pt x="91" y="163"/>
                    <a:pt x="93" y="159"/>
                    <a:pt x="95" y="156"/>
                  </a:cubicBezTo>
                  <a:cubicBezTo>
                    <a:pt x="96" y="154"/>
                    <a:pt x="98" y="151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1" y="147"/>
                    <a:pt x="103" y="144"/>
                    <a:pt x="106" y="142"/>
                  </a:cubicBezTo>
                  <a:cubicBezTo>
                    <a:pt x="108" y="140"/>
                    <a:pt x="107" y="140"/>
                    <a:pt x="108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0" y="137"/>
                    <a:pt x="110" y="137"/>
                    <a:pt x="110" y="136"/>
                  </a:cubicBezTo>
                  <a:cubicBezTo>
                    <a:pt x="112" y="135"/>
                    <a:pt x="112" y="135"/>
                    <a:pt x="113" y="134"/>
                  </a:cubicBezTo>
                  <a:cubicBezTo>
                    <a:pt x="112" y="135"/>
                    <a:pt x="111" y="136"/>
                    <a:pt x="111" y="137"/>
                  </a:cubicBezTo>
                  <a:cubicBezTo>
                    <a:pt x="112" y="136"/>
                    <a:pt x="114" y="134"/>
                    <a:pt x="115" y="133"/>
                  </a:cubicBezTo>
                  <a:cubicBezTo>
                    <a:pt x="117" y="132"/>
                    <a:pt x="118" y="131"/>
                    <a:pt x="118" y="131"/>
                  </a:cubicBezTo>
                  <a:cubicBezTo>
                    <a:pt x="118" y="131"/>
                    <a:pt x="119" y="130"/>
                    <a:pt x="118" y="131"/>
                  </a:cubicBezTo>
                  <a:cubicBezTo>
                    <a:pt x="120" y="130"/>
                    <a:pt x="120" y="129"/>
                    <a:pt x="121" y="129"/>
                  </a:cubicBezTo>
                  <a:cubicBezTo>
                    <a:pt x="121" y="129"/>
                    <a:pt x="121" y="129"/>
                    <a:pt x="120" y="129"/>
                  </a:cubicBezTo>
                  <a:cubicBezTo>
                    <a:pt x="121" y="129"/>
                    <a:pt x="122" y="128"/>
                    <a:pt x="121" y="128"/>
                  </a:cubicBezTo>
                  <a:cubicBezTo>
                    <a:pt x="121" y="128"/>
                    <a:pt x="121" y="129"/>
                    <a:pt x="120" y="129"/>
                  </a:cubicBezTo>
                  <a:cubicBezTo>
                    <a:pt x="120" y="129"/>
                    <a:pt x="122" y="127"/>
                    <a:pt x="123" y="127"/>
                  </a:cubicBezTo>
                  <a:cubicBezTo>
                    <a:pt x="124" y="127"/>
                    <a:pt x="122" y="128"/>
                    <a:pt x="123" y="128"/>
                  </a:cubicBezTo>
                  <a:cubicBezTo>
                    <a:pt x="124" y="127"/>
                    <a:pt x="125" y="126"/>
                    <a:pt x="126" y="125"/>
                  </a:cubicBezTo>
                  <a:cubicBezTo>
                    <a:pt x="125" y="126"/>
                    <a:pt x="124" y="126"/>
                    <a:pt x="124" y="126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1" y="128"/>
                    <a:pt x="119" y="129"/>
                    <a:pt x="117" y="131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6" y="131"/>
                    <a:pt x="115" y="132"/>
                    <a:pt x="114" y="133"/>
                  </a:cubicBezTo>
                  <a:cubicBezTo>
                    <a:pt x="114" y="133"/>
                    <a:pt x="114" y="133"/>
                    <a:pt x="114" y="133"/>
                  </a:cubicBezTo>
                  <a:cubicBezTo>
                    <a:pt x="114" y="133"/>
                    <a:pt x="113" y="133"/>
                    <a:pt x="113" y="134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3" y="134"/>
                    <a:pt x="110" y="136"/>
                    <a:pt x="109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8" y="138"/>
                    <a:pt x="110" y="136"/>
                    <a:pt x="109" y="137"/>
                  </a:cubicBezTo>
                  <a:cubicBezTo>
                    <a:pt x="108" y="138"/>
                    <a:pt x="108" y="137"/>
                    <a:pt x="107" y="138"/>
                  </a:cubicBezTo>
                  <a:cubicBezTo>
                    <a:pt x="105" y="140"/>
                    <a:pt x="103" y="143"/>
                    <a:pt x="101" y="145"/>
                  </a:cubicBezTo>
                  <a:cubicBezTo>
                    <a:pt x="99" y="147"/>
                    <a:pt x="98" y="149"/>
                    <a:pt x="97" y="150"/>
                  </a:cubicBezTo>
                  <a:cubicBezTo>
                    <a:pt x="96" y="152"/>
                    <a:pt x="97" y="150"/>
                    <a:pt x="96" y="152"/>
                  </a:cubicBezTo>
                  <a:cubicBezTo>
                    <a:pt x="96" y="151"/>
                    <a:pt x="94" y="153"/>
                    <a:pt x="96" y="150"/>
                  </a:cubicBezTo>
                  <a:cubicBezTo>
                    <a:pt x="95" y="152"/>
                    <a:pt x="94" y="152"/>
                    <a:pt x="94" y="153"/>
                  </a:cubicBezTo>
                  <a:cubicBezTo>
                    <a:pt x="93" y="153"/>
                    <a:pt x="94" y="152"/>
                    <a:pt x="93" y="153"/>
                  </a:cubicBezTo>
                  <a:cubicBezTo>
                    <a:pt x="93" y="154"/>
                    <a:pt x="94" y="153"/>
                    <a:pt x="95" y="152"/>
                  </a:cubicBezTo>
                  <a:cubicBezTo>
                    <a:pt x="96" y="151"/>
                    <a:pt x="93" y="155"/>
                    <a:pt x="94" y="154"/>
                  </a:cubicBezTo>
                  <a:cubicBezTo>
                    <a:pt x="93" y="156"/>
                    <a:pt x="91" y="159"/>
                    <a:pt x="90" y="162"/>
                  </a:cubicBezTo>
                  <a:cubicBezTo>
                    <a:pt x="90" y="161"/>
                    <a:pt x="90" y="160"/>
                    <a:pt x="89" y="161"/>
                  </a:cubicBezTo>
                  <a:cubicBezTo>
                    <a:pt x="89" y="162"/>
                    <a:pt x="88" y="165"/>
                    <a:pt x="87" y="167"/>
                  </a:cubicBezTo>
                  <a:cubicBezTo>
                    <a:pt x="87" y="167"/>
                    <a:pt x="88" y="166"/>
                    <a:pt x="88" y="167"/>
                  </a:cubicBezTo>
                  <a:cubicBezTo>
                    <a:pt x="88" y="167"/>
                    <a:pt x="87" y="167"/>
                    <a:pt x="87" y="168"/>
                  </a:cubicBezTo>
                  <a:cubicBezTo>
                    <a:pt x="87" y="168"/>
                    <a:pt x="86" y="168"/>
                    <a:pt x="85" y="170"/>
                  </a:cubicBezTo>
                  <a:cubicBezTo>
                    <a:pt x="85" y="169"/>
                    <a:pt x="87" y="167"/>
                    <a:pt x="86" y="167"/>
                  </a:cubicBezTo>
                  <a:cubicBezTo>
                    <a:pt x="86" y="166"/>
                    <a:pt x="88" y="162"/>
                    <a:pt x="89" y="162"/>
                  </a:cubicBezTo>
                  <a:cubicBezTo>
                    <a:pt x="89" y="160"/>
                    <a:pt x="88" y="163"/>
                    <a:pt x="88" y="163"/>
                  </a:cubicBezTo>
                  <a:cubicBezTo>
                    <a:pt x="87" y="164"/>
                    <a:pt x="87" y="165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5" y="171"/>
                    <a:pt x="84" y="171"/>
                    <a:pt x="84" y="172"/>
                  </a:cubicBezTo>
                  <a:cubicBezTo>
                    <a:pt x="84" y="170"/>
                    <a:pt x="84" y="170"/>
                    <a:pt x="84" y="170"/>
                  </a:cubicBezTo>
                  <a:cubicBezTo>
                    <a:pt x="84" y="172"/>
                    <a:pt x="84" y="173"/>
                    <a:pt x="83" y="174"/>
                  </a:cubicBezTo>
                  <a:cubicBezTo>
                    <a:pt x="82" y="174"/>
                    <a:pt x="84" y="172"/>
                    <a:pt x="84" y="171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82" y="174"/>
                    <a:pt x="83" y="173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2" y="177"/>
                    <a:pt x="82" y="176"/>
                    <a:pt x="83" y="175"/>
                  </a:cubicBezTo>
                  <a:cubicBezTo>
                    <a:pt x="83" y="176"/>
                    <a:pt x="82" y="176"/>
                    <a:pt x="81" y="179"/>
                  </a:cubicBezTo>
                  <a:cubicBezTo>
                    <a:pt x="82" y="180"/>
                    <a:pt x="82" y="178"/>
                    <a:pt x="82" y="178"/>
                  </a:cubicBezTo>
                  <a:cubicBezTo>
                    <a:pt x="82" y="178"/>
                    <a:pt x="82" y="179"/>
                    <a:pt x="82" y="180"/>
                  </a:cubicBezTo>
                  <a:cubicBezTo>
                    <a:pt x="81" y="182"/>
                    <a:pt x="81" y="181"/>
                    <a:pt x="81" y="182"/>
                  </a:cubicBezTo>
                  <a:cubicBezTo>
                    <a:pt x="81" y="182"/>
                    <a:pt x="81" y="180"/>
                    <a:pt x="81" y="180"/>
                  </a:cubicBezTo>
                  <a:cubicBezTo>
                    <a:pt x="82" y="178"/>
                    <a:pt x="80" y="181"/>
                    <a:pt x="81" y="179"/>
                  </a:cubicBezTo>
                  <a:cubicBezTo>
                    <a:pt x="80" y="182"/>
                    <a:pt x="80" y="181"/>
                    <a:pt x="80" y="183"/>
                  </a:cubicBezTo>
                  <a:cubicBezTo>
                    <a:pt x="80" y="181"/>
                    <a:pt x="80" y="183"/>
                    <a:pt x="80" y="182"/>
                  </a:cubicBezTo>
                  <a:cubicBezTo>
                    <a:pt x="80" y="186"/>
                    <a:pt x="79" y="184"/>
                    <a:pt x="79" y="187"/>
                  </a:cubicBezTo>
                  <a:cubicBezTo>
                    <a:pt x="79" y="187"/>
                    <a:pt x="79" y="191"/>
                    <a:pt x="80" y="189"/>
                  </a:cubicBezTo>
                  <a:cubicBezTo>
                    <a:pt x="80" y="190"/>
                    <a:pt x="79" y="191"/>
                    <a:pt x="79" y="192"/>
                  </a:cubicBezTo>
                  <a:cubicBezTo>
                    <a:pt x="79" y="191"/>
                    <a:pt x="79" y="193"/>
                    <a:pt x="79" y="191"/>
                  </a:cubicBezTo>
                  <a:cubicBezTo>
                    <a:pt x="78" y="193"/>
                    <a:pt x="78" y="193"/>
                    <a:pt x="78" y="193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8" y="192"/>
                    <a:pt x="77" y="194"/>
                    <a:pt x="77" y="195"/>
                  </a:cubicBezTo>
                  <a:cubicBezTo>
                    <a:pt x="77" y="196"/>
                    <a:pt x="77" y="194"/>
                    <a:pt x="77" y="196"/>
                  </a:cubicBezTo>
                  <a:cubicBezTo>
                    <a:pt x="77" y="195"/>
                    <a:pt x="77" y="197"/>
                    <a:pt x="77" y="197"/>
                  </a:cubicBezTo>
                  <a:cubicBezTo>
                    <a:pt x="77" y="196"/>
                    <a:pt x="77" y="197"/>
                    <a:pt x="77" y="198"/>
                  </a:cubicBezTo>
                  <a:cubicBezTo>
                    <a:pt x="77" y="200"/>
                    <a:pt x="77" y="201"/>
                    <a:pt x="77" y="201"/>
                  </a:cubicBezTo>
                  <a:cubicBezTo>
                    <a:pt x="76" y="200"/>
                    <a:pt x="76" y="200"/>
                    <a:pt x="76" y="200"/>
                  </a:cubicBezTo>
                  <a:cubicBezTo>
                    <a:pt x="77" y="201"/>
                    <a:pt x="76" y="200"/>
                    <a:pt x="76" y="201"/>
                  </a:cubicBezTo>
                  <a:cubicBezTo>
                    <a:pt x="76" y="202"/>
                    <a:pt x="77" y="203"/>
                    <a:pt x="77" y="203"/>
                  </a:cubicBezTo>
                  <a:cubicBezTo>
                    <a:pt x="77" y="204"/>
                    <a:pt x="77" y="205"/>
                    <a:pt x="77" y="205"/>
                  </a:cubicBezTo>
                  <a:cubicBezTo>
                    <a:pt x="77" y="203"/>
                    <a:pt x="77" y="203"/>
                    <a:pt x="77" y="203"/>
                  </a:cubicBezTo>
                  <a:cubicBezTo>
                    <a:pt x="77" y="206"/>
                    <a:pt x="76" y="204"/>
                    <a:pt x="76" y="206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9"/>
                    <a:pt x="76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6" y="210"/>
                    <a:pt x="77" y="212"/>
                    <a:pt x="76" y="213"/>
                  </a:cubicBezTo>
                  <a:cubicBezTo>
                    <a:pt x="77" y="212"/>
                    <a:pt x="76" y="212"/>
                    <a:pt x="76" y="210"/>
                  </a:cubicBezTo>
                  <a:cubicBezTo>
                    <a:pt x="77" y="209"/>
                    <a:pt x="77" y="211"/>
                    <a:pt x="77" y="212"/>
                  </a:cubicBezTo>
                  <a:cubicBezTo>
                    <a:pt x="76" y="212"/>
                    <a:pt x="77" y="214"/>
                    <a:pt x="77" y="215"/>
                  </a:cubicBezTo>
                  <a:cubicBezTo>
                    <a:pt x="77" y="216"/>
                    <a:pt x="77" y="217"/>
                    <a:pt x="77" y="217"/>
                  </a:cubicBezTo>
                  <a:cubicBezTo>
                    <a:pt x="77" y="218"/>
                    <a:pt x="77" y="218"/>
                    <a:pt x="77" y="218"/>
                  </a:cubicBezTo>
                  <a:cubicBezTo>
                    <a:pt x="77" y="218"/>
                    <a:pt x="78" y="220"/>
                    <a:pt x="78" y="221"/>
                  </a:cubicBezTo>
                  <a:cubicBezTo>
                    <a:pt x="78" y="220"/>
                    <a:pt x="77" y="221"/>
                    <a:pt x="77" y="222"/>
                  </a:cubicBezTo>
                  <a:cubicBezTo>
                    <a:pt x="78" y="220"/>
                    <a:pt x="78" y="223"/>
                    <a:pt x="79" y="223"/>
                  </a:cubicBezTo>
                  <a:cubicBezTo>
                    <a:pt x="79" y="225"/>
                    <a:pt x="78" y="223"/>
                    <a:pt x="78" y="223"/>
                  </a:cubicBezTo>
                  <a:cubicBezTo>
                    <a:pt x="78" y="224"/>
                    <a:pt x="78" y="226"/>
                    <a:pt x="79" y="227"/>
                  </a:cubicBezTo>
                  <a:cubicBezTo>
                    <a:pt x="78" y="225"/>
                    <a:pt x="79" y="227"/>
                    <a:pt x="79" y="227"/>
                  </a:cubicBezTo>
                  <a:cubicBezTo>
                    <a:pt x="80" y="229"/>
                    <a:pt x="79" y="227"/>
                    <a:pt x="79" y="228"/>
                  </a:cubicBezTo>
                  <a:cubicBezTo>
                    <a:pt x="80" y="229"/>
                    <a:pt x="80" y="230"/>
                    <a:pt x="80" y="229"/>
                  </a:cubicBezTo>
                  <a:cubicBezTo>
                    <a:pt x="80" y="230"/>
                    <a:pt x="81" y="231"/>
                    <a:pt x="81" y="233"/>
                  </a:cubicBezTo>
                  <a:cubicBezTo>
                    <a:pt x="81" y="233"/>
                    <a:pt x="80" y="230"/>
                    <a:pt x="80" y="231"/>
                  </a:cubicBezTo>
                  <a:cubicBezTo>
                    <a:pt x="81" y="234"/>
                    <a:pt x="81" y="232"/>
                    <a:pt x="83" y="235"/>
                  </a:cubicBezTo>
                  <a:cubicBezTo>
                    <a:pt x="82" y="234"/>
                    <a:pt x="83" y="234"/>
                    <a:pt x="84" y="236"/>
                  </a:cubicBezTo>
                  <a:cubicBezTo>
                    <a:pt x="85" y="238"/>
                    <a:pt x="83" y="234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238"/>
                    <a:pt x="82" y="234"/>
                    <a:pt x="82" y="235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7"/>
                    <a:pt x="83" y="239"/>
                    <a:pt x="83" y="239"/>
                  </a:cubicBezTo>
                  <a:cubicBezTo>
                    <a:pt x="84" y="240"/>
                    <a:pt x="83" y="239"/>
                    <a:pt x="83" y="239"/>
                  </a:cubicBezTo>
                  <a:cubicBezTo>
                    <a:pt x="84" y="240"/>
                    <a:pt x="85" y="240"/>
                    <a:pt x="85" y="242"/>
                  </a:cubicBezTo>
                  <a:cubicBezTo>
                    <a:pt x="85" y="241"/>
                    <a:pt x="85" y="243"/>
                    <a:pt x="85" y="242"/>
                  </a:cubicBezTo>
                  <a:cubicBezTo>
                    <a:pt x="85" y="243"/>
                    <a:pt x="85" y="243"/>
                    <a:pt x="86" y="244"/>
                  </a:cubicBezTo>
                  <a:cubicBezTo>
                    <a:pt x="86" y="244"/>
                    <a:pt x="86" y="244"/>
                    <a:pt x="86" y="244"/>
                  </a:cubicBezTo>
                  <a:cubicBezTo>
                    <a:pt x="88" y="249"/>
                    <a:pt x="93" y="254"/>
                    <a:pt x="97" y="257"/>
                  </a:cubicBezTo>
                  <a:cubicBezTo>
                    <a:pt x="97" y="258"/>
                    <a:pt x="98" y="260"/>
                    <a:pt x="100" y="262"/>
                  </a:cubicBezTo>
                  <a:cubicBezTo>
                    <a:pt x="99" y="261"/>
                    <a:pt x="100" y="261"/>
                    <a:pt x="101" y="262"/>
                  </a:cubicBezTo>
                  <a:cubicBezTo>
                    <a:pt x="101" y="263"/>
                    <a:pt x="101" y="263"/>
                    <a:pt x="101" y="263"/>
                  </a:cubicBezTo>
                  <a:cubicBezTo>
                    <a:pt x="103" y="264"/>
                    <a:pt x="104" y="265"/>
                    <a:pt x="106" y="266"/>
                  </a:cubicBezTo>
                  <a:cubicBezTo>
                    <a:pt x="106" y="266"/>
                    <a:pt x="106" y="267"/>
                    <a:pt x="106" y="267"/>
                  </a:cubicBezTo>
                  <a:cubicBezTo>
                    <a:pt x="107" y="268"/>
                    <a:pt x="107" y="267"/>
                    <a:pt x="108" y="268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109" y="268"/>
                    <a:pt x="109" y="268"/>
                    <a:pt x="109" y="268"/>
                  </a:cubicBezTo>
                  <a:cubicBezTo>
                    <a:pt x="110" y="269"/>
                    <a:pt x="111" y="270"/>
                    <a:pt x="111" y="270"/>
                  </a:cubicBezTo>
                  <a:cubicBezTo>
                    <a:pt x="111" y="271"/>
                    <a:pt x="112" y="271"/>
                    <a:pt x="111" y="270"/>
                  </a:cubicBezTo>
                  <a:cubicBezTo>
                    <a:pt x="113" y="271"/>
                    <a:pt x="116" y="274"/>
                    <a:pt x="118" y="275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8" y="274"/>
                    <a:pt x="118" y="274"/>
                    <a:pt x="119" y="274"/>
                  </a:cubicBezTo>
                  <a:cubicBezTo>
                    <a:pt x="119" y="274"/>
                    <a:pt x="120" y="275"/>
                    <a:pt x="119" y="275"/>
                  </a:cubicBezTo>
                  <a:cubicBezTo>
                    <a:pt x="121" y="277"/>
                    <a:pt x="126" y="279"/>
                    <a:pt x="130" y="280"/>
                  </a:cubicBezTo>
                  <a:cubicBezTo>
                    <a:pt x="131" y="281"/>
                    <a:pt x="130" y="281"/>
                    <a:pt x="131" y="281"/>
                  </a:cubicBezTo>
                  <a:cubicBezTo>
                    <a:pt x="133" y="282"/>
                    <a:pt x="136" y="283"/>
                    <a:pt x="139" y="284"/>
                  </a:cubicBezTo>
                  <a:cubicBezTo>
                    <a:pt x="139" y="284"/>
                    <a:pt x="140" y="284"/>
                    <a:pt x="141" y="284"/>
                  </a:cubicBezTo>
                  <a:cubicBezTo>
                    <a:pt x="143" y="284"/>
                    <a:pt x="142" y="285"/>
                    <a:pt x="143" y="285"/>
                  </a:cubicBezTo>
                  <a:cubicBezTo>
                    <a:pt x="144" y="285"/>
                    <a:pt x="145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7" y="286"/>
                    <a:pt x="148" y="287"/>
                    <a:pt x="150" y="287"/>
                  </a:cubicBezTo>
                  <a:cubicBezTo>
                    <a:pt x="149" y="287"/>
                    <a:pt x="149" y="287"/>
                    <a:pt x="149" y="287"/>
                  </a:cubicBezTo>
                  <a:cubicBezTo>
                    <a:pt x="150" y="287"/>
                    <a:pt x="151" y="288"/>
                    <a:pt x="152" y="288"/>
                  </a:cubicBezTo>
                  <a:cubicBezTo>
                    <a:pt x="153" y="288"/>
                    <a:pt x="155" y="289"/>
                    <a:pt x="156" y="288"/>
                  </a:cubicBezTo>
                  <a:cubicBezTo>
                    <a:pt x="156" y="289"/>
                    <a:pt x="156" y="289"/>
                    <a:pt x="156" y="289"/>
                  </a:cubicBezTo>
                  <a:cubicBezTo>
                    <a:pt x="156" y="288"/>
                    <a:pt x="156" y="288"/>
                    <a:pt x="156" y="288"/>
                  </a:cubicBezTo>
                  <a:cubicBezTo>
                    <a:pt x="158" y="289"/>
                    <a:pt x="158" y="289"/>
                    <a:pt x="158" y="289"/>
                  </a:cubicBezTo>
                  <a:cubicBezTo>
                    <a:pt x="158" y="289"/>
                    <a:pt x="157" y="289"/>
                    <a:pt x="157" y="289"/>
                  </a:cubicBezTo>
                  <a:cubicBezTo>
                    <a:pt x="159" y="290"/>
                    <a:pt x="158" y="289"/>
                    <a:pt x="159" y="289"/>
                  </a:cubicBezTo>
                  <a:cubicBezTo>
                    <a:pt x="160" y="289"/>
                    <a:pt x="160" y="289"/>
                    <a:pt x="161" y="290"/>
                  </a:cubicBezTo>
                  <a:cubicBezTo>
                    <a:pt x="160" y="290"/>
                    <a:pt x="160" y="289"/>
                    <a:pt x="159" y="289"/>
                  </a:cubicBezTo>
                  <a:cubicBezTo>
                    <a:pt x="158" y="289"/>
                    <a:pt x="160" y="290"/>
                    <a:pt x="160" y="290"/>
                  </a:cubicBezTo>
                  <a:cubicBezTo>
                    <a:pt x="161" y="290"/>
                    <a:pt x="161" y="290"/>
                    <a:pt x="162" y="290"/>
                  </a:cubicBezTo>
                  <a:cubicBezTo>
                    <a:pt x="163" y="290"/>
                    <a:pt x="165" y="290"/>
                    <a:pt x="165" y="291"/>
                  </a:cubicBezTo>
                  <a:cubicBezTo>
                    <a:pt x="165" y="291"/>
                    <a:pt x="166" y="291"/>
                    <a:pt x="167" y="291"/>
                  </a:cubicBezTo>
                  <a:cubicBezTo>
                    <a:pt x="166" y="290"/>
                    <a:pt x="165" y="290"/>
                    <a:pt x="165" y="290"/>
                  </a:cubicBezTo>
                  <a:cubicBezTo>
                    <a:pt x="165" y="290"/>
                    <a:pt x="167" y="290"/>
                    <a:pt x="167" y="290"/>
                  </a:cubicBezTo>
                  <a:cubicBezTo>
                    <a:pt x="166" y="290"/>
                    <a:pt x="166" y="290"/>
                    <a:pt x="166" y="290"/>
                  </a:cubicBezTo>
                  <a:cubicBezTo>
                    <a:pt x="167" y="290"/>
                    <a:pt x="169" y="291"/>
                    <a:pt x="168" y="290"/>
                  </a:cubicBezTo>
                  <a:cubicBezTo>
                    <a:pt x="169" y="291"/>
                    <a:pt x="169" y="291"/>
                    <a:pt x="169" y="291"/>
                  </a:cubicBezTo>
                  <a:cubicBezTo>
                    <a:pt x="170" y="291"/>
                    <a:pt x="171" y="291"/>
                    <a:pt x="173" y="291"/>
                  </a:cubicBezTo>
                  <a:cubicBezTo>
                    <a:pt x="173" y="291"/>
                    <a:pt x="172" y="292"/>
                    <a:pt x="174" y="292"/>
                  </a:cubicBezTo>
                  <a:cubicBezTo>
                    <a:pt x="176" y="292"/>
                    <a:pt x="176" y="292"/>
                    <a:pt x="176" y="292"/>
                  </a:cubicBezTo>
                  <a:cubicBezTo>
                    <a:pt x="177" y="292"/>
                    <a:pt x="177" y="292"/>
                    <a:pt x="177" y="292"/>
                  </a:cubicBezTo>
                  <a:cubicBezTo>
                    <a:pt x="180" y="292"/>
                    <a:pt x="180" y="291"/>
                    <a:pt x="183" y="292"/>
                  </a:cubicBezTo>
                  <a:cubicBezTo>
                    <a:pt x="182" y="292"/>
                    <a:pt x="183" y="292"/>
                    <a:pt x="184" y="292"/>
                  </a:cubicBezTo>
                  <a:cubicBezTo>
                    <a:pt x="184" y="292"/>
                    <a:pt x="184" y="292"/>
                    <a:pt x="185" y="292"/>
                  </a:cubicBezTo>
                  <a:cubicBezTo>
                    <a:pt x="184" y="292"/>
                    <a:pt x="184" y="292"/>
                    <a:pt x="183" y="292"/>
                  </a:cubicBezTo>
                  <a:cubicBezTo>
                    <a:pt x="183" y="292"/>
                    <a:pt x="184" y="292"/>
                    <a:pt x="185" y="292"/>
                  </a:cubicBezTo>
                  <a:cubicBezTo>
                    <a:pt x="187" y="292"/>
                    <a:pt x="193" y="292"/>
                    <a:pt x="197" y="291"/>
                  </a:cubicBezTo>
                  <a:cubicBezTo>
                    <a:pt x="196" y="291"/>
                    <a:pt x="198" y="291"/>
                    <a:pt x="199" y="291"/>
                  </a:cubicBezTo>
                  <a:cubicBezTo>
                    <a:pt x="199" y="291"/>
                    <a:pt x="201" y="290"/>
                    <a:pt x="202" y="291"/>
                  </a:cubicBezTo>
                  <a:cubicBezTo>
                    <a:pt x="202" y="290"/>
                    <a:pt x="202" y="290"/>
                    <a:pt x="202" y="290"/>
                  </a:cubicBezTo>
                  <a:cubicBezTo>
                    <a:pt x="204" y="290"/>
                    <a:pt x="205" y="289"/>
                    <a:pt x="207" y="289"/>
                  </a:cubicBezTo>
                  <a:cubicBezTo>
                    <a:pt x="208" y="289"/>
                    <a:pt x="207" y="289"/>
                    <a:pt x="206" y="290"/>
                  </a:cubicBezTo>
                  <a:cubicBezTo>
                    <a:pt x="208" y="290"/>
                    <a:pt x="211" y="288"/>
                    <a:pt x="212" y="288"/>
                  </a:cubicBezTo>
                  <a:cubicBezTo>
                    <a:pt x="212" y="288"/>
                    <a:pt x="212" y="288"/>
                    <a:pt x="213" y="287"/>
                  </a:cubicBezTo>
                  <a:cubicBezTo>
                    <a:pt x="215" y="287"/>
                    <a:pt x="217" y="286"/>
                    <a:pt x="217" y="286"/>
                  </a:cubicBezTo>
                  <a:cubicBezTo>
                    <a:pt x="218" y="286"/>
                    <a:pt x="218" y="286"/>
                    <a:pt x="219" y="286"/>
                  </a:cubicBezTo>
                  <a:cubicBezTo>
                    <a:pt x="219" y="286"/>
                    <a:pt x="219" y="286"/>
                    <a:pt x="218" y="286"/>
                  </a:cubicBezTo>
                  <a:cubicBezTo>
                    <a:pt x="220" y="286"/>
                    <a:pt x="222" y="285"/>
                    <a:pt x="223" y="284"/>
                  </a:cubicBezTo>
                  <a:cubicBezTo>
                    <a:pt x="224" y="284"/>
                    <a:pt x="227" y="282"/>
                    <a:pt x="229" y="281"/>
                  </a:cubicBezTo>
                  <a:cubicBezTo>
                    <a:pt x="230" y="281"/>
                    <a:pt x="232" y="280"/>
                    <a:pt x="232" y="279"/>
                  </a:cubicBezTo>
                  <a:cubicBezTo>
                    <a:pt x="232" y="279"/>
                    <a:pt x="232" y="279"/>
                    <a:pt x="232" y="279"/>
                  </a:cubicBezTo>
                  <a:cubicBezTo>
                    <a:pt x="233" y="279"/>
                    <a:pt x="233" y="278"/>
                    <a:pt x="234" y="278"/>
                  </a:cubicBezTo>
                  <a:cubicBezTo>
                    <a:pt x="234" y="278"/>
                    <a:pt x="234" y="278"/>
                    <a:pt x="234" y="278"/>
                  </a:cubicBezTo>
                  <a:cubicBezTo>
                    <a:pt x="234" y="279"/>
                    <a:pt x="236" y="277"/>
                    <a:pt x="237" y="277"/>
                  </a:cubicBezTo>
                  <a:cubicBezTo>
                    <a:pt x="236" y="277"/>
                    <a:pt x="238" y="276"/>
                    <a:pt x="238" y="276"/>
                  </a:cubicBezTo>
                  <a:cubicBezTo>
                    <a:pt x="239" y="275"/>
                    <a:pt x="239" y="275"/>
                    <a:pt x="239" y="275"/>
                  </a:cubicBezTo>
                  <a:cubicBezTo>
                    <a:pt x="240" y="274"/>
                    <a:pt x="239" y="275"/>
                    <a:pt x="241" y="273"/>
                  </a:cubicBezTo>
                  <a:cubicBezTo>
                    <a:pt x="242" y="272"/>
                    <a:pt x="241" y="273"/>
                    <a:pt x="241" y="274"/>
                  </a:cubicBezTo>
                  <a:cubicBezTo>
                    <a:pt x="242" y="273"/>
                    <a:pt x="243" y="272"/>
                    <a:pt x="244" y="270"/>
                  </a:cubicBezTo>
                  <a:cubicBezTo>
                    <a:pt x="244" y="271"/>
                    <a:pt x="246" y="269"/>
                    <a:pt x="247" y="269"/>
                  </a:cubicBezTo>
                  <a:cubicBezTo>
                    <a:pt x="248" y="267"/>
                    <a:pt x="242" y="273"/>
                    <a:pt x="243" y="271"/>
                  </a:cubicBezTo>
                  <a:cubicBezTo>
                    <a:pt x="243" y="272"/>
                    <a:pt x="245" y="270"/>
                    <a:pt x="246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70"/>
                    <a:pt x="248" y="268"/>
                    <a:pt x="247" y="268"/>
                  </a:cubicBezTo>
                  <a:cubicBezTo>
                    <a:pt x="250" y="266"/>
                    <a:pt x="254" y="261"/>
                    <a:pt x="255" y="260"/>
                  </a:cubicBezTo>
                  <a:cubicBezTo>
                    <a:pt x="254" y="260"/>
                    <a:pt x="254" y="261"/>
                    <a:pt x="255" y="260"/>
                  </a:cubicBezTo>
                  <a:cubicBezTo>
                    <a:pt x="255" y="259"/>
                    <a:pt x="256" y="258"/>
                    <a:pt x="256" y="258"/>
                  </a:cubicBezTo>
                  <a:cubicBezTo>
                    <a:pt x="257" y="257"/>
                    <a:pt x="257" y="258"/>
                    <a:pt x="258" y="256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60" y="254"/>
                    <a:pt x="261" y="251"/>
                    <a:pt x="263" y="248"/>
                  </a:cubicBezTo>
                  <a:cubicBezTo>
                    <a:pt x="263" y="248"/>
                    <a:pt x="263" y="250"/>
                    <a:pt x="263" y="249"/>
                  </a:cubicBezTo>
                  <a:cubicBezTo>
                    <a:pt x="264" y="247"/>
                    <a:pt x="265" y="245"/>
                    <a:pt x="266" y="24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7" y="242"/>
                    <a:pt x="268" y="240"/>
                    <a:pt x="268" y="239"/>
                  </a:cubicBezTo>
                  <a:cubicBezTo>
                    <a:pt x="267" y="240"/>
                    <a:pt x="268" y="239"/>
                    <a:pt x="267" y="240"/>
                  </a:cubicBezTo>
                  <a:cubicBezTo>
                    <a:pt x="267" y="241"/>
                    <a:pt x="267" y="239"/>
                    <a:pt x="268" y="238"/>
                  </a:cubicBezTo>
                  <a:cubicBezTo>
                    <a:pt x="268" y="238"/>
                    <a:pt x="268" y="238"/>
                    <a:pt x="268" y="238"/>
                  </a:cubicBezTo>
                  <a:cubicBezTo>
                    <a:pt x="269" y="236"/>
                    <a:pt x="269" y="236"/>
                    <a:pt x="269" y="234"/>
                  </a:cubicBezTo>
                  <a:cubicBezTo>
                    <a:pt x="270" y="233"/>
                    <a:pt x="269" y="235"/>
                    <a:pt x="269" y="235"/>
                  </a:cubicBezTo>
                  <a:cubicBezTo>
                    <a:pt x="270" y="235"/>
                    <a:pt x="271" y="231"/>
                    <a:pt x="271" y="231"/>
                  </a:cubicBezTo>
                  <a:cubicBezTo>
                    <a:pt x="271" y="231"/>
                    <a:pt x="272" y="230"/>
                    <a:pt x="271" y="230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7"/>
                    <a:pt x="272" y="226"/>
                    <a:pt x="272" y="224"/>
                  </a:cubicBezTo>
                  <a:cubicBezTo>
                    <a:pt x="272" y="225"/>
                    <a:pt x="273" y="223"/>
                    <a:pt x="273" y="225"/>
                  </a:cubicBezTo>
                  <a:cubicBezTo>
                    <a:pt x="274" y="222"/>
                    <a:pt x="274" y="220"/>
                    <a:pt x="274" y="219"/>
                  </a:cubicBezTo>
                  <a:cubicBezTo>
                    <a:pt x="274" y="218"/>
                    <a:pt x="274" y="215"/>
                    <a:pt x="275" y="214"/>
                  </a:cubicBezTo>
                  <a:cubicBezTo>
                    <a:pt x="275" y="214"/>
                    <a:pt x="274" y="215"/>
                    <a:pt x="275" y="215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5" y="216"/>
                    <a:pt x="275" y="214"/>
                    <a:pt x="275" y="215"/>
                  </a:cubicBezTo>
                  <a:cubicBezTo>
                    <a:pt x="276" y="213"/>
                    <a:pt x="276" y="209"/>
                    <a:pt x="277" y="207"/>
                  </a:cubicBezTo>
                  <a:cubicBezTo>
                    <a:pt x="276" y="209"/>
                    <a:pt x="277" y="204"/>
                    <a:pt x="276" y="204"/>
                  </a:cubicBezTo>
                  <a:cubicBezTo>
                    <a:pt x="276" y="201"/>
                    <a:pt x="277" y="203"/>
                    <a:pt x="277" y="202"/>
                  </a:cubicBezTo>
                  <a:cubicBezTo>
                    <a:pt x="277" y="199"/>
                    <a:pt x="277" y="196"/>
                    <a:pt x="277" y="194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2"/>
                    <a:pt x="276" y="188"/>
                    <a:pt x="276" y="186"/>
                  </a:cubicBezTo>
                  <a:cubicBezTo>
                    <a:pt x="276" y="186"/>
                    <a:pt x="276" y="185"/>
                    <a:pt x="276" y="186"/>
                  </a:cubicBezTo>
                  <a:cubicBezTo>
                    <a:pt x="276" y="183"/>
                    <a:pt x="275" y="186"/>
                    <a:pt x="275" y="183"/>
                  </a:cubicBezTo>
                  <a:cubicBezTo>
                    <a:pt x="276" y="183"/>
                    <a:pt x="276" y="183"/>
                    <a:pt x="276" y="183"/>
                  </a:cubicBezTo>
                  <a:cubicBezTo>
                    <a:pt x="275" y="182"/>
                    <a:pt x="275" y="180"/>
                    <a:pt x="274" y="178"/>
                  </a:cubicBezTo>
                  <a:cubicBezTo>
                    <a:pt x="275" y="178"/>
                    <a:pt x="275" y="178"/>
                    <a:pt x="275" y="179"/>
                  </a:cubicBezTo>
                  <a:cubicBezTo>
                    <a:pt x="274" y="177"/>
                    <a:pt x="274" y="175"/>
                    <a:pt x="273" y="173"/>
                  </a:cubicBezTo>
                  <a:cubicBezTo>
                    <a:pt x="273" y="173"/>
                    <a:pt x="273" y="173"/>
                    <a:pt x="274" y="174"/>
                  </a:cubicBezTo>
                  <a:cubicBezTo>
                    <a:pt x="273" y="172"/>
                    <a:pt x="273" y="172"/>
                    <a:pt x="273" y="170"/>
                  </a:cubicBezTo>
                  <a:cubicBezTo>
                    <a:pt x="272" y="170"/>
                    <a:pt x="272" y="169"/>
                    <a:pt x="272" y="169"/>
                  </a:cubicBezTo>
                  <a:cubicBezTo>
                    <a:pt x="272" y="168"/>
                    <a:pt x="271" y="166"/>
                    <a:pt x="271" y="165"/>
                  </a:cubicBezTo>
                  <a:cubicBezTo>
                    <a:pt x="271" y="165"/>
                    <a:pt x="271" y="164"/>
                    <a:pt x="270" y="163"/>
                  </a:cubicBezTo>
                  <a:cubicBezTo>
                    <a:pt x="267" y="155"/>
                    <a:pt x="262" y="146"/>
                    <a:pt x="255" y="140"/>
                  </a:cubicBezTo>
                  <a:cubicBezTo>
                    <a:pt x="254" y="139"/>
                    <a:pt x="256" y="141"/>
                    <a:pt x="256" y="140"/>
                  </a:cubicBezTo>
                  <a:cubicBezTo>
                    <a:pt x="256" y="141"/>
                    <a:pt x="255" y="139"/>
                    <a:pt x="253" y="138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2" y="137"/>
                    <a:pt x="251" y="136"/>
                    <a:pt x="250" y="135"/>
                  </a:cubicBezTo>
                  <a:cubicBezTo>
                    <a:pt x="250" y="135"/>
                    <a:pt x="250" y="135"/>
                    <a:pt x="250" y="135"/>
                  </a:cubicBezTo>
                  <a:cubicBezTo>
                    <a:pt x="249" y="135"/>
                    <a:pt x="248" y="133"/>
                    <a:pt x="247" y="133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5" y="132"/>
                    <a:pt x="245" y="131"/>
                    <a:pt x="243" y="130"/>
                  </a:cubicBezTo>
                  <a:cubicBezTo>
                    <a:pt x="244" y="130"/>
                    <a:pt x="244" y="130"/>
                    <a:pt x="244" y="130"/>
                  </a:cubicBezTo>
                  <a:cubicBezTo>
                    <a:pt x="242" y="129"/>
                    <a:pt x="239" y="128"/>
                    <a:pt x="239" y="128"/>
                  </a:cubicBezTo>
                  <a:cubicBezTo>
                    <a:pt x="237" y="127"/>
                    <a:pt x="235" y="126"/>
                    <a:pt x="234" y="126"/>
                  </a:cubicBezTo>
                  <a:cubicBezTo>
                    <a:pt x="234" y="126"/>
                    <a:pt x="234" y="126"/>
                    <a:pt x="235" y="126"/>
                  </a:cubicBezTo>
                  <a:cubicBezTo>
                    <a:pt x="228" y="123"/>
                    <a:pt x="221" y="120"/>
                    <a:pt x="214" y="119"/>
                  </a:cubicBezTo>
                  <a:cubicBezTo>
                    <a:pt x="214" y="119"/>
                    <a:pt x="214" y="119"/>
                    <a:pt x="215" y="119"/>
                  </a:cubicBezTo>
                  <a:cubicBezTo>
                    <a:pt x="211" y="118"/>
                    <a:pt x="207" y="117"/>
                    <a:pt x="204" y="117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202" y="117"/>
                    <a:pt x="202" y="117"/>
                    <a:pt x="201" y="117"/>
                  </a:cubicBezTo>
                  <a:cubicBezTo>
                    <a:pt x="200" y="117"/>
                    <a:pt x="198" y="116"/>
                    <a:pt x="197" y="117"/>
                  </a:cubicBezTo>
                  <a:cubicBezTo>
                    <a:pt x="197" y="117"/>
                    <a:pt x="197" y="117"/>
                    <a:pt x="197" y="116"/>
                  </a:cubicBezTo>
                  <a:cubicBezTo>
                    <a:pt x="195" y="116"/>
                    <a:pt x="193" y="117"/>
                    <a:pt x="192" y="116"/>
                  </a:cubicBezTo>
                  <a:cubicBezTo>
                    <a:pt x="192" y="116"/>
                    <a:pt x="192" y="116"/>
                    <a:pt x="192" y="116"/>
                  </a:cubicBezTo>
                  <a:cubicBezTo>
                    <a:pt x="183" y="115"/>
                    <a:pt x="171" y="115"/>
                    <a:pt x="164" y="117"/>
                  </a:cubicBezTo>
                  <a:cubicBezTo>
                    <a:pt x="162" y="117"/>
                    <a:pt x="163" y="117"/>
                    <a:pt x="162" y="117"/>
                  </a:cubicBezTo>
                  <a:cubicBezTo>
                    <a:pt x="155" y="118"/>
                    <a:pt x="145" y="119"/>
                    <a:pt x="139" y="122"/>
                  </a:cubicBezTo>
                  <a:cubicBezTo>
                    <a:pt x="134" y="124"/>
                    <a:pt x="132" y="125"/>
                    <a:pt x="132" y="125"/>
                  </a:cubicBezTo>
                  <a:close/>
                  <a:moveTo>
                    <a:pt x="127" y="125"/>
                  </a:moveTo>
                  <a:cubicBezTo>
                    <a:pt x="126" y="126"/>
                    <a:pt x="128" y="125"/>
                    <a:pt x="128" y="125"/>
                  </a:cubicBezTo>
                  <a:cubicBezTo>
                    <a:pt x="128" y="125"/>
                    <a:pt x="127" y="125"/>
                    <a:pt x="127" y="125"/>
                  </a:cubicBezTo>
                  <a:close/>
                  <a:moveTo>
                    <a:pt x="96" y="150"/>
                  </a:moveTo>
                  <a:cubicBezTo>
                    <a:pt x="96" y="150"/>
                    <a:pt x="96" y="150"/>
                    <a:pt x="96" y="151"/>
                  </a:cubicBezTo>
                  <a:cubicBezTo>
                    <a:pt x="96" y="151"/>
                    <a:pt x="96" y="150"/>
                    <a:pt x="96" y="150"/>
                  </a:cubicBezTo>
                  <a:cubicBezTo>
                    <a:pt x="96" y="150"/>
                    <a:pt x="96" y="150"/>
                    <a:pt x="96" y="150"/>
                  </a:cubicBezTo>
                  <a:close/>
                  <a:moveTo>
                    <a:pt x="92" y="156"/>
                  </a:moveTo>
                  <a:cubicBezTo>
                    <a:pt x="91" y="157"/>
                    <a:pt x="90" y="159"/>
                    <a:pt x="90" y="159"/>
                  </a:cubicBezTo>
                  <a:lnTo>
                    <a:pt x="92" y="156"/>
                  </a:lnTo>
                  <a:close/>
                  <a:moveTo>
                    <a:pt x="85" y="167"/>
                  </a:moveTo>
                  <a:cubicBezTo>
                    <a:pt x="85" y="168"/>
                    <a:pt x="85" y="168"/>
                    <a:pt x="85" y="167"/>
                  </a:cubicBezTo>
                  <a:cubicBezTo>
                    <a:pt x="85" y="167"/>
                    <a:pt x="85" y="167"/>
                    <a:pt x="85" y="167"/>
                  </a:cubicBezTo>
                  <a:close/>
                  <a:moveTo>
                    <a:pt x="85" y="170"/>
                  </a:moveTo>
                  <a:cubicBezTo>
                    <a:pt x="85" y="169"/>
                    <a:pt x="85" y="169"/>
                    <a:pt x="85" y="168"/>
                  </a:cubicBezTo>
                  <a:cubicBezTo>
                    <a:pt x="85" y="168"/>
                    <a:pt x="85" y="170"/>
                    <a:pt x="85" y="170"/>
                  </a:cubicBezTo>
                  <a:close/>
                  <a:moveTo>
                    <a:pt x="78" y="191"/>
                  </a:moveTo>
                  <a:cubicBezTo>
                    <a:pt x="78" y="190"/>
                    <a:pt x="78" y="189"/>
                    <a:pt x="78" y="189"/>
                  </a:cubicBezTo>
                  <a:cubicBezTo>
                    <a:pt x="78" y="188"/>
                    <a:pt x="78" y="190"/>
                    <a:pt x="78" y="191"/>
                  </a:cubicBezTo>
                  <a:close/>
                  <a:moveTo>
                    <a:pt x="77" y="199"/>
                  </a:moveTo>
                  <a:cubicBezTo>
                    <a:pt x="77" y="199"/>
                    <a:pt x="77" y="200"/>
                    <a:pt x="77" y="199"/>
                  </a:cubicBezTo>
                  <a:cubicBezTo>
                    <a:pt x="77" y="199"/>
                    <a:pt x="77" y="199"/>
                    <a:pt x="77" y="198"/>
                  </a:cubicBezTo>
                  <a:lnTo>
                    <a:pt x="77" y="199"/>
                  </a:lnTo>
                  <a:close/>
                  <a:moveTo>
                    <a:pt x="203" y="290"/>
                  </a:moveTo>
                  <a:cubicBezTo>
                    <a:pt x="203" y="290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lnTo>
                    <a:pt x="203" y="290"/>
                  </a:lnTo>
                  <a:close/>
                  <a:moveTo>
                    <a:pt x="266" y="244"/>
                  </a:moveTo>
                  <a:cubicBezTo>
                    <a:pt x="266" y="244"/>
                    <a:pt x="266" y="243"/>
                    <a:pt x="266" y="244"/>
                  </a:cubicBezTo>
                  <a:cubicBezTo>
                    <a:pt x="266" y="243"/>
                    <a:pt x="266" y="245"/>
                    <a:pt x="266" y="244"/>
                  </a:cubicBezTo>
                  <a:close/>
                  <a:moveTo>
                    <a:pt x="276" y="204"/>
                  </a:moveTo>
                  <a:cubicBezTo>
                    <a:pt x="277" y="204"/>
                    <a:pt x="277" y="204"/>
                    <a:pt x="277" y="204"/>
                  </a:cubicBezTo>
                  <a:cubicBezTo>
                    <a:pt x="277" y="204"/>
                    <a:pt x="277" y="204"/>
                    <a:pt x="277" y="204"/>
                  </a:cubicBezTo>
                  <a:lnTo>
                    <a:pt x="276" y="204"/>
                  </a:lnTo>
                  <a:close/>
                  <a:moveTo>
                    <a:pt x="235" y="114"/>
                  </a:moveTo>
                  <a:cubicBezTo>
                    <a:pt x="235" y="113"/>
                    <a:pt x="235" y="114"/>
                    <a:pt x="235" y="114"/>
                  </a:cubicBezTo>
                  <a:cubicBezTo>
                    <a:pt x="235" y="114"/>
                    <a:pt x="235" y="114"/>
                    <a:pt x="235" y="114"/>
                  </a:cubicBezTo>
                  <a:close/>
                  <a:moveTo>
                    <a:pt x="272" y="132"/>
                  </a:moveTo>
                  <a:cubicBezTo>
                    <a:pt x="274" y="131"/>
                    <a:pt x="276" y="129"/>
                    <a:pt x="278" y="128"/>
                  </a:cubicBezTo>
                  <a:cubicBezTo>
                    <a:pt x="278" y="127"/>
                    <a:pt x="279" y="126"/>
                    <a:pt x="279" y="125"/>
                  </a:cubicBezTo>
                  <a:cubicBezTo>
                    <a:pt x="281" y="122"/>
                    <a:pt x="283" y="120"/>
                    <a:pt x="283" y="116"/>
                  </a:cubicBezTo>
                  <a:cubicBezTo>
                    <a:pt x="283" y="116"/>
                    <a:pt x="282" y="116"/>
                    <a:pt x="282" y="116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2" y="116"/>
                    <a:pt x="282" y="116"/>
                    <a:pt x="282" y="116"/>
                  </a:cubicBezTo>
                  <a:cubicBezTo>
                    <a:pt x="282" y="115"/>
                    <a:pt x="283" y="116"/>
                    <a:pt x="283" y="116"/>
                  </a:cubicBezTo>
                  <a:cubicBezTo>
                    <a:pt x="283" y="114"/>
                    <a:pt x="283" y="113"/>
                    <a:pt x="283" y="112"/>
                  </a:cubicBezTo>
                  <a:cubicBezTo>
                    <a:pt x="283" y="112"/>
                    <a:pt x="283" y="111"/>
                    <a:pt x="282" y="111"/>
                  </a:cubicBezTo>
                  <a:cubicBezTo>
                    <a:pt x="283" y="111"/>
                    <a:pt x="283" y="111"/>
                    <a:pt x="283" y="111"/>
                  </a:cubicBezTo>
                  <a:cubicBezTo>
                    <a:pt x="282" y="111"/>
                    <a:pt x="282" y="110"/>
                    <a:pt x="283" y="110"/>
                  </a:cubicBezTo>
                  <a:cubicBezTo>
                    <a:pt x="283" y="106"/>
                    <a:pt x="282" y="103"/>
                    <a:pt x="281" y="100"/>
                  </a:cubicBezTo>
                  <a:cubicBezTo>
                    <a:pt x="280" y="97"/>
                    <a:pt x="279" y="94"/>
                    <a:pt x="276" y="91"/>
                  </a:cubicBezTo>
                  <a:cubicBezTo>
                    <a:pt x="276" y="91"/>
                    <a:pt x="275" y="90"/>
                    <a:pt x="275" y="90"/>
                  </a:cubicBezTo>
                  <a:cubicBezTo>
                    <a:pt x="275" y="90"/>
                    <a:pt x="275" y="90"/>
                    <a:pt x="275" y="90"/>
                  </a:cubicBezTo>
                  <a:cubicBezTo>
                    <a:pt x="274" y="90"/>
                    <a:pt x="274" y="89"/>
                    <a:pt x="274" y="89"/>
                  </a:cubicBezTo>
                  <a:cubicBezTo>
                    <a:pt x="274" y="89"/>
                    <a:pt x="274" y="89"/>
                    <a:pt x="274" y="89"/>
                  </a:cubicBezTo>
                  <a:cubicBezTo>
                    <a:pt x="273" y="89"/>
                    <a:pt x="274" y="88"/>
                    <a:pt x="273" y="88"/>
                  </a:cubicBezTo>
                  <a:cubicBezTo>
                    <a:pt x="273" y="88"/>
                    <a:pt x="273" y="88"/>
                    <a:pt x="273" y="88"/>
                  </a:cubicBezTo>
                  <a:cubicBezTo>
                    <a:pt x="272" y="88"/>
                    <a:pt x="274" y="88"/>
                    <a:pt x="273" y="87"/>
                  </a:cubicBezTo>
                  <a:cubicBezTo>
                    <a:pt x="272" y="86"/>
                    <a:pt x="270" y="86"/>
                    <a:pt x="269" y="85"/>
                  </a:cubicBezTo>
                  <a:cubicBezTo>
                    <a:pt x="269" y="85"/>
                    <a:pt x="269" y="85"/>
                    <a:pt x="269" y="85"/>
                  </a:cubicBezTo>
                  <a:cubicBezTo>
                    <a:pt x="269" y="84"/>
                    <a:pt x="268" y="85"/>
                    <a:pt x="268" y="84"/>
                  </a:cubicBezTo>
                  <a:cubicBezTo>
                    <a:pt x="268" y="84"/>
                    <a:pt x="268" y="84"/>
                    <a:pt x="269" y="84"/>
                  </a:cubicBezTo>
                  <a:cubicBezTo>
                    <a:pt x="268" y="84"/>
                    <a:pt x="267" y="84"/>
                    <a:pt x="267" y="83"/>
                  </a:cubicBezTo>
                  <a:cubicBezTo>
                    <a:pt x="267" y="83"/>
                    <a:pt x="267" y="83"/>
                    <a:pt x="267" y="83"/>
                  </a:cubicBezTo>
                  <a:cubicBezTo>
                    <a:pt x="266" y="84"/>
                    <a:pt x="266" y="83"/>
                    <a:pt x="265" y="83"/>
                  </a:cubicBezTo>
                  <a:cubicBezTo>
                    <a:pt x="265" y="83"/>
                    <a:pt x="265" y="83"/>
                    <a:pt x="265" y="82"/>
                  </a:cubicBezTo>
                  <a:cubicBezTo>
                    <a:pt x="264" y="83"/>
                    <a:pt x="264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1" y="82"/>
                    <a:pt x="259" y="82"/>
                    <a:pt x="258" y="82"/>
                  </a:cubicBezTo>
                  <a:cubicBezTo>
                    <a:pt x="257" y="83"/>
                    <a:pt x="255" y="82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3" y="83"/>
                    <a:pt x="252" y="83"/>
                  </a:cubicBezTo>
                  <a:cubicBezTo>
                    <a:pt x="252" y="84"/>
                    <a:pt x="252" y="84"/>
                    <a:pt x="252" y="84"/>
                  </a:cubicBezTo>
                  <a:cubicBezTo>
                    <a:pt x="251" y="84"/>
                    <a:pt x="251" y="85"/>
                    <a:pt x="250" y="85"/>
                  </a:cubicBezTo>
                  <a:cubicBezTo>
                    <a:pt x="250" y="85"/>
                    <a:pt x="250" y="85"/>
                    <a:pt x="249" y="86"/>
                  </a:cubicBezTo>
                  <a:cubicBezTo>
                    <a:pt x="249" y="86"/>
                    <a:pt x="249" y="85"/>
                    <a:pt x="249" y="85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9" y="86"/>
                    <a:pt x="249" y="86"/>
                    <a:pt x="248" y="86"/>
                  </a:cubicBezTo>
                  <a:cubicBezTo>
                    <a:pt x="248" y="86"/>
                    <a:pt x="248" y="87"/>
                    <a:pt x="247" y="87"/>
                  </a:cubicBezTo>
                  <a:cubicBezTo>
                    <a:pt x="247" y="87"/>
                    <a:pt x="247" y="87"/>
                    <a:pt x="246" y="88"/>
                  </a:cubicBezTo>
                  <a:cubicBezTo>
                    <a:pt x="247" y="88"/>
                    <a:pt x="247" y="88"/>
                    <a:pt x="246" y="88"/>
                  </a:cubicBezTo>
                  <a:cubicBezTo>
                    <a:pt x="246" y="88"/>
                    <a:pt x="246" y="88"/>
                    <a:pt x="246" y="88"/>
                  </a:cubicBezTo>
                  <a:cubicBezTo>
                    <a:pt x="245" y="89"/>
                    <a:pt x="244" y="90"/>
                    <a:pt x="243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92"/>
                    <a:pt x="242" y="93"/>
                    <a:pt x="241" y="95"/>
                  </a:cubicBezTo>
                  <a:cubicBezTo>
                    <a:pt x="241" y="95"/>
                    <a:pt x="241" y="95"/>
                    <a:pt x="240" y="96"/>
                  </a:cubicBezTo>
                  <a:cubicBezTo>
                    <a:pt x="240" y="96"/>
                    <a:pt x="240" y="96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39" y="98"/>
                    <a:pt x="239" y="98"/>
                  </a:cubicBezTo>
                  <a:cubicBezTo>
                    <a:pt x="239" y="98"/>
                    <a:pt x="239" y="98"/>
                    <a:pt x="239" y="98"/>
                  </a:cubicBezTo>
                  <a:cubicBezTo>
                    <a:pt x="239" y="99"/>
                    <a:pt x="239" y="100"/>
                    <a:pt x="239" y="100"/>
                  </a:cubicBezTo>
                  <a:cubicBezTo>
                    <a:pt x="239" y="100"/>
                    <a:pt x="239" y="101"/>
                    <a:pt x="239" y="101"/>
                  </a:cubicBezTo>
                  <a:cubicBezTo>
                    <a:pt x="239" y="101"/>
                    <a:pt x="239" y="100"/>
                    <a:pt x="239" y="101"/>
                  </a:cubicBezTo>
                  <a:cubicBezTo>
                    <a:pt x="238" y="100"/>
                    <a:pt x="238" y="100"/>
                    <a:pt x="238" y="100"/>
                  </a:cubicBezTo>
                  <a:cubicBezTo>
                    <a:pt x="238" y="102"/>
                    <a:pt x="238" y="103"/>
                    <a:pt x="238" y="104"/>
                  </a:cubicBezTo>
                  <a:cubicBezTo>
                    <a:pt x="237" y="104"/>
                    <a:pt x="237" y="105"/>
                    <a:pt x="237" y="105"/>
                  </a:cubicBezTo>
                  <a:cubicBezTo>
                    <a:pt x="237" y="106"/>
                    <a:pt x="236" y="106"/>
                    <a:pt x="237" y="107"/>
                  </a:cubicBezTo>
                  <a:cubicBezTo>
                    <a:pt x="237" y="107"/>
                    <a:pt x="237" y="107"/>
                    <a:pt x="237" y="107"/>
                  </a:cubicBezTo>
                  <a:cubicBezTo>
                    <a:pt x="236" y="107"/>
                    <a:pt x="236" y="108"/>
                    <a:pt x="236" y="108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10"/>
                    <a:pt x="237" y="110"/>
                  </a:cubicBezTo>
                  <a:cubicBezTo>
                    <a:pt x="236" y="110"/>
                    <a:pt x="236" y="110"/>
                    <a:pt x="236" y="110"/>
                  </a:cubicBezTo>
                  <a:cubicBezTo>
                    <a:pt x="236" y="110"/>
                    <a:pt x="236" y="110"/>
                    <a:pt x="236" y="109"/>
                  </a:cubicBezTo>
                  <a:cubicBezTo>
                    <a:pt x="235" y="110"/>
                    <a:pt x="236" y="110"/>
                    <a:pt x="236" y="110"/>
                  </a:cubicBezTo>
                  <a:cubicBezTo>
                    <a:pt x="235" y="111"/>
                    <a:pt x="235" y="111"/>
                    <a:pt x="236" y="111"/>
                  </a:cubicBezTo>
                  <a:cubicBezTo>
                    <a:pt x="236" y="111"/>
                    <a:pt x="236" y="111"/>
                    <a:pt x="235" y="111"/>
                  </a:cubicBezTo>
                  <a:cubicBezTo>
                    <a:pt x="235" y="111"/>
                    <a:pt x="235" y="112"/>
                    <a:pt x="235" y="112"/>
                  </a:cubicBezTo>
                  <a:cubicBezTo>
                    <a:pt x="235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5" y="112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13"/>
                    <a:pt x="236" y="112"/>
                    <a:pt x="236" y="113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7" y="112"/>
                    <a:pt x="237" y="111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6" y="111"/>
                    <a:pt x="236" y="111"/>
                    <a:pt x="236" y="110"/>
                  </a:cubicBezTo>
                  <a:cubicBezTo>
                    <a:pt x="236" y="111"/>
                    <a:pt x="237" y="111"/>
                    <a:pt x="237" y="111"/>
                  </a:cubicBezTo>
                  <a:cubicBezTo>
                    <a:pt x="237" y="111"/>
                    <a:pt x="237" y="110"/>
                    <a:pt x="237" y="110"/>
                  </a:cubicBezTo>
                  <a:cubicBezTo>
                    <a:pt x="237" y="111"/>
                    <a:pt x="237" y="111"/>
                    <a:pt x="237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09"/>
                    <a:pt x="237" y="110"/>
                    <a:pt x="237" y="109"/>
                  </a:cubicBezTo>
                  <a:cubicBezTo>
                    <a:pt x="237" y="109"/>
                    <a:pt x="237" y="109"/>
                    <a:pt x="238" y="109"/>
                  </a:cubicBezTo>
                  <a:cubicBezTo>
                    <a:pt x="238" y="109"/>
                    <a:pt x="238" y="108"/>
                    <a:pt x="238" y="108"/>
                  </a:cubicBezTo>
                  <a:cubicBezTo>
                    <a:pt x="238" y="107"/>
                    <a:pt x="238" y="107"/>
                    <a:pt x="238" y="107"/>
                  </a:cubicBezTo>
                  <a:cubicBezTo>
                    <a:pt x="238" y="106"/>
                    <a:pt x="238" y="107"/>
                    <a:pt x="238" y="106"/>
                  </a:cubicBezTo>
                  <a:cubicBezTo>
                    <a:pt x="239" y="107"/>
                    <a:pt x="239" y="106"/>
                    <a:pt x="239" y="107"/>
                  </a:cubicBezTo>
                  <a:cubicBezTo>
                    <a:pt x="239" y="107"/>
                    <a:pt x="239" y="107"/>
                    <a:pt x="239" y="106"/>
                  </a:cubicBezTo>
                  <a:cubicBezTo>
                    <a:pt x="239" y="106"/>
                    <a:pt x="240" y="107"/>
                    <a:pt x="240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8" y="107"/>
                    <a:pt x="239" y="106"/>
                    <a:pt x="238" y="106"/>
                  </a:cubicBezTo>
                  <a:cubicBezTo>
                    <a:pt x="239" y="106"/>
                    <a:pt x="239" y="105"/>
                    <a:pt x="239" y="105"/>
                  </a:cubicBezTo>
                  <a:cubicBezTo>
                    <a:pt x="239" y="105"/>
                    <a:pt x="239" y="105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4"/>
                    <a:pt x="239" y="104"/>
                    <a:pt x="239" y="104"/>
                  </a:cubicBezTo>
                  <a:cubicBezTo>
                    <a:pt x="239" y="104"/>
                    <a:pt x="239" y="103"/>
                    <a:pt x="239" y="103"/>
                  </a:cubicBezTo>
                  <a:cubicBezTo>
                    <a:pt x="239" y="103"/>
                    <a:pt x="240" y="104"/>
                    <a:pt x="240" y="103"/>
                  </a:cubicBezTo>
                  <a:cubicBezTo>
                    <a:pt x="240" y="103"/>
                    <a:pt x="239" y="104"/>
                    <a:pt x="240" y="104"/>
                  </a:cubicBezTo>
                  <a:cubicBezTo>
                    <a:pt x="240" y="104"/>
                    <a:pt x="240" y="105"/>
                    <a:pt x="240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1" y="103"/>
                  </a:cubicBezTo>
                  <a:cubicBezTo>
                    <a:pt x="240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0" y="102"/>
                  </a:cubicBezTo>
                  <a:cubicBezTo>
                    <a:pt x="240" y="102"/>
                    <a:pt x="240" y="102"/>
                    <a:pt x="240" y="101"/>
                  </a:cubicBezTo>
                  <a:cubicBezTo>
                    <a:pt x="240" y="101"/>
                    <a:pt x="241" y="101"/>
                    <a:pt x="241" y="101"/>
                  </a:cubicBezTo>
                  <a:cubicBezTo>
                    <a:pt x="241" y="101"/>
                    <a:pt x="241" y="102"/>
                    <a:pt x="241" y="102"/>
                  </a:cubicBezTo>
                  <a:cubicBezTo>
                    <a:pt x="241" y="102"/>
                    <a:pt x="241" y="102"/>
                    <a:pt x="242" y="102"/>
                  </a:cubicBezTo>
                  <a:cubicBezTo>
                    <a:pt x="242" y="102"/>
                    <a:pt x="241" y="102"/>
                    <a:pt x="241" y="101"/>
                  </a:cubicBezTo>
                  <a:cubicBezTo>
                    <a:pt x="241" y="102"/>
                    <a:pt x="241" y="101"/>
                    <a:pt x="241" y="101"/>
                  </a:cubicBezTo>
                  <a:cubicBezTo>
                    <a:pt x="240" y="101"/>
                    <a:pt x="242" y="101"/>
                    <a:pt x="242" y="101"/>
                  </a:cubicBezTo>
                  <a:cubicBezTo>
                    <a:pt x="241" y="101"/>
                    <a:pt x="241" y="100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41" y="99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100"/>
                    <a:pt x="242" y="100"/>
                    <a:pt x="243" y="100"/>
                  </a:cubicBezTo>
                  <a:cubicBezTo>
                    <a:pt x="243" y="99"/>
                    <a:pt x="242" y="100"/>
                    <a:pt x="242" y="99"/>
                  </a:cubicBezTo>
                  <a:cubicBezTo>
                    <a:pt x="242" y="100"/>
                    <a:pt x="243" y="99"/>
                    <a:pt x="243" y="99"/>
                  </a:cubicBezTo>
                  <a:cubicBezTo>
                    <a:pt x="242" y="100"/>
                    <a:pt x="242" y="99"/>
                    <a:pt x="242" y="99"/>
                  </a:cubicBezTo>
                  <a:cubicBezTo>
                    <a:pt x="242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9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244" y="98"/>
                    <a:pt x="243" y="97"/>
                    <a:pt x="244" y="97"/>
                  </a:cubicBezTo>
                  <a:cubicBezTo>
                    <a:pt x="243" y="97"/>
                    <a:pt x="244" y="97"/>
                    <a:pt x="243" y="9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4" y="97"/>
                    <a:pt x="243" y="97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7"/>
                    <a:pt x="244" y="96"/>
                    <a:pt x="244" y="96"/>
                  </a:cubicBezTo>
                  <a:cubicBezTo>
                    <a:pt x="244" y="96"/>
                    <a:pt x="244" y="96"/>
                    <a:pt x="245" y="96"/>
                  </a:cubicBezTo>
                  <a:cubicBezTo>
                    <a:pt x="244" y="96"/>
                    <a:pt x="244" y="95"/>
                    <a:pt x="244" y="95"/>
                  </a:cubicBezTo>
                  <a:cubicBezTo>
                    <a:pt x="244" y="95"/>
                    <a:pt x="244" y="96"/>
                    <a:pt x="245" y="96"/>
                  </a:cubicBezTo>
                  <a:cubicBezTo>
                    <a:pt x="245" y="95"/>
                    <a:pt x="245" y="96"/>
                    <a:pt x="245" y="95"/>
                  </a:cubicBezTo>
                  <a:cubicBezTo>
                    <a:pt x="245" y="95"/>
                    <a:pt x="245" y="95"/>
                    <a:pt x="244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5" y="95"/>
                    <a:pt x="245" y="94"/>
                    <a:pt x="244" y="95"/>
                  </a:cubicBezTo>
                  <a:cubicBezTo>
                    <a:pt x="245" y="94"/>
                    <a:pt x="244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4" y="94"/>
                    <a:pt x="245" y="93"/>
                  </a:cubicBezTo>
                  <a:cubicBezTo>
                    <a:pt x="244" y="93"/>
                    <a:pt x="244" y="93"/>
                    <a:pt x="244" y="93"/>
                  </a:cubicBezTo>
                  <a:cubicBezTo>
                    <a:pt x="245" y="92"/>
                    <a:pt x="244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6" y="94"/>
                    <a:pt x="246" y="94"/>
                  </a:cubicBezTo>
                  <a:cubicBezTo>
                    <a:pt x="246" y="94"/>
                    <a:pt x="246" y="94"/>
                    <a:pt x="246" y="93"/>
                  </a:cubicBezTo>
                  <a:cubicBezTo>
                    <a:pt x="246" y="93"/>
                    <a:pt x="246" y="94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3"/>
                    <a:pt x="246" y="93"/>
                    <a:pt x="246" y="93"/>
                  </a:cubicBezTo>
                  <a:cubicBezTo>
                    <a:pt x="247" y="93"/>
                    <a:pt x="247" y="93"/>
                    <a:pt x="247" y="93"/>
                  </a:cubicBezTo>
                  <a:cubicBezTo>
                    <a:pt x="247" y="92"/>
                    <a:pt x="248" y="91"/>
                    <a:pt x="248" y="90"/>
                  </a:cubicBezTo>
                  <a:cubicBezTo>
                    <a:pt x="248" y="90"/>
                    <a:pt x="248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1" y="89"/>
                  </a:cubicBezTo>
                  <a:cubicBezTo>
                    <a:pt x="251" y="89"/>
                    <a:pt x="251" y="89"/>
                    <a:pt x="250" y="89"/>
                  </a:cubicBezTo>
                  <a:cubicBezTo>
                    <a:pt x="251" y="89"/>
                    <a:pt x="251" y="88"/>
                    <a:pt x="252" y="88"/>
                  </a:cubicBezTo>
                  <a:cubicBezTo>
                    <a:pt x="251" y="88"/>
                    <a:pt x="251" y="88"/>
                    <a:pt x="251" y="88"/>
                  </a:cubicBezTo>
                  <a:cubicBezTo>
                    <a:pt x="251" y="87"/>
                    <a:pt x="251" y="88"/>
                    <a:pt x="251" y="87"/>
                  </a:cubicBezTo>
                  <a:cubicBezTo>
                    <a:pt x="251" y="88"/>
                    <a:pt x="252" y="88"/>
                    <a:pt x="252" y="88"/>
                  </a:cubicBezTo>
                  <a:cubicBezTo>
                    <a:pt x="252" y="88"/>
                    <a:pt x="253" y="87"/>
                    <a:pt x="253" y="87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4" y="87"/>
                    <a:pt x="254" y="86"/>
                    <a:pt x="255" y="8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85"/>
                    <a:pt x="255" y="86"/>
                    <a:pt x="255" y="86"/>
                  </a:cubicBezTo>
                  <a:cubicBezTo>
                    <a:pt x="255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7" y="86"/>
                    <a:pt x="257" y="86"/>
                  </a:cubicBezTo>
                  <a:cubicBezTo>
                    <a:pt x="257" y="86"/>
                    <a:pt x="257" y="86"/>
                    <a:pt x="257" y="85"/>
                  </a:cubicBezTo>
                  <a:cubicBezTo>
                    <a:pt x="257" y="85"/>
                    <a:pt x="257" y="85"/>
                    <a:pt x="257" y="86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9" y="85"/>
                    <a:pt x="259" y="86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0" y="85"/>
                    <a:pt x="260" y="86"/>
                    <a:pt x="260" y="86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1" y="85"/>
                    <a:pt x="261" y="85"/>
                    <a:pt x="261" y="86"/>
                  </a:cubicBezTo>
                  <a:cubicBezTo>
                    <a:pt x="261" y="86"/>
                    <a:pt x="261" y="85"/>
                    <a:pt x="262" y="85"/>
                  </a:cubicBezTo>
                  <a:cubicBezTo>
                    <a:pt x="262" y="85"/>
                    <a:pt x="262" y="85"/>
                    <a:pt x="262" y="86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5"/>
                    <a:pt x="262" y="86"/>
                    <a:pt x="262" y="85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6"/>
                    <a:pt x="263" y="85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5"/>
                    <a:pt x="265" y="86"/>
                  </a:cubicBezTo>
                  <a:cubicBezTo>
                    <a:pt x="266" y="86"/>
                    <a:pt x="265" y="86"/>
                    <a:pt x="265" y="86"/>
                  </a:cubicBezTo>
                  <a:cubicBezTo>
                    <a:pt x="265" y="87"/>
                    <a:pt x="266" y="86"/>
                    <a:pt x="266" y="87"/>
                  </a:cubicBezTo>
                  <a:cubicBezTo>
                    <a:pt x="266" y="87"/>
                    <a:pt x="266" y="86"/>
                    <a:pt x="267" y="86"/>
                  </a:cubicBezTo>
                  <a:cubicBezTo>
                    <a:pt x="267" y="86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8" y="87"/>
                  </a:cubicBezTo>
                  <a:cubicBezTo>
                    <a:pt x="268" y="88"/>
                    <a:pt x="268" y="88"/>
                    <a:pt x="268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70" y="88"/>
                    <a:pt x="270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1" y="89"/>
                    <a:pt x="270" y="89"/>
                    <a:pt x="271" y="89"/>
                  </a:cubicBezTo>
                  <a:cubicBezTo>
                    <a:pt x="271" y="89"/>
                    <a:pt x="270" y="89"/>
                    <a:pt x="270" y="89"/>
                  </a:cubicBezTo>
                  <a:cubicBezTo>
                    <a:pt x="270" y="90"/>
                    <a:pt x="271" y="89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0"/>
                    <a:pt x="270" y="89"/>
                    <a:pt x="271" y="89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4" y="93"/>
                    <a:pt x="274" y="93"/>
                  </a:cubicBezTo>
                  <a:cubicBezTo>
                    <a:pt x="274" y="93"/>
                    <a:pt x="274" y="93"/>
                    <a:pt x="274" y="93"/>
                  </a:cubicBezTo>
                  <a:cubicBezTo>
                    <a:pt x="274" y="93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6" y="94"/>
                    <a:pt x="276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6"/>
                    <a:pt x="276" y="96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7" y="96"/>
                    <a:pt x="276" y="96"/>
                    <a:pt x="276" y="96"/>
                  </a:cubicBezTo>
                  <a:cubicBezTo>
                    <a:pt x="277" y="96"/>
                    <a:pt x="277" y="96"/>
                    <a:pt x="277" y="96"/>
                  </a:cubicBezTo>
                  <a:cubicBezTo>
                    <a:pt x="277" y="96"/>
                    <a:pt x="277" y="97"/>
                    <a:pt x="277" y="97"/>
                  </a:cubicBezTo>
                  <a:cubicBezTo>
                    <a:pt x="277" y="97"/>
                    <a:pt x="278" y="97"/>
                    <a:pt x="278" y="97"/>
                  </a:cubicBezTo>
                  <a:cubicBezTo>
                    <a:pt x="278" y="97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7" y="98"/>
                  </a:cubicBezTo>
                  <a:cubicBezTo>
                    <a:pt x="278" y="98"/>
                    <a:pt x="278" y="99"/>
                    <a:pt x="278" y="99"/>
                  </a:cubicBezTo>
                  <a:cubicBezTo>
                    <a:pt x="278" y="99"/>
                    <a:pt x="278" y="100"/>
                    <a:pt x="279" y="100"/>
                  </a:cubicBezTo>
                  <a:cubicBezTo>
                    <a:pt x="279" y="100"/>
                    <a:pt x="278" y="100"/>
                    <a:pt x="278" y="100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2"/>
                    <a:pt x="279" y="102"/>
                    <a:pt x="279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9" y="103"/>
                    <a:pt x="280" y="103"/>
                    <a:pt x="280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0" y="103"/>
                    <a:pt x="279" y="104"/>
                    <a:pt x="280" y="104"/>
                  </a:cubicBezTo>
                  <a:cubicBezTo>
                    <a:pt x="280" y="104"/>
                    <a:pt x="280" y="104"/>
                    <a:pt x="280" y="104"/>
                  </a:cubicBezTo>
                  <a:cubicBezTo>
                    <a:pt x="280" y="104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7"/>
                  </a:cubicBezTo>
                  <a:cubicBezTo>
                    <a:pt x="280" y="108"/>
                    <a:pt x="280" y="110"/>
                    <a:pt x="281" y="111"/>
                  </a:cubicBezTo>
                  <a:cubicBezTo>
                    <a:pt x="280" y="112"/>
                    <a:pt x="280" y="111"/>
                    <a:pt x="280" y="111"/>
                  </a:cubicBezTo>
                  <a:cubicBezTo>
                    <a:pt x="280" y="111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5"/>
                    <a:pt x="280" y="115"/>
                  </a:cubicBezTo>
                  <a:cubicBezTo>
                    <a:pt x="280" y="115"/>
                    <a:pt x="280" y="116"/>
                    <a:pt x="280" y="116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0" y="117"/>
                    <a:pt x="280" y="118"/>
                    <a:pt x="280" y="119"/>
                  </a:cubicBezTo>
                  <a:cubicBezTo>
                    <a:pt x="280" y="119"/>
                    <a:pt x="280" y="119"/>
                    <a:pt x="280" y="119"/>
                  </a:cubicBezTo>
                  <a:cubicBezTo>
                    <a:pt x="280" y="120"/>
                    <a:pt x="279" y="120"/>
                    <a:pt x="279" y="121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7" y="124"/>
                    <a:pt x="276" y="126"/>
                    <a:pt x="276" y="127"/>
                  </a:cubicBezTo>
                  <a:cubicBezTo>
                    <a:pt x="276" y="128"/>
                    <a:pt x="275" y="127"/>
                    <a:pt x="275" y="127"/>
                  </a:cubicBezTo>
                  <a:cubicBezTo>
                    <a:pt x="275" y="129"/>
                    <a:pt x="273" y="129"/>
                    <a:pt x="272" y="130"/>
                  </a:cubicBezTo>
                  <a:cubicBezTo>
                    <a:pt x="272" y="131"/>
                    <a:pt x="272" y="132"/>
                    <a:pt x="272" y="132"/>
                  </a:cubicBezTo>
                  <a:close/>
                  <a:moveTo>
                    <a:pt x="236" y="113"/>
                  </a:moveTo>
                  <a:cubicBezTo>
                    <a:pt x="235" y="113"/>
                    <a:pt x="235" y="113"/>
                    <a:pt x="235" y="113"/>
                  </a:cubicBezTo>
                  <a:cubicBezTo>
                    <a:pt x="235" y="113"/>
                    <a:pt x="235" y="113"/>
                    <a:pt x="236" y="113"/>
                  </a:cubicBezTo>
                  <a:close/>
                  <a:moveTo>
                    <a:pt x="239" y="107"/>
                  </a:move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lose/>
                  <a:moveTo>
                    <a:pt x="239" y="106"/>
                  </a:moveTo>
                  <a:cubicBezTo>
                    <a:pt x="239" y="106"/>
                    <a:pt x="239" y="105"/>
                    <a:pt x="239" y="105"/>
                  </a:cubicBezTo>
                  <a:lnTo>
                    <a:pt x="239" y="106"/>
                  </a:lnTo>
                  <a:close/>
                  <a:moveTo>
                    <a:pt x="241" y="104"/>
                  </a:moveTo>
                  <a:cubicBezTo>
                    <a:pt x="241" y="104"/>
                    <a:pt x="241" y="104"/>
                    <a:pt x="241" y="104"/>
                  </a:cubicBezTo>
                  <a:cubicBezTo>
                    <a:pt x="241" y="104"/>
                    <a:pt x="241" y="104"/>
                    <a:pt x="241" y="104"/>
                  </a:cubicBezTo>
                  <a:close/>
                  <a:moveTo>
                    <a:pt x="241" y="103"/>
                  </a:moveTo>
                  <a:cubicBezTo>
                    <a:pt x="240" y="103"/>
                    <a:pt x="240" y="104"/>
                    <a:pt x="240" y="104"/>
                  </a:cubicBezTo>
                  <a:cubicBezTo>
                    <a:pt x="240" y="104"/>
                    <a:pt x="240" y="103"/>
                    <a:pt x="241" y="103"/>
                  </a:cubicBezTo>
                  <a:close/>
                  <a:moveTo>
                    <a:pt x="242" y="100"/>
                  </a:moveTo>
                  <a:cubicBezTo>
                    <a:pt x="242" y="100"/>
                    <a:pt x="242" y="101"/>
                    <a:pt x="242" y="101"/>
                  </a:cubicBezTo>
                  <a:cubicBezTo>
                    <a:pt x="242" y="101"/>
                    <a:pt x="242" y="100"/>
                    <a:pt x="242" y="100"/>
                  </a:cubicBezTo>
                  <a:close/>
                  <a:moveTo>
                    <a:pt x="243" y="99"/>
                  </a:move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lose/>
                  <a:moveTo>
                    <a:pt x="265" y="86"/>
                  </a:move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lose/>
                  <a:moveTo>
                    <a:pt x="274" y="94"/>
                  </a:moveTo>
                  <a:cubicBezTo>
                    <a:pt x="274" y="94"/>
                    <a:pt x="275" y="94"/>
                    <a:pt x="274" y="94"/>
                  </a:cubicBezTo>
                  <a:cubicBezTo>
                    <a:pt x="274" y="94"/>
                    <a:pt x="274" y="94"/>
                    <a:pt x="274" y="94"/>
                  </a:cubicBezTo>
                  <a:close/>
                  <a:moveTo>
                    <a:pt x="278" y="100"/>
                  </a:moveTo>
                  <a:cubicBezTo>
                    <a:pt x="278" y="100"/>
                    <a:pt x="278" y="100"/>
                    <a:pt x="278" y="100"/>
                  </a:cubicBezTo>
                  <a:cubicBezTo>
                    <a:pt x="278" y="100"/>
                    <a:pt x="278" y="100"/>
                    <a:pt x="278" y="100"/>
                  </a:cubicBezTo>
                  <a:close/>
                  <a:moveTo>
                    <a:pt x="112" y="122"/>
                  </a:moveTo>
                  <a:cubicBezTo>
                    <a:pt x="112" y="122"/>
                    <a:pt x="112" y="123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84" y="147"/>
                  </a:moveTo>
                  <a:cubicBezTo>
                    <a:pt x="82" y="146"/>
                    <a:pt x="80" y="145"/>
                    <a:pt x="79" y="144"/>
                  </a:cubicBezTo>
                  <a:cubicBezTo>
                    <a:pt x="78" y="143"/>
                    <a:pt x="77" y="143"/>
                    <a:pt x="77" y="142"/>
                  </a:cubicBezTo>
                  <a:cubicBezTo>
                    <a:pt x="75" y="141"/>
                    <a:pt x="74" y="138"/>
                    <a:pt x="73" y="136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2" y="135"/>
                    <a:pt x="72" y="135"/>
                    <a:pt x="72" y="135"/>
                  </a:cubicBezTo>
                  <a:cubicBezTo>
                    <a:pt x="72" y="135"/>
                    <a:pt x="73" y="135"/>
                    <a:pt x="73" y="135"/>
                  </a:cubicBezTo>
                  <a:cubicBezTo>
                    <a:pt x="72" y="134"/>
                    <a:pt x="72" y="133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27"/>
                    <a:pt x="70" y="125"/>
                    <a:pt x="70" y="122"/>
                  </a:cubicBezTo>
                  <a:cubicBezTo>
                    <a:pt x="70" y="119"/>
                    <a:pt x="70" y="116"/>
                    <a:pt x="71" y="113"/>
                  </a:cubicBezTo>
                  <a:cubicBezTo>
                    <a:pt x="71" y="112"/>
                    <a:pt x="71" y="112"/>
                    <a:pt x="71" y="111"/>
                  </a:cubicBezTo>
                  <a:cubicBezTo>
                    <a:pt x="71" y="111"/>
                    <a:pt x="71" y="111"/>
                    <a:pt x="71" y="111"/>
                  </a:cubicBezTo>
                  <a:cubicBezTo>
                    <a:pt x="71" y="111"/>
                    <a:pt x="71" y="111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1" y="110"/>
                    <a:pt x="72" y="110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09"/>
                    <a:pt x="72" y="110"/>
                    <a:pt x="73" y="109"/>
                  </a:cubicBezTo>
                  <a:cubicBezTo>
                    <a:pt x="74" y="108"/>
                    <a:pt x="74" y="107"/>
                    <a:pt x="75" y="106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6" y="105"/>
                    <a:pt x="76" y="106"/>
                    <a:pt x="75" y="106"/>
                  </a:cubicBezTo>
                  <a:cubicBezTo>
                    <a:pt x="76" y="105"/>
                    <a:pt x="76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8" y="104"/>
                    <a:pt x="78" y="104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8" y="103"/>
                    <a:pt x="79" y="104"/>
                    <a:pt x="79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1" y="103"/>
                    <a:pt x="82" y="102"/>
                    <a:pt x="84" y="102"/>
                  </a:cubicBezTo>
                  <a:cubicBezTo>
                    <a:pt x="84" y="102"/>
                    <a:pt x="85" y="102"/>
                    <a:pt x="86" y="102"/>
                  </a:cubicBezTo>
                  <a:cubicBezTo>
                    <a:pt x="86" y="102"/>
                    <a:pt x="86" y="102"/>
                    <a:pt x="86" y="101"/>
                  </a:cubicBezTo>
                  <a:cubicBezTo>
                    <a:pt x="87" y="101"/>
                    <a:pt x="86" y="102"/>
                    <a:pt x="86" y="102"/>
                  </a:cubicBezTo>
                  <a:cubicBezTo>
                    <a:pt x="87" y="101"/>
                    <a:pt x="87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90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2" y="102"/>
                    <a:pt x="92" y="103"/>
                  </a:cubicBezTo>
                  <a:cubicBezTo>
                    <a:pt x="92" y="103"/>
                    <a:pt x="93" y="102"/>
                    <a:pt x="93" y="103"/>
                  </a:cubicBezTo>
                  <a:cubicBezTo>
                    <a:pt x="93" y="103"/>
                    <a:pt x="93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5" y="104"/>
                    <a:pt x="96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9" y="106"/>
                    <a:pt x="99" y="107"/>
                    <a:pt x="101" y="107"/>
                  </a:cubicBezTo>
                  <a:cubicBezTo>
                    <a:pt x="101" y="107"/>
                    <a:pt x="101" y="108"/>
                    <a:pt x="101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9"/>
                    <a:pt x="102" y="109"/>
                  </a:cubicBezTo>
                  <a:cubicBezTo>
                    <a:pt x="103" y="109"/>
                    <a:pt x="103" y="110"/>
                    <a:pt x="103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4" y="110"/>
                    <a:pt x="104" y="111"/>
                    <a:pt x="104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2"/>
                    <a:pt x="106" y="113"/>
                    <a:pt x="107" y="114"/>
                  </a:cubicBezTo>
                  <a:cubicBezTo>
                    <a:pt x="107" y="114"/>
                    <a:pt x="108" y="115"/>
                    <a:pt x="108" y="115"/>
                  </a:cubicBezTo>
                  <a:cubicBezTo>
                    <a:pt x="108" y="115"/>
                    <a:pt x="108" y="116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17"/>
                    <a:pt x="109" y="117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9"/>
                    <a:pt x="111" y="118"/>
                    <a:pt x="111" y="118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11" y="119"/>
                    <a:pt x="111" y="119"/>
                    <a:pt x="110" y="119"/>
                  </a:cubicBezTo>
                  <a:cubicBezTo>
                    <a:pt x="110" y="119"/>
                    <a:pt x="111" y="119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1"/>
                    <a:pt x="112" y="121"/>
                  </a:cubicBezTo>
                  <a:cubicBezTo>
                    <a:pt x="111" y="121"/>
                    <a:pt x="112" y="121"/>
                    <a:pt x="111" y="120"/>
                  </a:cubicBezTo>
                  <a:cubicBezTo>
                    <a:pt x="112" y="120"/>
                    <a:pt x="112" y="121"/>
                    <a:pt x="112" y="120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2" y="121"/>
                    <a:pt x="112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1"/>
                    <a:pt x="112" y="121"/>
                    <a:pt x="113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0"/>
                    <a:pt x="112" y="120"/>
                    <a:pt x="112" y="119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1" y="119"/>
                    <a:pt x="111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7"/>
                  </a:cubicBezTo>
                  <a:cubicBezTo>
                    <a:pt x="111" y="117"/>
                    <a:pt x="111" y="117"/>
                    <a:pt x="111" y="116"/>
                  </a:cubicBezTo>
                  <a:cubicBezTo>
                    <a:pt x="110" y="116"/>
                    <a:pt x="110" y="115"/>
                    <a:pt x="110" y="115"/>
                  </a:cubicBezTo>
                  <a:cubicBezTo>
                    <a:pt x="109" y="115"/>
                    <a:pt x="110" y="115"/>
                    <a:pt x="110" y="115"/>
                  </a:cubicBezTo>
                  <a:cubicBezTo>
                    <a:pt x="110" y="115"/>
                    <a:pt x="110" y="114"/>
                    <a:pt x="111" y="114"/>
                  </a:cubicBezTo>
                  <a:cubicBezTo>
                    <a:pt x="110" y="115"/>
                    <a:pt x="111" y="114"/>
                    <a:pt x="110" y="114"/>
                  </a:cubicBezTo>
                  <a:cubicBezTo>
                    <a:pt x="110" y="114"/>
                    <a:pt x="111" y="114"/>
                    <a:pt x="110" y="114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4"/>
                    <a:pt x="109" y="114"/>
                  </a:cubicBezTo>
                  <a:cubicBezTo>
                    <a:pt x="109" y="114"/>
                    <a:pt x="109" y="114"/>
                    <a:pt x="109" y="113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09" y="113"/>
                    <a:pt x="108" y="113"/>
                    <a:pt x="108" y="112"/>
                  </a:cubicBezTo>
                  <a:cubicBezTo>
                    <a:pt x="108" y="112"/>
                    <a:pt x="108" y="113"/>
                    <a:pt x="108" y="113"/>
                  </a:cubicBezTo>
                  <a:cubicBezTo>
                    <a:pt x="108" y="113"/>
                    <a:pt x="107" y="113"/>
                    <a:pt x="107" y="113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9" y="112"/>
                    <a:pt x="109" y="112"/>
                    <a:pt x="109" y="113"/>
                  </a:cubicBezTo>
                  <a:cubicBezTo>
                    <a:pt x="110" y="113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0"/>
                    <a:pt x="108" y="111"/>
                    <a:pt x="108" y="111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8" y="110"/>
                    <a:pt x="108" y="111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1"/>
                  </a:cubicBezTo>
                  <a:cubicBezTo>
                    <a:pt x="107" y="111"/>
                    <a:pt x="108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1"/>
                    <a:pt x="107" y="110"/>
                    <a:pt x="107" y="110"/>
                  </a:cubicBezTo>
                  <a:cubicBezTo>
                    <a:pt x="106" y="110"/>
                    <a:pt x="107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0"/>
                    <a:pt x="107" y="109"/>
                    <a:pt x="108" y="110"/>
                  </a:cubicBezTo>
                  <a:cubicBezTo>
                    <a:pt x="108" y="109"/>
                    <a:pt x="107" y="110"/>
                    <a:pt x="107" y="109"/>
                  </a:cubicBezTo>
                  <a:cubicBezTo>
                    <a:pt x="107" y="109"/>
                    <a:pt x="107" y="109"/>
                    <a:pt x="107" y="110"/>
                  </a:cubicBezTo>
                  <a:cubicBezTo>
                    <a:pt x="106" y="110"/>
                    <a:pt x="107" y="109"/>
                    <a:pt x="107" y="109"/>
                  </a:cubicBezTo>
                  <a:cubicBezTo>
                    <a:pt x="106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6" y="108"/>
                    <a:pt x="106" y="108"/>
                    <a:pt x="106" y="107"/>
                  </a:cubicBezTo>
                  <a:cubicBezTo>
                    <a:pt x="105" y="107"/>
                    <a:pt x="106" y="108"/>
                    <a:pt x="105" y="108"/>
                  </a:cubicBezTo>
                  <a:cubicBezTo>
                    <a:pt x="106" y="108"/>
                    <a:pt x="106" y="107"/>
                    <a:pt x="105" y="107"/>
                  </a:cubicBezTo>
                  <a:cubicBezTo>
                    <a:pt x="106" y="107"/>
                    <a:pt x="105" y="108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6"/>
                    <a:pt x="105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3" y="106"/>
                    <a:pt x="103" y="105"/>
                  </a:cubicBezTo>
                  <a:cubicBezTo>
                    <a:pt x="103" y="106"/>
                    <a:pt x="104" y="105"/>
                    <a:pt x="104" y="106"/>
                  </a:cubicBezTo>
                  <a:cubicBezTo>
                    <a:pt x="104" y="106"/>
                    <a:pt x="103" y="106"/>
                    <a:pt x="103" y="106"/>
                  </a:cubicBezTo>
                  <a:cubicBezTo>
                    <a:pt x="104" y="105"/>
                    <a:pt x="103" y="105"/>
                    <a:pt x="103" y="105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5"/>
                    <a:pt x="102" y="105"/>
                    <a:pt x="102" y="105"/>
                  </a:cubicBezTo>
                  <a:cubicBezTo>
                    <a:pt x="102" y="105"/>
                    <a:pt x="102" y="104"/>
                    <a:pt x="102" y="104"/>
                  </a:cubicBezTo>
                  <a:cubicBezTo>
                    <a:pt x="102" y="105"/>
                    <a:pt x="102" y="104"/>
                    <a:pt x="102" y="105"/>
                  </a:cubicBezTo>
                  <a:cubicBezTo>
                    <a:pt x="101" y="104"/>
                    <a:pt x="102" y="104"/>
                    <a:pt x="102" y="104"/>
                  </a:cubicBezTo>
                  <a:cubicBezTo>
                    <a:pt x="102" y="104"/>
                    <a:pt x="102" y="103"/>
                    <a:pt x="101" y="104"/>
                  </a:cubicBezTo>
                  <a:cubicBezTo>
                    <a:pt x="102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0" y="104"/>
                    <a:pt x="100" y="104"/>
                  </a:cubicBezTo>
                  <a:cubicBezTo>
                    <a:pt x="100" y="103"/>
                    <a:pt x="101" y="104"/>
                    <a:pt x="101" y="104"/>
                  </a:cubicBezTo>
                  <a:cubicBezTo>
                    <a:pt x="100" y="103"/>
                    <a:pt x="100" y="104"/>
                    <a:pt x="100" y="104"/>
                  </a:cubicBezTo>
                  <a:cubicBezTo>
                    <a:pt x="100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2"/>
                    <a:pt x="99" y="102"/>
                  </a:cubicBezTo>
                  <a:cubicBezTo>
                    <a:pt x="99" y="103"/>
                    <a:pt x="100" y="102"/>
                    <a:pt x="100" y="103"/>
                  </a:cubicBezTo>
                  <a:cubicBezTo>
                    <a:pt x="99" y="102"/>
                    <a:pt x="99" y="103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8" y="101"/>
                    <a:pt x="97" y="101"/>
                    <a:pt x="96" y="101"/>
                  </a:cubicBezTo>
                  <a:cubicBezTo>
                    <a:pt x="96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99"/>
                    <a:pt x="94" y="100"/>
                    <a:pt x="94" y="100"/>
                  </a:cubicBezTo>
                  <a:cubicBezTo>
                    <a:pt x="94" y="100"/>
                    <a:pt x="94" y="100"/>
                    <a:pt x="94" y="99"/>
                  </a:cubicBezTo>
                  <a:cubicBezTo>
                    <a:pt x="94" y="99"/>
                    <a:pt x="93" y="100"/>
                    <a:pt x="93" y="100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2" y="99"/>
                    <a:pt x="93" y="99"/>
                  </a:cubicBezTo>
                  <a:cubicBezTo>
                    <a:pt x="92" y="99"/>
                    <a:pt x="92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100"/>
                    <a:pt x="91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98"/>
                    <a:pt x="90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6" y="99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5" y="98"/>
                    <a:pt x="85" y="99"/>
                    <a:pt x="85" y="98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8"/>
                    <a:pt x="84" y="98"/>
                  </a:cubicBezTo>
                  <a:cubicBezTo>
                    <a:pt x="84" y="99"/>
                    <a:pt x="84" y="98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99"/>
                    <a:pt x="84" y="99"/>
                    <a:pt x="84" y="98"/>
                  </a:cubicBezTo>
                  <a:cubicBezTo>
                    <a:pt x="83" y="98"/>
                    <a:pt x="84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8"/>
                    <a:pt x="83" y="99"/>
                    <a:pt x="83" y="98"/>
                  </a:cubicBezTo>
                  <a:cubicBezTo>
                    <a:pt x="83" y="98"/>
                    <a:pt x="83" y="99"/>
                    <a:pt x="83" y="99"/>
                  </a:cubicBezTo>
                  <a:cubicBezTo>
                    <a:pt x="83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1" y="99"/>
                    <a:pt x="81" y="100"/>
                    <a:pt x="81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99"/>
                    <a:pt x="80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100"/>
                    <a:pt x="77" y="101"/>
                    <a:pt x="77" y="101"/>
                  </a:cubicBezTo>
                  <a:cubicBezTo>
                    <a:pt x="77" y="101"/>
                    <a:pt x="76" y="101"/>
                    <a:pt x="76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3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3"/>
                    <a:pt x="74" y="102"/>
                  </a:cubicBezTo>
                  <a:cubicBezTo>
                    <a:pt x="74" y="103"/>
                    <a:pt x="75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3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4"/>
                    <a:pt x="73" y="104"/>
                  </a:cubicBezTo>
                  <a:cubicBezTo>
                    <a:pt x="73" y="104"/>
                    <a:pt x="72" y="105"/>
                    <a:pt x="72" y="105"/>
                  </a:cubicBezTo>
                  <a:cubicBezTo>
                    <a:pt x="72" y="105"/>
                    <a:pt x="71" y="105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0" y="107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9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9" y="109"/>
                    <a:pt x="69" y="110"/>
                    <a:pt x="69" y="110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8" y="111"/>
                    <a:pt x="69" y="112"/>
                    <a:pt x="68" y="113"/>
                  </a:cubicBezTo>
                  <a:cubicBezTo>
                    <a:pt x="68" y="113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6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8"/>
                    <a:pt x="68" y="118"/>
                  </a:cubicBezTo>
                  <a:cubicBezTo>
                    <a:pt x="68" y="118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7" y="119"/>
                    <a:pt x="67" y="119"/>
                  </a:cubicBezTo>
                  <a:cubicBezTo>
                    <a:pt x="67" y="119"/>
                    <a:pt x="67" y="120"/>
                    <a:pt x="67" y="120"/>
                  </a:cubicBezTo>
                  <a:cubicBezTo>
                    <a:pt x="68" y="120"/>
                    <a:pt x="67" y="121"/>
                    <a:pt x="68" y="121"/>
                  </a:cubicBezTo>
                  <a:cubicBezTo>
                    <a:pt x="68" y="121"/>
                    <a:pt x="67" y="121"/>
                    <a:pt x="67" y="121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8" y="124"/>
                    <a:pt x="68" y="124"/>
                    <a:pt x="67" y="124"/>
                  </a:cubicBezTo>
                  <a:cubicBezTo>
                    <a:pt x="67" y="124"/>
                    <a:pt x="68" y="124"/>
                    <a:pt x="68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5"/>
                    <a:pt x="67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6"/>
                    <a:pt x="68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7" y="126"/>
                    <a:pt x="68" y="126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8"/>
                    <a:pt x="68" y="128"/>
                  </a:cubicBezTo>
                  <a:cubicBezTo>
                    <a:pt x="68" y="129"/>
                    <a:pt x="68" y="131"/>
                    <a:pt x="69" y="132"/>
                  </a:cubicBezTo>
                  <a:cubicBezTo>
                    <a:pt x="69" y="133"/>
                    <a:pt x="69" y="132"/>
                    <a:pt x="68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70" y="135"/>
                    <a:pt x="69" y="135"/>
                    <a:pt x="70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70" y="136"/>
                    <a:pt x="70" y="136"/>
                  </a:cubicBezTo>
                  <a:cubicBezTo>
                    <a:pt x="70" y="136"/>
                    <a:pt x="70" y="136"/>
                    <a:pt x="71" y="136"/>
                  </a:cubicBezTo>
                  <a:cubicBezTo>
                    <a:pt x="71" y="137"/>
                    <a:pt x="70" y="137"/>
                    <a:pt x="70" y="137"/>
                  </a:cubicBezTo>
                  <a:cubicBezTo>
                    <a:pt x="71" y="138"/>
                    <a:pt x="72" y="139"/>
                    <a:pt x="73" y="140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3" y="140"/>
                    <a:pt x="73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2"/>
                    <a:pt x="74" y="142"/>
                  </a:cubicBezTo>
                  <a:cubicBezTo>
                    <a:pt x="74" y="142"/>
                    <a:pt x="74" y="142"/>
                    <a:pt x="74" y="142"/>
                  </a:cubicBezTo>
                  <a:cubicBezTo>
                    <a:pt x="74" y="142"/>
                    <a:pt x="75" y="142"/>
                    <a:pt x="75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6" y="144"/>
                    <a:pt x="77" y="146"/>
                    <a:pt x="78" y="146"/>
                  </a:cubicBezTo>
                  <a:cubicBezTo>
                    <a:pt x="79" y="146"/>
                    <a:pt x="78" y="146"/>
                    <a:pt x="78" y="146"/>
                  </a:cubicBezTo>
                  <a:cubicBezTo>
                    <a:pt x="80" y="147"/>
                    <a:pt x="81" y="148"/>
                    <a:pt x="82" y="147"/>
                  </a:cubicBezTo>
                  <a:cubicBezTo>
                    <a:pt x="83" y="147"/>
                    <a:pt x="84" y="147"/>
                    <a:pt x="84" y="147"/>
                  </a:cubicBezTo>
                  <a:close/>
                  <a:moveTo>
                    <a:pt x="112" y="122"/>
                  </a:moveTo>
                  <a:cubicBezTo>
                    <a:pt x="112" y="121"/>
                    <a:pt x="112" y="122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110" y="115"/>
                  </a:move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lose/>
                  <a:moveTo>
                    <a:pt x="110" y="114"/>
                  </a:moveTo>
                  <a:cubicBezTo>
                    <a:pt x="110" y="113"/>
                    <a:pt x="109" y="113"/>
                    <a:pt x="109" y="113"/>
                  </a:cubicBezTo>
                  <a:lnTo>
                    <a:pt x="110" y="114"/>
                  </a:ln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9" y="111"/>
                    <a:pt x="108" y="111"/>
                    <a:pt x="108" y="111"/>
                  </a:cubicBezTo>
                  <a:close/>
                  <a:moveTo>
                    <a:pt x="106" y="108"/>
                  </a:moveTo>
                  <a:cubicBezTo>
                    <a:pt x="106" y="108"/>
                    <a:pt x="106" y="108"/>
                    <a:pt x="106" y="108"/>
                  </a:cubicBezTo>
                  <a:cubicBezTo>
                    <a:pt x="107" y="108"/>
                    <a:pt x="106" y="108"/>
                    <a:pt x="106" y="108"/>
                  </a:cubicBezTo>
                  <a:close/>
                  <a:moveTo>
                    <a:pt x="105" y="107"/>
                  </a:move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lose/>
                  <a:moveTo>
                    <a:pt x="76" y="102"/>
                  </a:move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lose/>
                  <a:moveTo>
                    <a:pt x="67" y="113"/>
                  </a:moveTo>
                  <a:cubicBezTo>
                    <a:pt x="67" y="113"/>
                    <a:pt x="68" y="113"/>
                    <a:pt x="68" y="113"/>
                  </a:cubicBezTo>
                  <a:cubicBezTo>
                    <a:pt x="68" y="113"/>
                    <a:pt x="67" y="113"/>
                    <a:pt x="67" y="113"/>
                  </a:cubicBezTo>
                  <a:close/>
                  <a:moveTo>
                    <a:pt x="68" y="121"/>
                  </a:moveTo>
                  <a:cubicBezTo>
                    <a:pt x="67" y="121"/>
                    <a:pt x="67" y="121"/>
                    <a:pt x="67" y="121"/>
                  </a:cubicBezTo>
                  <a:cubicBezTo>
                    <a:pt x="67" y="121"/>
                    <a:pt x="67" y="121"/>
                    <a:pt x="67" y="121"/>
                  </a:cubicBezTo>
                  <a:lnTo>
                    <a:pt x="68" y="121"/>
                  </a:lnTo>
                  <a:close/>
                  <a:moveTo>
                    <a:pt x="546" y="56"/>
                  </a:moveTo>
                  <a:cubicBezTo>
                    <a:pt x="546" y="56"/>
                    <a:pt x="545" y="55"/>
                    <a:pt x="543" y="54"/>
                  </a:cubicBezTo>
                  <a:cubicBezTo>
                    <a:pt x="542" y="54"/>
                    <a:pt x="541" y="53"/>
                    <a:pt x="540" y="53"/>
                  </a:cubicBezTo>
                  <a:cubicBezTo>
                    <a:pt x="532" y="49"/>
                    <a:pt x="510" y="41"/>
                    <a:pt x="498" y="51"/>
                  </a:cubicBezTo>
                  <a:cubicBezTo>
                    <a:pt x="479" y="67"/>
                    <a:pt x="481" y="89"/>
                    <a:pt x="481" y="89"/>
                  </a:cubicBezTo>
                  <a:cubicBezTo>
                    <a:pt x="481" y="89"/>
                    <a:pt x="490" y="79"/>
                    <a:pt x="505" y="74"/>
                  </a:cubicBezTo>
                  <a:cubicBezTo>
                    <a:pt x="519" y="70"/>
                    <a:pt x="532" y="71"/>
                    <a:pt x="532" y="71"/>
                  </a:cubicBezTo>
                  <a:cubicBezTo>
                    <a:pt x="532" y="71"/>
                    <a:pt x="519" y="83"/>
                    <a:pt x="516" y="82"/>
                  </a:cubicBezTo>
                  <a:cubicBezTo>
                    <a:pt x="529" y="87"/>
                    <a:pt x="544" y="80"/>
                    <a:pt x="550" y="63"/>
                  </a:cubicBezTo>
                  <a:cubicBezTo>
                    <a:pt x="556" y="47"/>
                    <a:pt x="541" y="38"/>
                    <a:pt x="527" y="42"/>
                  </a:cubicBezTo>
                  <a:moveTo>
                    <a:pt x="261" y="128"/>
                  </a:moveTo>
                  <a:cubicBezTo>
                    <a:pt x="261" y="128"/>
                    <a:pt x="272" y="115"/>
                    <a:pt x="263" y="108"/>
                  </a:cubicBezTo>
                  <a:cubicBezTo>
                    <a:pt x="257" y="104"/>
                    <a:pt x="250" y="118"/>
                    <a:pt x="250" y="118"/>
                  </a:cubicBezTo>
                  <a:cubicBezTo>
                    <a:pt x="261" y="126"/>
                    <a:pt x="261" y="126"/>
                    <a:pt x="261" y="126"/>
                  </a:cubicBezTo>
                  <a:moveTo>
                    <a:pt x="104" y="128"/>
                  </a:moveTo>
                  <a:cubicBezTo>
                    <a:pt x="104" y="128"/>
                    <a:pt x="97" y="114"/>
                    <a:pt x="88" y="122"/>
                  </a:cubicBezTo>
                  <a:cubicBezTo>
                    <a:pt x="82" y="127"/>
                    <a:pt x="94" y="137"/>
                    <a:pt x="94" y="137"/>
                  </a:cubicBezTo>
                  <a:cubicBezTo>
                    <a:pt x="105" y="128"/>
                    <a:pt x="105" y="128"/>
                    <a:pt x="105" y="128"/>
                  </a:cubicBezTo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7559041" y="3564078"/>
            <a:ext cx="3108960" cy="785824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1200"/>
              </a:spcBef>
              <a:buNone/>
              <a:defRPr sz="1400"/>
            </a:lvl1pPr>
            <a:lvl2pPr marL="457200" indent="0" algn="l" rtl="0">
              <a:buNone/>
              <a:defRPr sz="1400"/>
            </a:lvl2pPr>
            <a:lvl3pPr marL="914400" indent="0" algn="l" rtl="0">
              <a:buNone/>
              <a:defRPr sz="1200"/>
            </a:lvl3pPr>
            <a:lvl4pPr marL="1371600" indent="0" algn="l" rtl="0">
              <a:buNone/>
              <a:defRPr sz="1000"/>
            </a:lvl4pPr>
            <a:lvl5pPr marL="1828800" indent="0" algn="l" rtl="0">
              <a:buNone/>
              <a:defRPr sz="1000"/>
            </a:lvl5pPr>
            <a:lvl6pPr marL="2286000" indent="0" algn="l" rtl="0">
              <a:buNone/>
              <a:defRPr sz="1000"/>
            </a:lvl6pPr>
            <a:lvl7pPr marL="2743200" indent="0" algn="l" rtl="0">
              <a:buNone/>
              <a:defRPr sz="1000"/>
            </a:lvl7pPr>
            <a:lvl8pPr marL="3200400" indent="0" algn="l" rtl="0">
              <a:buNone/>
              <a:defRPr sz="1000"/>
            </a:lvl8pPr>
            <a:lvl9pPr marL="3657600" indent="0" algn="l" rtl="0">
              <a:buNone/>
              <a:defRPr sz="1000"/>
            </a:lvl9pPr>
          </a:lstStyle>
          <a:p>
            <a:pPr lvl="0" rtl="0"/>
            <a:r>
              <a:rPr lang="ru-RU" dirty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8B95DC0C-9BFA-4C12-B502-95492BEFD6E4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  <p:grpSp>
        <p:nvGrpSpPr>
          <p:cNvPr id="28" name="Группа 27"/>
          <p:cNvGrpSpPr/>
          <p:nvPr/>
        </p:nvGrpSpPr>
        <p:grpSpPr>
          <a:xfrm>
            <a:off x="547828" y="660142"/>
            <a:ext cx="6945172" cy="5330510"/>
            <a:chOff x="1855788" y="306388"/>
            <a:chExt cx="8470900" cy="6237288"/>
          </a:xfrm>
        </p:grpSpPr>
        <p:sp>
          <p:nvSpPr>
            <p:cNvPr id="29" name="Полилиния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" name="Полилиния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1" name="Овал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2" name="Овал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3" name="Овал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4" name="Овал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5" name="Полилиния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6" name="Полилиния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7" name="Полилиния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8" name="Полилиния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9" name="Полилиния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0" name="Полилиния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1" name="Полилиния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2" name="Полилиния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3" name="Полилиния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4" name="Полилиния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5" name="Полилиния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" name="Полилиния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50" name="Рисунок 49"/>
          <p:cNvSpPr>
            <a:spLocks noGrp="1"/>
          </p:cNvSpPr>
          <p:nvPr>
            <p:ph type="pic" idx="1"/>
          </p:nvPr>
        </p:nvSpPr>
        <p:spPr>
          <a:xfrm>
            <a:off x="1013112" y="1130869"/>
            <a:ext cx="6048089" cy="4442958"/>
          </a:xfrm>
          <a:custGeom>
            <a:avLst/>
            <a:gdLst>
              <a:gd name="connsiteX0" fmla="*/ 633800 w 6048089"/>
              <a:gd name="connsiteY0" fmla="*/ 6 h 4442958"/>
              <a:gd name="connsiteX1" fmla="*/ 1946382 w 6048089"/>
              <a:gd name="connsiteY1" fmla="*/ 11120 h 4442958"/>
              <a:gd name="connsiteX2" fmla="*/ 5801950 w 6048089"/>
              <a:gd name="connsiteY2" fmla="*/ 31805 h 4442958"/>
              <a:gd name="connsiteX3" fmla="*/ 5999202 w 6048089"/>
              <a:gd name="connsiteY3" fmla="*/ 180874 h 4442958"/>
              <a:gd name="connsiteX4" fmla="*/ 5964715 w 6048089"/>
              <a:gd name="connsiteY4" fmla="*/ 2086461 h 4442958"/>
              <a:gd name="connsiteX5" fmla="*/ 6048089 w 6048089"/>
              <a:gd name="connsiteY5" fmla="*/ 4285317 h 4442958"/>
              <a:gd name="connsiteX6" fmla="*/ 5920827 w 6048089"/>
              <a:gd name="connsiteY6" fmla="*/ 4405546 h 4442958"/>
              <a:gd name="connsiteX7" fmla="*/ 3765831 w 6048089"/>
              <a:gd name="connsiteY7" fmla="*/ 4430623 h 4442958"/>
              <a:gd name="connsiteX8" fmla="*/ 132295 w 6048089"/>
              <a:gd name="connsiteY8" fmla="*/ 4399788 h 4442958"/>
              <a:gd name="connsiteX9" fmla="*/ 0 w 6048089"/>
              <a:gd name="connsiteY9" fmla="*/ 4228877 h 4442958"/>
              <a:gd name="connsiteX10" fmla="*/ 57699 w 6048089"/>
              <a:gd name="connsiteY10" fmla="*/ 1881682 h 4442958"/>
              <a:gd name="connsiteX11" fmla="*/ 21248 w 6048089"/>
              <a:gd name="connsiteY11" fmla="*/ 160025 h 4442958"/>
              <a:gd name="connsiteX12" fmla="*/ 176472 w 6048089"/>
              <a:gd name="connsiteY12" fmla="*/ 15052 h 4442958"/>
              <a:gd name="connsiteX13" fmla="*/ 633800 w 6048089"/>
              <a:gd name="connsiteY13" fmla="*/ 6 h 4442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048089" h="4442958">
                <a:moveTo>
                  <a:pt x="633800" y="6"/>
                </a:moveTo>
                <a:cubicBezTo>
                  <a:pt x="943993" y="-267"/>
                  <a:pt x="1360395" y="9375"/>
                  <a:pt x="1946382" y="11120"/>
                </a:cubicBezTo>
                <a:cubicBezTo>
                  <a:pt x="2883963" y="13912"/>
                  <a:pt x="4538359" y="-17810"/>
                  <a:pt x="5801950" y="31805"/>
                </a:cubicBezTo>
                <a:cubicBezTo>
                  <a:pt x="5861936" y="105681"/>
                  <a:pt x="5927688" y="167465"/>
                  <a:pt x="5999202" y="180874"/>
                </a:cubicBezTo>
                <a:cubicBezTo>
                  <a:pt x="6031118" y="506034"/>
                  <a:pt x="5961387" y="1398775"/>
                  <a:pt x="5964715" y="2086461"/>
                </a:cubicBezTo>
                <a:cubicBezTo>
                  <a:pt x="5984567" y="2813149"/>
                  <a:pt x="6013835" y="3930009"/>
                  <a:pt x="6048089" y="4285317"/>
                </a:cubicBezTo>
                <a:cubicBezTo>
                  <a:pt x="5988886" y="4297782"/>
                  <a:pt x="5924018" y="4349250"/>
                  <a:pt x="5920827" y="4405546"/>
                </a:cubicBezTo>
                <a:cubicBezTo>
                  <a:pt x="5201025" y="4464767"/>
                  <a:pt x="4514554" y="4427740"/>
                  <a:pt x="3765831" y="4430623"/>
                </a:cubicBezTo>
                <a:cubicBezTo>
                  <a:pt x="2538127" y="4416011"/>
                  <a:pt x="651323" y="4484337"/>
                  <a:pt x="132295" y="4399788"/>
                </a:cubicBezTo>
                <a:cubicBezTo>
                  <a:pt x="147376" y="4359222"/>
                  <a:pt x="75447" y="4240213"/>
                  <a:pt x="0" y="4228877"/>
                </a:cubicBezTo>
                <a:cubicBezTo>
                  <a:pt x="13479" y="3883265"/>
                  <a:pt x="54158" y="2559824"/>
                  <a:pt x="57699" y="1881682"/>
                </a:cubicBezTo>
                <a:cubicBezTo>
                  <a:pt x="61240" y="1203541"/>
                  <a:pt x="-9086" y="636085"/>
                  <a:pt x="21248" y="160025"/>
                </a:cubicBezTo>
                <a:cubicBezTo>
                  <a:pt x="139270" y="135380"/>
                  <a:pt x="141311" y="72928"/>
                  <a:pt x="176472" y="15052"/>
                </a:cubicBezTo>
                <a:cubicBezTo>
                  <a:pt x="299805" y="3902"/>
                  <a:pt x="447685" y="169"/>
                  <a:pt x="633800" y="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365760" rtlCol="0">
            <a:noAutofit/>
          </a:bodyPr>
          <a:lstStyle>
            <a:lvl1pPr marL="0" indent="0" algn="ctr" rtl="0">
              <a:buNone/>
              <a:defRPr sz="1600"/>
            </a:lvl1pPr>
            <a:lvl2pPr marL="457200" indent="0" algn="l" rtl="0">
              <a:buNone/>
              <a:defRPr sz="2800"/>
            </a:lvl2pPr>
            <a:lvl3pPr marL="914400" indent="0" algn="l" rtl="0">
              <a:buNone/>
              <a:defRPr sz="2400"/>
            </a:lvl3pPr>
            <a:lvl4pPr marL="1371600" indent="0" algn="l" rtl="0">
              <a:buNone/>
              <a:defRPr sz="2000"/>
            </a:lvl4pPr>
            <a:lvl5pPr marL="1828800" indent="0" algn="l" rtl="0">
              <a:buNone/>
              <a:defRPr sz="2000"/>
            </a:lvl5pPr>
            <a:lvl6pPr marL="2286000" indent="0" algn="l" rtl="0">
              <a:buNone/>
              <a:defRPr sz="2000"/>
            </a:lvl6pPr>
            <a:lvl7pPr marL="2743200" indent="0" algn="l" rtl="0">
              <a:buNone/>
              <a:defRPr sz="2000"/>
            </a:lvl7pPr>
            <a:lvl8pPr marL="3200400" indent="0" algn="l" rtl="0">
              <a:buNone/>
              <a:defRPr sz="2000"/>
            </a:lvl8pPr>
            <a:lvl9pPr marL="3657600" indent="0" algn="l" rtl="0">
              <a:buNone/>
              <a:defRPr sz="2000"/>
            </a:lvl9pPr>
          </a:lstStyle>
          <a:p>
            <a:pPr rtl="0"/>
            <a:r>
              <a:rPr lang="ru-RU" dirty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1365153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 rtlCol="0"/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66404D86-FB51-4854-B4CB-4CF15DB7B48B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2566374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592667"/>
            <a:ext cx="1943100" cy="5122333"/>
          </a:xfrm>
        </p:spPr>
        <p:txBody>
          <a:bodyPr vert="eaVert" rtlCol="0"/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1524000" y="592667"/>
            <a:ext cx="7048500" cy="5122333"/>
          </a:xfrm>
        </p:spPr>
        <p:txBody>
          <a:bodyPr vert="eaVert" rtlCol="0"/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99D4DE2C-B360-4C2B-8017-821E43018594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2138383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Титульный слайд с рисунк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 6"/>
          <p:cNvSpPr/>
          <p:nvPr/>
        </p:nvSpPr>
        <p:spPr>
          <a:xfrm>
            <a:off x="471707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8" name="Полилиния 7"/>
          <p:cNvSpPr/>
          <p:nvPr/>
        </p:nvSpPr>
        <p:spPr>
          <a:xfrm>
            <a:off x="455614" y="4852631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9" name="Полилиния 382"/>
          <p:cNvSpPr>
            <a:spLocks noEditPoints="1"/>
          </p:cNvSpPr>
          <p:nvPr/>
        </p:nvSpPr>
        <p:spPr bwMode="auto">
          <a:xfrm rot="18995512">
            <a:off x="9026398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0" name="Полилиния 383"/>
          <p:cNvSpPr>
            <a:spLocks noEditPoints="1"/>
          </p:cNvSpPr>
          <p:nvPr/>
        </p:nvSpPr>
        <p:spPr bwMode="auto">
          <a:xfrm rot="203335">
            <a:off x="9256364" y="4221125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1" name="Полилиния 384"/>
          <p:cNvSpPr>
            <a:spLocks noEditPoints="1"/>
          </p:cNvSpPr>
          <p:nvPr/>
        </p:nvSpPr>
        <p:spPr bwMode="auto">
          <a:xfrm>
            <a:off x="9447212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2" name="Полилиния 11"/>
          <p:cNvSpPr/>
          <p:nvPr/>
        </p:nvSpPr>
        <p:spPr>
          <a:xfrm flipH="1">
            <a:off x="445672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13" name="Полилиния 382"/>
          <p:cNvSpPr>
            <a:spLocks noEditPoints="1"/>
          </p:cNvSpPr>
          <p:nvPr/>
        </p:nvSpPr>
        <p:spPr bwMode="auto">
          <a:xfrm rot="18995512">
            <a:off x="1134527" y="4039654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4" name="Полилиния 385"/>
          <p:cNvSpPr>
            <a:spLocks noEditPoints="1"/>
          </p:cNvSpPr>
          <p:nvPr/>
        </p:nvSpPr>
        <p:spPr bwMode="auto">
          <a:xfrm rot="10373960">
            <a:off x="2466701" y="1016630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5" name="Полилиния 383"/>
          <p:cNvSpPr>
            <a:spLocks noEditPoints="1"/>
          </p:cNvSpPr>
          <p:nvPr/>
        </p:nvSpPr>
        <p:spPr bwMode="auto">
          <a:xfrm rot="1070092">
            <a:off x="1333646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" name="Полилиния 382"/>
          <p:cNvSpPr>
            <a:spLocks noEditPoints="1"/>
          </p:cNvSpPr>
          <p:nvPr/>
        </p:nvSpPr>
        <p:spPr bwMode="auto">
          <a:xfrm rot="5400000" flipH="1">
            <a:off x="3580692" y="487586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" name="Полилиния 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pic>
        <p:nvPicPr>
          <p:cNvPr id="18" name="Рисунок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4994" y="336336"/>
            <a:ext cx="4231455" cy="4612371"/>
          </a:xfrm>
          <a:prstGeom prst="rect">
            <a:avLst/>
          </a:prstGeom>
        </p:spPr>
      </p:pic>
      <p:grpSp>
        <p:nvGrpSpPr>
          <p:cNvPr id="19" name="Группа 18"/>
          <p:cNvGrpSpPr/>
          <p:nvPr/>
        </p:nvGrpSpPr>
        <p:grpSpPr>
          <a:xfrm rot="513181" flipH="1">
            <a:off x="1363872" y="836804"/>
            <a:ext cx="1203997" cy="2056901"/>
            <a:chOff x="8537239" y="844708"/>
            <a:chExt cx="905932" cy="1547689"/>
          </a:xfrm>
        </p:grpSpPr>
        <p:sp>
          <p:nvSpPr>
            <p:cNvPr id="20" name="Полилиния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1" name="Полилиния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2" name="Полилиния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3" name="Полилиния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" name="Полилиния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" name="Полилиния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" name="Полилиния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" name="Полилиния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" name="Полилиния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" name="Прямоугольник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" name="Полилиния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1" name="Прямоугольник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2" name="Полилиния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3" name="Полилиния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4" name="Полилиния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5" name="Полилиния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6" name="Полилиния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7" name="Прямоугольник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8" name="Полилиния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9" name="Полилиния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0" name="Полилиния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1" name="Полилиния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2" name="Полилиния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3" name="Полилиния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4" name="Прямоугольник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5" name="Полилиния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" name="Полилиния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" name="Полилиния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" name="Полилиния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" name="Полилиния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" name="Полилиния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" name="Полилиния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" name="Полилиния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" name="Полилиния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" name="Полилиния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" name="Полилиния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" name="Полилиния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" name="Полилиния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" name="Полилиния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" name="Прямоугольник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" name="Полилиния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1" name="Полилиния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" name="Полилиния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" name="Полилиния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" name="Полилиния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" name="Полилиния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" name="Полилиния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" name="Полилиния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" name="Полилиния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" name="Полилиния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" name="Полилиния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" name="Полилиния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" name="Полилиния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" name="Полилиния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" name="Полилиния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" name="Полилиния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" name="Полилиния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" name="Полилиния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" name="Полилиния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" name="Полилиния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" name="Полилиния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" name="Полилиния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" name="Полилиния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" name="Полилиния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" name="Полилиния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" name="Полилиния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" name="Полилиния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7" name="Полилиния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8" name="Прямоугольник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9" name="Полилиния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0" name="Полилиния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1" name="Полилиния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2" name="Полилиния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3" name="Полилиния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4" name="Полилиния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5" name="Полилиния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6" name="Полилиния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7" name="Полилиния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8" name="Полилиния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99" name="Полилиния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0" name="Полилиния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1" name="Прямоугольник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2" name="Полилиния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3" name="Прямоугольник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4" name="Полилиния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5" name="Полилиния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6" name="Полилиния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7" name="Полилиния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8" name="Полилиния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09" name="Полилиния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0" name="Полилиния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1" name="Полилиния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2" name="Полилиния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3" name="Полилиния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4" name="Полилиния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5" name="Полилиния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6" name="Полилиния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7" name="Прямоугольник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8" name="Полилиния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19" name="Полилиния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0" name="Прямоугольник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1" name="Полилиния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2" name="Полилиния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3" name="Полилиния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4" name="Полилиния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5" name="Полилиния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6" name="Полилиния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7" name="Полилиния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8" name="Полилиния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29" name="Полилиния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0" name="Полилиния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1" name="Полилиния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2" name="Полилиния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3" name="Полилиния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4" name="Полилиния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35" name="Полилиния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136" name="Полилиния 380"/>
          <p:cNvSpPr>
            <a:spLocks noEditPoints="1"/>
          </p:cNvSpPr>
          <p:nvPr/>
        </p:nvSpPr>
        <p:spPr bwMode="auto">
          <a:xfrm rot="14947134">
            <a:off x="2050916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37" name="Полилиния 382"/>
          <p:cNvSpPr>
            <a:spLocks noEditPoints="1"/>
          </p:cNvSpPr>
          <p:nvPr/>
        </p:nvSpPr>
        <p:spPr bwMode="auto">
          <a:xfrm rot="16200000">
            <a:off x="2273032" y="44309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38" name="Полилиния 381"/>
          <p:cNvSpPr>
            <a:spLocks noEditPoints="1"/>
          </p:cNvSpPr>
          <p:nvPr/>
        </p:nvSpPr>
        <p:spPr bwMode="auto">
          <a:xfrm rot="17378797">
            <a:off x="2426584" y="4935810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39" name="Полилиния 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140" name="Группа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Полилиния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2" name="Полилиния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3" name="Овал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4" name="Овал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5" name="Овал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6" name="Овал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7" name="Полилиния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8" name="Полилиния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49" name="Полилиния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0" name="Полилиния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1" name="Полилиния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2" name="Полилиния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3" name="Полилиния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4" name="Полилиния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5" name="Полилиния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6" name="Полилиния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7" name="Полилиния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58" name="Полилиния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159" name="Полилиния 385"/>
          <p:cNvSpPr>
            <a:spLocks noEditPoints="1"/>
          </p:cNvSpPr>
          <p:nvPr/>
        </p:nvSpPr>
        <p:spPr bwMode="auto">
          <a:xfrm rot="5219710" flipH="1">
            <a:off x="4165384" y="358960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0" name="Полилиния 383"/>
          <p:cNvSpPr>
            <a:spLocks noEditPoints="1"/>
          </p:cNvSpPr>
          <p:nvPr/>
        </p:nvSpPr>
        <p:spPr bwMode="auto">
          <a:xfrm rot="8122815" flipH="1">
            <a:off x="4202615" y="708259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1" name="Полилиния 380"/>
          <p:cNvSpPr>
            <a:spLocks noEditPoints="1"/>
          </p:cNvSpPr>
          <p:nvPr/>
        </p:nvSpPr>
        <p:spPr bwMode="auto">
          <a:xfrm rot="2906230" flipH="1">
            <a:off x="3617210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2" name="Полилиния 382"/>
          <p:cNvSpPr>
            <a:spLocks noEditPoints="1"/>
          </p:cNvSpPr>
          <p:nvPr/>
        </p:nvSpPr>
        <p:spPr bwMode="auto">
          <a:xfrm rot="1635787" flipH="1">
            <a:off x="3059049" y="655676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3" name="Полилиния 381"/>
          <p:cNvSpPr>
            <a:spLocks noEditPoints="1"/>
          </p:cNvSpPr>
          <p:nvPr/>
        </p:nvSpPr>
        <p:spPr bwMode="auto">
          <a:xfrm rot="19932542" flipH="1">
            <a:off x="4092611" y="635411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4" name="Полилиния 384"/>
          <p:cNvSpPr>
            <a:spLocks noEditPoints="1"/>
          </p:cNvSpPr>
          <p:nvPr/>
        </p:nvSpPr>
        <p:spPr bwMode="auto">
          <a:xfrm rot="11506621" flipH="1">
            <a:off x="3462948" y="967540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5" name="Полилиния 381"/>
          <p:cNvSpPr>
            <a:spLocks noEditPoints="1"/>
          </p:cNvSpPr>
          <p:nvPr/>
        </p:nvSpPr>
        <p:spPr bwMode="auto">
          <a:xfrm rot="5400000" flipH="1">
            <a:off x="4339011" y="573291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6" name="Полилиния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7" name="Полилиния 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8" name="Полилиния 382"/>
          <p:cNvSpPr>
            <a:spLocks noEditPoints="1"/>
          </p:cNvSpPr>
          <p:nvPr/>
        </p:nvSpPr>
        <p:spPr bwMode="auto">
          <a:xfrm rot="7880189" flipH="1">
            <a:off x="1187744" y="520247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69" name="Полилиния 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0" name="Полилиния 382"/>
          <p:cNvSpPr>
            <a:spLocks noEditPoints="1"/>
          </p:cNvSpPr>
          <p:nvPr/>
        </p:nvSpPr>
        <p:spPr bwMode="auto">
          <a:xfrm rot="17094005">
            <a:off x="368032" y="43547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1" name="Полилиния 381"/>
          <p:cNvSpPr>
            <a:spLocks noEditPoints="1"/>
          </p:cNvSpPr>
          <p:nvPr/>
        </p:nvSpPr>
        <p:spPr bwMode="auto">
          <a:xfrm rot="17378797">
            <a:off x="445384" y="47834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172" name="Полилиния 383"/>
          <p:cNvSpPr>
            <a:spLocks noEditPoints="1"/>
          </p:cNvSpPr>
          <p:nvPr/>
        </p:nvSpPr>
        <p:spPr bwMode="auto">
          <a:xfrm rot="17943032">
            <a:off x="690135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173" name="Группа 172"/>
          <p:cNvGrpSpPr/>
          <p:nvPr/>
        </p:nvGrpSpPr>
        <p:grpSpPr>
          <a:xfrm>
            <a:off x="9828212" y="4495800"/>
            <a:ext cx="1679333" cy="1535794"/>
            <a:chOff x="9825787" y="4496092"/>
            <a:chExt cx="1522403" cy="1392277"/>
          </a:xfrm>
        </p:grpSpPr>
        <p:grpSp>
          <p:nvGrpSpPr>
            <p:cNvPr id="174" name="Группа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Полилиния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8" name="Полилиния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9" name="Полилиния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0" name="Полилиния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1" name="Полилиния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2" name="Полилиния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3" name="Полилиния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4" name="Полилиния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5" name="Полилиния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6" name="Полилиния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7" name="Полилиния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8" name="Полилиния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19" name="Полилиния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0" name="Полилиния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1" name="Полилиния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2" name="Полилиния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3" name="Полилиния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4" name="Полилиния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5" name="Полилиния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6" name="Полилиния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7" name="Полилиния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8" name="Полилиния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29" name="Полилиния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0" name="Полилиния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1" name="Полилиния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2" name="Полилиния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3" name="Полилиния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4" name="Полилиния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5" name="Полилиния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6" name="Полилиния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7" name="Полилиния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8" name="Полилиния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39" name="Полилиния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0" name="Полилиния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1" name="Полилиния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2" name="Полилиния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3" name="Полилиния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4" name="Полилиния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5" name="Полилиния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6" name="Полилиния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7" name="Полилиния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8" name="Полилиния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49" name="Полилиния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0" name="Прямоугольник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1" name="Полилиния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2" name="Прямоугольник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3" name="Полилиния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4" name="Полилиния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5" name="Полилиния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6" name="Полилиния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7" name="Прямоугольник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8" name="Полилиния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59" name="Полилиния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0" name="Полилиния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1" name="Полилиния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2" name="Полилиния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3" name="Полилиния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4" name="Полилиния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5" name="Полилиния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6" name="Полилиния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7" name="Полилиния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8" name="Полилиния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69" name="Полилиния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0" name="Полилиния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1" name="Полилиния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2" name="Полилиния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3" name="Полилиния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4" name="Полилиния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5" name="Полилиния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6" name="Прямоугольник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7" name="Полилиния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8" name="Полилиния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79" name="Полилиния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0" name="Полилиния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1" name="Прямоугольник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2" name="Полилиния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3" name="Полилиния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4" name="Полилиния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5" name="Полилиния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6" name="Полилиния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7" name="Полилиния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8" name="Полилиния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89" name="Полилиния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0" name="Полилиния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1" name="Полилиния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2" name="Полилиния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3" name="Прямоугольник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4" name="Полилиния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5" name="Полилиния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6" name="Полилиния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7" name="Полилиния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8" name="Полилиния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99" name="Полилиния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0" name="Прямоугольник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1" name="Полилиния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2" name="Полилиния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3" name="Полилиния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4" name="Полилиния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5" name="Полилиния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6" name="Полилиния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7" name="Полилиния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8" name="Полилиния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09" name="Полилиния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0" name="Полилиния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1" name="Полилиния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2" name="Полилиния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3" name="Прямоугольник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4" name="Полилиния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5" name="Полилиния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6" name="Полилиния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7" name="Прямоугольник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8" name="Полилиния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19" name="Полилиния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0" name="Полилиния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1" name="Полилиния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2" name="Полилиния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3" name="Полилиния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4" name="Прямоугольник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5" name="Полилиния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6" name="Полилиния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7" name="Полилиния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8" name="Полилиния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29" name="Полилиния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0" name="Полилиния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1" name="Полилиния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2" name="Полилиния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3" name="Полилиния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4" name="Полилиния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5" name="Полилиния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6" name="Прямоугольник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7" name="Полилиния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8" name="Полилиния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39" name="Полилиния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0" name="Полилиния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1" name="Прямоугольник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2" name="Полилиния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3" name="Прямоугольник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4" name="Полилиния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5" name="Полилиния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6" name="Полилиния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7" name="Полилиния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8" name="Полилиния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49" name="Полилиния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0" name="Полилиния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1" name="Полилиния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2" name="Полилиния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3" name="Прямоугольник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4" name="Полилиния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5" name="Полилиния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6" name="Полилиния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7" name="Полилиния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8" name="Полилиния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59" name="Полилиния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0" name="Полилиния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1" name="Полилиния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2" name="Полилиния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3" name="Полилиния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4" name="Полилиния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5" name="Полилиния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6" name="Полилиния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7" name="Полилиния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8" name="Полилиния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69" name="Полилиния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0" name="Полилиния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1" name="Полилиния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2" name="Полилиния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3" name="Полилиния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4" name="Полилиния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5" name="Полилиния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6" name="Полилиния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7" name="Полилиния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8" name="Полилиния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79" name="Полилиния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0" name="Полилиния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1" name="Полилиния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2" name="Полилиния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3" name="Полилиния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4" name="Полилиния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5" name="Полилиния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6" name="Полилиния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7" name="Полилиния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8" name="Полилиния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89" name="Полилиния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0" name="Полилиния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1" name="Полилиния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2" name="Полилиния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3" name="Полилиния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4" name="Полилиния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5" name="Полилиния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6" name="Полилиния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7" name="Полилиния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8" name="Полилиния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599" name="Полилиния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0" name="Полилиния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1" name="Полилиния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2" name="Полилиния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3" name="Полилиния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4" name="Полилиния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5" name="Полилиния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06" name="Полилиния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</p:grpSp>
        <p:grpSp>
          <p:nvGrpSpPr>
            <p:cNvPr id="175" name="Группа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Полилиния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08" name="Полилиния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09" name="Полилиния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0" name="Полилиния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1" name="Прямоугольник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2" name="Полилиния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3" name="Полилиния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4" name="Полилиния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5" name="Полилиния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6" name="Полилиния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7" name="Полилиния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8" name="Полилиния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19" name="Полилиния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0" name="Полилиния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1" name="Полилиния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2" name="Полилиния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3" name="Полилиния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4" name="Полилиния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5" name="Полилиния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6" name="Полилиния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7" name="Полилиния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8" name="Полилиния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29" name="Полилиния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0" name="Полилиния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1" name="Полилиния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2" name="Полилиния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3" name="Полилиния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4" name="Полилиния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5" name="Полилиния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6" name="Полилиния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7" name="Полилиния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8" name="Полилиния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39" name="Полилиния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0" name="Полилиния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1" name="Полилиния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2" name="Полилиния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3" name="Полилиния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4" name="Полилиния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5" name="Полилиния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6" name="Полилиния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7" name="Полилиния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8" name="Полилиния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49" name="Полилиния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0" name="Полилиния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1" name="Полилиния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2" name="Полилиния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3" name="Полилиния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4" name="Полилиния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5" name="Полилиния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6" name="Полилиния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7" name="Полилиния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8" name="Полилиния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59" name="Полилиния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0" name="Полилиния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1" name="Полилиния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2" name="Полилиния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3" name="Полилиния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4" name="Полилиния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5" name="Полилиния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6" name="Полилиния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7" name="Полилиния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8" name="Полилиния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69" name="Полилиния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0" name="Полилиния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1" name="Полилиния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2" name="Полилиния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3" name="Полилиния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4" name="Полилиния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5" name="Полилиния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6" name="Полилиния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7" name="Полилиния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8" name="Полилиния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79" name="Полилиния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0" name="Полилиния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1" name="Полилиния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2" name="Полилиния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3" name="Полилиния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4" name="Полилиния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5" name="Прямоугольник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6" name="Полилиния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7" name="Полилиния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8" name="Полилиния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89" name="Полилиния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0" name="Полилиния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1" name="Полилиния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2" name="Полилиния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3" name="Полилиния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4" name="Полилиния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5" name="Полилиния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6" name="Полилиния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7" name="Полилиния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8" name="Полилиния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299" name="Полилиния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0" name="Полилиния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1" name="Полилиния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2" name="Полилиния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3" name="Полилиния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4" name="Полилиния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5" name="Полилиния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6" name="Полилиния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7" name="Полилиния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8" name="Полилиния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09" name="Полилиния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0" name="Полилиния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1" name="Полилиния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2" name="Полилиния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3" name="Полилиния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4" name="Полилиния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5" name="Полилиния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6" name="Полилиния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7" name="Полилиния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8" name="Прямоугольник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19" name="Полилиния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0" name="Полилиния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1" name="Полилиния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2" name="Полилиния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3" name="Полилиния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4" name="Полилиния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5" name="Полилиния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6" name="Полилиния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7" name="Полилиния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8" name="Полилиния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29" name="Полилиния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0" name="Полилиния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1" name="Полилиния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2" name="Полилиния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3" name="Полилиния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4" name="Полилиния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5" name="Полилиния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6" name="Полилиния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7" name="Полилиния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8" name="Полилиния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39" name="Полилиния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0" name="Полилиния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1" name="Полилиния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2" name="Полилиния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3" name="Полилиния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4" name="Полилиния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5" name="Полилиния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6" name="Полилиния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7" name="Полилиния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8" name="Полилиния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49" name="Полилиния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0" name="Прямоугольник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1" name="Полилиния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2" name="Полилиния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3" name="Полилиния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4" name="Полилиния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5" name="Полилиния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6" name="Полилиния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7" name="Полилиния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8" name="Полилиния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59" name="Полилиния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0" name="Полилиния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1" name="Полилиния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2" name="Полилиния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3" name="Полилиния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4" name="Полилиния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5" name="Полилиния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6" name="Полилиния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7" name="Полилиния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8" name="Полилиния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69" name="Полилиния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0" name="Полилиния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1" name="Полилиния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2" name="Полилиния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3" name="Полилиния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4" name="Полилиния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5" name="Полилиния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6" name="Полилиния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7" name="Полилиния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8" name="Полилиния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79" name="Полилиния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0" name="Полилиния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1" name="Прямоугольник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2" name="Полилиния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3" name="Полилиния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4" name="Полилиния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5" name="Полилиния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6" name="Полилиния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7" name="Полилиния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8" name="Полилиния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89" name="Полилиния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0" name="Полилиния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1" name="Полилиния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2" name="Полилиния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3" name="Полилиния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4" name="Полилиния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5" name="Полилиния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6" name="Полилиния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7" name="Полилиния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8" name="Полилиния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399" name="Полилиния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0" name="Полилиния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1" name="Полилиния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2" name="Полилиния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3" name="Полилиния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4" name="Полилиния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5" name="Полилиния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406" name="Полилиния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</p:grpSp>
        <p:sp>
          <p:nvSpPr>
            <p:cNvPr id="176" name="Полилиния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7" name="Полилиния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8" name="Полилиния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79" name="Полилиния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0" name="Полилиния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1" name="Полилиния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2" name="Полилиния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3" name="Полилиния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4" name="Полилиния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5" name="Полилиния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6" name="Полилиния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7" name="Полилиния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8" name="Полилиния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89" name="Полилиния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0" name="Полилиния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1" name="Полилиния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2" name="Полилиния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3" name="Полилиния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4" name="Полилиния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5" name="Полилиния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6" name="Полилиния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7" name="Полилиния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8" name="Полилиния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199" name="Полилиния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0" name="Полилиния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1" name="Полилиния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2" name="Прямоугольник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3" name="Полилиния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4" name="Полилиния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5" name="Полилиния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06" name="Полилиния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607" name="Полилиния 384"/>
          <p:cNvSpPr>
            <a:spLocks noEditPoints="1"/>
          </p:cNvSpPr>
          <p:nvPr/>
        </p:nvSpPr>
        <p:spPr bwMode="auto">
          <a:xfrm rot="20517668">
            <a:off x="1197598" y="4736509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2846679" y="5593208"/>
            <a:ext cx="6498642" cy="537100"/>
          </a:xfrm>
        </p:spPr>
        <p:txBody>
          <a:bodyPr rtlCol="0" anchor="ctr">
            <a:normAutofit/>
          </a:bodyPr>
          <a:lstStyle>
            <a:lvl1pPr algn="ctr" rtl="0">
              <a:defRPr sz="30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2846679" y="6127279"/>
            <a:ext cx="6498642" cy="311689"/>
          </a:xfrm>
        </p:spPr>
        <p:txBody>
          <a:bodyPr rtlCol="0">
            <a:normAutofit/>
          </a:bodyPr>
          <a:lstStyle>
            <a:lvl1pPr marL="0" indent="0" algn="ctr" rtl="0">
              <a:spcBef>
                <a:spcPts val="0"/>
              </a:spcBef>
              <a:buNone/>
              <a:defRPr sz="1400"/>
            </a:lvl1pPr>
            <a:lvl2pPr marL="457200" indent="0" algn="ctr" rtl="0">
              <a:buNone/>
              <a:defRPr sz="2000"/>
            </a:lvl2pPr>
            <a:lvl3pPr marL="914400" indent="0" algn="ctr" rtl="0">
              <a:buNone/>
              <a:defRPr sz="1800"/>
            </a:lvl3pPr>
            <a:lvl4pPr marL="1371600" indent="0" algn="ctr" rtl="0">
              <a:buNone/>
              <a:defRPr sz="1600"/>
            </a:lvl4pPr>
            <a:lvl5pPr marL="1828800" indent="0" algn="ctr" rtl="0">
              <a:buNone/>
              <a:defRPr sz="1600"/>
            </a:lvl5pPr>
            <a:lvl6pPr marL="2286000" indent="0" algn="ctr" rtl="0">
              <a:buNone/>
              <a:defRPr sz="1600"/>
            </a:lvl6pPr>
            <a:lvl7pPr marL="2743200" indent="0" algn="ctr" rtl="0">
              <a:buNone/>
              <a:defRPr sz="1600"/>
            </a:lvl7pPr>
            <a:lvl8pPr marL="3200400" indent="0" algn="ctr" rtl="0">
              <a:buNone/>
              <a:defRPr sz="1600"/>
            </a:lvl8pPr>
            <a:lvl9pPr marL="3657600" indent="0" algn="ctr" rtl="0">
              <a:buNone/>
              <a:defRPr sz="1600"/>
            </a:lvl9pPr>
          </a:lstStyle>
          <a:p>
            <a:pPr rtl="0"/>
            <a:r>
              <a:rPr lang="ru-RU" dirty="0"/>
              <a:t>Образец подзаголовка</a:t>
            </a:r>
          </a:p>
        </p:txBody>
      </p:sp>
      <p:sp>
        <p:nvSpPr>
          <p:cNvPr id="608" name="Рисунок 7"/>
          <p:cNvSpPr>
            <a:spLocks noGrp="1"/>
          </p:cNvSpPr>
          <p:nvPr>
            <p:ph type="pic" sz="quarter" idx="11"/>
          </p:nvPr>
        </p:nvSpPr>
        <p:spPr>
          <a:xfrm>
            <a:off x="3069293" y="1311443"/>
            <a:ext cx="6125507" cy="3961460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45888"/>
              <a:gd name="connsiteY0" fmla="*/ 420144 h 4831173"/>
              <a:gd name="connsiteX1" fmla="*/ 226879 w 3245888"/>
              <a:gd name="connsiteY1" fmla="*/ 0 h 4831173"/>
              <a:gd name="connsiteX2" fmla="*/ 3036815 w 3245888"/>
              <a:gd name="connsiteY2" fmla="*/ 4817 h 4831173"/>
              <a:gd name="connsiteX3" fmla="*/ 3238360 w 3245888"/>
              <a:gd name="connsiteY3" fmla="*/ 196366 h 4831173"/>
              <a:gd name="connsiteX4" fmla="*/ 3245888 w 3245888"/>
              <a:gd name="connsiteY4" fmla="*/ 4606559 h 4831173"/>
              <a:gd name="connsiteX5" fmla="*/ 3064631 w 3245888"/>
              <a:gd name="connsiteY5" fmla="*/ 4829992 h 4831173"/>
              <a:gd name="connsiteX6" fmla="*/ 240984 w 3245888"/>
              <a:gd name="connsiteY6" fmla="*/ 4831173 h 4831173"/>
              <a:gd name="connsiteX7" fmla="*/ 45443 w 3245888"/>
              <a:gd name="connsiteY7" fmla="*/ 4625073 h 4831173"/>
              <a:gd name="connsiteX8" fmla="*/ 0 w 3245888"/>
              <a:gd name="connsiteY8" fmla="*/ 420144 h 4831173"/>
              <a:gd name="connsiteX0" fmla="*/ 0 w 3245888"/>
              <a:gd name="connsiteY0" fmla="*/ 415327 h 4826356"/>
              <a:gd name="connsiteX1" fmla="*/ 393053 w 3245888"/>
              <a:gd name="connsiteY1" fmla="*/ 426572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45888"/>
              <a:gd name="connsiteY0" fmla="*/ 415327 h 4826356"/>
              <a:gd name="connsiteX1" fmla="*/ 280180 w 3245888"/>
              <a:gd name="connsiteY1" fmla="*/ 217413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38281 w 3230211"/>
              <a:gd name="connsiteY2" fmla="*/ 56638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3021138 w 3230211"/>
              <a:gd name="connsiteY5" fmla="*/ 0 h 4826356"/>
              <a:gd name="connsiteX6" fmla="*/ 3222683 w 3230211"/>
              <a:gd name="connsiteY6" fmla="*/ 191549 h 4826356"/>
              <a:gd name="connsiteX7" fmla="*/ 3230211 w 3230211"/>
              <a:gd name="connsiteY7" fmla="*/ 4601742 h 4826356"/>
              <a:gd name="connsiteX8" fmla="*/ 3048954 w 3230211"/>
              <a:gd name="connsiteY8" fmla="*/ 4825175 h 4826356"/>
              <a:gd name="connsiteX9" fmla="*/ 225307 w 3230211"/>
              <a:gd name="connsiteY9" fmla="*/ 4826356 h 4826356"/>
              <a:gd name="connsiteX10" fmla="*/ 29766 w 3230211"/>
              <a:gd name="connsiteY10" fmla="*/ 4620256 h 4826356"/>
              <a:gd name="connsiteX11" fmla="*/ 0 w 3230211"/>
              <a:gd name="connsiteY11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22683 w 3230211"/>
              <a:gd name="connsiteY8" fmla="*/ 191549 h 4826356"/>
              <a:gd name="connsiteX9" fmla="*/ 3230211 w 3230211"/>
              <a:gd name="connsiteY9" fmla="*/ 4601742 h 4826356"/>
              <a:gd name="connsiteX10" fmla="*/ 3048954 w 3230211"/>
              <a:gd name="connsiteY10" fmla="*/ 4825175 h 4826356"/>
              <a:gd name="connsiteX11" fmla="*/ 225307 w 3230211"/>
              <a:gd name="connsiteY11" fmla="*/ 4826356 h 4826356"/>
              <a:gd name="connsiteX12" fmla="*/ 29766 w 3230211"/>
              <a:gd name="connsiteY12" fmla="*/ 4620256 h 4826356"/>
              <a:gd name="connsiteX13" fmla="*/ 0 w 3230211"/>
              <a:gd name="connsiteY13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56404"/>
              <a:gd name="connsiteY0" fmla="*/ 358767 h 4815550"/>
              <a:gd name="connsiteX1" fmla="*/ 264503 w 3256404"/>
              <a:gd name="connsiteY1" fmla="*/ 206607 h 4815550"/>
              <a:gd name="connsiteX2" fmla="*/ 410063 w 3256404"/>
              <a:gd name="connsiteY2" fmla="*/ 562114 h 4815550"/>
              <a:gd name="connsiteX3" fmla="*/ 453959 w 3256404"/>
              <a:gd name="connsiteY3" fmla="*/ 339883 h 4815550"/>
              <a:gd name="connsiteX4" fmla="*/ 548019 w 3256404"/>
              <a:gd name="connsiteY4" fmla="*/ 339884 h 4815550"/>
              <a:gd name="connsiteX5" fmla="*/ 497854 w 3256404"/>
              <a:gd name="connsiteY5" fmla="*/ 78435 h 4815550"/>
              <a:gd name="connsiteX6" fmla="*/ 582508 w 3256404"/>
              <a:gd name="connsiteY6" fmla="*/ 0 h 4815550"/>
              <a:gd name="connsiteX7" fmla="*/ 3202989 w 3256404"/>
              <a:gd name="connsiteY7" fmla="*/ 21875 h 4815550"/>
              <a:gd name="connsiteX8" fmla="*/ 3230211 w 3256404"/>
              <a:gd name="connsiteY8" fmla="*/ 4590936 h 4815550"/>
              <a:gd name="connsiteX9" fmla="*/ 3048954 w 3256404"/>
              <a:gd name="connsiteY9" fmla="*/ 4814369 h 4815550"/>
              <a:gd name="connsiteX10" fmla="*/ 225307 w 3256404"/>
              <a:gd name="connsiteY10" fmla="*/ 4815550 h 4815550"/>
              <a:gd name="connsiteX11" fmla="*/ 29766 w 3256404"/>
              <a:gd name="connsiteY11" fmla="*/ 4609450 h 4815550"/>
              <a:gd name="connsiteX12" fmla="*/ 0 w 3256404"/>
              <a:gd name="connsiteY12" fmla="*/ 358767 h 4815550"/>
              <a:gd name="connsiteX0" fmla="*/ 0 w 3412927"/>
              <a:gd name="connsiteY0" fmla="*/ 588670 h 5045453"/>
              <a:gd name="connsiteX1" fmla="*/ 264503 w 3412927"/>
              <a:gd name="connsiteY1" fmla="*/ 436510 h 5045453"/>
              <a:gd name="connsiteX2" fmla="*/ 410063 w 3412927"/>
              <a:gd name="connsiteY2" fmla="*/ 792017 h 5045453"/>
              <a:gd name="connsiteX3" fmla="*/ 453959 w 3412927"/>
              <a:gd name="connsiteY3" fmla="*/ 569786 h 5045453"/>
              <a:gd name="connsiteX4" fmla="*/ 548019 w 3412927"/>
              <a:gd name="connsiteY4" fmla="*/ 569787 h 5045453"/>
              <a:gd name="connsiteX5" fmla="*/ 497854 w 3412927"/>
              <a:gd name="connsiteY5" fmla="*/ 308338 h 5045453"/>
              <a:gd name="connsiteX6" fmla="*/ 582508 w 3412927"/>
              <a:gd name="connsiteY6" fmla="*/ 229903 h 5045453"/>
              <a:gd name="connsiteX7" fmla="*/ 3202989 w 3412927"/>
              <a:gd name="connsiteY7" fmla="*/ 251778 h 5045453"/>
              <a:gd name="connsiteX8" fmla="*/ 3260111 w 3412927"/>
              <a:gd name="connsiteY8" fmla="*/ 360628 h 5045453"/>
              <a:gd name="connsiteX9" fmla="*/ 3230211 w 3412927"/>
              <a:gd name="connsiteY9" fmla="*/ 4820839 h 5045453"/>
              <a:gd name="connsiteX10" fmla="*/ 3048954 w 3412927"/>
              <a:gd name="connsiteY10" fmla="*/ 5044272 h 5045453"/>
              <a:gd name="connsiteX11" fmla="*/ 225307 w 3412927"/>
              <a:gd name="connsiteY11" fmla="*/ 5045453 h 5045453"/>
              <a:gd name="connsiteX12" fmla="*/ 29766 w 3412927"/>
              <a:gd name="connsiteY12" fmla="*/ 4839353 h 5045453"/>
              <a:gd name="connsiteX13" fmla="*/ 0 w 3412927"/>
              <a:gd name="connsiteY13" fmla="*/ 588670 h 5045453"/>
              <a:gd name="connsiteX0" fmla="*/ 0 w 3403751"/>
              <a:gd name="connsiteY0" fmla="*/ 358767 h 4815550"/>
              <a:gd name="connsiteX1" fmla="*/ 264503 w 3403751"/>
              <a:gd name="connsiteY1" fmla="*/ 206607 h 4815550"/>
              <a:gd name="connsiteX2" fmla="*/ 410063 w 3403751"/>
              <a:gd name="connsiteY2" fmla="*/ 562114 h 4815550"/>
              <a:gd name="connsiteX3" fmla="*/ 453959 w 3403751"/>
              <a:gd name="connsiteY3" fmla="*/ 339883 h 4815550"/>
              <a:gd name="connsiteX4" fmla="*/ 548019 w 3403751"/>
              <a:gd name="connsiteY4" fmla="*/ 339884 h 4815550"/>
              <a:gd name="connsiteX5" fmla="*/ 497854 w 3403751"/>
              <a:gd name="connsiteY5" fmla="*/ 78435 h 4815550"/>
              <a:gd name="connsiteX6" fmla="*/ 582508 w 3403751"/>
              <a:gd name="connsiteY6" fmla="*/ 0 h 4815550"/>
              <a:gd name="connsiteX7" fmla="*/ 3202989 w 3403751"/>
              <a:gd name="connsiteY7" fmla="*/ 21875 h 4815550"/>
              <a:gd name="connsiteX8" fmla="*/ 3260111 w 3403751"/>
              <a:gd name="connsiteY8" fmla="*/ 130725 h 4815550"/>
              <a:gd name="connsiteX9" fmla="*/ 3230211 w 3403751"/>
              <a:gd name="connsiteY9" fmla="*/ 4590936 h 4815550"/>
              <a:gd name="connsiteX10" fmla="*/ 3048954 w 3403751"/>
              <a:gd name="connsiteY10" fmla="*/ 4814369 h 4815550"/>
              <a:gd name="connsiteX11" fmla="*/ 225307 w 3403751"/>
              <a:gd name="connsiteY11" fmla="*/ 4815550 h 4815550"/>
              <a:gd name="connsiteX12" fmla="*/ 29766 w 3403751"/>
              <a:gd name="connsiteY12" fmla="*/ 4609450 h 4815550"/>
              <a:gd name="connsiteX13" fmla="*/ 0 w 3403751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202989 w 3261425"/>
              <a:gd name="connsiteY7" fmla="*/ 21875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70345"/>
              <a:gd name="connsiteY0" fmla="*/ 358767 h 4815550"/>
              <a:gd name="connsiteX1" fmla="*/ 264503 w 3270345"/>
              <a:gd name="connsiteY1" fmla="*/ 206607 h 4815550"/>
              <a:gd name="connsiteX2" fmla="*/ 410063 w 3270345"/>
              <a:gd name="connsiteY2" fmla="*/ 562114 h 4815550"/>
              <a:gd name="connsiteX3" fmla="*/ 453959 w 3270345"/>
              <a:gd name="connsiteY3" fmla="*/ 339883 h 4815550"/>
              <a:gd name="connsiteX4" fmla="*/ 548019 w 3270345"/>
              <a:gd name="connsiteY4" fmla="*/ 339884 h 4815550"/>
              <a:gd name="connsiteX5" fmla="*/ 497854 w 3270345"/>
              <a:gd name="connsiteY5" fmla="*/ 78435 h 4815550"/>
              <a:gd name="connsiteX6" fmla="*/ 582508 w 3270345"/>
              <a:gd name="connsiteY6" fmla="*/ 0 h 4815550"/>
              <a:gd name="connsiteX7" fmla="*/ 3152824 w 3270345"/>
              <a:gd name="connsiteY7" fmla="*/ 8802 h 4815550"/>
              <a:gd name="connsiteX8" fmla="*/ 3260111 w 3270345"/>
              <a:gd name="connsiteY8" fmla="*/ 169942 h 4815550"/>
              <a:gd name="connsiteX9" fmla="*/ 3255294 w 3270345"/>
              <a:gd name="connsiteY9" fmla="*/ 4610544 h 4815550"/>
              <a:gd name="connsiteX10" fmla="*/ 3048954 w 3270345"/>
              <a:gd name="connsiteY10" fmla="*/ 4814369 h 4815550"/>
              <a:gd name="connsiteX11" fmla="*/ 225307 w 3270345"/>
              <a:gd name="connsiteY11" fmla="*/ 4815550 h 4815550"/>
              <a:gd name="connsiteX12" fmla="*/ 29766 w 3270345"/>
              <a:gd name="connsiteY12" fmla="*/ 4609450 h 4815550"/>
              <a:gd name="connsiteX13" fmla="*/ 0 w 3270345"/>
              <a:gd name="connsiteY13" fmla="*/ 358767 h 4815550"/>
              <a:gd name="connsiteX0" fmla="*/ 0 w 3260465"/>
              <a:gd name="connsiteY0" fmla="*/ 358767 h 4815550"/>
              <a:gd name="connsiteX1" fmla="*/ 264503 w 3260465"/>
              <a:gd name="connsiteY1" fmla="*/ 206607 h 4815550"/>
              <a:gd name="connsiteX2" fmla="*/ 410063 w 3260465"/>
              <a:gd name="connsiteY2" fmla="*/ 562114 h 4815550"/>
              <a:gd name="connsiteX3" fmla="*/ 453959 w 3260465"/>
              <a:gd name="connsiteY3" fmla="*/ 339883 h 4815550"/>
              <a:gd name="connsiteX4" fmla="*/ 548019 w 3260465"/>
              <a:gd name="connsiteY4" fmla="*/ 339884 h 4815550"/>
              <a:gd name="connsiteX5" fmla="*/ 497854 w 3260465"/>
              <a:gd name="connsiteY5" fmla="*/ 78435 h 4815550"/>
              <a:gd name="connsiteX6" fmla="*/ 582508 w 3260465"/>
              <a:gd name="connsiteY6" fmla="*/ 0 h 4815550"/>
              <a:gd name="connsiteX7" fmla="*/ 3152824 w 3260465"/>
              <a:gd name="connsiteY7" fmla="*/ 8802 h 4815550"/>
              <a:gd name="connsiteX8" fmla="*/ 3260111 w 3260465"/>
              <a:gd name="connsiteY8" fmla="*/ 169942 h 4815550"/>
              <a:gd name="connsiteX9" fmla="*/ 3255294 w 3260465"/>
              <a:gd name="connsiteY9" fmla="*/ 4610544 h 4815550"/>
              <a:gd name="connsiteX10" fmla="*/ 3048954 w 3260465"/>
              <a:gd name="connsiteY10" fmla="*/ 4814369 h 4815550"/>
              <a:gd name="connsiteX11" fmla="*/ 225307 w 3260465"/>
              <a:gd name="connsiteY11" fmla="*/ 4815550 h 4815550"/>
              <a:gd name="connsiteX12" fmla="*/ 29766 w 3260465"/>
              <a:gd name="connsiteY12" fmla="*/ 4609450 h 4815550"/>
              <a:gd name="connsiteX13" fmla="*/ 0 w 3260465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9825"/>
              <a:gd name="connsiteY0" fmla="*/ 358767 h 4815550"/>
              <a:gd name="connsiteX1" fmla="*/ 264503 w 3279825"/>
              <a:gd name="connsiteY1" fmla="*/ 206607 h 4815550"/>
              <a:gd name="connsiteX2" fmla="*/ 410063 w 3279825"/>
              <a:gd name="connsiteY2" fmla="*/ 562114 h 4815550"/>
              <a:gd name="connsiteX3" fmla="*/ 453959 w 3279825"/>
              <a:gd name="connsiteY3" fmla="*/ 339883 h 4815550"/>
              <a:gd name="connsiteX4" fmla="*/ 548019 w 3279825"/>
              <a:gd name="connsiteY4" fmla="*/ 339884 h 4815550"/>
              <a:gd name="connsiteX5" fmla="*/ 497854 w 3279825"/>
              <a:gd name="connsiteY5" fmla="*/ 78435 h 4815550"/>
              <a:gd name="connsiteX6" fmla="*/ 582508 w 3279825"/>
              <a:gd name="connsiteY6" fmla="*/ 0 h 4815550"/>
              <a:gd name="connsiteX7" fmla="*/ 3152824 w 3279825"/>
              <a:gd name="connsiteY7" fmla="*/ 8802 h 4815550"/>
              <a:gd name="connsiteX8" fmla="*/ 3260111 w 3279825"/>
              <a:gd name="connsiteY8" fmla="*/ 169942 h 4815550"/>
              <a:gd name="connsiteX9" fmla="*/ 3225623 w 3279825"/>
              <a:gd name="connsiteY9" fmla="*/ 2156947 h 4815550"/>
              <a:gd name="connsiteX10" fmla="*/ 3270971 w 3279825"/>
              <a:gd name="connsiteY10" fmla="*/ 4630154 h 4815550"/>
              <a:gd name="connsiteX11" fmla="*/ 3048954 w 3279825"/>
              <a:gd name="connsiteY11" fmla="*/ 4814369 h 4815550"/>
              <a:gd name="connsiteX12" fmla="*/ 225307 w 3279825"/>
              <a:gd name="connsiteY12" fmla="*/ 4815550 h 4815550"/>
              <a:gd name="connsiteX13" fmla="*/ 29766 w 3279825"/>
              <a:gd name="connsiteY13" fmla="*/ 4609450 h 4815550"/>
              <a:gd name="connsiteX14" fmla="*/ 0 w 3279825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156947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049860 w 3270971"/>
              <a:gd name="connsiteY12" fmla="*/ 4810647 h 4815550"/>
              <a:gd name="connsiteX13" fmla="*/ 225307 w 3270971"/>
              <a:gd name="connsiteY13" fmla="*/ 4815550 h 4815550"/>
              <a:gd name="connsiteX14" fmla="*/ 29766 w 3270971"/>
              <a:gd name="connsiteY14" fmla="*/ 4609450 h 4815550"/>
              <a:gd name="connsiteX15" fmla="*/ 0 w 3270971"/>
              <a:gd name="connsiteY15" fmla="*/ 358767 h 4815550"/>
              <a:gd name="connsiteX0" fmla="*/ 3276 w 3274247"/>
              <a:gd name="connsiteY0" fmla="*/ 358767 h 4815550"/>
              <a:gd name="connsiteX1" fmla="*/ 267779 w 3274247"/>
              <a:gd name="connsiteY1" fmla="*/ 206607 h 4815550"/>
              <a:gd name="connsiteX2" fmla="*/ 413339 w 3274247"/>
              <a:gd name="connsiteY2" fmla="*/ 562114 h 4815550"/>
              <a:gd name="connsiteX3" fmla="*/ 457235 w 3274247"/>
              <a:gd name="connsiteY3" fmla="*/ 339883 h 4815550"/>
              <a:gd name="connsiteX4" fmla="*/ 551295 w 3274247"/>
              <a:gd name="connsiteY4" fmla="*/ 339884 h 4815550"/>
              <a:gd name="connsiteX5" fmla="*/ 501130 w 3274247"/>
              <a:gd name="connsiteY5" fmla="*/ 78435 h 4815550"/>
              <a:gd name="connsiteX6" fmla="*/ 585784 w 3274247"/>
              <a:gd name="connsiteY6" fmla="*/ 0 h 4815550"/>
              <a:gd name="connsiteX7" fmla="*/ 3156100 w 3274247"/>
              <a:gd name="connsiteY7" fmla="*/ 8802 h 4815550"/>
              <a:gd name="connsiteX8" fmla="*/ 3263387 w 3274247"/>
              <a:gd name="connsiteY8" fmla="*/ 169942 h 4815550"/>
              <a:gd name="connsiteX9" fmla="*/ 3228899 w 3274247"/>
              <a:gd name="connsiteY9" fmla="*/ 2215774 h 4815550"/>
              <a:gd name="connsiteX10" fmla="*/ 3274247 w 3274247"/>
              <a:gd name="connsiteY10" fmla="*/ 4630154 h 4815550"/>
              <a:gd name="connsiteX11" fmla="*/ 3205863 w 3274247"/>
              <a:gd name="connsiteY11" fmla="*/ 4768616 h 4815550"/>
              <a:gd name="connsiteX12" fmla="*/ 2053136 w 3274247"/>
              <a:gd name="connsiteY12" fmla="*/ 4810647 h 4815550"/>
              <a:gd name="connsiteX13" fmla="*/ 228583 w 3274247"/>
              <a:gd name="connsiteY13" fmla="*/ 4815550 h 4815550"/>
              <a:gd name="connsiteX14" fmla="*/ 4824 w 3274247"/>
              <a:gd name="connsiteY14" fmla="*/ 4583305 h 4815550"/>
              <a:gd name="connsiteX15" fmla="*/ 3276 w 3274247"/>
              <a:gd name="connsiteY15" fmla="*/ 358767 h 4815550"/>
              <a:gd name="connsiteX0" fmla="*/ 210 w 3271181"/>
              <a:gd name="connsiteY0" fmla="*/ 358767 h 4815550"/>
              <a:gd name="connsiteX1" fmla="*/ 264713 w 3271181"/>
              <a:gd name="connsiteY1" fmla="*/ 206607 h 4815550"/>
              <a:gd name="connsiteX2" fmla="*/ 410273 w 3271181"/>
              <a:gd name="connsiteY2" fmla="*/ 562114 h 4815550"/>
              <a:gd name="connsiteX3" fmla="*/ 454169 w 3271181"/>
              <a:gd name="connsiteY3" fmla="*/ 339883 h 4815550"/>
              <a:gd name="connsiteX4" fmla="*/ 548229 w 3271181"/>
              <a:gd name="connsiteY4" fmla="*/ 339884 h 4815550"/>
              <a:gd name="connsiteX5" fmla="*/ 498064 w 3271181"/>
              <a:gd name="connsiteY5" fmla="*/ 78435 h 4815550"/>
              <a:gd name="connsiteX6" fmla="*/ 582718 w 3271181"/>
              <a:gd name="connsiteY6" fmla="*/ 0 h 4815550"/>
              <a:gd name="connsiteX7" fmla="*/ 3153034 w 3271181"/>
              <a:gd name="connsiteY7" fmla="*/ 8802 h 4815550"/>
              <a:gd name="connsiteX8" fmla="*/ 3260321 w 3271181"/>
              <a:gd name="connsiteY8" fmla="*/ 169942 h 4815550"/>
              <a:gd name="connsiteX9" fmla="*/ 3225833 w 3271181"/>
              <a:gd name="connsiteY9" fmla="*/ 2215774 h 4815550"/>
              <a:gd name="connsiteX10" fmla="*/ 3271181 w 3271181"/>
              <a:gd name="connsiteY10" fmla="*/ 4630154 h 4815550"/>
              <a:gd name="connsiteX11" fmla="*/ 3202797 w 3271181"/>
              <a:gd name="connsiteY11" fmla="*/ 4768616 h 4815550"/>
              <a:gd name="connsiteX12" fmla="*/ 2050070 w 3271181"/>
              <a:gd name="connsiteY12" fmla="*/ 4810647 h 4815550"/>
              <a:gd name="connsiteX13" fmla="*/ 225517 w 3271181"/>
              <a:gd name="connsiteY13" fmla="*/ 4815550 h 4815550"/>
              <a:gd name="connsiteX14" fmla="*/ 1758 w 3271181"/>
              <a:gd name="connsiteY14" fmla="*/ 4583305 h 4815550"/>
              <a:gd name="connsiteX15" fmla="*/ 210 w 3271181"/>
              <a:gd name="connsiteY15" fmla="*/ 358767 h 4815550"/>
              <a:gd name="connsiteX0" fmla="*/ 12099 w 3283070"/>
              <a:gd name="connsiteY0" fmla="*/ 358767 h 4815550"/>
              <a:gd name="connsiteX1" fmla="*/ 276602 w 3283070"/>
              <a:gd name="connsiteY1" fmla="*/ 206607 h 4815550"/>
              <a:gd name="connsiteX2" fmla="*/ 422162 w 3283070"/>
              <a:gd name="connsiteY2" fmla="*/ 562114 h 4815550"/>
              <a:gd name="connsiteX3" fmla="*/ 466058 w 3283070"/>
              <a:gd name="connsiteY3" fmla="*/ 339883 h 4815550"/>
              <a:gd name="connsiteX4" fmla="*/ 560118 w 3283070"/>
              <a:gd name="connsiteY4" fmla="*/ 339884 h 4815550"/>
              <a:gd name="connsiteX5" fmla="*/ 509953 w 3283070"/>
              <a:gd name="connsiteY5" fmla="*/ 78435 h 4815550"/>
              <a:gd name="connsiteX6" fmla="*/ 594607 w 3283070"/>
              <a:gd name="connsiteY6" fmla="*/ 0 h 4815550"/>
              <a:gd name="connsiteX7" fmla="*/ 3164923 w 3283070"/>
              <a:gd name="connsiteY7" fmla="*/ 8802 h 4815550"/>
              <a:gd name="connsiteX8" fmla="*/ 3272210 w 3283070"/>
              <a:gd name="connsiteY8" fmla="*/ 169942 h 4815550"/>
              <a:gd name="connsiteX9" fmla="*/ 3237722 w 3283070"/>
              <a:gd name="connsiteY9" fmla="*/ 2215774 h 4815550"/>
              <a:gd name="connsiteX10" fmla="*/ 3283070 w 3283070"/>
              <a:gd name="connsiteY10" fmla="*/ 4630154 h 4815550"/>
              <a:gd name="connsiteX11" fmla="*/ 3214686 w 3283070"/>
              <a:gd name="connsiteY11" fmla="*/ 4768616 h 4815550"/>
              <a:gd name="connsiteX12" fmla="*/ 2061959 w 3283070"/>
              <a:gd name="connsiteY12" fmla="*/ 4810647 h 4815550"/>
              <a:gd name="connsiteX13" fmla="*/ 237406 w 3283070"/>
              <a:gd name="connsiteY13" fmla="*/ 4815550 h 4815550"/>
              <a:gd name="connsiteX14" fmla="*/ 13647 w 3283070"/>
              <a:gd name="connsiteY14" fmla="*/ 4583305 h 4815550"/>
              <a:gd name="connsiteX15" fmla="*/ 12099 w 3283070"/>
              <a:gd name="connsiteY15" fmla="*/ 358767 h 4815550"/>
              <a:gd name="connsiteX0" fmla="*/ 20090 w 3291061"/>
              <a:gd name="connsiteY0" fmla="*/ 358767 h 4815550"/>
              <a:gd name="connsiteX1" fmla="*/ 284593 w 3291061"/>
              <a:gd name="connsiteY1" fmla="*/ 206607 h 4815550"/>
              <a:gd name="connsiteX2" fmla="*/ 430153 w 3291061"/>
              <a:gd name="connsiteY2" fmla="*/ 562114 h 4815550"/>
              <a:gd name="connsiteX3" fmla="*/ 474049 w 3291061"/>
              <a:gd name="connsiteY3" fmla="*/ 339883 h 4815550"/>
              <a:gd name="connsiteX4" fmla="*/ 568109 w 3291061"/>
              <a:gd name="connsiteY4" fmla="*/ 339884 h 4815550"/>
              <a:gd name="connsiteX5" fmla="*/ 517944 w 3291061"/>
              <a:gd name="connsiteY5" fmla="*/ 78435 h 4815550"/>
              <a:gd name="connsiteX6" fmla="*/ 602598 w 3291061"/>
              <a:gd name="connsiteY6" fmla="*/ 0 h 4815550"/>
              <a:gd name="connsiteX7" fmla="*/ 3172914 w 3291061"/>
              <a:gd name="connsiteY7" fmla="*/ 8802 h 4815550"/>
              <a:gd name="connsiteX8" fmla="*/ 3280201 w 3291061"/>
              <a:gd name="connsiteY8" fmla="*/ 169942 h 4815550"/>
              <a:gd name="connsiteX9" fmla="*/ 3245713 w 3291061"/>
              <a:gd name="connsiteY9" fmla="*/ 2215774 h 4815550"/>
              <a:gd name="connsiteX10" fmla="*/ 3291061 w 3291061"/>
              <a:gd name="connsiteY10" fmla="*/ 4630154 h 4815550"/>
              <a:gd name="connsiteX11" fmla="*/ 3222677 w 3291061"/>
              <a:gd name="connsiteY11" fmla="*/ 4768616 h 4815550"/>
              <a:gd name="connsiteX12" fmla="*/ 2069950 w 3291061"/>
              <a:gd name="connsiteY12" fmla="*/ 4810647 h 4815550"/>
              <a:gd name="connsiteX13" fmla="*/ 245397 w 3291061"/>
              <a:gd name="connsiteY13" fmla="*/ 4815550 h 4815550"/>
              <a:gd name="connsiteX14" fmla="*/ 5961 w 3291061"/>
              <a:gd name="connsiteY14" fmla="*/ 4615988 h 4815550"/>
              <a:gd name="connsiteX15" fmla="*/ 20090 w 3291061"/>
              <a:gd name="connsiteY15" fmla="*/ 358767 h 4815550"/>
              <a:gd name="connsiteX0" fmla="*/ 14129 w 3285100"/>
              <a:gd name="connsiteY0" fmla="*/ 358767 h 4815550"/>
              <a:gd name="connsiteX1" fmla="*/ 278632 w 3285100"/>
              <a:gd name="connsiteY1" fmla="*/ 206607 h 4815550"/>
              <a:gd name="connsiteX2" fmla="*/ 424192 w 3285100"/>
              <a:gd name="connsiteY2" fmla="*/ 562114 h 4815550"/>
              <a:gd name="connsiteX3" fmla="*/ 468088 w 3285100"/>
              <a:gd name="connsiteY3" fmla="*/ 339883 h 4815550"/>
              <a:gd name="connsiteX4" fmla="*/ 562148 w 3285100"/>
              <a:gd name="connsiteY4" fmla="*/ 339884 h 4815550"/>
              <a:gd name="connsiteX5" fmla="*/ 511983 w 3285100"/>
              <a:gd name="connsiteY5" fmla="*/ 78435 h 4815550"/>
              <a:gd name="connsiteX6" fmla="*/ 596637 w 3285100"/>
              <a:gd name="connsiteY6" fmla="*/ 0 h 4815550"/>
              <a:gd name="connsiteX7" fmla="*/ 3166953 w 3285100"/>
              <a:gd name="connsiteY7" fmla="*/ 8802 h 4815550"/>
              <a:gd name="connsiteX8" fmla="*/ 3274240 w 3285100"/>
              <a:gd name="connsiteY8" fmla="*/ 169942 h 4815550"/>
              <a:gd name="connsiteX9" fmla="*/ 3239752 w 3285100"/>
              <a:gd name="connsiteY9" fmla="*/ 2215774 h 4815550"/>
              <a:gd name="connsiteX10" fmla="*/ 3285100 w 3285100"/>
              <a:gd name="connsiteY10" fmla="*/ 4630154 h 4815550"/>
              <a:gd name="connsiteX11" fmla="*/ 3216716 w 3285100"/>
              <a:gd name="connsiteY11" fmla="*/ 4768616 h 4815550"/>
              <a:gd name="connsiteX12" fmla="*/ 2063989 w 3285100"/>
              <a:gd name="connsiteY12" fmla="*/ 4810647 h 4815550"/>
              <a:gd name="connsiteX13" fmla="*/ 239436 w 3285100"/>
              <a:gd name="connsiteY13" fmla="*/ 4815550 h 4815550"/>
              <a:gd name="connsiteX14" fmla="*/ 0 w 3285100"/>
              <a:gd name="connsiteY14" fmla="*/ 4615988 h 4815550"/>
              <a:gd name="connsiteX15" fmla="*/ 14129 w 3285100"/>
              <a:gd name="connsiteY15" fmla="*/ 358767 h 4815550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216716 w 3285100"/>
              <a:gd name="connsiteY11" fmla="*/ 4768616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6238 w 3287209"/>
              <a:gd name="connsiteY0" fmla="*/ 358767 h 4819288"/>
              <a:gd name="connsiteX1" fmla="*/ 280741 w 3287209"/>
              <a:gd name="connsiteY1" fmla="*/ 206607 h 4819288"/>
              <a:gd name="connsiteX2" fmla="*/ 426301 w 3287209"/>
              <a:gd name="connsiteY2" fmla="*/ 562114 h 4819288"/>
              <a:gd name="connsiteX3" fmla="*/ 470197 w 3287209"/>
              <a:gd name="connsiteY3" fmla="*/ 339883 h 4819288"/>
              <a:gd name="connsiteX4" fmla="*/ 564257 w 3287209"/>
              <a:gd name="connsiteY4" fmla="*/ 339884 h 4819288"/>
              <a:gd name="connsiteX5" fmla="*/ 514092 w 3287209"/>
              <a:gd name="connsiteY5" fmla="*/ 78435 h 4819288"/>
              <a:gd name="connsiteX6" fmla="*/ 598746 w 3287209"/>
              <a:gd name="connsiteY6" fmla="*/ 0 h 4819288"/>
              <a:gd name="connsiteX7" fmla="*/ 3169062 w 3287209"/>
              <a:gd name="connsiteY7" fmla="*/ 8802 h 4819288"/>
              <a:gd name="connsiteX8" fmla="*/ 3276349 w 3287209"/>
              <a:gd name="connsiteY8" fmla="*/ 169942 h 4819288"/>
              <a:gd name="connsiteX9" fmla="*/ 3241861 w 3287209"/>
              <a:gd name="connsiteY9" fmla="*/ 2215774 h 4819288"/>
              <a:gd name="connsiteX10" fmla="*/ 3287209 w 3287209"/>
              <a:gd name="connsiteY10" fmla="*/ 4630154 h 4819288"/>
              <a:gd name="connsiteX11" fmla="*/ 3200013 w 3287209"/>
              <a:gd name="connsiteY11" fmla="*/ 4788224 h 4819288"/>
              <a:gd name="connsiteX12" fmla="*/ 2066098 w 3287209"/>
              <a:gd name="connsiteY12" fmla="*/ 4810647 h 4819288"/>
              <a:gd name="connsiteX13" fmla="*/ 62829 w 3287209"/>
              <a:gd name="connsiteY13" fmla="*/ 4763261 h 4819288"/>
              <a:gd name="connsiteX14" fmla="*/ 2109 w 3287209"/>
              <a:gd name="connsiteY14" fmla="*/ 4615988 h 4819288"/>
              <a:gd name="connsiteX15" fmla="*/ 31244 w 3287209"/>
              <a:gd name="connsiteY15" fmla="*/ 2366108 h 4819288"/>
              <a:gd name="connsiteX16" fmla="*/ 16238 w 3287209"/>
              <a:gd name="connsiteY16" fmla="*/ 358767 h 4819288"/>
              <a:gd name="connsiteX0" fmla="*/ 15422 w 3286393"/>
              <a:gd name="connsiteY0" fmla="*/ 358767 h 4819288"/>
              <a:gd name="connsiteX1" fmla="*/ 279925 w 3286393"/>
              <a:gd name="connsiteY1" fmla="*/ 206607 h 4819288"/>
              <a:gd name="connsiteX2" fmla="*/ 425485 w 3286393"/>
              <a:gd name="connsiteY2" fmla="*/ 562114 h 4819288"/>
              <a:gd name="connsiteX3" fmla="*/ 469381 w 3286393"/>
              <a:gd name="connsiteY3" fmla="*/ 339883 h 4819288"/>
              <a:gd name="connsiteX4" fmla="*/ 563441 w 3286393"/>
              <a:gd name="connsiteY4" fmla="*/ 339884 h 4819288"/>
              <a:gd name="connsiteX5" fmla="*/ 513276 w 3286393"/>
              <a:gd name="connsiteY5" fmla="*/ 78435 h 4819288"/>
              <a:gd name="connsiteX6" fmla="*/ 597930 w 3286393"/>
              <a:gd name="connsiteY6" fmla="*/ 0 h 4819288"/>
              <a:gd name="connsiteX7" fmla="*/ 3168246 w 3286393"/>
              <a:gd name="connsiteY7" fmla="*/ 8802 h 4819288"/>
              <a:gd name="connsiteX8" fmla="*/ 3275533 w 3286393"/>
              <a:gd name="connsiteY8" fmla="*/ 169942 h 4819288"/>
              <a:gd name="connsiteX9" fmla="*/ 3241045 w 3286393"/>
              <a:gd name="connsiteY9" fmla="*/ 2215774 h 4819288"/>
              <a:gd name="connsiteX10" fmla="*/ 3286393 w 3286393"/>
              <a:gd name="connsiteY10" fmla="*/ 4630154 h 4819288"/>
              <a:gd name="connsiteX11" fmla="*/ 3199197 w 3286393"/>
              <a:gd name="connsiteY11" fmla="*/ 4788224 h 4819288"/>
              <a:gd name="connsiteX12" fmla="*/ 2065282 w 3286393"/>
              <a:gd name="connsiteY12" fmla="*/ 4810647 h 4819288"/>
              <a:gd name="connsiteX13" fmla="*/ 62013 w 3286393"/>
              <a:gd name="connsiteY13" fmla="*/ 4763261 h 4819288"/>
              <a:gd name="connsiteX14" fmla="*/ 1293 w 3286393"/>
              <a:gd name="connsiteY14" fmla="*/ 4615988 h 4819288"/>
              <a:gd name="connsiteX15" fmla="*/ 30428 w 3286393"/>
              <a:gd name="connsiteY15" fmla="*/ 2366108 h 4819288"/>
              <a:gd name="connsiteX16" fmla="*/ 15422 w 3286393"/>
              <a:gd name="connsiteY16" fmla="*/ 358767 h 4819288"/>
              <a:gd name="connsiteX0" fmla="*/ 15528 w 3286499"/>
              <a:gd name="connsiteY0" fmla="*/ 358767 h 4819288"/>
              <a:gd name="connsiteX1" fmla="*/ 280031 w 3286499"/>
              <a:gd name="connsiteY1" fmla="*/ 206607 h 4819288"/>
              <a:gd name="connsiteX2" fmla="*/ 425591 w 3286499"/>
              <a:gd name="connsiteY2" fmla="*/ 562114 h 4819288"/>
              <a:gd name="connsiteX3" fmla="*/ 469487 w 3286499"/>
              <a:gd name="connsiteY3" fmla="*/ 339883 h 4819288"/>
              <a:gd name="connsiteX4" fmla="*/ 563547 w 3286499"/>
              <a:gd name="connsiteY4" fmla="*/ 339884 h 4819288"/>
              <a:gd name="connsiteX5" fmla="*/ 513382 w 3286499"/>
              <a:gd name="connsiteY5" fmla="*/ 78435 h 4819288"/>
              <a:gd name="connsiteX6" fmla="*/ 598036 w 3286499"/>
              <a:gd name="connsiteY6" fmla="*/ 0 h 4819288"/>
              <a:gd name="connsiteX7" fmla="*/ 3168352 w 3286499"/>
              <a:gd name="connsiteY7" fmla="*/ 8802 h 4819288"/>
              <a:gd name="connsiteX8" fmla="*/ 3275639 w 3286499"/>
              <a:gd name="connsiteY8" fmla="*/ 169942 h 4819288"/>
              <a:gd name="connsiteX9" fmla="*/ 3241151 w 3286499"/>
              <a:gd name="connsiteY9" fmla="*/ 2215774 h 4819288"/>
              <a:gd name="connsiteX10" fmla="*/ 3286499 w 3286499"/>
              <a:gd name="connsiteY10" fmla="*/ 4630154 h 4819288"/>
              <a:gd name="connsiteX11" fmla="*/ 3199303 w 3286499"/>
              <a:gd name="connsiteY11" fmla="*/ 4788224 h 4819288"/>
              <a:gd name="connsiteX12" fmla="*/ 2065388 w 3286499"/>
              <a:gd name="connsiteY12" fmla="*/ 4810647 h 4819288"/>
              <a:gd name="connsiteX13" fmla="*/ 62119 w 3286499"/>
              <a:gd name="connsiteY13" fmla="*/ 4763261 h 4819288"/>
              <a:gd name="connsiteX14" fmla="*/ 1399 w 3286499"/>
              <a:gd name="connsiteY14" fmla="*/ 4615988 h 4819288"/>
              <a:gd name="connsiteX15" fmla="*/ 27399 w 3286499"/>
              <a:gd name="connsiteY15" fmla="*/ 2202704 h 4819288"/>
              <a:gd name="connsiteX16" fmla="*/ 15528 w 3286499"/>
              <a:gd name="connsiteY16" fmla="*/ 358767 h 4819288"/>
              <a:gd name="connsiteX0" fmla="*/ 16153 w 3287124"/>
              <a:gd name="connsiteY0" fmla="*/ 358767 h 4819288"/>
              <a:gd name="connsiteX1" fmla="*/ 280656 w 3287124"/>
              <a:gd name="connsiteY1" fmla="*/ 206607 h 4819288"/>
              <a:gd name="connsiteX2" fmla="*/ 426216 w 3287124"/>
              <a:gd name="connsiteY2" fmla="*/ 562114 h 4819288"/>
              <a:gd name="connsiteX3" fmla="*/ 470112 w 3287124"/>
              <a:gd name="connsiteY3" fmla="*/ 339883 h 4819288"/>
              <a:gd name="connsiteX4" fmla="*/ 564172 w 3287124"/>
              <a:gd name="connsiteY4" fmla="*/ 339884 h 4819288"/>
              <a:gd name="connsiteX5" fmla="*/ 514007 w 3287124"/>
              <a:gd name="connsiteY5" fmla="*/ 78435 h 4819288"/>
              <a:gd name="connsiteX6" fmla="*/ 598661 w 3287124"/>
              <a:gd name="connsiteY6" fmla="*/ 0 h 4819288"/>
              <a:gd name="connsiteX7" fmla="*/ 3168977 w 3287124"/>
              <a:gd name="connsiteY7" fmla="*/ 8802 h 4819288"/>
              <a:gd name="connsiteX8" fmla="*/ 3276264 w 3287124"/>
              <a:gd name="connsiteY8" fmla="*/ 169942 h 4819288"/>
              <a:gd name="connsiteX9" fmla="*/ 3241776 w 3287124"/>
              <a:gd name="connsiteY9" fmla="*/ 2215774 h 4819288"/>
              <a:gd name="connsiteX10" fmla="*/ 3287124 w 3287124"/>
              <a:gd name="connsiteY10" fmla="*/ 4630154 h 4819288"/>
              <a:gd name="connsiteX11" fmla="*/ 3199928 w 3287124"/>
              <a:gd name="connsiteY11" fmla="*/ 4788224 h 4819288"/>
              <a:gd name="connsiteX12" fmla="*/ 2066013 w 3287124"/>
              <a:gd name="connsiteY12" fmla="*/ 4810647 h 4819288"/>
              <a:gd name="connsiteX13" fmla="*/ 62744 w 3287124"/>
              <a:gd name="connsiteY13" fmla="*/ 4763261 h 4819288"/>
              <a:gd name="connsiteX14" fmla="*/ 2024 w 3287124"/>
              <a:gd name="connsiteY14" fmla="*/ 4615988 h 4819288"/>
              <a:gd name="connsiteX15" fmla="*/ 28024 w 3287124"/>
              <a:gd name="connsiteY15" fmla="*/ 2202704 h 4819288"/>
              <a:gd name="connsiteX16" fmla="*/ 16153 w 3287124"/>
              <a:gd name="connsiteY16" fmla="*/ 358767 h 4819288"/>
              <a:gd name="connsiteX0" fmla="*/ 15529 w 3286500"/>
              <a:gd name="connsiteY0" fmla="*/ 358767 h 4819288"/>
              <a:gd name="connsiteX1" fmla="*/ 280032 w 3286500"/>
              <a:gd name="connsiteY1" fmla="*/ 206607 h 4819288"/>
              <a:gd name="connsiteX2" fmla="*/ 425592 w 3286500"/>
              <a:gd name="connsiteY2" fmla="*/ 562114 h 4819288"/>
              <a:gd name="connsiteX3" fmla="*/ 469488 w 3286500"/>
              <a:gd name="connsiteY3" fmla="*/ 339883 h 4819288"/>
              <a:gd name="connsiteX4" fmla="*/ 563548 w 3286500"/>
              <a:gd name="connsiteY4" fmla="*/ 339884 h 4819288"/>
              <a:gd name="connsiteX5" fmla="*/ 513383 w 3286500"/>
              <a:gd name="connsiteY5" fmla="*/ 78435 h 4819288"/>
              <a:gd name="connsiteX6" fmla="*/ 598037 w 3286500"/>
              <a:gd name="connsiteY6" fmla="*/ 0 h 4819288"/>
              <a:gd name="connsiteX7" fmla="*/ 3168353 w 3286500"/>
              <a:gd name="connsiteY7" fmla="*/ 8802 h 4819288"/>
              <a:gd name="connsiteX8" fmla="*/ 3275640 w 3286500"/>
              <a:gd name="connsiteY8" fmla="*/ 169942 h 4819288"/>
              <a:gd name="connsiteX9" fmla="*/ 3241152 w 3286500"/>
              <a:gd name="connsiteY9" fmla="*/ 2215774 h 4819288"/>
              <a:gd name="connsiteX10" fmla="*/ 3286500 w 3286500"/>
              <a:gd name="connsiteY10" fmla="*/ 4630154 h 4819288"/>
              <a:gd name="connsiteX11" fmla="*/ 3199304 w 3286500"/>
              <a:gd name="connsiteY11" fmla="*/ 4788224 h 4819288"/>
              <a:gd name="connsiteX12" fmla="*/ 2065389 w 3286500"/>
              <a:gd name="connsiteY12" fmla="*/ 4810647 h 4819288"/>
              <a:gd name="connsiteX13" fmla="*/ 62120 w 3286500"/>
              <a:gd name="connsiteY13" fmla="*/ 4763261 h 4819288"/>
              <a:gd name="connsiteX14" fmla="*/ 1400 w 3286500"/>
              <a:gd name="connsiteY14" fmla="*/ 4615988 h 4819288"/>
              <a:gd name="connsiteX15" fmla="*/ 27400 w 3286500"/>
              <a:gd name="connsiteY15" fmla="*/ 2202704 h 4819288"/>
              <a:gd name="connsiteX16" fmla="*/ 15529 w 3286500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072 w 3286043"/>
              <a:gd name="connsiteY0" fmla="*/ 358767 h 4819288"/>
              <a:gd name="connsiteX1" fmla="*/ 279575 w 3286043"/>
              <a:gd name="connsiteY1" fmla="*/ 206607 h 4819288"/>
              <a:gd name="connsiteX2" fmla="*/ 425135 w 3286043"/>
              <a:gd name="connsiteY2" fmla="*/ 562114 h 4819288"/>
              <a:gd name="connsiteX3" fmla="*/ 469031 w 3286043"/>
              <a:gd name="connsiteY3" fmla="*/ 339883 h 4819288"/>
              <a:gd name="connsiteX4" fmla="*/ 563091 w 3286043"/>
              <a:gd name="connsiteY4" fmla="*/ 339884 h 4819288"/>
              <a:gd name="connsiteX5" fmla="*/ 512926 w 3286043"/>
              <a:gd name="connsiteY5" fmla="*/ 78435 h 4819288"/>
              <a:gd name="connsiteX6" fmla="*/ 597580 w 3286043"/>
              <a:gd name="connsiteY6" fmla="*/ 0 h 4819288"/>
              <a:gd name="connsiteX7" fmla="*/ 3167896 w 3286043"/>
              <a:gd name="connsiteY7" fmla="*/ 8802 h 4819288"/>
              <a:gd name="connsiteX8" fmla="*/ 3275183 w 3286043"/>
              <a:gd name="connsiteY8" fmla="*/ 169942 h 4819288"/>
              <a:gd name="connsiteX9" fmla="*/ 3240695 w 3286043"/>
              <a:gd name="connsiteY9" fmla="*/ 2215774 h 4819288"/>
              <a:gd name="connsiteX10" fmla="*/ 3286043 w 3286043"/>
              <a:gd name="connsiteY10" fmla="*/ 4630154 h 4819288"/>
              <a:gd name="connsiteX11" fmla="*/ 3198847 w 3286043"/>
              <a:gd name="connsiteY11" fmla="*/ 4788224 h 4819288"/>
              <a:gd name="connsiteX12" fmla="*/ 2064932 w 3286043"/>
              <a:gd name="connsiteY12" fmla="*/ 4810647 h 4819288"/>
              <a:gd name="connsiteX13" fmla="*/ 61663 w 3286043"/>
              <a:gd name="connsiteY13" fmla="*/ 4763261 h 4819288"/>
              <a:gd name="connsiteX14" fmla="*/ 943 w 3286043"/>
              <a:gd name="connsiteY14" fmla="*/ 4615988 h 4819288"/>
              <a:gd name="connsiteX15" fmla="*/ 30078 w 3286043"/>
              <a:gd name="connsiteY15" fmla="*/ 2013153 h 4819288"/>
              <a:gd name="connsiteX16" fmla="*/ 15072 w 3286043"/>
              <a:gd name="connsiteY16" fmla="*/ 358767 h 4819288"/>
              <a:gd name="connsiteX0" fmla="*/ 15186 w 3286157"/>
              <a:gd name="connsiteY0" fmla="*/ 358767 h 4819288"/>
              <a:gd name="connsiteX1" fmla="*/ 279689 w 3286157"/>
              <a:gd name="connsiteY1" fmla="*/ 206607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15186 w 3286157"/>
              <a:gd name="connsiteY0" fmla="*/ 358767 h 4819288"/>
              <a:gd name="connsiteX1" fmla="*/ 204521 w 3286157"/>
              <a:gd name="connsiteY1" fmla="*/ 63733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1124076 w 3286360"/>
              <a:gd name="connsiteY6" fmla="*/ 22960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7194 h 4834416"/>
              <a:gd name="connsiteX1" fmla="*/ 195880 w 3286360"/>
              <a:gd name="connsiteY1" fmla="*/ 65035 h 4834416"/>
              <a:gd name="connsiteX2" fmla="*/ 343651 w 3286360"/>
              <a:gd name="connsiteY2" fmla="*/ 429759 h 4834416"/>
              <a:gd name="connsiteX3" fmla="*/ 369860 w 3286360"/>
              <a:gd name="connsiteY3" fmla="*/ 179875 h 4834416"/>
              <a:gd name="connsiteX4" fmla="*/ 470553 w 3286360"/>
              <a:gd name="connsiteY4" fmla="*/ 202920 h 4834416"/>
              <a:gd name="connsiteX5" fmla="*/ 435864 w 3286360"/>
              <a:gd name="connsiteY5" fmla="*/ 5994 h 4834416"/>
              <a:gd name="connsiteX6" fmla="*/ 1124076 w 3286360"/>
              <a:gd name="connsiteY6" fmla="*/ 28954 h 4834416"/>
              <a:gd name="connsiteX7" fmla="*/ 3168213 w 3286360"/>
              <a:gd name="connsiteY7" fmla="*/ 23930 h 4834416"/>
              <a:gd name="connsiteX8" fmla="*/ 3275500 w 3286360"/>
              <a:gd name="connsiteY8" fmla="*/ 185070 h 4834416"/>
              <a:gd name="connsiteX9" fmla="*/ 3241012 w 3286360"/>
              <a:gd name="connsiteY9" fmla="*/ 2230902 h 4834416"/>
              <a:gd name="connsiteX10" fmla="*/ 3286360 w 3286360"/>
              <a:gd name="connsiteY10" fmla="*/ 4645282 h 4834416"/>
              <a:gd name="connsiteX11" fmla="*/ 3199164 w 3286360"/>
              <a:gd name="connsiteY11" fmla="*/ 4803352 h 4834416"/>
              <a:gd name="connsiteX12" fmla="*/ 2065249 w 3286360"/>
              <a:gd name="connsiteY12" fmla="*/ 4825775 h 4834416"/>
              <a:gd name="connsiteX13" fmla="*/ 61980 w 3286360"/>
              <a:gd name="connsiteY13" fmla="*/ 4778389 h 4834416"/>
              <a:gd name="connsiteX14" fmla="*/ 1260 w 3286360"/>
              <a:gd name="connsiteY14" fmla="*/ 4631116 h 4834416"/>
              <a:gd name="connsiteX15" fmla="*/ 30395 w 3286360"/>
              <a:gd name="connsiteY15" fmla="*/ 2028281 h 4834416"/>
              <a:gd name="connsiteX16" fmla="*/ 8757 w 3286360"/>
              <a:gd name="connsiteY16" fmla="*/ 217194 h 4834416"/>
              <a:gd name="connsiteX0" fmla="*/ 8757 w 3286360"/>
              <a:gd name="connsiteY0" fmla="*/ 213600 h 4830822"/>
              <a:gd name="connsiteX1" fmla="*/ 195880 w 3286360"/>
              <a:gd name="connsiteY1" fmla="*/ 61441 h 4830822"/>
              <a:gd name="connsiteX2" fmla="*/ 343651 w 3286360"/>
              <a:gd name="connsiteY2" fmla="*/ 426165 h 4830822"/>
              <a:gd name="connsiteX3" fmla="*/ 369860 w 3286360"/>
              <a:gd name="connsiteY3" fmla="*/ 176281 h 4830822"/>
              <a:gd name="connsiteX4" fmla="*/ 470553 w 3286360"/>
              <a:gd name="connsiteY4" fmla="*/ 199326 h 4830822"/>
              <a:gd name="connsiteX5" fmla="*/ 435864 w 3286360"/>
              <a:gd name="connsiteY5" fmla="*/ 2400 h 4830822"/>
              <a:gd name="connsiteX6" fmla="*/ 1124076 w 3286360"/>
              <a:gd name="connsiteY6" fmla="*/ 25360 h 4830822"/>
              <a:gd name="connsiteX7" fmla="*/ 3168213 w 3286360"/>
              <a:gd name="connsiteY7" fmla="*/ 20336 h 4830822"/>
              <a:gd name="connsiteX8" fmla="*/ 3275500 w 3286360"/>
              <a:gd name="connsiteY8" fmla="*/ 181476 h 4830822"/>
              <a:gd name="connsiteX9" fmla="*/ 3241012 w 3286360"/>
              <a:gd name="connsiteY9" fmla="*/ 2227308 h 4830822"/>
              <a:gd name="connsiteX10" fmla="*/ 3286360 w 3286360"/>
              <a:gd name="connsiteY10" fmla="*/ 4641688 h 4830822"/>
              <a:gd name="connsiteX11" fmla="*/ 3199164 w 3286360"/>
              <a:gd name="connsiteY11" fmla="*/ 4799758 h 4830822"/>
              <a:gd name="connsiteX12" fmla="*/ 2065249 w 3286360"/>
              <a:gd name="connsiteY12" fmla="*/ 4822181 h 4830822"/>
              <a:gd name="connsiteX13" fmla="*/ 61980 w 3286360"/>
              <a:gd name="connsiteY13" fmla="*/ 4774795 h 4830822"/>
              <a:gd name="connsiteX14" fmla="*/ 1260 w 3286360"/>
              <a:gd name="connsiteY14" fmla="*/ 4627522 h 4830822"/>
              <a:gd name="connsiteX15" fmla="*/ 30395 w 3286360"/>
              <a:gd name="connsiteY15" fmla="*/ 2024687 h 4830822"/>
              <a:gd name="connsiteX16" fmla="*/ 8757 w 3286360"/>
              <a:gd name="connsiteY16" fmla="*/ 213600 h 4830822"/>
              <a:gd name="connsiteX0" fmla="*/ 8757 w 3286360"/>
              <a:gd name="connsiteY0" fmla="*/ 214531 h 4831753"/>
              <a:gd name="connsiteX1" fmla="*/ 195880 w 3286360"/>
              <a:gd name="connsiteY1" fmla="*/ 62372 h 4831753"/>
              <a:gd name="connsiteX2" fmla="*/ 343651 w 3286360"/>
              <a:gd name="connsiteY2" fmla="*/ 427096 h 4831753"/>
              <a:gd name="connsiteX3" fmla="*/ 369860 w 3286360"/>
              <a:gd name="connsiteY3" fmla="*/ 177212 h 4831753"/>
              <a:gd name="connsiteX4" fmla="*/ 470553 w 3286360"/>
              <a:gd name="connsiteY4" fmla="*/ 200257 h 4831753"/>
              <a:gd name="connsiteX5" fmla="*/ 435864 w 3286360"/>
              <a:gd name="connsiteY5" fmla="*/ 3331 h 4831753"/>
              <a:gd name="connsiteX6" fmla="*/ 1082070 w 3286360"/>
              <a:gd name="connsiteY6" fmla="*/ 21682 h 4831753"/>
              <a:gd name="connsiteX7" fmla="*/ 3168213 w 3286360"/>
              <a:gd name="connsiteY7" fmla="*/ 21267 h 4831753"/>
              <a:gd name="connsiteX8" fmla="*/ 3275500 w 3286360"/>
              <a:gd name="connsiteY8" fmla="*/ 182407 h 4831753"/>
              <a:gd name="connsiteX9" fmla="*/ 3241012 w 3286360"/>
              <a:gd name="connsiteY9" fmla="*/ 2228239 h 4831753"/>
              <a:gd name="connsiteX10" fmla="*/ 3286360 w 3286360"/>
              <a:gd name="connsiteY10" fmla="*/ 4642619 h 4831753"/>
              <a:gd name="connsiteX11" fmla="*/ 3199164 w 3286360"/>
              <a:gd name="connsiteY11" fmla="*/ 4800689 h 4831753"/>
              <a:gd name="connsiteX12" fmla="*/ 2065249 w 3286360"/>
              <a:gd name="connsiteY12" fmla="*/ 4823112 h 4831753"/>
              <a:gd name="connsiteX13" fmla="*/ 61980 w 3286360"/>
              <a:gd name="connsiteY13" fmla="*/ 4775726 h 4831753"/>
              <a:gd name="connsiteX14" fmla="*/ 1260 w 3286360"/>
              <a:gd name="connsiteY14" fmla="*/ 4628453 h 4831753"/>
              <a:gd name="connsiteX15" fmla="*/ 30395 w 3286360"/>
              <a:gd name="connsiteY15" fmla="*/ 2025618 h 4831753"/>
              <a:gd name="connsiteX16" fmla="*/ 8757 w 3286360"/>
              <a:gd name="connsiteY16" fmla="*/ 214531 h 4831753"/>
              <a:gd name="connsiteX0" fmla="*/ 2712 w 3305148"/>
              <a:gd name="connsiteY0" fmla="*/ 326692 h 4831753"/>
              <a:gd name="connsiteX1" fmla="*/ 214668 w 3305148"/>
              <a:gd name="connsiteY1" fmla="*/ 62372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160865 w 3305148"/>
              <a:gd name="connsiteY1" fmla="*/ 234928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634195 w 3305148"/>
              <a:gd name="connsiteY4" fmla="*/ 217512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634195 w 3305148"/>
              <a:gd name="connsiteY3" fmla="*/ 217512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31505 h 4836566"/>
              <a:gd name="connsiteX1" fmla="*/ 69814 w 3305148"/>
              <a:gd name="connsiteY1" fmla="*/ 162092 h 4836566"/>
              <a:gd name="connsiteX2" fmla="*/ 242417 w 3305148"/>
              <a:gd name="connsiteY2" fmla="*/ 147193 h 4836566"/>
              <a:gd name="connsiteX3" fmla="*/ 518312 w 3305148"/>
              <a:gd name="connsiteY3" fmla="*/ 265463 h 4836566"/>
              <a:gd name="connsiteX4" fmla="*/ 504316 w 3305148"/>
              <a:gd name="connsiteY4" fmla="*/ 85794 h 4836566"/>
              <a:gd name="connsiteX5" fmla="*/ 1100858 w 3305148"/>
              <a:gd name="connsiteY5" fmla="*/ 26495 h 4836566"/>
              <a:gd name="connsiteX6" fmla="*/ 3187001 w 3305148"/>
              <a:gd name="connsiteY6" fmla="*/ 26080 h 4836566"/>
              <a:gd name="connsiteX7" fmla="*/ 3294288 w 3305148"/>
              <a:gd name="connsiteY7" fmla="*/ 187220 h 4836566"/>
              <a:gd name="connsiteX8" fmla="*/ 3259800 w 3305148"/>
              <a:gd name="connsiteY8" fmla="*/ 2233052 h 4836566"/>
              <a:gd name="connsiteX9" fmla="*/ 3305148 w 3305148"/>
              <a:gd name="connsiteY9" fmla="*/ 4647432 h 4836566"/>
              <a:gd name="connsiteX10" fmla="*/ 3217952 w 3305148"/>
              <a:gd name="connsiteY10" fmla="*/ 4805502 h 4836566"/>
              <a:gd name="connsiteX11" fmla="*/ 2084037 w 3305148"/>
              <a:gd name="connsiteY11" fmla="*/ 4827925 h 4836566"/>
              <a:gd name="connsiteX12" fmla="*/ 80768 w 3305148"/>
              <a:gd name="connsiteY12" fmla="*/ 4780539 h 4836566"/>
              <a:gd name="connsiteX13" fmla="*/ 20048 w 3305148"/>
              <a:gd name="connsiteY13" fmla="*/ 4633266 h 4836566"/>
              <a:gd name="connsiteX14" fmla="*/ 49183 w 3305148"/>
              <a:gd name="connsiteY14" fmla="*/ 2030431 h 4836566"/>
              <a:gd name="connsiteX15" fmla="*/ 2712 w 3305148"/>
              <a:gd name="connsiteY15" fmla="*/ 331505 h 483656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2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3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1873 h 4836934"/>
              <a:gd name="connsiteX1" fmla="*/ 69814 w 3305148"/>
              <a:gd name="connsiteY1" fmla="*/ 162460 h 4836934"/>
              <a:gd name="connsiteX2" fmla="*/ 242417 w 3305148"/>
              <a:gd name="connsiteY2" fmla="*/ 147561 h 4836934"/>
              <a:gd name="connsiteX3" fmla="*/ 518313 w 3305148"/>
              <a:gd name="connsiteY3" fmla="*/ 265831 h 4836934"/>
              <a:gd name="connsiteX4" fmla="*/ 500177 w 3305148"/>
              <a:gd name="connsiteY4" fmla="*/ 94792 h 4836934"/>
              <a:gd name="connsiteX5" fmla="*/ 1100858 w 3305148"/>
              <a:gd name="connsiteY5" fmla="*/ 26863 h 4836934"/>
              <a:gd name="connsiteX6" fmla="*/ 3187001 w 3305148"/>
              <a:gd name="connsiteY6" fmla="*/ 26448 h 4836934"/>
              <a:gd name="connsiteX7" fmla="*/ 3294288 w 3305148"/>
              <a:gd name="connsiteY7" fmla="*/ 187588 h 4836934"/>
              <a:gd name="connsiteX8" fmla="*/ 3259800 w 3305148"/>
              <a:gd name="connsiteY8" fmla="*/ 2233420 h 4836934"/>
              <a:gd name="connsiteX9" fmla="*/ 3305148 w 3305148"/>
              <a:gd name="connsiteY9" fmla="*/ 4647800 h 4836934"/>
              <a:gd name="connsiteX10" fmla="*/ 3217952 w 3305148"/>
              <a:gd name="connsiteY10" fmla="*/ 4805870 h 4836934"/>
              <a:gd name="connsiteX11" fmla="*/ 2084037 w 3305148"/>
              <a:gd name="connsiteY11" fmla="*/ 4828293 h 4836934"/>
              <a:gd name="connsiteX12" fmla="*/ 80768 w 3305148"/>
              <a:gd name="connsiteY12" fmla="*/ 4780907 h 4836934"/>
              <a:gd name="connsiteX13" fmla="*/ 20048 w 3305148"/>
              <a:gd name="connsiteY13" fmla="*/ 4633634 h 4836934"/>
              <a:gd name="connsiteX14" fmla="*/ 49183 w 3305148"/>
              <a:gd name="connsiteY14" fmla="*/ 2030799 h 4836934"/>
              <a:gd name="connsiteX15" fmla="*/ 2712 w 3305148"/>
              <a:gd name="connsiteY15" fmla="*/ 331873 h 4836934"/>
              <a:gd name="connsiteX0" fmla="*/ 2712 w 3305148"/>
              <a:gd name="connsiteY0" fmla="*/ 319130 h 4824191"/>
              <a:gd name="connsiteX1" fmla="*/ 69814 w 3305148"/>
              <a:gd name="connsiteY1" fmla="*/ 149717 h 4824191"/>
              <a:gd name="connsiteX2" fmla="*/ 242417 w 3305148"/>
              <a:gd name="connsiteY2" fmla="*/ 134818 h 4824191"/>
              <a:gd name="connsiteX3" fmla="*/ 518313 w 3305148"/>
              <a:gd name="connsiteY3" fmla="*/ 253088 h 4824191"/>
              <a:gd name="connsiteX4" fmla="*/ 500177 w 3305148"/>
              <a:gd name="connsiteY4" fmla="*/ 82049 h 4824191"/>
              <a:gd name="connsiteX5" fmla="*/ 1125690 w 3305148"/>
              <a:gd name="connsiteY5" fmla="*/ 91770 h 4824191"/>
              <a:gd name="connsiteX6" fmla="*/ 3187001 w 3305148"/>
              <a:gd name="connsiteY6" fmla="*/ 13705 h 4824191"/>
              <a:gd name="connsiteX7" fmla="*/ 3294288 w 3305148"/>
              <a:gd name="connsiteY7" fmla="*/ 174845 h 4824191"/>
              <a:gd name="connsiteX8" fmla="*/ 3259800 w 3305148"/>
              <a:gd name="connsiteY8" fmla="*/ 2220677 h 4824191"/>
              <a:gd name="connsiteX9" fmla="*/ 3305148 w 3305148"/>
              <a:gd name="connsiteY9" fmla="*/ 4635057 h 4824191"/>
              <a:gd name="connsiteX10" fmla="*/ 3217952 w 3305148"/>
              <a:gd name="connsiteY10" fmla="*/ 4793127 h 4824191"/>
              <a:gd name="connsiteX11" fmla="*/ 2084037 w 3305148"/>
              <a:gd name="connsiteY11" fmla="*/ 4815550 h 4824191"/>
              <a:gd name="connsiteX12" fmla="*/ 80768 w 3305148"/>
              <a:gd name="connsiteY12" fmla="*/ 4768164 h 4824191"/>
              <a:gd name="connsiteX13" fmla="*/ 20048 w 3305148"/>
              <a:gd name="connsiteY13" fmla="*/ 4620891 h 4824191"/>
              <a:gd name="connsiteX14" fmla="*/ 49183 w 3305148"/>
              <a:gd name="connsiteY14" fmla="*/ 2018056 h 4824191"/>
              <a:gd name="connsiteX15" fmla="*/ 2712 w 3305148"/>
              <a:gd name="connsiteY15" fmla="*/ 319130 h 4824191"/>
              <a:gd name="connsiteX0" fmla="*/ 2712 w 3531055"/>
              <a:gd name="connsiteY0" fmla="*/ 319130 h 4824191"/>
              <a:gd name="connsiteX1" fmla="*/ 69814 w 3531055"/>
              <a:gd name="connsiteY1" fmla="*/ 149717 h 4824191"/>
              <a:gd name="connsiteX2" fmla="*/ 242417 w 3531055"/>
              <a:gd name="connsiteY2" fmla="*/ 134818 h 4824191"/>
              <a:gd name="connsiteX3" fmla="*/ 518313 w 3531055"/>
              <a:gd name="connsiteY3" fmla="*/ 253088 h 4824191"/>
              <a:gd name="connsiteX4" fmla="*/ 500177 w 3531055"/>
              <a:gd name="connsiteY4" fmla="*/ 82049 h 4824191"/>
              <a:gd name="connsiteX5" fmla="*/ 1125690 w 3531055"/>
              <a:gd name="connsiteY5" fmla="*/ 91770 h 4824191"/>
              <a:gd name="connsiteX6" fmla="*/ 3187001 w 3531055"/>
              <a:gd name="connsiteY6" fmla="*/ 13705 h 4824191"/>
              <a:gd name="connsiteX7" fmla="*/ 3530194 w 3531055"/>
              <a:gd name="connsiteY7" fmla="*/ 252495 h 4824191"/>
              <a:gd name="connsiteX8" fmla="*/ 3259800 w 3531055"/>
              <a:gd name="connsiteY8" fmla="*/ 2220677 h 4824191"/>
              <a:gd name="connsiteX9" fmla="*/ 3305148 w 3531055"/>
              <a:gd name="connsiteY9" fmla="*/ 4635057 h 4824191"/>
              <a:gd name="connsiteX10" fmla="*/ 3217952 w 3531055"/>
              <a:gd name="connsiteY10" fmla="*/ 4793127 h 4824191"/>
              <a:gd name="connsiteX11" fmla="*/ 2084037 w 3531055"/>
              <a:gd name="connsiteY11" fmla="*/ 4815550 h 4824191"/>
              <a:gd name="connsiteX12" fmla="*/ 80768 w 3531055"/>
              <a:gd name="connsiteY12" fmla="*/ 4768164 h 4824191"/>
              <a:gd name="connsiteX13" fmla="*/ 20048 w 3531055"/>
              <a:gd name="connsiteY13" fmla="*/ 4620891 h 4824191"/>
              <a:gd name="connsiteX14" fmla="*/ 49183 w 3531055"/>
              <a:gd name="connsiteY14" fmla="*/ 2018056 h 4824191"/>
              <a:gd name="connsiteX15" fmla="*/ 2712 w 3531055"/>
              <a:gd name="connsiteY15" fmla="*/ 319130 h 4824191"/>
              <a:gd name="connsiteX0" fmla="*/ 2712 w 3531055"/>
              <a:gd name="connsiteY0" fmla="*/ 237082 h 4742143"/>
              <a:gd name="connsiteX1" fmla="*/ 69814 w 3531055"/>
              <a:gd name="connsiteY1" fmla="*/ 67669 h 4742143"/>
              <a:gd name="connsiteX2" fmla="*/ 242417 w 3531055"/>
              <a:gd name="connsiteY2" fmla="*/ 52770 h 4742143"/>
              <a:gd name="connsiteX3" fmla="*/ 518313 w 3531055"/>
              <a:gd name="connsiteY3" fmla="*/ 171040 h 4742143"/>
              <a:gd name="connsiteX4" fmla="*/ 500177 w 3531055"/>
              <a:gd name="connsiteY4" fmla="*/ 1 h 4742143"/>
              <a:gd name="connsiteX5" fmla="*/ 1125690 w 3531055"/>
              <a:gd name="connsiteY5" fmla="*/ 9722 h 4742143"/>
              <a:gd name="connsiteX6" fmla="*/ 3456016 w 3531055"/>
              <a:gd name="connsiteY6" fmla="*/ 78329 h 4742143"/>
              <a:gd name="connsiteX7" fmla="*/ 3530194 w 3531055"/>
              <a:gd name="connsiteY7" fmla="*/ 170447 h 4742143"/>
              <a:gd name="connsiteX8" fmla="*/ 3259800 w 3531055"/>
              <a:gd name="connsiteY8" fmla="*/ 2138629 h 4742143"/>
              <a:gd name="connsiteX9" fmla="*/ 3305148 w 3531055"/>
              <a:gd name="connsiteY9" fmla="*/ 4553009 h 4742143"/>
              <a:gd name="connsiteX10" fmla="*/ 3217952 w 3531055"/>
              <a:gd name="connsiteY10" fmla="*/ 4711079 h 4742143"/>
              <a:gd name="connsiteX11" fmla="*/ 2084037 w 3531055"/>
              <a:gd name="connsiteY11" fmla="*/ 4733502 h 4742143"/>
              <a:gd name="connsiteX12" fmla="*/ 80768 w 3531055"/>
              <a:gd name="connsiteY12" fmla="*/ 4686116 h 4742143"/>
              <a:gd name="connsiteX13" fmla="*/ 20048 w 3531055"/>
              <a:gd name="connsiteY13" fmla="*/ 4538843 h 4742143"/>
              <a:gd name="connsiteX14" fmla="*/ 49183 w 3531055"/>
              <a:gd name="connsiteY14" fmla="*/ 1936008 h 4742143"/>
              <a:gd name="connsiteX15" fmla="*/ 2712 w 3531055"/>
              <a:gd name="connsiteY15" fmla="*/ 237082 h 4742143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125690 w 3531055"/>
              <a:gd name="connsiteY5" fmla="*/ 9721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258128 w 3531055"/>
              <a:gd name="connsiteY5" fmla="*/ 44232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5360 w 3533703"/>
              <a:gd name="connsiteY0" fmla="*/ 202570 h 4707631"/>
              <a:gd name="connsiteX1" fmla="*/ 72462 w 3533703"/>
              <a:gd name="connsiteY1" fmla="*/ 33157 h 4707631"/>
              <a:gd name="connsiteX2" fmla="*/ 245065 w 3533703"/>
              <a:gd name="connsiteY2" fmla="*/ 18258 h 4707631"/>
              <a:gd name="connsiteX3" fmla="*/ 520961 w 3533703"/>
              <a:gd name="connsiteY3" fmla="*/ 136528 h 4707631"/>
              <a:gd name="connsiteX4" fmla="*/ 523519 w 3533703"/>
              <a:gd name="connsiteY4" fmla="*/ 0 h 4707631"/>
              <a:gd name="connsiteX5" fmla="*/ 1260776 w 3533703"/>
              <a:gd name="connsiteY5" fmla="*/ 9721 h 4707631"/>
              <a:gd name="connsiteX6" fmla="*/ 3458664 w 3533703"/>
              <a:gd name="connsiteY6" fmla="*/ 43817 h 4707631"/>
              <a:gd name="connsiteX7" fmla="*/ 3532842 w 3533703"/>
              <a:gd name="connsiteY7" fmla="*/ 135935 h 4707631"/>
              <a:gd name="connsiteX8" fmla="*/ 3262448 w 3533703"/>
              <a:gd name="connsiteY8" fmla="*/ 2104117 h 4707631"/>
              <a:gd name="connsiteX9" fmla="*/ 3307796 w 3533703"/>
              <a:gd name="connsiteY9" fmla="*/ 4518497 h 4707631"/>
              <a:gd name="connsiteX10" fmla="*/ 3220600 w 3533703"/>
              <a:gd name="connsiteY10" fmla="*/ 4676567 h 4707631"/>
              <a:gd name="connsiteX11" fmla="*/ 2086685 w 3533703"/>
              <a:gd name="connsiteY11" fmla="*/ 4698990 h 4707631"/>
              <a:gd name="connsiteX12" fmla="*/ 83416 w 3533703"/>
              <a:gd name="connsiteY12" fmla="*/ 4651604 h 4707631"/>
              <a:gd name="connsiteX13" fmla="*/ 22696 w 3533703"/>
              <a:gd name="connsiteY13" fmla="*/ 4504331 h 4707631"/>
              <a:gd name="connsiteX14" fmla="*/ 14583 w 3533703"/>
              <a:gd name="connsiteY14" fmla="*/ 1910123 h 4707631"/>
              <a:gd name="connsiteX15" fmla="*/ 5360 w 3533703"/>
              <a:gd name="connsiteY15" fmla="*/ 202570 h 4707631"/>
              <a:gd name="connsiteX0" fmla="*/ 21172 w 3549515"/>
              <a:gd name="connsiteY0" fmla="*/ 202570 h 4707631"/>
              <a:gd name="connsiteX1" fmla="*/ 88274 w 3549515"/>
              <a:gd name="connsiteY1" fmla="*/ 33157 h 4707631"/>
              <a:gd name="connsiteX2" fmla="*/ 260877 w 3549515"/>
              <a:gd name="connsiteY2" fmla="*/ 18258 h 4707631"/>
              <a:gd name="connsiteX3" fmla="*/ 536773 w 3549515"/>
              <a:gd name="connsiteY3" fmla="*/ 136528 h 4707631"/>
              <a:gd name="connsiteX4" fmla="*/ 539331 w 3549515"/>
              <a:gd name="connsiteY4" fmla="*/ 0 h 4707631"/>
              <a:gd name="connsiteX5" fmla="*/ 1276588 w 3549515"/>
              <a:gd name="connsiteY5" fmla="*/ 9721 h 4707631"/>
              <a:gd name="connsiteX6" fmla="*/ 3474476 w 3549515"/>
              <a:gd name="connsiteY6" fmla="*/ 43817 h 4707631"/>
              <a:gd name="connsiteX7" fmla="*/ 3548654 w 3549515"/>
              <a:gd name="connsiteY7" fmla="*/ 135935 h 4707631"/>
              <a:gd name="connsiteX8" fmla="*/ 3278260 w 3549515"/>
              <a:gd name="connsiteY8" fmla="*/ 2104117 h 4707631"/>
              <a:gd name="connsiteX9" fmla="*/ 3323608 w 3549515"/>
              <a:gd name="connsiteY9" fmla="*/ 4518497 h 4707631"/>
              <a:gd name="connsiteX10" fmla="*/ 3236412 w 3549515"/>
              <a:gd name="connsiteY10" fmla="*/ 4676567 h 4707631"/>
              <a:gd name="connsiteX11" fmla="*/ 2102497 w 3549515"/>
              <a:gd name="connsiteY11" fmla="*/ 4698990 h 4707631"/>
              <a:gd name="connsiteX12" fmla="*/ 99228 w 3549515"/>
              <a:gd name="connsiteY12" fmla="*/ 4651604 h 4707631"/>
              <a:gd name="connsiteX13" fmla="*/ 1260 w 3549515"/>
              <a:gd name="connsiteY13" fmla="*/ 4435308 h 4707631"/>
              <a:gd name="connsiteX14" fmla="*/ 30395 w 3549515"/>
              <a:gd name="connsiteY14" fmla="*/ 1910123 h 4707631"/>
              <a:gd name="connsiteX15" fmla="*/ 21172 w 3549515"/>
              <a:gd name="connsiteY15" fmla="*/ 202570 h 4707631"/>
              <a:gd name="connsiteX0" fmla="*/ 21172 w 3549515"/>
              <a:gd name="connsiteY0" fmla="*/ 202570 h 4698990"/>
              <a:gd name="connsiteX1" fmla="*/ 88274 w 3549515"/>
              <a:gd name="connsiteY1" fmla="*/ 33157 h 4698990"/>
              <a:gd name="connsiteX2" fmla="*/ 260877 w 3549515"/>
              <a:gd name="connsiteY2" fmla="*/ 18258 h 4698990"/>
              <a:gd name="connsiteX3" fmla="*/ 536773 w 3549515"/>
              <a:gd name="connsiteY3" fmla="*/ 136528 h 4698990"/>
              <a:gd name="connsiteX4" fmla="*/ 539331 w 3549515"/>
              <a:gd name="connsiteY4" fmla="*/ 0 h 4698990"/>
              <a:gd name="connsiteX5" fmla="*/ 1276588 w 3549515"/>
              <a:gd name="connsiteY5" fmla="*/ 9721 h 4698990"/>
              <a:gd name="connsiteX6" fmla="*/ 3474476 w 3549515"/>
              <a:gd name="connsiteY6" fmla="*/ 43817 h 4698990"/>
              <a:gd name="connsiteX7" fmla="*/ 3548654 w 3549515"/>
              <a:gd name="connsiteY7" fmla="*/ 135935 h 4698990"/>
              <a:gd name="connsiteX8" fmla="*/ 3278260 w 3549515"/>
              <a:gd name="connsiteY8" fmla="*/ 2104117 h 4698990"/>
              <a:gd name="connsiteX9" fmla="*/ 3323608 w 3549515"/>
              <a:gd name="connsiteY9" fmla="*/ 4518497 h 4698990"/>
              <a:gd name="connsiteX10" fmla="*/ 3236412 w 3549515"/>
              <a:gd name="connsiteY10" fmla="*/ 4676567 h 4698990"/>
              <a:gd name="connsiteX11" fmla="*/ 2102497 w 3549515"/>
              <a:gd name="connsiteY11" fmla="*/ 4698990 h 4698990"/>
              <a:gd name="connsiteX12" fmla="*/ 86812 w 3549515"/>
              <a:gd name="connsiteY12" fmla="*/ 4617093 h 4698990"/>
              <a:gd name="connsiteX13" fmla="*/ 1260 w 3549515"/>
              <a:gd name="connsiteY13" fmla="*/ 4435308 h 4698990"/>
              <a:gd name="connsiteX14" fmla="*/ 30395 w 3549515"/>
              <a:gd name="connsiteY14" fmla="*/ 1910123 h 4698990"/>
              <a:gd name="connsiteX15" fmla="*/ 21172 w 3549515"/>
              <a:gd name="connsiteY15" fmla="*/ 202570 h 4698990"/>
              <a:gd name="connsiteX0" fmla="*/ 21172 w 3549515"/>
              <a:gd name="connsiteY0" fmla="*/ 202570 h 4676760"/>
              <a:gd name="connsiteX1" fmla="*/ 88274 w 3549515"/>
              <a:gd name="connsiteY1" fmla="*/ 33157 h 4676760"/>
              <a:gd name="connsiteX2" fmla="*/ 260877 w 3549515"/>
              <a:gd name="connsiteY2" fmla="*/ 18258 h 4676760"/>
              <a:gd name="connsiteX3" fmla="*/ 536773 w 3549515"/>
              <a:gd name="connsiteY3" fmla="*/ 136528 h 4676760"/>
              <a:gd name="connsiteX4" fmla="*/ 539331 w 3549515"/>
              <a:gd name="connsiteY4" fmla="*/ 0 h 4676760"/>
              <a:gd name="connsiteX5" fmla="*/ 1276588 w 3549515"/>
              <a:gd name="connsiteY5" fmla="*/ 9721 h 4676760"/>
              <a:gd name="connsiteX6" fmla="*/ 3474476 w 3549515"/>
              <a:gd name="connsiteY6" fmla="*/ 43817 h 4676760"/>
              <a:gd name="connsiteX7" fmla="*/ 3548654 w 3549515"/>
              <a:gd name="connsiteY7" fmla="*/ 135935 h 4676760"/>
              <a:gd name="connsiteX8" fmla="*/ 3278260 w 3549515"/>
              <a:gd name="connsiteY8" fmla="*/ 2104117 h 4676760"/>
              <a:gd name="connsiteX9" fmla="*/ 3323608 w 3549515"/>
              <a:gd name="connsiteY9" fmla="*/ 4518497 h 4676760"/>
              <a:gd name="connsiteX10" fmla="*/ 3236412 w 3549515"/>
              <a:gd name="connsiteY10" fmla="*/ 4676567 h 4676760"/>
              <a:gd name="connsiteX11" fmla="*/ 2102497 w 3549515"/>
              <a:gd name="connsiteY11" fmla="*/ 4647223 h 4676760"/>
              <a:gd name="connsiteX12" fmla="*/ 86812 w 3549515"/>
              <a:gd name="connsiteY12" fmla="*/ 4617093 h 4676760"/>
              <a:gd name="connsiteX13" fmla="*/ 1260 w 3549515"/>
              <a:gd name="connsiteY13" fmla="*/ 4435308 h 4676760"/>
              <a:gd name="connsiteX14" fmla="*/ 30395 w 3549515"/>
              <a:gd name="connsiteY14" fmla="*/ 1910123 h 4676760"/>
              <a:gd name="connsiteX15" fmla="*/ 21172 w 3549515"/>
              <a:gd name="connsiteY15" fmla="*/ 202570 h 4676760"/>
              <a:gd name="connsiteX0" fmla="*/ 21172 w 3549414"/>
              <a:gd name="connsiteY0" fmla="*/ 202570 h 4676760"/>
              <a:gd name="connsiteX1" fmla="*/ 88274 w 3549414"/>
              <a:gd name="connsiteY1" fmla="*/ 33157 h 4676760"/>
              <a:gd name="connsiteX2" fmla="*/ 260877 w 3549414"/>
              <a:gd name="connsiteY2" fmla="*/ 18258 h 4676760"/>
              <a:gd name="connsiteX3" fmla="*/ 536773 w 3549414"/>
              <a:gd name="connsiteY3" fmla="*/ 136528 h 4676760"/>
              <a:gd name="connsiteX4" fmla="*/ 539331 w 3549414"/>
              <a:gd name="connsiteY4" fmla="*/ 0 h 4676760"/>
              <a:gd name="connsiteX5" fmla="*/ 1276588 w 3549414"/>
              <a:gd name="connsiteY5" fmla="*/ 9721 h 4676760"/>
              <a:gd name="connsiteX6" fmla="*/ 3474476 w 3549414"/>
              <a:gd name="connsiteY6" fmla="*/ 43817 h 4676760"/>
              <a:gd name="connsiteX7" fmla="*/ 3548654 w 3549414"/>
              <a:gd name="connsiteY7" fmla="*/ 135935 h 4676760"/>
              <a:gd name="connsiteX8" fmla="*/ 3278260 w 3549414"/>
              <a:gd name="connsiteY8" fmla="*/ 2104117 h 4676760"/>
              <a:gd name="connsiteX9" fmla="*/ 3534681 w 3549414"/>
              <a:gd name="connsiteY9" fmla="*/ 4440849 h 4676760"/>
              <a:gd name="connsiteX10" fmla="*/ 3236412 w 3549414"/>
              <a:gd name="connsiteY10" fmla="*/ 4676567 h 4676760"/>
              <a:gd name="connsiteX11" fmla="*/ 2102497 w 3549414"/>
              <a:gd name="connsiteY11" fmla="*/ 4647223 h 4676760"/>
              <a:gd name="connsiteX12" fmla="*/ 86812 w 3549414"/>
              <a:gd name="connsiteY12" fmla="*/ 4617093 h 4676760"/>
              <a:gd name="connsiteX13" fmla="*/ 1260 w 3549414"/>
              <a:gd name="connsiteY13" fmla="*/ 4435308 h 4676760"/>
              <a:gd name="connsiteX14" fmla="*/ 30395 w 3549414"/>
              <a:gd name="connsiteY14" fmla="*/ 1910123 h 4676760"/>
              <a:gd name="connsiteX15" fmla="*/ 21172 w 3549414"/>
              <a:gd name="connsiteY15" fmla="*/ 202570 h 4676760"/>
              <a:gd name="connsiteX0" fmla="*/ 21172 w 3549414"/>
              <a:gd name="connsiteY0" fmla="*/ 202570 h 4666754"/>
              <a:gd name="connsiteX1" fmla="*/ 88274 w 3549414"/>
              <a:gd name="connsiteY1" fmla="*/ 33157 h 4666754"/>
              <a:gd name="connsiteX2" fmla="*/ 260877 w 3549414"/>
              <a:gd name="connsiteY2" fmla="*/ 18258 h 4666754"/>
              <a:gd name="connsiteX3" fmla="*/ 536773 w 3549414"/>
              <a:gd name="connsiteY3" fmla="*/ 136528 h 4666754"/>
              <a:gd name="connsiteX4" fmla="*/ 539331 w 3549414"/>
              <a:gd name="connsiteY4" fmla="*/ 0 h 4666754"/>
              <a:gd name="connsiteX5" fmla="*/ 1276588 w 3549414"/>
              <a:gd name="connsiteY5" fmla="*/ 9721 h 4666754"/>
              <a:gd name="connsiteX6" fmla="*/ 3474476 w 3549414"/>
              <a:gd name="connsiteY6" fmla="*/ 43817 h 4666754"/>
              <a:gd name="connsiteX7" fmla="*/ 3548654 w 3549414"/>
              <a:gd name="connsiteY7" fmla="*/ 135935 h 4666754"/>
              <a:gd name="connsiteX8" fmla="*/ 3278260 w 3549414"/>
              <a:gd name="connsiteY8" fmla="*/ 2104117 h 4666754"/>
              <a:gd name="connsiteX9" fmla="*/ 3534681 w 3549414"/>
              <a:gd name="connsiteY9" fmla="*/ 4440849 h 4666754"/>
              <a:gd name="connsiteX10" fmla="*/ 3476456 w 3549414"/>
              <a:gd name="connsiteY10" fmla="*/ 4607544 h 4666754"/>
              <a:gd name="connsiteX11" fmla="*/ 2102497 w 3549414"/>
              <a:gd name="connsiteY11" fmla="*/ 4647223 h 4666754"/>
              <a:gd name="connsiteX12" fmla="*/ 86812 w 3549414"/>
              <a:gd name="connsiteY12" fmla="*/ 4617093 h 4666754"/>
              <a:gd name="connsiteX13" fmla="*/ 1260 w 3549414"/>
              <a:gd name="connsiteY13" fmla="*/ 4435308 h 4666754"/>
              <a:gd name="connsiteX14" fmla="*/ 30395 w 3549414"/>
              <a:gd name="connsiteY14" fmla="*/ 1910123 h 4666754"/>
              <a:gd name="connsiteX15" fmla="*/ 21172 w 3549414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35935 h 4666754"/>
              <a:gd name="connsiteX8" fmla="*/ 3278260 w 3551236"/>
              <a:gd name="connsiteY8" fmla="*/ 2104117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415"/>
              <a:gd name="connsiteY0" fmla="*/ 202570 h 4666754"/>
              <a:gd name="connsiteX1" fmla="*/ 88274 w 3553415"/>
              <a:gd name="connsiteY1" fmla="*/ 33157 h 4666754"/>
              <a:gd name="connsiteX2" fmla="*/ 260877 w 3553415"/>
              <a:gd name="connsiteY2" fmla="*/ 18258 h 4666754"/>
              <a:gd name="connsiteX3" fmla="*/ 536773 w 3553415"/>
              <a:gd name="connsiteY3" fmla="*/ 136528 h 4666754"/>
              <a:gd name="connsiteX4" fmla="*/ 539331 w 3553415"/>
              <a:gd name="connsiteY4" fmla="*/ 0 h 4666754"/>
              <a:gd name="connsiteX5" fmla="*/ 1276588 w 3553415"/>
              <a:gd name="connsiteY5" fmla="*/ 9721 h 4666754"/>
              <a:gd name="connsiteX6" fmla="*/ 3474476 w 3553415"/>
              <a:gd name="connsiteY6" fmla="*/ 43817 h 4666754"/>
              <a:gd name="connsiteX7" fmla="*/ 3548654 w 3553415"/>
              <a:gd name="connsiteY7" fmla="*/ 135935 h 4666754"/>
              <a:gd name="connsiteX8" fmla="*/ 3530720 w 3553415"/>
              <a:gd name="connsiteY8" fmla="*/ 2207651 h 4666754"/>
              <a:gd name="connsiteX9" fmla="*/ 3551236 w 3553415"/>
              <a:gd name="connsiteY9" fmla="*/ 4466733 h 4666754"/>
              <a:gd name="connsiteX10" fmla="*/ 3476456 w 3553415"/>
              <a:gd name="connsiteY10" fmla="*/ 4607544 h 4666754"/>
              <a:gd name="connsiteX11" fmla="*/ 2102497 w 3553415"/>
              <a:gd name="connsiteY11" fmla="*/ 4647223 h 4666754"/>
              <a:gd name="connsiteX12" fmla="*/ 86812 w 3553415"/>
              <a:gd name="connsiteY12" fmla="*/ 4617093 h 4666754"/>
              <a:gd name="connsiteX13" fmla="*/ 1260 w 3553415"/>
              <a:gd name="connsiteY13" fmla="*/ 4435308 h 4666754"/>
              <a:gd name="connsiteX14" fmla="*/ 30395 w 3553415"/>
              <a:gd name="connsiteY14" fmla="*/ 1910123 h 4666754"/>
              <a:gd name="connsiteX15" fmla="*/ 21172 w 3553415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35935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61817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14165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74476 w 3553689"/>
              <a:gd name="connsiteY6" fmla="*/ 43817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504216 w 3553689"/>
              <a:gd name="connsiteY5" fmla="*/ 26977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10195 h 4674379"/>
              <a:gd name="connsiteX1" fmla="*/ 88274 w 3553689"/>
              <a:gd name="connsiteY1" fmla="*/ 40782 h 4674379"/>
              <a:gd name="connsiteX2" fmla="*/ 223629 w 3553689"/>
              <a:gd name="connsiteY2" fmla="*/ 0 h 4674379"/>
              <a:gd name="connsiteX3" fmla="*/ 536773 w 3553689"/>
              <a:gd name="connsiteY3" fmla="*/ 144153 h 4674379"/>
              <a:gd name="connsiteX4" fmla="*/ 539331 w 3553689"/>
              <a:gd name="connsiteY4" fmla="*/ 7625 h 4674379"/>
              <a:gd name="connsiteX5" fmla="*/ 1504216 w 3553689"/>
              <a:gd name="connsiteY5" fmla="*/ 34602 h 4674379"/>
              <a:gd name="connsiteX6" fmla="*/ 3445506 w 3553689"/>
              <a:gd name="connsiteY6" fmla="*/ 16931 h 4674379"/>
              <a:gd name="connsiteX7" fmla="*/ 3548654 w 3553689"/>
              <a:gd name="connsiteY7" fmla="*/ 169442 h 4674379"/>
              <a:gd name="connsiteX8" fmla="*/ 3505888 w 3553689"/>
              <a:gd name="connsiteY8" fmla="*/ 2215276 h 4674379"/>
              <a:gd name="connsiteX9" fmla="*/ 3551236 w 3553689"/>
              <a:gd name="connsiteY9" fmla="*/ 4474358 h 4674379"/>
              <a:gd name="connsiteX10" fmla="*/ 3476456 w 3553689"/>
              <a:gd name="connsiteY10" fmla="*/ 4615169 h 4674379"/>
              <a:gd name="connsiteX11" fmla="*/ 2102497 w 3553689"/>
              <a:gd name="connsiteY11" fmla="*/ 4654848 h 4674379"/>
              <a:gd name="connsiteX12" fmla="*/ 86812 w 3553689"/>
              <a:gd name="connsiteY12" fmla="*/ 4624718 h 4674379"/>
              <a:gd name="connsiteX13" fmla="*/ 1260 w 3553689"/>
              <a:gd name="connsiteY13" fmla="*/ 4442933 h 4674379"/>
              <a:gd name="connsiteX14" fmla="*/ 30395 w 3553689"/>
              <a:gd name="connsiteY14" fmla="*/ 1917748 h 4674379"/>
              <a:gd name="connsiteX15" fmla="*/ 21172 w 3553689"/>
              <a:gd name="connsiteY15" fmla="*/ 210195 h 4674379"/>
              <a:gd name="connsiteX0" fmla="*/ 21172 w 3551236"/>
              <a:gd name="connsiteY0" fmla="*/ 210195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21172 w 3551236"/>
              <a:gd name="connsiteY15" fmla="*/ 210195 h 4674379"/>
              <a:gd name="connsiteX0" fmla="*/ 12895 w 3551236"/>
              <a:gd name="connsiteY0" fmla="*/ 192940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12895 w 3551236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7299 w 3551762"/>
              <a:gd name="connsiteY3" fmla="*/ 163490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33080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35451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42842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4225"/>
              <a:gd name="connsiteY0" fmla="*/ 200643 h 4672279"/>
              <a:gd name="connsiteX1" fmla="*/ 79140 w 3554225"/>
              <a:gd name="connsiteY1" fmla="*/ 29228 h 4672279"/>
              <a:gd name="connsiteX2" fmla="*/ 258838 w 3554225"/>
              <a:gd name="connsiteY2" fmla="*/ 0 h 4672279"/>
              <a:gd name="connsiteX3" fmla="*/ 542420 w 3554225"/>
              <a:gd name="connsiteY3" fmla="*/ 121042 h 4672279"/>
              <a:gd name="connsiteX4" fmla="*/ 526502 w 3554225"/>
              <a:gd name="connsiteY4" fmla="*/ 3773 h 4672279"/>
              <a:gd name="connsiteX5" fmla="*/ 1504320 w 3554225"/>
              <a:gd name="connsiteY5" fmla="*/ 42305 h 4672279"/>
              <a:gd name="connsiteX6" fmla="*/ 3445610 w 3554225"/>
              <a:gd name="connsiteY6" fmla="*/ 24634 h 4672279"/>
              <a:gd name="connsiteX7" fmla="*/ 3536343 w 3554225"/>
              <a:gd name="connsiteY7" fmla="*/ 177145 h 4672279"/>
              <a:gd name="connsiteX8" fmla="*/ 3505992 w 3554225"/>
              <a:gd name="connsiteY8" fmla="*/ 2222979 h 4672279"/>
              <a:gd name="connsiteX9" fmla="*/ 3551340 w 3554225"/>
              <a:gd name="connsiteY9" fmla="*/ 4482061 h 4672279"/>
              <a:gd name="connsiteX10" fmla="*/ 3476560 w 3554225"/>
              <a:gd name="connsiteY10" fmla="*/ 4622872 h 4672279"/>
              <a:gd name="connsiteX11" fmla="*/ 2102601 w 3554225"/>
              <a:gd name="connsiteY11" fmla="*/ 4662551 h 4672279"/>
              <a:gd name="connsiteX12" fmla="*/ 72135 w 3554225"/>
              <a:gd name="connsiteY12" fmla="*/ 4617014 h 4672279"/>
              <a:gd name="connsiteX13" fmla="*/ 1364 w 3554225"/>
              <a:gd name="connsiteY13" fmla="*/ 4450636 h 4672279"/>
              <a:gd name="connsiteX14" fmla="*/ 27321 w 3554225"/>
              <a:gd name="connsiteY14" fmla="*/ 1939624 h 4672279"/>
              <a:gd name="connsiteX15" fmla="*/ 12999 w 3554225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2778"/>
              <a:gd name="connsiteY0" fmla="*/ 200643 h 4672279"/>
              <a:gd name="connsiteX1" fmla="*/ 79140 w 3552778"/>
              <a:gd name="connsiteY1" fmla="*/ 29228 h 4672279"/>
              <a:gd name="connsiteX2" fmla="*/ 258838 w 3552778"/>
              <a:gd name="connsiteY2" fmla="*/ 0 h 4672279"/>
              <a:gd name="connsiteX3" fmla="*/ 542420 w 3552778"/>
              <a:gd name="connsiteY3" fmla="*/ 121042 h 4672279"/>
              <a:gd name="connsiteX4" fmla="*/ 526502 w 3552778"/>
              <a:gd name="connsiteY4" fmla="*/ 3773 h 4672279"/>
              <a:gd name="connsiteX5" fmla="*/ 1504320 w 3552778"/>
              <a:gd name="connsiteY5" fmla="*/ 42305 h 4672279"/>
              <a:gd name="connsiteX6" fmla="*/ 3445610 w 3552778"/>
              <a:gd name="connsiteY6" fmla="*/ 24634 h 4672279"/>
              <a:gd name="connsiteX7" fmla="*/ 3536343 w 3552778"/>
              <a:gd name="connsiteY7" fmla="*/ 177145 h 4672279"/>
              <a:gd name="connsiteX8" fmla="*/ 3515230 w 3552778"/>
              <a:gd name="connsiteY8" fmla="*/ 2265348 h 4672279"/>
              <a:gd name="connsiteX9" fmla="*/ 3551340 w 3552778"/>
              <a:gd name="connsiteY9" fmla="*/ 4482061 h 4672279"/>
              <a:gd name="connsiteX10" fmla="*/ 3476560 w 3552778"/>
              <a:gd name="connsiteY10" fmla="*/ 4622872 h 4672279"/>
              <a:gd name="connsiteX11" fmla="*/ 2102601 w 3552778"/>
              <a:gd name="connsiteY11" fmla="*/ 4662551 h 4672279"/>
              <a:gd name="connsiteX12" fmla="*/ 72135 w 3552778"/>
              <a:gd name="connsiteY12" fmla="*/ 4617014 h 4672279"/>
              <a:gd name="connsiteX13" fmla="*/ 1364 w 3552778"/>
              <a:gd name="connsiteY13" fmla="*/ 4450636 h 4672279"/>
              <a:gd name="connsiteX14" fmla="*/ 27321 w 3552778"/>
              <a:gd name="connsiteY14" fmla="*/ 1939624 h 4672279"/>
              <a:gd name="connsiteX15" fmla="*/ 12999 w 3552778"/>
              <a:gd name="connsiteY15" fmla="*/ 200643 h 4672279"/>
              <a:gd name="connsiteX0" fmla="*/ 12999 w 3563236"/>
              <a:gd name="connsiteY0" fmla="*/ 200643 h 4672279"/>
              <a:gd name="connsiteX1" fmla="*/ 79140 w 3563236"/>
              <a:gd name="connsiteY1" fmla="*/ 29228 h 4672279"/>
              <a:gd name="connsiteX2" fmla="*/ 258838 w 3563236"/>
              <a:gd name="connsiteY2" fmla="*/ 0 h 4672279"/>
              <a:gd name="connsiteX3" fmla="*/ 542420 w 3563236"/>
              <a:gd name="connsiteY3" fmla="*/ 121042 h 4672279"/>
              <a:gd name="connsiteX4" fmla="*/ 526502 w 3563236"/>
              <a:gd name="connsiteY4" fmla="*/ 3773 h 4672279"/>
              <a:gd name="connsiteX5" fmla="*/ 1504320 w 3563236"/>
              <a:gd name="connsiteY5" fmla="*/ 42305 h 4672279"/>
              <a:gd name="connsiteX6" fmla="*/ 3445610 w 3563236"/>
              <a:gd name="connsiteY6" fmla="*/ 24634 h 4672279"/>
              <a:gd name="connsiteX7" fmla="*/ 3545581 w 3563236"/>
              <a:gd name="connsiteY7" fmla="*/ 169442 h 4672279"/>
              <a:gd name="connsiteX8" fmla="*/ 3515230 w 3563236"/>
              <a:gd name="connsiteY8" fmla="*/ 2265348 h 4672279"/>
              <a:gd name="connsiteX9" fmla="*/ 3551340 w 3563236"/>
              <a:gd name="connsiteY9" fmla="*/ 4482061 h 4672279"/>
              <a:gd name="connsiteX10" fmla="*/ 3476560 w 3563236"/>
              <a:gd name="connsiteY10" fmla="*/ 4622872 h 4672279"/>
              <a:gd name="connsiteX11" fmla="*/ 2102601 w 3563236"/>
              <a:gd name="connsiteY11" fmla="*/ 4662551 h 4672279"/>
              <a:gd name="connsiteX12" fmla="*/ 72135 w 3563236"/>
              <a:gd name="connsiteY12" fmla="*/ 4617014 h 4672279"/>
              <a:gd name="connsiteX13" fmla="*/ 1364 w 3563236"/>
              <a:gd name="connsiteY13" fmla="*/ 4450636 h 4672279"/>
              <a:gd name="connsiteX14" fmla="*/ 27321 w 3563236"/>
              <a:gd name="connsiteY14" fmla="*/ 1939624 h 4672279"/>
              <a:gd name="connsiteX15" fmla="*/ 12999 w 3563236"/>
              <a:gd name="connsiteY15" fmla="*/ 200643 h 4672279"/>
              <a:gd name="connsiteX0" fmla="*/ 12999 w 3551547"/>
              <a:gd name="connsiteY0" fmla="*/ 200643 h 4672279"/>
              <a:gd name="connsiteX1" fmla="*/ 79140 w 3551547"/>
              <a:gd name="connsiteY1" fmla="*/ 29228 h 4672279"/>
              <a:gd name="connsiteX2" fmla="*/ 258838 w 3551547"/>
              <a:gd name="connsiteY2" fmla="*/ 0 h 4672279"/>
              <a:gd name="connsiteX3" fmla="*/ 542420 w 3551547"/>
              <a:gd name="connsiteY3" fmla="*/ 121042 h 4672279"/>
              <a:gd name="connsiteX4" fmla="*/ 526502 w 3551547"/>
              <a:gd name="connsiteY4" fmla="*/ 3773 h 4672279"/>
              <a:gd name="connsiteX5" fmla="*/ 1504320 w 3551547"/>
              <a:gd name="connsiteY5" fmla="*/ 42305 h 4672279"/>
              <a:gd name="connsiteX6" fmla="*/ 3445610 w 3551547"/>
              <a:gd name="connsiteY6" fmla="*/ 24634 h 4672279"/>
              <a:gd name="connsiteX7" fmla="*/ 3545581 w 3551547"/>
              <a:gd name="connsiteY7" fmla="*/ 169442 h 4672279"/>
              <a:gd name="connsiteX8" fmla="*/ 3515230 w 3551547"/>
              <a:gd name="connsiteY8" fmla="*/ 2265348 h 4672279"/>
              <a:gd name="connsiteX9" fmla="*/ 3551340 w 3551547"/>
              <a:gd name="connsiteY9" fmla="*/ 4482061 h 4672279"/>
              <a:gd name="connsiteX10" fmla="*/ 3476560 w 3551547"/>
              <a:gd name="connsiteY10" fmla="*/ 4622872 h 4672279"/>
              <a:gd name="connsiteX11" fmla="*/ 2102601 w 3551547"/>
              <a:gd name="connsiteY11" fmla="*/ 4662551 h 4672279"/>
              <a:gd name="connsiteX12" fmla="*/ 72135 w 3551547"/>
              <a:gd name="connsiteY12" fmla="*/ 4617014 h 4672279"/>
              <a:gd name="connsiteX13" fmla="*/ 1364 w 3551547"/>
              <a:gd name="connsiteY13" fmla="*/ 4450636 h 4672279"/>
              <a:gd name="connsiteX14" fmla="*/ 27321 w 3551547"/>
              <a:gd name="connsiteY14" fmla="*/ 1939624 h 4672279"/>
              <a:gd name="connsiteX15" fmla="*/ 12999 w 3551547"/>
              <a:gd name="connsiteY15" fmla="*/ 200643 h 4672279"/>
              <a:gd name="connsiteX0" fmla="*/ 12999 w 3552568"/>
              <a:gd name="connsiteY0" fmla="*/ 200643 h 4672279"/>
              <a:gd name="connsiteX1" fmla="*/ 79140 w 3552568"/>
              <a:gd name="connsiteY1" fmla="*/ 29228 h 4672279"/>
              <a:gd name="connsiteX2" fmla="*/ 258838 w 3552568"/>
              <a:gd name="connsiteY2" fmla="*/ 0 h 4672279"/>
              <a:gd name="connsiteX3" fmla="*/ 542420 w 3552568"/>
              <a:gd name="connsiteY3" fmla="*/ 121042 h 4672279"/>
              <a:gd name="connsiteX4" fmla="*/ 526502 w 3552568"/>
              <a:gd name="connsiteY4" fmla="*/ 3773 h 4672279"/>
              <a:gd name="connsiteX5" fmla="*/ 1504320 w 3552568"/>
              <a:gd name="connsiteY5" fmla="*/ 42305 h 4672279"/>
              <a:gd name="connsiteX6" fmla="*/ 3445610 w 3552568"/>
              <a:gd name="connsiteY6" fmla="*/ 24634 h 4672279"/>
              <a:gd name="connsiteX7" fmla="*/ 3545581 w 3552568"/>
              <a:gd name="connsiteY7" fmla="*/ 169442 h 4672279"/>
              <a:gd name="connsiteX8" fmla="*/ 3515230 w 3552568"/>
              <a:gd name="connsiteY8" fmla="*/ 2265348 h 4672279"/>
              <a:gd name="connsiteX9" fmla="*/ 3551340 w 3552568"/>
              <a:gd name="connsiteY9" fmla="*/ 4482061 h 4672279"/>
              <a:gd name="connsiteX10" fmla="*/ 3476560 w 3552568"/>
              <a:gd name="connsiteY10" fmla="*/ 4622872 h 4672279"/>
              <a:gd name="connsiteX11" fmla="*/ 2102601 w 3552568"/>
              <a:gd name="connsiteY11" fmla="*/ 4662551 h 4672279"/>
              <a:gd name="connsiteX12" fmla="*/ 72135 w 3552568"/>
              <a:gd name="connsiteY12" fmla="*/ 4617014 h 4672279"/>
              <a:gd name="connsiteX13" fmla="*/ 1364 w 3552568"/>
              <a:gd name="connsiteY13" fmla="*/ 4450636 h 4672279"/>
              <a:gd name="connsiteX14" fmla="*/ 27321 w 3552568"/>
              <a:gd name="connsiteY14" fmla="*/ 1939624 h 4672279"/>
              <a:gd name="connsiteX15" fmla="*/ 12999 w 3552568"/>
              <a:gd name="connsiteY15" fmla="*/ 200643 h 4672279"/>
              <a:gd name="connsiteX0" fmla="*/ 12999 w 3552769"/>
              <a:gd name="connsiteY0" fmla="*/ 200643 h 4672279"/>
              <a:gd name="connsiteX1" fmla="*/ 79140 w 3552769"/>
              <a:gd name="connsiteY1" fmla="*/ 29228 h 4672279"/>
              <a:gd name="connsiteX2" fmla="*/ 258838 w 3552769"/>
              <a:gd name="connsiteY2" fmla="*/ 0 h 4672279"/>
              <a:gd name="connsiteX3" fmla="*/ 542420 w 3552769"/>
              <a:gd name="connsiteY3" fmla="*/ 121042 h 4672279"/>
              <a:gd name="connsiteX4" fmla="*/ 526502 w 3552769"/>
              <a:gd name="connsiteY4" fmla="*/ 3773 h 4672279"/>
              <a:gd name="connsiteX5" fmla="*/ 1504320 w 3552769"/>
              <a:gd name="connsiteY5" fmla="*/ 42305 h 4672279"/>
              <a:gd name="connsiteX6" fmla="*/ 3445610 w 3552769"/>
              <a:gd name="connsiteY6" fmla="*/ 24634 h 4672279"/>
              <a:gd name="connsiteX7" fmla="*/ 3545581 w 3552769"/>
              <a:gd name="connsiteY7" fmla="*/ 169442 h 4672279"/>
              <a:gd name="connsiteX8" fmla="*/ 3515230 w 3552769"/>
              <a:gd name="connsiteY8" fmla="*/ 2265348 h 4672279"/>
              <a:gd name="connsiteX9" fmla="*/ 3551340 w 3552769"/>
              <a:gd name="connsiteY9" fmla="*/ 4482061 h 4672279"/>
              <a:gd name="connsiteX10" fmla="*/ 3476560 w 3552769"/>
              <a:gd name="connsiteY10" fmla="*/ 4622872 h 4672279"/>
              <a:gd name="connsiteX11" fmla="*/ 2102601 w 3552769"/>
              <a:gd name="connsiteY11" fmla="*/ 4662551 h 4672279"/>
              <a:gd name="connsiteX12" fmla="*/ 72135 w 3552769"/>
              <a:gd name="connsiteY12" fmla="*/ 4617014 h 4672279"/>
              <a:gd name="connsiteX13" fmla="*/ 1364 w 3552769"/>
              <a:gd name="connsiteY13" fmla="*/ 4450636 h 4672279"/>
              <a:gd name="connsiteX14" fmla="*/ 27321 w 3552769"/>
              <a:gd name="connsiteY14" fmla="*/ 1939624 h 4672279"/>
              <a:gd name="connsiteX15" fmla="*/ 12999 w 3552769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45581 w 3551340"/>
              <a:gd name="connsiteY7" fmla="*/ 169442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551340" h="4672279">
                <a:moveTo>
                  <a:pt x="12999" y="200643"/>
                </a:moveTo>
                <a:cubicBezTo>
                  <a:pt x="40589" y="173034"/>
                  <a:pt x="77417" y="106909"/>
                  <a:pt x="79140" y="29228"/>
                </a:cubicBezTo>
                <a:lnTo>
                  <a:pt x="258838" y="0"/>
                </a:lnTo>
                <a:cubicBezTo>
                  <a:pt x="288699" y="94272"/>
                  <a:pt x="479303" y="153877"/>
                  <a:pt x="542420" y="121042"/>
                </a:cubicBezTo>
                <a:cubicBezTo>
                  <a:pt x="538122" y="55176"/>
                  <a:pt x="534707" y="61846"/>
                  <a:pt x="526502" y="3773"/>
                </a:cubicBezTo>
                <a:cubicBezTo>
                  <a:pt x="573332" y="17599"/>
                  <a:pt x="1017802" y="38828"/>
                  <a:pt x="1504320" y="42305"/>
                </a:cubicBezTo>
                <a:lnTo>
                  <a:pt x="3445610" y="24634"/>
                </a:lnTo>
                <a:cubicBezTo>
                  <a:pt x="3428572" y="44097"/>
                  <a:pt x="3506684" y="154947"/>
                  <a:pt x="3545581" y="169442"/>
                </a:cubicBezTo>
                <a:cubicBezTo>
                  <a:pt x="3569371" y="584868"/>
                  <a:pt x="3506880" y="1623612"/>
                  <a:pt x="3515230" y="2265348"/>
                </a:cubicBezTo>
                <a:cubicBezTo>
                  <a:pt x="3523580" y="2907084"/>
                  <a:pt x="3543794" y="3662743"/>
                  <a:pt x="3551340" y="4482061"/>
                </a:cubicBezTo>
                <a:cubicBezTo>
                  <a:pt x="3519139" y="4495535"/>
                  <a:pt x="3480543" y="4491749"/>
                  <a:pt x="3476560" y="4622872"/>
                </a:cubicBezTo>
                <a:cubicBezTo>
                  <a:pt x="3089649" y="4668357"/>
                  <a:pt x="2509836" y="4659434"/>
                  <a:pt x="2102601" y="4662551"/>
                </a:cubicBezTo>
                <a:cubicBezTo>
                  <a:pt x="1434845" y="4646756"/>
                  <a:pt x="561175" y="4717779"/>
                  <a:pt x="72135" y="4617014"/>
                </a:cubicBezTo>
                <a:cubicBezTo>
                  <a:pt x="80338" y="4573163"/>
                  <a:pt x="38705" y="4455395"/>
                  <a:pt x="1364" y="4450636"/>
                </a:cubicBezTo>
                <a:cubicBezTo>
                  <a:pt x="-7035" y="4048932"/>
                  <a:pt x="26072" y="2675278"/>
                  <a:pt x="27321" y="1939624"/>
                </a:cubicBezTo>
                <a:cubicBezTo>
                  <a:pt x="12016" y="1212598"/>
                  <a:pt x="-3500" y="715250"/>
                  <a:pt x="12999" y="200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ru-RU" dirty="0"/>
              <a:t>Вставка рисунка</a:t>
            </a:r>
          </a:p>
        </p:txBody>
      </p:sp>
    </p:spTree>
    <p:extLst>
      <p:ext uri="{BB962C8B-B14F-4D97-AF65-F5344CB8AC3E}">
        <p14:creationId xmlns:p14="http://schemas.microsoft.com/office/powerpoint/2010/main" val="38399769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Два горизонтальных рису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Полилиния 608"/>
          <p:cNvSpPr/>
          <p:nvPr/>
        </p:nvSpPr>
        <p:spPr>
          <a:xfrm>
            <a:off x="450574" y="333196"/>
            <a:ext cx="11205325" cy="278520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98418 h 2786380"/>
              <a:gd name="connsiteX1" fmla="*/ 87266 w 11626669"/>
              <a:gd name="connsiteY1" fmla="*/ 224849 h 2786380"/>
              <a:gd name="connsiteX2" fmla="*/ 7323660 w 11626669"/>
              <a:gd name="connsiteY2" fmla="*/ 83073 h 2786380"/>
              <a:gd name="connsiteX3" fmla="*/ 11436788 w 11626669"/>
              <a:gd name="connsiteY3" fmla="*/ 326497 h 2786380"/>
              <a:gd name="connsiteX4" fmla="*/ 11623204 w 11626669"/>
              <a:gd name="connsiteY4" fmla="*/ 2786380 h 2786380"/>
              <a:gd name="connsiteX5" fmla="*/ 11265413 w 11626669"/>
              <a:gd name="connsiteY5" fmla="*/ 2533847 h 2786380"/>
              <a:gd name="connsiteX6" fmla="*/ 9258720 w 11626669"/>
              <a:gd name="connsiteY6" fmla="*/ 1533399 h 2786380"/>
              <a:gd name="connsiteX7" fmla="*/ 6546781 w 11626669"/>
              <a:gd name="connsiteY7" fmla="*/ 1491269 h 2786380"/>
              <a:gd name="connsiteX8" fmla="*/ 719730 w 11626669"/>
              <a:gd name="connsiteY8" fmla="*/ 1292412 h 2786380"/>
              <a:gd name="connsiteX9" fmla="*/ 12623 w 11626669"/>
              <a:gd name="connsiteY9" fmla="*/ 898418 h 2786380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19730 w 11626669"/>
              <a:gd name="connsiteY8" fmla="*/ 1277454 h 2771422"/>
              <a:gd name="connsiteX9" fmla="*/ 12623 w 11626669"/>
              <a:gd name="connsiteY9" fmla="*/ 883460 h 2771422"/>
              <a:gd name="connsiteX0" fmla="*/ 12623 w 11626669"/>
              <a:gd name="connsiteY0" fmla="*/ 978325 h 2866287"/>
              <a:gd name="connsiteX1" fmla="*/ 87266 w 11626669"/>
              <a:gd name="connsiteY1" fmla="*/ 304756 h 2866287"/>
              <a:gd name="connsiteX2" fmla="*/ 7323660 w 11626669"/>
              <a:gd name="connsiteY2" fmla="*/ 162980 h 2866287"/>
              <a:gd name="connsiteX3" fmla="*/ 11436788 w 11626669"/>
              <a:gd name="connsiteY3" fmla="*/ 406404 h 2866287"/>
              <a:gd name="connsiteX4" fmla="*/ 11623204 w 11626669"/>
              <a:gd name="connsiteY4" fmla="*/ 2866287 h 2866287"/>
              <a:gd name="connsiteX5" fmla="*/ 11265413 w 11626669"/>
              <a:gd name="connsiteY5" fmla="*/ 2613754 h 2866287"/>
              <a:gd name="connsiteX6" fmla="*/ 9258720 w 11626669"/>
              <a:gd name="connsiteY6" fmla="*/ 1613306 h 2866287"/>
              <a:gd name="connsiteX7" fmla="*/ 6546781 w 11626669"/>
              <a:gd name="connsiteY7" fmla="*/ 1571176 h 2866287"/>
              <a:gd name="connsiteX8" fmla="*/ 766321 w 11626669"/>
              <a:gd name="connsiteY8" fmla="*/ 979610 h 2866287"/>
              <a:gd name="connsiteX9" fmla="*/ 12623 w 11626669"/>
              <a:gd name="connsiteY9" fmla="*/ 978325 h 2866287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912682 h 2800644"/>
              <a:gd name="connsiteX1" fmla="*/ 87266 w 11626669"/>
              <a:gd name="connsiteY1" fmla="*/ 239113 h 2800644"/>
              <a:gd name="connsiteX2" fmla="*/ 7323660 w 11626669"/>
              <a:gd name="connsiteY2" fmla="*/ 97337 h 2800644"/>
              <a:gd name="connsiteX3" fmla="*/ 11436788 w 11626669"/>
              <a:gd name="connsiteY3" fmla="*/ 340761 h 2800644"/>
              <a:gd name="connsiteX4" fmla="*/ 11623204 w 11626669"/>
              <a:gd name="connsiteY4" fmla="*/ 2800644 h 2800644"/>
              <a:gd name="connsiteX5" fmla="*/ 11265413 w 11626669"/>
              <a:gd name="connsiteY5" fmla="*/ 2548111 h 2800644"/>
              <a:gd name="connsiteX6" fmla="*/ 9258720 w 11626669"/>
              <a:gd name="connsiteY6" fmla="*/ 1547663 h 2800644"/>
              <a:gd name="connsiteX7" fmla="*/ 6523486 w 11626669"/>
              <a:gd name="connsiteY7" fmla="*/ 1255628 h 2800644"/>
              <a:gd name="connsiteX8" fmla="*/ 766321 w 11626669"/>
              <a:gd name="connsiteY8" fmla="*/ 913967 h 2800644"/>
              <a:gd name="connsiteX9" fmla="*/ 12623 w 11626669"/>
              <a:gd name="connsiteY9" fmla="*/ 912682 h 2800644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894445 w 11626669"/>
              <a:gd name="connsiteY8" fmla="*/ 860945 h 2771422"/>
              <a:gd name="connsiteX9" fmla="*/ 12623 w 11626669"/>
              <a:gd name="connsiteY9" fmla="*/ 883460 h 2771422"/>
              <a:gd name="connsiteX0" fmla="*/ 42685 w 11575198"/>
              <a:gd name="connsiteY0" fmla="*/ 883460 h 2771422"/>
              <a:gd name="connsiteX1" fmla="*/ 35795 w 11575198"/>
              <a:gd name="connsiteY1" fmla="*/ 209891 h 2771422"/>
              <a:gd name="connsiteX2" fmla="*/ 7272189 w 11575198"/>
              <a:gd name="connsiteY2" fmla="*/ 68115 h 2771422"/>
              <a:gd name="connsiteX3" fmla="*/ 11385317 w 11575198"/>
              <a:gd name="connsiteY3" fmla="*/ 311539 h 2771422"/>
              <a:gd name="connsiteX4" fmla="*/ 11571733 w 11575198"/>
              <a:gd name="connsiteY4" fmla="*/ 2771422 h 2771422"/>
              <a:gd name="connsiteX5" fmla="*/ 11213942 w 11575198"/>
              <a:gd name="connsiteY5" fmla="*/ 2518889 h 2771422"/>
              <a:gd name="connsiteX6" fmla="*/ 9207249 w 11575198"/>
              <a:gd name="connsiteY6" fmla="*/ 1518441 h 2771422"/>
              <a:gd name="connsiteX7" fmla="*/ 6472015 w 11575198"/>
              <a:gd name="connsiteY7" fmla="*/ 1226406 h 2771422"/>
              <a:gd name="connsiteX8" fmla="*/ 842974 w 11575198"/>
              <a:gd name="connsiteY8" fmla="*/ 860945 h 2771422"/>
              <a:gd name="connsiteX9" fmla="*/ 42685 w 11575198"/>
              <a:gd name="connsiteY9" fmla="*/ 883460 h 2771422"/>
              <a:gd name="connsiteX0" fmla="*/ 42685 w 11575198"/>
              <a:gd name="connsiteY0" fmla="*/ 1042720 h 2930682"/>
              <a:gd name="connsiteX1" fmla="*/ 35795 w 11575198"/>
              <a:gd name="connsiteY1" fmla="*/ 369151 h 2930682"/>
              <a:gd name="connsiteX2" fmla="*/ 7272189 w 11575198"/>
              <a:gd name="connsiteY2" fmla="*/ 227375 h 2930682"/>
              <a:gd name="connsiteX3" fmla="*/ 11385317 w 11575198"/>
              <a:gd name="connsiteY3" fmla="*/ 470799 h 2930682"/>
              <a:gd name="connsiteX4" fmla="*/ 11571733 w 11575198"/>
              <a:gd name="connsiteY4" fmla="*/ 2930682 h 2930682"/>
              <a:gd name="connsiteX5" fmla="*/ 11213942 w 11575198"/>
              <a:gd name="connsiteY5" fmla="*/ 2678149 h 2930682"/>
              <a:gd name="connsiteX6" fmla="*/ 9207249 w 11575198"/>
              <a:gd name="connsiteY6" fmla="*/ 1677701 h 2930682"/>
              <a:gd name="connsiteX7" fmla="*/ 6472015 w 11575198"/>
              <a:gd name="connsiteY7" fmla="*/ 1385666 h 2930682"/>
              <a:gd name="connsiteX8" fmla="*/ 551783 w 11575198"/>
              <a:gd name="connsiteY8" fmla="*/ 675098 h 2930682"/>
              <a:gd name="connsiteX9" fmla="*/ 42685 w 11575198"/>
              <a:gd name="connsiteY9" fmla="*/ 10427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27288 h 2927150"/>
              <a:gd name="connsiteX1" fmla="*/ 23977 w 11679857"/>
              <a:gd name="connsiteY1" fmla="*/ 329919 h 2927150"/>
              <a:gd name="connsiteX2" fmla="*/ 7376848 w 11679857"/>
              <a:gd name="connsiteY2" fmla="*/ 223843 h 2927150"/>
              <a:gd name="connsiteX3" fmla="*/ 11489976 w 11679857"/>
              <a:gd name="connsiteY3" fmla="*/ 467267 h 2927150"/>
              <a:gd name="connsiteX4" fmla="*/ 11676392 w 11679857"/>
              <a:gd name="connsiteY4" fmla="*/ 2927150 h 2927150"/>
              <a:gd name="connsiteX5" fmla="*/ 11318601 w 11679857"/>
              <a:gd name="connsiteY5" fmla="*/ 2674617 h 2927150"/>
              <a:gd name="connsiteX6" fmla="*/ 9311908 w 11679857"/>
              <a:gd name="connsiteY6" fmla="*/ 1674169 h 2927150"/>
              <a:gd name="connsiteX7" fmla="*/ 6471845 w 11679857"/>
              <a:gd name="connsiteY7" fmla="*/ 1394034 h 2927150"/>
              <a:gd name="connsiteX8" fmla="*/ 656442 w 11679857"/>
              <a:gd name="connsiteY8" fmla="*/ 671566 h 2927150"/>
              <a:gd name="connsiteX9" fmla="*/ 77458 w 11679857"/>
              <a:gd name="connsiteY9" fmla="*/ 1027288 h 2927150"/>
              <a:gd name="connsiteX0" fmla="*/ 77458 w 11679857"/>
              <a:gd name="connsiteY0" fmla="*/ 955443 h 2855305"/>
              <a:gd name="connsiteX1" fmla="*/ 23977 w 11679857"/>
              <a:gd name="connsiteY1" fmla="*/ 258074 h 2855305"/>
              <a:gd name="connsiteX2" fmla="*/ 7376848 w 11679857"/>
              <a:gd name="connsiteY2" fmla="*/ 151998 h 2855305"/>
              <a:gd name="connsiteX3" fmla="*/ 11489976 w 11679857"/>
              <a:gd name="connsiteY3" fmla="*/ 395422 h 2855305"/>
              <a:gd name="connsiteX4" fmla="*/ 11676392 w 11679857"/>
              <a:gd name="connsiteY4" fmla="*/ 2855305 h 2855305"/>
              <a:gd name="connsiteX5" fmla="*/ 11318601 w 11679857"/>
              <a:gd name="connsiteY5" fmla="*/ 2602772 h 2855305"/>
              <a:gd name="connsiteX6" fmla="*/ 9311908 w 11679857"/>
              <a:gd name="connsiteY6" fmla="*/ 1602324 h 2855305"/>
              <a:gd name="connsiteX7" fmla="*/ 6471845 w 11679857"/>
              <a:gd name="connsiteY7" fmla="*/ 1322189 h 2855305"/>
              <a:gd name="connsiteX8" fmla="*/ 656442 w 11679857"/>
              <a:gd name="connsiteY8" fmla="*/ 599721 h 2855305"/>
              <a:gd name="connsiteX9" fmla="*/ 77458 w 11679857"/>
              <a:gd name="connsiteY9" fmla="*/ 955443 h 2855305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378664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318601 w 11676392"/>
              <a:gd name="connsiteY5" fmla="*/ 2570533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248715 w 11676392"/>
              <a:gd name="connsiteY5" fmla="*/ 2392030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19699 w 11666529"/>
              <a:gd name="connsiteY0" fmla="*/ 923204 h 2894468"/>
              <a:gd name="connsiteX1" fmla="*/ 61272 w 11666529"/>
              <a:gd name="connsiteY1" fmla="*/ 225835 h 2894468"/>
              <a:gd name="connsiteX2" fmla="*/ 7414143 w 11666529"/>
              <a:gd name="connsiteY2" fmla="*/ 119759 h 2894468"/>
              <a:gd name="connsiteX3" fmla="*/ 11492328 w 11666529"/>
              <a:gd name="connsiteY3" fmla="*/ 172779 h 2894468"/>
              <a:gd name="connsiteX4" fmla="*/ 11655449 w 11666529"/>
              <a:gd name="connsiteY4" fmla="*/ 2894468 h 2894468"/>
              <a:gd name="connsiteX5" fmla="*/ 11286010 w 11666529"/>
              <a:gd name="connsiteY5" fmla="*/ 2392030 h 2894468"/>
              <a:gd name="connsiteX6" fmla="*/ 9349203 w 11666529"/>
              <a:gd name="connsiteY6" fmla="*/ 1570085 h 2894468"/>
              <a:gd name="connsiteX7" fmla="*/ 6415959 w 11666529"/>
              <a:gd name="connsiteY7" fmla="*/ 1289950 h 2894468"/>
              <a:gd name="connsiteX8" fmla="*/ 693737 w 11666529"/>
              <a:gd name="connsiteY8" fmla="*/ 567482 h 2894468"/>
              <a:gd name="connsiteX9" fmla="*/ 19699 w 11666529"/>
              <a:gd name="connsiteY9" fmla="*/ 923204 h 2894468"/>
              <a:gd name="connsiteX0" fmla="*/ 9575 w 11656405"/>
              <a:gd name="connsiteY0" fmla="*/ 923204 h 2894468"/>
              <a:gd name="connsiteX1" fmla="*/ 51148 w 11656405"/>
              <a:gd name="connsiteY1" fmla="*/ 225835 h 2894468"/>
              <a:gd name="connsiteX2" fmla="*/ 7404019 w 11656405"/>
              <a:gd name="connsiteY2" fmla="*/ 119759 h 2894468"/>
              <a:gd name="connsiteX3" fmla="*/ 11482204 w 11656405"/>
              <a:gd name="connsiteY3" fmla="*/ 172779 h 2894468"/>
              <a:gd name="connsiteX4" fmla="*/ 11645325 w 11656405"/>
              <a:gd name="connsiteY4" fmla="*/ 2894468 h 2894468"/>
              <a:gd name="connsiteX5" fmla="*/ 11275886 w 11656405"/>
              <a:gd name="connsiteY5" fmla="*/ 2392030 h 2894468"/>
              <a:gd name="connsiteX6" fmla="*/ 9339079 w 11656405"/>
              <a:gd name="connsiteY6" fmla="*/ 1570085 h 2894468"/>
              <a:gd name="connsiteX7" fmla="*/ 6405835 w 11656405"/>
              <a:gd name="connsiteY7" fmla="*/ 1289950 h 2894468"/>
              <a:gd name="connsiteX8" fmla="*/ 683613 w 11656405"/>
              <a:gd name="connsiteY8" fmla="*/ 567482 h 2894468"/>
              <a:gd name="connsiteX9" fmla="*/ 9575 w 11656405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876171 h 2847435"/>
              <a:gd name="connsiteX1" fmla="*/ 26928 w 11774766"/>
              <a:gd name="connsiteY1" fmla="*/ 214503 h 2847435"/>
              <a:gd name="connsiteX2" fmla="*/ 7522380 w 11774766"/>
              <a:gd name="connsiteY2" fmla="*/ 72726 h 2847435"/>
              <a:gd name="connsiteX3" fmla="*/ 11600565 w 11774766"/>
              <a:gd name="connsiteY3" fmla="*/ 125746 h 2847435"/>
              <a:gd name="connsiteX4" fmla="*/ 11763686 w 11774766"/>
              <a:gd name="connsiteY4" fmla="*/ 2847435 h 2847435"/>
              <a:gd name="connsiteX5" fmla="*/ 11394247 w 11774766"/>
              <a:gd name="connsiteY5" fmla="*/ 2344997 h 2847435"/>
              <a:gd name="connsiteX6" fmla="*/ 9457440 w 11774766"/>
              <a:gd name="connsiteY6" fmla="*/ 1523052 h 2847435"/>
              <a:gd name="connsiteX7" fmla="*/ 6524196 w 11774766"/>
              <a:gd name="connsiteY7" fmla="*/ 1242917 h 2847435"/>
              <a:gd name="connsiteX8" fmla="*/ 801974 w 11774766"/>
              <a:gd name="connsiteY8" fmla="*/ 520449 h 2847435"/>
              <a:gd name="connsiteX9" fmla="*/ 127936 w 11774766"/>
              <a:gd name="connsiteY9" fmla="*/ 876171 h 2847435"/>
              <a:gd name="connsiteX0" fmla="*/ 67907 w 11714737"/>
              <a:gd name="connsiteY0" fmla="*/ 908569 h 2879833"/>
              <a:gd name="connsiteX1" fmla="*/ 61952 w 11714737"/>
              <a:gd name="connsiteY1" fmla="*/ 199299 h 2879833"/>
              <a:gd name="connsiteX2" fmla="*/ 7462351 w 11714737"/>
              <a:gd name="connsiteY2" fmla="*/ 105124 h 2879833"/>
              <a:gd name="connsiteX3" fmla="*/ 11540536 w 11714737"/>
              <a:gd name="connsiteY3" fmla="*/ 158144 h 2879833"/>
              <a:gd name="connsiteX4" fmla="*/ 11703657 w 11714737"/>
              <a:gd name="connsiteY4" fmla="*/ 2879833 h 2879833"/>
              <a:gd name="connsiteX5" fmla="*/ 11334218 w 11714737"/>
              <a:gd name="connsiteY5" fmla="*/ 2377395 h 2879833"/>
              <a:gd name="connsiteX6" fmla="*/ 9397411 w 11714737"/>
              <a:gd name="connsiteY6" fmla="*/ 1555450 h 2879833"/>
              <a:gd name="connsiteX7" fmla="*/ 6464167 w 11714737"/>
              <a:gd name="connsiteY7" fmla="*/ 1275315 h 2879833"/>
              <a:gd name="connsiteX8" fmla="*/ 741945 w 11714737"/>
              <a:gd name="connsiteY8" fmla="*/ 552847 h 2879833"/>
              <a:gd name="connsiteX9" fmla="*/ 67907 w 11714737"/>
              <a:gd name="connsiteY9" fmla="*/ 908569 h 2879833"/>
              <a:gd name="connsiteX0" fmla="*/ 67907 w 11798115"/>
              <a:gd name="connsiteY0" fmla="*/ 902543 h 2873807"/>
              <a:gd name="connsiteX1" fmla="*/ 61952 w 11798115"/>
              <a:gd name="connsiteY1" fmla="*/ 193273 h 2873807"/>
              <a:gd name="connsiteX2" fmla="*/ 7462351 w 11798115"/>
              <a:gd name="connsiteY2" fmla="*/ 99098 h 2873807"/>
              <a:gd name="connsiteX3" fmla="*/ 11683117 w 11798115"/>
              <a:gd name="connsiteY3" fmla="*/ 21217 h 2873807"/>
              <a:gd name="connsiteX4" fmla="*/ 11703657 w 11798115"/>
              <a:gd name="connsiteY4" fmla="*/ 2873807 h 2873807"/>
              <a:gd name="connsiteX5" fmla="*/ 11334218 w 11798115"/>
              <a:gd name="connsiteY5" fmla="*/ 2371369 h 2873807"/>
              <a:gd name="connsiteX6" fmla="*/ 9397411 w 11798115"/>
              <a:gd name="connsiteY6" fmla="*/ 1549424 h 2873807"/>
              <a:gd name="connsiteX7" fmla="*/ 6464167 w 11798115"/>
              <a:gd name="connsiteY7" fmla="*/ 1269289 h 2873807"/>
              <a:gd name="connsiteX8" fmla="*/ 741945 w 11798115"/>
              <a:gd name="connsiteY8" fmla="*/ 546821 h 2873807"/>
              <a:gd name="connsiteX9" fmla="*/ 67907 w 11798115"/>
              <a:gd name="connsiteY9" fmla="*/ 902543 h 2873807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895843"/>
              <a:gd name="connsiteY0" fmla="*/ 922456 h 2893720"/>
              <a:gd name="connsiteX1" fmla="*/ 61952 w 11895843"/>
              <a:gd name="connsiteY1" fmla="*/ 213186 h 2893720"/>
              <a:gd name="connsiteX2" fmla="*/ 7462351 w 11895843"/>
              <a:gd name="connsiteY2" fmla="*/ 119011 h 2893720"/>
              <a:gd name="connsiteX3" fmla="*/ 11807365 w 11895843"/>
              <a:gd name="connsiteY3" fmla="*/ 101034 h 2893720"/>
              <a:gd name="connsiteX4" fmla="*/ 11703657 w 11895843"/>
              <a:gd name="connsiteY4" fmla="*/ 2893720 h 2893720"/>
              <a:gd name="connsiteX5" fmla="*/ 11334218 w 11895843"/>
              <a:gd name="connsiteY5" fmla="*/ 2391282 h 2893720"/>
              <a:gd name="connsiteX6" fmla="*/ 9397411 w 11895843"/>
              <a:gd name="connsiteY6" fmla="*/ 1569337 h 2893720"/>
              <a:gd name="connsiteX7" fmla="*/ 6464167 w 11895843"/>
              <a:gd name="connsiteY7" fmla="*/ 1289202 h 2893720"/>
              <a:gd name="connsiteX8" fmla="*/ 741945 w 11895843"/>
              <a:gd name="connsiteY8" fmla="*/ 566734 h 2893720"/>
              <a:gd name="connsiteX9" fmla="*/ 67907 w 11895843"/>
              <a:gd name="connsiteY9" fmla="*/ 922456 h 2893720"/>
              <a:gd name="connsiteX0" fmla="*/ 67907 w 11830067"/>
              <a:gd name="connsiteY0" fmla="*/ 922456 h 2893720"/>
              <a:gd name="connsiteX1" fmla="*/ 61952 w 11830067"/>
              <a:gd name="connsiteY1" fmla="*/ 213186 h 2893720"/>
              <a:gd name="connsiteX2" fmla="*/ 7462351 w 11830067"/>
              <a:gd name="connsiteY2" fmla="*/ 119011 h 2893720"/>
              <a:gd name="connsiteX3" fmla="*/ 11807365 w 11830067"/>
              <a:gd name="connsiteY3" fmla="*/ 101034 h 2893720"/>
              <a:gd name="connsiteX4" fmla="*/ 11703657 w 11830067"/>
              <a:gd name="connsiteY4" fmla="*/ 2893720 h 2893720"/>
              <a:gd name="connsiteX5" fmla="*/ 11334218 w 11830067"/>
              <a:gd name="connsiteY5" fmla="*/ 2391282 h 2893720"/>
              <a:gd name="connsiteX6" fmla="*/ 9397411 w 11830067"/>
              <a:gd name="connsiteY6" fmla="*/ 1569337 h 2893720"/>
              <a:gd name="connsiteX7" fmla="*/ 6464167 w 11830067"/>
              <a:gd name="connsiteY7" fmla="*/ 1289202 h 2893720"/>
              <a:gd name="connsiteX8" fmla="*/ 741945 w 11830067"/>
              <a:gd name="connsiteY8" fmla="*/ 566734 h 2893720"/>
              <a:gd name="connsiteX9" fmla="*/ 67907 w 11830067"/>
              <a:gd name="connsiteY9" fmla="*/ 922456 h 2893720"/>
              <a:gd name="connsiteX0" fmla="*/ 67907 w 11830067"/>
              <a:gd name="connsiteY0" fmla="*/ 917616 h 2888880"/>
              <a:gd name="connsiteX1" fmla="*/ 61952 w 11830067"/>
              <a:gd name="connsiteY1" fmla="*/ 208346 h 2888880"/>
              <a:gd name="connsiteX2" fmla="*/ 7462351 w 11830067"/>
              <a:gd name="connsiteY2" fmla="*/ 114171 h 2888880"/>
              <a:gd name="connsiteX3" fmla="*/ 11807365 w 11830067"/>
              <a:gd name="connsiteY3" fmla="*/ 96194 h 2888880"/>
              <a:gd name="connsiteX4" fmla="*/ 11703657 w 11830067"/>
              <a:gd name="connsiteY4" fmla="*/ 2888880 h 2888880"/>
              <a:gd name="connsiteX5" fmla="*/ 11334218 w 11830067"/>
              <a:gd name="connsiteY5" fmla="*/ 2386442 h 2888880"/>
              <a:gd name="connsiteX6" fmla="*/ 9397411 w 11830067"/>
              <a:gd name="connsiteY6" fmla="*/ 1564497 h 2888880"/>
              <a:gd name="connsiteX7" fmla="*/ 6464167 w 11830067"/>
              <a:gd name="connsiteY7" fmla="*/ 1284362 h 2888880"/>
              <a:gd name="connsiteX8" fmla="*/ 741945 w 11830067"/>
              <a:gd name="connsiteY8" fmla="*/ 561894 h 2888880"/>
              <a:gd name="connsiteX9" fmla="*/ 67907 w 11830067"/>
              <a:gd name="connsiteY9" fmla="*/ 917616 h 2888880"/>
              <a:gd name="connsiteX0" fmla="*/ 67907 w 11830067"/>
              <a:gd name="connsiteY0" fmla="*/ 914561 h 2885825"/>
              <a:gd name="connsiteX1" fmla="*/ 61952 w 11830067"/>
              <a:gd name="connsiteY1" fmla="*/ 205291 h 2885825"/>
              <a:gd name="connsiteX2" fmla="*/ 7462351 w 11830067"/>
              <a:gd name="connsiteY2" fmla="*/ 111116 h 2885825"/>
              <a:gd name="connsiteX3" fmla="*/ 11807365 w 11830067"/>
              <a:gd name="connsiteY3" fmla="*/ 93139 h 2885825"/>
              <a:gd name="connsiteX4" fmla="*/ 11703657 w 11830067"/>
              <a:gd name="connsiteY4" fmla="*/ 2885825 h 2885825"/>
              <a:gd name="connsiteX5" fmla="*/ 11334218 w 11830067"/>
              <a:gd name="connsiteY5" fmla="*/ 2383387 h 2885825"/>
              <a:gd name="connsiteX6" fmla="*/ 9397411 w 11830067"/>
              <a:gd name="connsiteY6" fmla="*/ 1561442 h 2885825"/>
              <a:gd name="connsiteX7" fmla="*/ 6464167 w 11830067"/>
              <a:gd name="connsiteY7" fmla="*/ 1281307 h 2885825"/>
              <a:gd name="connsiteX8" fmla="*/ 741945 w 11830067"/>
              <a:gd name="connsiteY8" fmla="*/ 558839 h 2885825"/>
              <a:gd name="connsiteX9" fmla="*/ 67907 w 11830067"/>
              <a:gd name="connsiteY9" fmla="*/ 914561 h 2885825"/>
              <a:gd name="connsiteX0" fmla="*/ 67907 w 11733706"/>
              <a:gd name="connsiteY0" fmla="*/ 907395 h 2878659"/>
              <a:gd name="connsiteX1" fmla="*/ 61952 w 11733706"/>
              <a:gd name="connsiteY1" fmla="*/ 198125 h 2878659"/>
              <a:gd name="connsiteX2" fmla="*/ 7462351 w 11733706"/>
              <a:gd name="connsiteY2" fmla="*/ 103950 h 2878659"/>
              <a:gd name="connsiteX3" fmla="*/ 11693535 w 11733706"/>
              <a:gd name="connsiteY3" fmla="*/ 131874 h 2878659"/>
              <a:gd name="connsiteX4" fmla="*/ 11703657 w 11733706"/>
              <a:gd name="connsiteY4" fmla="*/ 2878659 h 2878659"/>
              <a:gd name="connsiteX5" fmla="*/ 11334218 w 11733706"/>
              <a:gd name="connsiteY5" fmla="*/ 2376221 h 2878659"/>
              <a:gd name="connsiteX6" fmla="*/ 9397411 w 11733706"/>
              <a:gd name="connsiteY6" fmla="*/ 1554276 h 2878659"/>
              <a:gd name="connsiteX7" fmla="*/ 6464167 w 11733706"/>
              <a:gd name="connsiteY7" fmla="*/ 1274141 h 2878659"/>
              <a:gd name="connsiteX8" fmla="*/ 741945 w 11733706"/>
              <a:gd name="connsiteY8" fmla="*/ 551673 h 2878659"/>
              <a:gd name="connsiteX9" fmla="*/ 67907 w 11733706"/>
              <a:gd name="connsiteY9" fmla="*/ 907395 h 2878659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334218 w 11717270"/>
              <a:gd name="connsiteY5" fmla="*/ 2376221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152089 w 11717270"/>
              <a:gd name="connsiteY5" fmla="*/ 2204092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17270" h="2936035">
                <a:moveTo>
                  <a:pt x="67907" y="907395"/>
                </a:moveTo>
                <a:cubicBezTo>
                  <a:pt x="-39440" y="646408"/>
                  <a:pt x="-2474" y="405957"/>
                  <a:pt x="61952" y="198125"/>
                </a:cubicBezTo>
                <a:cubicBezTo>
                  <a:pt x="965970" y="-190974"/>
                  <a:pt x="5523754" y="114992"/>
                  <a:pt x="7462351" y="103950"/>
                </a:cubicBezTo>
                <a:cubicBezTo>
                  <a:pt x="9400948" y="92908"/>
                  <a:pt x="11555089" y="-85678"/>
                  <a:pt x="11693535" y="131874"/>
                </a:cubicBezTo>
                <a:cubicBezTo>
                  <a:pt x="11782458" y="498697"/>
                  <a:pt x="11592237" y="2505879"/>
                  <a:pt x="11601210" y="2936035"/>
                </a:cubicBezTo>
                <a:cubicBezTo>
                  <a:pt x="11611330" y="2654335"/>
                  <a:pt x="11367755" y="2051992"/>
                  <a:pt x="11152089" y="2204092"/>
                </a:cubicBezTo>
                <a:cubicBezTo>
                  <a:pt x="11532314" y="732691"/>
                  <a:pt x="9791118" y="910279"/>
                  <a:pt x="9397411" y="1554276"/>
                </a:cubicBezTo>
                <a:cubicBezTo>
                  <a:pt x="9113396" y="484878"/>
                  <a:pt x="6736894" y="391476"/>
                  <a:pt x="6464167" y="1274141"/>
                </a:cubicBezTo>
                <a:cubicBezTo>
                  <a:pt x="6826308" y="-186194"/>
                  <a:pt x="1528003" y="-173151"/>
                  <a:pt x="741945" y="551673"/>
                </a:cubicBezTo>
                <a:cubicBezTo>
                  <a:pt x="591426" y="284503"/>
                  <a:pt x="-49249" y="457694"/>
                  <a:pt x="67907" y="90739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0" name="Полилиния 609"/>
          <p:cNvSpPr/>
          <p:nvPr/>
        </p:nvSpPr>
        <p:spPr>
          <a:xfrm>
            <a:off x="450573" y="3886200"/>
            <a:ext cx="11282639" cy="1747035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6330" h="1747035">
                <a:moveTo>
                  <a:pt x="10049" y="89057"/>
                </a:moveTo>
                <a:lnTo>
                  <a:pt x="0" y="983361"/>
                </a:lnTo>
                <a:cubicBezTo>
                  <a:pt x="1245997" y="1318306"/>
                  <a:pt x="2682910" y="1412091"/>
                  <a:pt x="5014128" y="1415440"/>
                </a:cubicBezTo>
                <a:cubicBezTo>
                  <a:pt x="7244862" y="1525972"/>
                  <a:pt x="9545934" y="1485778"/>
                  <a:pt x="11706330" y="1747035"/>
                </a:cubicBezTo>
                <a:lnTo>
                  <a:pt x="11676185" y="400556"/>
                </a:lnTo>
                <a:cubicBezTo>
                  <a:pt x="11364685" y="363712"/>
                  <a:pt x="11063236" y="377109"/>
                  <a:pt x="10922559" y="581426"/>
                </a:cubicBezTo>
                <a:cubicBezTo>
                  <a:pt x="10256018" y="316820"/>
                  <a:pt x="8936335" y="-48269"/>
                  <a:pt x="7958295" y="269928"/>
                </a:cubicBezTo>
                <a:cubicBezTo>
                  <a:pt x="5720862" y="-158802"/>
                  <a:pt x="3774832" y="326869"/>
                  <a:pt x="2632669" y="671862"/>
                </a:cubicBezTo>
                <a:cubicBezTo>
                  <a:pt x="2046515" y="306771"/>
                  <a:pt x="445478" y="-209044"/>
                  <a:pt x="10049" y="89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1" name="Полилиния 610"/>
          <p:cNvSpPr/>
          <p:nvPr/>
        </p:nvSpPr>
        <p:spPr>
          <a:xfrm>
            <a:off x="436605" y="4288559"/>
            <a:ext cx="11320249" cy="2206513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07999" h="2206513">
                <a:moveTo>
                  <a:pt x="8042" y="54511"/>
                </a:moveTo>
                <a:cubicBezTo>
                  <a:pt x="519825" y="-156179"/>
                  <a:pt x="1272084" y="292457"/>
                  <a:pt x="1470789" y="573169"/>
                </a:cubicBezTo>
                <a:cubicBezTo>
                  <a:pt x="1563226" y="210785"/>
                  <a:pt x="3160265" y="-167896"/>
                  <a:pt x="4398058" y="241574"/>
                </a:cubicBezTo>
                <a:cubicBezTo>
                  <a:pt x="5238798" y="-12790"/>
                  <a:pt x="6831012" y="-84243"/>
                  <a:pt x="7950770" y="1060515"/>
                </a:cubicBezTo>
                <a:cubicBezTo>
                  <a:pt x="8990215" y="408003"/>
                  <a:pt x="10736406" y="369695"/>
                  <a:pt x="11068302" y="468161"/>
                </a:cubicBezTo>
                <a:cubicBezTo>
                  <a:pt x="11081462" y="791576"/>
                  <a:pt x="11143597" y="1777418"/>
                  <a:pt x="11079458" y="1858000"/>
                </a:cubicBezTo>
                <a:cubicBezTo>
                  <a:pt x="10815249" y="2158152"/>
                  <a:pt x="10397993" y="2027990"/>
                  <a:pt x="10221036" y="1783138"/>
                </a:cubicBezTo>
                <a:cubicBezTo>
                  <a:pt x="10058073" y="1994081"/>
                  <a:pt x="9585265" y="2238385"/>
                  <a:pt x="9121835" y="1917100"/>
                </a:cubicBezTo>
                <a:cubicBezTo>
                  <a:pt x="8863030" y="2268098"/>
                  <a:pt x="8342082" y="2191914"/>
                  <a:pt x="8020918" y="2040229"/>
                </a:cubicBezTo>
                <a:cubicBezTo>
                  <a:pt x="7738398" y="2310575"/>
                  <a:pt x="7233072" y="2151465"/>
                  <a:pt x="7030616" y="2011825"/>
                </a:cubicBezTo>
                <a:cubicBezTo>
                  <a:pt x="6832678" y="2211064"/>
                  <a:pt x="6441077" y="2287628"/>
                  <a:pt x="6081607" y="1945971"/>
                </a:cubicBezTo>
                <a:cubicBezTo>
                  <a:pt x="5885700" y="2126038"/>
                  <a:pt x="5456356" y="2209711"/>
                  <a:pt x="5279212" y="1845379"/>
                </a:cubicBezTo>
                <a:cubicBezTo>
                  <a:pt x="5140142" y="2192076"/>
                  <a:pt x="4303879" y="2221562"/>
                  <a:pt x="4050064" y="1924641"/>
                </a:cubicBezTo>
                <a:cubicBezTo>
                  <a:pt x="3937076" y="2195485"/>
                  <a:pt x="3256907" y="2278790"/>
                  <a:pt x="2898253" y="1978355"/>
                </a:cubicBezTo>
                <a:cubicBezTo>
                  <a:pt x="2750597" y="2244088"/>
                  <a:pt x="2161983" y="2311092"/>
                  <a:pt x="1833389" y="1998451"/>
                </a:cubicBezTo>
                <a:cubicBezTo>
                  <a:pt x="1610376" y="2283530"/>
                  <a:pt x="1000760" y="2166912"/>
                  <a:pt x="788762" y="1921094"/>
                </a:cubicBezTo>
                <a:cubicBezTo>
                  <a:pt x="613663" y="2206966"/>
                  <a:pt x="113900" y="2155814"/>
                  <a:pt x="3806" y="1977986"/>
                </a:cubicBezTo>
                <a:cubicBezTo>
                  <a:pt x="-10884" y="1239694"/>
                  <a:pt x="22732" y="792803"/>
                  <a:pt x="8042" y="5451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2" name="Полилиния 385"/>
          <p:cNvSpPr>
            <a:spLocks noEditPoints="1"/>
          </p:cNvSpPr>
          <p:nvPr/>
        </p:nvSpPr>
        <p:spPr bwMode="auto">
          <a:xfrm rot="11226040" flipH="1">
            <a:off x="8812249" y="903155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3" name="Полилиния 382"/>
          <p:cNvSpPr>
            <a:spLocks noEditPoints="1"/>
          </p:cNvSpPr>
          <p:nvPr/>
        </p:nvSpPr>
        <p:spPr bwMode="auto">
          <a:xfrm rot="16200000">
            <a:off x="7743563" y="374111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4" name="Полилиния 383"/>
          <p:cNvSpPr>
            <a:spLocks noEditPoints="1"/>
          </p:cNvSpPr>
          <p:nvPr/>
        </p:nvSpPr>
        <p:spPr bwMode="auto">
          <a:xfrm rot="651810">
            <a:off x="8572428" y="436272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pic>
        <p:nvPicPr>
          <p:cNvPr id="615" name="Рисунок 6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0290">
            <a:off x="7523435" y="222861"/>
            <a:ext cx="4231455" cy="4612371"/>
          </a:xfrm>
          <a:prstGeom prst="rect">
            <a:avLst/>
          </a:prstGeom>
        </p:spPr>
      </p:pic>
      <p:sp>
        <p:nvSpPr>
          <p:cNvPr id="616" name="Полилиния 380"/>
          <p:cNvSpPr>
            <a:spLocks noEditPoints="1"/>
          </p:cNvSpPr>
          <p:nvPr/>
        </p:nvSpPr>
        <p:spPr bwMode="auto">
          <a:xfrm rot="18625728" flipH="1">
            <a:off x="1226663" y="4425618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7" name="Полилиния 383"/>
          <p:cNvSpPr>
            <a:spLocks noEditPoints="1"/>
          </p:cNvSpPr>
          <p:nvPr/>
        </p:nvSpPr>
        <p:spPr bwMode="auto">
          <a:xfrm flipH="1">
            <a:off x="1446212" y="4343400"/>
            <a:ext cx="688941" cy="85217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8" name="Полилиния 385"/>
          <p:cNvSpPr>
            <a:spLocks noEditPoints="1"/>
          </p:cNvSpPr>
          <p:nvPr/>
        </p:nvSpPr>
        <p:spPr bwMode="auto">
          <a:xfrm rot="16380290">
            <a:off x="7382336" y="245485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9" name="Полилиния 383"/>
          <p:cNvSpPr>
            <a:spLocks noEditPoints="1"/>
          </p:cNvSpPr>
          <p:nvPr/>
        </p:nvSpPr>
        <p:spPr bwMode="auto">
          <a:xfrm rot="13477185">
            <a:off x="7326816" y="594784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0" name="Полилиния 380"/>
          <p:cNvSpPr>
            <a:spLocks noEditPoints="1"/>
          </p:cNvSpPr>
          <p:nvPr/>
        </p:nvSpPr>
        <p:spPr bwMode="auto">
          <a:xfrm rot="18693770">
            <a:off x="7968157" y="335695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1" name="Полилиния 382"/>
          <p:cNvSpPr>
            <a:spLocks noEditPoints="1"/>
          </p:cNvSpPr>
          <p:nvPr/>
        </p:nvSpPr>
        <p:spPr bwMode="auto">
          <a:xfrm rot="19964213">
            <a:off x="8373671" y="542201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2" name="Полилиния 381"/>
          <p:cNvSpPr>
            <a:spLocks noEditPoints="1"/>
          </p:cNvSpPr>
          <p:nvPr/>
        </p:nvSpPr>
        <p:spPr bwMode="auto">
          <a:xfrm rot="1667458">
            <a:off x="7826495" y="521936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3" name="Полилиния 384"/>
          <p:cNvSpPr>
            <a:spLocks noEditPoints="1"/>
          </p:cNvSpPr>
          <p:nvPr/>
        </p:nvSpPr>
        <p:spPr bwMode="auto">
          <a:xfrm rot="10093379">
            <a:off x="8074317" y="854065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4" name="Полилиния 381"/>
          <p:cNvSpPr>
            <a:spLocks noEditPoints="1"/>
          </p:cNvSpPr>
          <p:nvPr/>
        </p:nvSpPr>
        <p:spPr bwMode="auto">
          <a:xfrm rot="16200000">
            <a:off x="7374938" y="459816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5" name="Полилиния 384"/>
          <p:cNvSpPr>
            <a:spLocks noEditPoints="1"/>
          </p:cNvSpPr>
          <p:nvPr/>
        </p:nvSpPr>
        <p:spPr bwMode="auto">
          <a:xfrm rot="14611808">
            <a:off x="10397222" y="110891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6" name="Полилиния 385"/>
          <p:cNvSpPr>
            <a:spLocks noEditPoints="1"/>
          </p:cNvSpPr>
          <p:nvPr/>
        </p:nvSpPr>
        <p:spPr bwMode="auto">
          <a:xfrm rot="20229050">
            <a:off x="10728371" y="255243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7" name="Полилиния 382"/>
          <p:cNvSpPr>
            <a:spLocks noEditPoints="1"/>
          </p:cNvSpPr>
          <p:nvPr/>
        </p:nvSpPr>
        <p:spPr bwMode="auto">
          <a:xfrm rot="13719811">
            <a:off x="10452293" y="406772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8" name="Полилиния 380"/>
          <p:cNvSpPr>
            <a:spLocks noEditPoints="1"/>
          </p:cNvSpPr>
          <p:nvPr/>
        </p:nvSpPr>
        <p:spPr bwMode="auto">
          <a:xfrm rot="586504" flipH="1">
            <a:off x="10739892" y="4162536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29" name="Полилиния 382"/>
          <p:cNvSpPr>
            <a:spLocks noEditPoints="1"/>
          </p:cNvSpPr>
          <p:nvPr/>
        </p:nvSpPr>
        <p:spPr bwMode="auto">
          <a:xfrm rot="4505995" flipH="1">
            <a:off x="10939488" y="4126179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30" name="Полилиния 381"/>
          <p:cNvSpPr>
            <a:spLocks noEditPoints="1"/>
          </p:cNvSpPr>
          <p:nvPr/>
        </p:nvSpPr>
        <p:spPr bwMode="auto">
          <a:xfrm rot="4221203" flipH="1">
            <a:off x="11536476" y="4584955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31" name="Полилиния 383"/>
          <p:cNvSpPr>
            <a:spLocks noEditPoints="1"/>
          </p:cNvSpPr>
          <p:nvPr/>
        </p:nvSpPr>
        <p:spPr bwMode="auto">
          <a:xfrm rot="3656968" flipH="1">
            <a:off x="11143771" y="4475991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632" name="Группа 631"/>
          <p:cNvGrpSpPr/>
          <p:nvPr/>
        </p:nvGrpSpPr>
        <p:grpSpPr>
          <a:xfrm>
            <a:off x="1573574" y="1841412"/>
            <a:ext cx="9467850" cy="4276827"/>
            <a:chOff x="800754" y="1636059"/>
            <a:chExt cx="10189508" cy="4602815"/>
          </a:xfrm>
        </p:grpSpPr>
        <p:grpSp>
          <p:nvGrpSpPr>
            <p:cNvPr id="633" name="Группа 632"/>
            <p:cNvGrpSpPr/>
            <p:nvPr/>
          </p:nvGrpSpPr>
          <p:grpSpPr>
            <a:xfrm>
              <a:off x="800754" y="1636059"/>
              <a:ext cx="4941888" cy="3727450"/>
              <a:chOff x="876953" y="1636059"/>
              <a:chExt cx="4941888" cy="3727450"/>
            </a:xfrm>
          </p:grpSpPr>
          <p:sp>
            <p:nvSpPr>
              <p:cNvPr id="704" name="Полилиния 5"/>
              <p:cNvSpPr>
                <a:spLocks/>
              </p:cNvSpPr>
              <p:nvPr/>
            </p:nvSpPr>
            <p:spPr bwMode="auto">
              <a:xfrm>
                <a:off x="2005665" y="5269846"/>
                <a:ext cx="25400" cy="36513"/>
              </a:xfrm>
              <a:custGeom>
                <a:avLst/>
                <a:gdLst>
                  <a:gd name="T0" fmla="*/ 7 w 7"/>
                  <a:gd name="T1" fmla="*/ 10 h 10"/>
                  <a:gd name="T2" fmla="*/ 3 w 7"/>
                  <a:gd name="T3" fmla="*/ 5 h 10"/>
                  <a:gd name="T4" fmla="*/ 3 w 7"/>
                  <a:gd name="T5" fmla="*/ 6 h 10"/>
                  <a:gd name="T6" fmla="*/ 4 w 7"/>
                  <a:gd name="T7" fmla="*/ 7 h 10"/>
                  <a:gd name="T8" fmla="*/ 0 w 7"/>
                  <a:gd name="T9" fmla="*/ 0 h 10"/>
                  <a:gd name="T10" fmla="*/ 7 w 7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4" y="7"/>
                      <a:pt x="5" y="8"/>
                      <a:pt x="4" y="7"/>
                    </a:cubicBezTo>
                    <a:cubicBezTo>
                      <a:pt x="4" y="7"/>
                      <a:pt x="2" y="5"/>
                      <a:pt x="0" y="0"/>
                    </a:cubicBezTo>
                    <a:cubicBezTo>
                      <a:pt x="1" y="2"/>
                      <a:pt x="3" y="5"/>
                      <a:pt x="7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5" name="Полилиния 6"/>
              <p:cNvSpPr>
                <a:spLocks/>
              </p:cNvSpPr>
              <p:nvPr/>
            </p:nvSpPr>
            <p:spPr bwMode="auto">
              <a:xfrm>
                <a:off x="915053" y="1636059"/>
                <a:ext cx="4903788" cy="3727450"/>
              </a:xfrm>
              <a:custGeom>
                <a:avLst/>
                <a:gdLst>
                  <a:gd name="T0" fmla="*/ 112 w 1305"/>
                  <a:gd name="T1" fmla="*/ 936 h 991"/>
                  <a:gd name="T2" fmla="*/ 50 w 1305"/>
                  <a:gd name="T3" fmla="*/ 773 h 991"/>
                  <a:gd name="T4" fmla="*/ 51 w 1305"/>
                  <a:gd name="T5" fmla="*/ 681 h 991"/>
                  <a:gd name="T6" fmla="*/ 19 w 1305"/>
                  <a:gd name="T7" fmla="*/ 538 h 991"/>
                  <a:gd name="T8" fmla="*/ 15 w 1305"/>
                  <a:gd name="T9" fmla="*/ 330 h 991"/>
                  <a:gd name="T10" fmla="*/ 28 w 1305"/>
                  <a:gd name="T11" fmla="*/ 159 h 991"/>
                  <a:gd name="T12" fmla="*/ 199 w 1305"/>
                  <a:gd name="T13" fmla="*/ 111 h 991"/>
                  <a:gd name="T14" fmla="*/ 277 w 1305"/>
                  <a:gd name="T15" fmla="*/ 86 h 991"/>
                  <a:gd name="T16" fmla="*/ 383 w 1305"/>
                  <a:gd name="T17" fmla="*/ 79 h 991"/>
                  <a:gd name="T18" fmla="*/ 507 w 1305"/>
                  <a:gd name="T19" fmla="*/ 69 h 991"/>
                  <a:gd name="T20" fmla="*/ 618 w 1305"/>
                  <a:gd name="T21" fmla="*/ 61 h 991"/>
                  <a:gd name="T22" fmla="*/ 681 w 1305"/>
                  <a:gd name="T23" fmla="*/ 44 h 991"/>
                  <a:gd name="T24" fmla="*/ 855 w 1305"/>
                  <a:gd name="T25" fmla="*/ 17 h 991"/>
                  <a:gd name="T26" fmla="*/ 892 w 1305"/>
                  <a:gd name="T27" fmla="*/ 45 h 991"/>
                  <a:gd name="T28" fmla="*/ 1007 w 1305"/>
                  <a:gd name="T29" fmla="*/ 11 h 991"/>
                  <a:gd name="T30" fmla="*/ 1141 w 1305"/>
                  <a:gd name="T31" fmla="*/ 25 h 991"/>
                  <a:gd name="T32" fmla="*/ 1222 w 1305"/>
                  <a:gd name="T33" fmla="*/ 99 h 991"/>
                  <a:gd name="T34" fmla="*/ 1238 w 1305"/>
                  <a:gd name="T35" fmla="*/ 194 h 991"/>
                  <a:gd name="T36" fmla="*/ 1262 w 1305"/>
                  <a:gd name="T37" fmla="*/ 259 h 991"/>
                  <a:gd name="T38" fmla="*/ 1265 w 1305"/>
                  <a:gd name="T39" fmla="*/ 310 h 991"/>
                  <a:gd name="T40" fmla="*/ 1280 w 1305"/>
                  <a:gd name="T41" fmla="*/ 427 h 991"/>
                  <a:gd name="T42" fmla="*/ 1282 w 1305"/>
                  <a:gd name="T43" fmla="*/ 590 h 991"/>
                  <a:gd name="T44" fmla="*/ 1289 w 1305"/>
                  <a:gd name="T45" fmla="*/ 692 h 991"/>
                  <a:gd name="T46" fmla="*/ 1213 w 1305"/>
                  <a:gd name="T47" fmla="*/ 880 h 991"/>
                  <a:gd name="T48" fmla="*/ 1172 w 1305"/>
                  <a:gd name="T49" fmla="*/ 895 h 991"/>
                  <a:gd name="T50" fmla="*/ 1134 w 1305"/>
                  <a:gd name="T51" fmla="*/ 901 h 991"/>
                  <a:gd name="T52" fmla="*/ 1065 w 1305"/>
                  <a:gd name="T53" fmla="*/ 899 h 991"/>
                  <a:gd name="T54" fmla="*/ 992 w 1305"/>
                  <a:gd name="T55" fmla="*/ 900 h 991"/>
                  <a:gd name="T56" fmla="*/ 943 w 1305"/>
                  <a:gd name="T57" fmla="*/ 902 h 991"/>
                  <a:gd name="T58" fmla="*/ 874 w 1305"/>
                  <a:gd name="T59" fmla="*/ 913 h 991"/>
                  <a:gd name="T60" fmla="*/ 850 w 1305"/>
                  <a:gd name="T61" fmla="*/ 936 h 991"/>
                  <a:gd name="T62" fmla="*/ 807 w 1305"/>
                  <a:gd name="T63" fmla="*/ 921 h 991"/>
                  <a:gd name="T64" fmla="*/ 755 w 1305"/>
                  <a:gd name="T65" fmla="*/ 919 h 991"/>
                  <a:gd name="T66" fmla="*/ 689 w 1305"/>
                  <a:gd name="T67" fmla="*/ 932 h 991"/>
                  <a:gd name="T68" fmla="*/ 696 w 1305"/>
                  <a:gd name="T69" fmla="*/ 934 h 991"/>
                  <a:gd name="T70" fmla="*/ 614 w 1305"/>
                  <a:gd name="T71" fmla="*/ 961 h 991"/>
                  <a:gd name="T72" fmla="*/ 473 w 1305"/>
                  <a:gd name="T73" fmla="*/ 966 h 991"/>
                  <a:gd name="T74" fmla="*/ 403 w 1305"/>
                  <a:gd name="T75" fmla="*/ 966 h 991"/>
                  <a:gd name="T76" fmla="*/ 361 w 1305"/>
                  <a:gd name="T77" fmla="*/ 974 h 991"/>
                  <a:gd name="T78" fmla="*/ 455 w 1305"/>
                  <a:gd name="T79" fmla="*/ 973 h 991"/>
                  <a:gd name="T80" fmla="*/ 581 w 1305"/>
                  <a:gd name="T81" fmla="*/ 952 h 991"/>
                  <a:gd name="T82" fmla="*/ 752 w 1305"/>
                  <a:gd name="T83" fmla="*/ 916 h 991"/>
                  <a:gd name="T84" fmla="*/ 855 w 1305"/>
                  <a:gd name="T85" fmla="*/ 929 h 991"/>
                  <a:gd name="T86" fmla="*/ 1000 w 1305"/>
                  <a:gd name="T87" fmla="*/ 897 h 991"/>
                  <a:gd name="T88" fmla="*/ 1178 w 1305"/>
                  <a:gd name="T89" fmla="*/ 865 h 991"/>
                  <a:gd name="T90" fmla="*/ 1280 w 1305"/>
                  <a:gd name="T91" fmla="*/ 752 h 991"/>
                  <a:gd name="T92" fmla="*/ 1289 w 1305"/>
                  <a:gd name="T93" fmla="*/ 610 h 991"/>
                  <a:gd name="T94" fmla="*/ 1278 w 1305"/>
                  <a:gd name="T95" fmla="*/ 418 h 991"/>
                  <a:gd name="T96" fmla="*/ 1251 w 1305"/>
                  <a:gd name="T97" fmla="*/ 219 h 991"/>
                  <a:gd name="T98" fmla="*/ 1185 w 1305"/>
                  <a:gd name="T99" fmla="*/ 52 h 991"/>
                  <a:gd name="T100" fmla="*/ 1111 w 1305"/>
                  <a:gd name="T101" fmla="*/ 19 h 991"/>
                  <a:gd name="T102" fmla="*/ 964 w 1305"/>
                  <a:gd name="T103" fmla="*/ 44 h 991"/>
                  <a:gd name="T104" fmla="*/ 815 w 1305"/>
                  <a:gd name="T105" fmla="*/ 36 h 991"/>
                  <a:gd name="T106" fmla="*/ 621 w 1305"/>
                  <a:gd name="T107" fmla="*/ 67 h 991"/>
                  <a:gd name="T108" fmla="*/ 429 w 1305"/>
                  <a:gd name="T109" fmla="*/ 88 h 991"/>
                  <a:gd name="T110" fmla="*/ 203 w 1305"/>
                  <a:gd name="T111" fmla="*/ 113 h 991"/>
                  <a:gd name="T112" fmla="*/ 52 w 1305"/>
                  <a:gd name="T113" fmla="*/ 212 h 991"/>
                  <a:gd name="T114" fmla="*/ 31 w 1305"/>
                  <a:gd name="T115" fmla="*/ 398 h 991"/>
                  <a:gd name="T116" fmla="*/ 42 w 1305"/>
                  <a:gd name="T117" fmla="*/ 557 h 991"/>
                  <a:gd name="T118" fmla="*/ 74 w 1305"/>
                  <a:gd name="T119" fmla="*/ 794 h 991"/>
                  <a:gd name="T120" fmla="*/ 143 w 1305"/>
                  <a:gd name="T121" fmla="*/ 937 h 991"/>
                  <a:gd name="T122" fmla="*/ 244 w 1305"/>
                  <a:gd name="T123" fmla="*/ 983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5" h="991">
                    <a:moveTo>
                      <a:pt x="244" y="983"/>
                    </a:moveTo>
                    <a:cubicBezTo>
                      <a:pt x="241" y="980"/>
                      <a:pt x="238" y="978"/>
                      <a:pt x="235" y="974"/>
                    </a:cubicBezTo>
                    <a:cubicBezTo>
                      <a:pt x="235" y="974"/>
                      <a:pt x="235" y="974"/>
                      <a:pt x="235" y="974"/>
                    </a:cubicBezTo>
                    <a:cubicBezTo>
                      <a:pt x="234" y="974"/>
                      <a:pt x="234" y="974"/>
                      <a:pt x="234" y="974"/>
                    </a:cubicBezTo>
                    <a:cubicBezTo>
                      <a:pt x="231" y="978"/>
                      <a:pt x="226" y="980"/>
                      <a:pt x="221" y="982"/>
                    </a:cubicBezTo>
                    <a:cubicBezTo>
                      <a:pt x="216" y="983"/>
                      <a:pt x="211" y="984"/>
                      <a:pt x="206" y="982"/>
                    </a:cubicBezTo>
                    <a:cubicBezTo>
                      <a:pt x="200" y="981"/>
                      <a:pt x="195" y="978"/>
                      <a:pt x="192" y="974"/>
                    </a:cubicBezTo>
                    <a:cubicBezTo>
                      <a:pt x="188" y="970"/>
                      <a:pt x="187" y="964"/>
                      <a:pt x="187" y="959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78" y="963"/>
                      <a:pt x="167" y="964"/>
                      <a:pt x="157" y="962"/>
                    </a:cubicBezTo>
                    <a:cubicBezTo>
                      <a:pt x="152" y="961"/>
                      <a:pt x="148" y="959"/>
                      <a:pt x="144" y="956"/>
                    </a:cubicBezTo>
                    <a:cubicBezTo>
                      <a:pt x="142" y="954"/>
                      <a:pt x="140" y="952"/>
                      <a:pt x="139" y="950"/>
                    </a:cubicBezTo>
                    <a:cubicBezTo>
                      <a:pt x="138" y="948"/>
                      <a:pt x="137" y="945"/>
                      <a:pt x="138" y="943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3" y="944"/>
                      <a:pt x="128" y="945"/>
                      <a:pt x="123" y="944"/>
                    </a:cubicBezTo>
                    <a:cubicBezTo>
                      <a:pt x="119" y="943"/>
                      <a:pt x="114" y="940"/>
                      <a:pt x="112" y="936"/>
                    </a:cubicBezTo>
                    <a:cubicBezTo>
                      <a:pt x="109" y="932"/>
                      <a:pt x="108" y="928"/>
                      <a:pt x="107" y="923"/>
                    </a:cubicBezTo>
                    <a:cubicBezTo>
                      <a:pt x="107" y="918"/>
                      <a:pt x="108" y="914"/>
                      <a:pt x="109" y="909"/>
                    </a:cubicBezTo>
                    <a:cubicBezTo>
                      <a:pt x="109" y="909"/>
                      <a:pt x="109" y="909"/>
                      <a:pt x="109" y="909"/>
                    </a:cubicBezTo>
                    <a:cubicBezTo>
                      <a:pt x="108" y="909"/>
                      <a:pt x="107" y="910"/>
                      <a:pt x="106" y="910"/>
                    </a:cubicBezTo>
                    <a:cubicBezTo>
                      <a:pt x="102" y="910"/>
                      <a:pt x="103" y="909"/>
                      <a:pt x="102" y="909"/>
                    </a:cubicBezTo>
                    <a:cubicBezTo>
                      <a:pt x="102" y="909"/>
                      <a:pt x="101" y="909"/>
                      <a:pt x="100" y="908"/>
                    </a:cubicBezTo>
                    <a:cubicBezTo>
                      <a:pt x="98" y="908"/>
                      <a:pt x="96" y="907"/>
                      <a:pt x="92" y="905"/>
                    </a:cubicBezTo>
                    <a:cubicBezTo>
                      <a:pt x="89" y="903"/>
                      <a:pt x="87" y="900"/>
                      <a:pt x="86" y="896"/>
                    </a:cubicBezTo>
                    <a:cubicBezTo>
                      <a:pt x="85" y="893"/>
                      <a:pt x="85" y="889"/>
                      <a:pt x="85" y="885"/>
                    </a:cubicBezTo>
                    <a:cubicBezTo>
                      <a:pt x="86" y="877"/>
                      <a:pt x="89" y="869"/>
                      <a:pt x="93" y="862"/>
                    </a:cubicBezTo>
                    <a:cubicBezTo>
                      <a:pt x="93" y="862"/>
                      <a:pt x="93" y="862"/>
                      <a:pt x="93" y="862"/>
                    </a:cubicBezTo>
                    <a:cubicBezTo>
                      <a:pt x="86" y="862"/>
                      <a:pt x="79" y="860"/>
                      <a:pt x="74" y="856"/>
                    </a:cubicBezTo>
                    <a:cubicBezTo>
                      <a:pt x="68" y="852"/>
                      <a:pt x="64" y="845"/>
                      <a:pt x="62" y="838"/>
                    </a:cubicBezTo>
                    <a:cubicBezTo>
                      <a:pt x="59" y="831"/>
                      <a:pt x="59" y="824"/>
                      <a:pt x="61" y="817"/>
                    </a:cubicBezTo>
                    <a:cubicBezTo>
                      <a:pt x="63" y="809"/>
                      <a:pt x="67" y="803"/>
                      <a:pt x="72" y="797"/>
                    </a:cubicBezTo>
                    <a:cubicBezTo>
                      <a:pt x="72" y="797"/>
                      <a:pt x="72" y="797"/>
                      <a:pt x="72" y="797"/>
                    </a:cubicBezTo>
                    <a:cubicBezTo>
                      <a:pt x="67" y="795"/>
                      <a:pt x="62" y="791"/>
                      <a:pt x="58" y="787"/>
                    </a:cubicBezTo>
                    <a:cubicBezTo>
                      <a:pt x="54" y="783"/>
                      <a:pt x="51" y="778"/>
                      <a:pt x="50" y="773"/>
                    </a:cubicBezTo>
                    <a:cubicBezTo>
                      <a:pt x="48" y="767"/>
                      <a:pt x="50" y="761"/>
                      <a:pt x="52" y="756"/>
                    </a:cubicBezTo>
                    <a:cubicBezTo>
                      <a:pt x="54" y="751"/>
                      <a:pt x="58" y="747"/>
                      <a:pt x="62" y="743"/>
                    </a:cubicBezTo>
                    <a:cubicBezTo>
                      <a:pt x="62" y="742"/>
                      <a:pt x="62" y="742"/>
                      <a:pt x="62" y="742"/>
                    </a:cubicBezTo>
                    <a:cubicBezTo>
                      <a:pt x="61" y="742"/>
                      <a:pt x="61" y="742"/>
                      <a:pt x="61" y="742"/>
                    </a:cubicBezTo>
                    <a:cubicBezTo>
                      <a:pt x="52" y="737"/>
                      <a:pt x="43" y="730"/>
                      <a:pt x="39" y="720"/>
                    </a:cubicBezTo>
                    <a:cubicBezTo>
                      <a:pt x="40" y="722"/>
                      <a:pt x="40" y="723"/>
                      <a:pt x="41" y="724"/>
                    </a:cubicBezTo>
                    <a:cubicBezTo>
                      <a:pt x="40" y="721"/>
                      <a:pt x="38" y="718"/>
                      <a:pt x="38" y="714"/>
                    </a:cubicBezTo>
                    <a:cubicBezTo>
                      <a:pt x="37" y="710"/>
                      <a:pt x="37" y="707"/>
                      <a:pt x="38" y="703"/>
                    </a:cubicBezTo>
                    <a:cubicBezTo>
                      <a:pt x="40" y="695"/>
                      <a:pt x="45" y="688"/>
                      <a:pt x="50" y="683"/>
                    </a:cubicBezTo>
                    <a:cubicBezTo>
                      <a:pt x="51" y="682"/>
                      <a:pt x="51" y="682"/>
                      <a:pt x="51" y="682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9" y="681"/>
                      <a:pt x="49" y="681"/>
                      <a:pt x="49" y="681"/>
                    </a:cubicBezTo>
                    <a:cubicBezTo>
                      <a:pt x="49" y="681"/>
                      <a:pt x="49" y="681"/>
                      <a:pt x="50" y="681"/>
                    </a:cubicBezTo>
                    <a:cubicBezTo>
                      <a:pt x="50" y="682"/>
                      <a:pt x="50" y="682"/>
                      <a:pt x="50" y="682"/>
                    </a:cubicBezTo>
                    <a:cubicBezTo>
                      <a:pt x="50" y="683"/>
                      <a:pt x="50" y="683"/>
                      <a:pt x="50" y="683"/>
                    </a:cubicBezTo>
                    <a:cubicBezTo>
                      <a:pt x="50" y="683"/>
                      <a:pt x="47" y="686"/>
                      <a:pt x="49" y="684"/>
                    </a:cubicBezTo>
                    <a:cubicBezTo>
                      <a:pt x="50" y="684"/>
                      <a:pt x="50" y="683"/>
                      <a:pt x="50" y="683"/>
                    </a:cubicBezTo>
                    <a:cubicBezTo>
                      <a:pt x="51" y="681"/>
                      <a:pt x="51" y="681"/>
                      <a:pt x="51" y="681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7" y="680"/>
                      <a:pt x="40" y="678"/>
                      <a:pt x="36" y="673"/>
                    </a:cubicBezTo>
                    <a:cubicBezTo>
                      <a:pt x="34" y="671"/>
                      <a:pt x="32" y="668"/>
                      <a:pt x="31" y="665"/>
                    </a:cubicBezTo>
                    <a:cubicBezTo>
                      <a:pt x="31" y="663"/>
                      <a:pt x="30" y="661"/>
                      <a:pt x="30" y="659"/>
                    </a:cubicBezTo>
                    <a:cubicBezTo>
                      <a:pt x="31" y="656"/>
                      <a:pt x="31" y="655"/>
                      <a:pt x="31" y="653"/>
                    </a:cubicBezTo>
                    <a:cubicBezTo>
                      <a:pt x="32" y="652"/>
                      <a:pt x="33" y="650"/>
                      <a:pt x="34" y="647"/>
                    </a:cubicBezTo>
                    <a:cubicBezTo>
                      <a:pt x="35" y="644"/>
                      <a:pt x="36" y="642"/>
                      <a:pt x="38" y="639"/>
                    </a:cubicBezTo>
                    <a:cubicBezTo>
                      <a:pt x="41" y="635"/>
                      <a:pt x="46" y="630"/>
                      <a:pt x="51" y="627"/>
                    </a:cubicBezTo>
                    <a:cubicBezTo>
                      <a:pt x="52" y="627"/>
                      <a:pt x="52" y="627"/>
                      <a:pt x="52" y="627"/>
                    </a:cubicBezTo>
                    <a:cubicBezTo>
                      <a:pt x="51" y="627"/>
                      <a:pt x="51" y="627"/>
                      <a:pt x="51" y="627"/>
                    </a:cubicBezTo>
                    <a:cubicBezTo>
                      <a:pt x="46" y="626"/>
                      <a:pt x="41" y="624"/>
                      <a:pt x="36" y="621"/>
                    </a:cubicBezTo>
                    <a:cubicBezTo>
                      <a:pt x="31" y="618"/>
                      <a:pt x="27" y="613"/>
                      <a:pt x="24" y="607"/>
                    </a:cubicBezTo>
                    <a:cubicBezTo>
                      <a:pt x="19" y="596"/>
                      <a:pt x="18" y="583"/>
                      <a:pt x="23" y="571"/>
                    </a:cubicBezTo>
                    <a:cubicBezTo>
                      <a:pt x="23" y="573"/>
                      <a:pt x="22" y="576"/>
                      <a:pt x="23" y="573"/>
                    </a:cubicBezTo>
                    <a:cubicBezTo>
                      <a:pt x="25" y="565"/>
                      <a:pt x="31" y="557"/>
                      <a:pt x="40" y="553"/>
                    </a:cubicBezTo>
                    <a:cubicBezTo>
                      <a:pt x="40" y="552"/>
                      <a:pt x="40" y="552"/>
                      <a:pt x="40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2" y="549"/>
                      <a:pt x="24" y="545"/>
                      <a:pt x="19" y="538"/>
                    </a:cubicBezTo>
                    <a:cubicBezTo>
                      <a:pt x="13" y="531"/>
                      <a:pt x="10" y="522"/>
                      <a:pt x="9" y="513"/>
                    </a:cubicBezTo>
                    <a:cubicBezTo>
                      <a:pt x="7" y="495"/>
                      <a:pt x="14" y="476"/>
                      <a:pt x="28" y="463"/>
                    </a:cubicBezTo>
                    <a:cubicBezTo>
                      <a:pt x="28" y="464"/>
                      <a:pt x="28" y="464"/>
                      <a:pt x="28" y="464"/>
                    </a:cubicBezTo>
                    <a:cubicBezTo>
                      <a:pt x="21" y="463"/>
                      <a:pt x="14" y="459"/>
                      <a:pt x="9" y="453"/>
                    </a:cubicBezTo>
                    <a:cubicBezTo>
                      <a:pt x="4" y="447"/>
                      <a:pt x="2" y="440"/>
                      <a:pt x="3" y="433"/>
                    </a:cubicBezTo>
                    <a:cubicBezTo>
                      <a:pt x="3" y="435"/>
                      <a:pt x="3" y="437"/>
                      <a:pt x="4" y="434"/>
                    </a:cubicBezTo>
                    <a:cubicBezTo>
                      <a:pt x="3" y="433"/>
                      <a:pt x="3" y="427"/>
                      <a:pt x="5" y="421"/>
                    </a:cubicBezTo>
                    <a:cubicBezTo>
                      <a:pt x="8" y="414"/>
                      <a:pt x="13" y="406"/>
                      <a:pt x="21" y="403"/>
                    </a:cubicBezTo>
                    <a:cubicBezTo>
                      <a:pt x="22" y="403"/>
                      <a:pt x="25" y="402"/>
                      <a:pt x="28" y="402"/>
                    </a:cubicBezTo>
                    <a:cubicBezTo>
                      <a:pt x="28" y="403"/>
                      <a:pt x="28" y="403"/>
                      <a:pt x="28" y="403"/>
                    </a:cubicBezTo>
                    <a:cubicBezTo>
                      <a:pt x="24" y="400"/>
                      <a:pt x="19" y="396"/>
                      <a:pt x="15" y="391"/>
                    </a:cubicBezTo>
                    <a:cubicBezTo>
                      <a:pt x="11" y="385"/>
                      <a:pt x="7" y="379"/>
                      <a:pt x="5" y="372"/>
                    </a:cubicBezTo>
                    <a:cubicBezTo>
                      <a:pt x="6" y="373"/>
                      <a:pt x="6" y="373"/>
                      <a:pt x="6" y="373"/>
                    </a:cubicBezTo>
                    <a:cubicBezTo>
                      <a:pt x="3" y="367"/>
                      <a:pt x="2" y="362"/>
                      <a:pt x="2" y="357"/>
                    </a:cubicBezTo>
                    <a:cubicBezTo>
                      <a:pt x="2" y="352"/>
                      <a:pt x="2" y="347"/>
                      <a:pt x="4" y="342"/>
                    </a:cubicBezTo>
                    <a:cubicBezTo>
                      <a:pt x="5" y="339"/>
                      <a:pt x="7" y="336"/>
                      <a:pt x="9" y="334"/>
                    </a:cubicBezTo>
                    <a:cubicBezTo>
                      <a:pt x="10" y="332"/>
                      <a:pt x="12" y="330"/>
                      <a:pt x="15" y="329"/>
                    </a:cubicBezTo>
                    <a:cubicBezTo>
                      <a:pt x="15" y="330"/>
                      <a:pt x="15" y="330"/>
                      <a:pt x="15" y="330"/>
                    </a:cubicBezTo>
                    <a:cubicBezTo>
                      <a:pt x="11" y="328"/>
                      <a:pt x="9" y="325"/>
                      <a:pt x="8" y="321"/>
                    </a:cubicBezTo>
                    <a:cubicBezTo>
                      <a:pt x="6" y="317"/>
                      <a:pt x="5" y="313"/>
                      <a:pt x="5" y="309"/>
                    </a:cubicBezTo>
                    <a:cubicBezTo>
                      <a:pt x="5" y="310"/>
                      <a:pt x="5" y="310"/>
                      <a:pt x="5" y="310"/>
                    </a:cubicBezTo>
                    <a:cubicBezTo>
                      <a:pt x="4" y="304"/>
                      <a:pt x="5" y="300"/>
                      <a:pt x="6" y="296"/>
                    </a:cubicBezTo>
                    <a:cubicBezTo>
                      <a:pt x="7" y="292"/>
                      <a:pt x="8" y="288"/>
                      <a:pt x="10" y="284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3" y="278"/>
                      <a:pt x="16" y="274"/>
                      <a:pt x="20" y="272"/>
                    </a:cubicBezTo>
                    <a:cubicBezTo>
                      <a:pt x="20" y="273"/>
                      <a:pt x="20" y="273"/>
                      <a:pt x="20" y="273"/>
                    </a:cubicBezTo>
                    <a:cubicBezTo>
                      <a:pt x="9" y="264"/>
                      <a:pt x="6" y="256"/>
                      <a:pt x="5" y="257"/>
                    </a:cubicBezTo>
                    <a:cubicBezTo>
                      <a:pt x="4" y="253"/>
                      <a:pt x="6" y="259"/>
                      <a:pt x="9" y="262"/>
                    </a:cubicBezTo>
                    <a:cubicBezTo>
                      <a:pt x="13" y="266"/>
                      <a:pt x="16" y="269"/>
                      <a:pt x="12" y="264"/>
                    </a:cubicBezTo>
                    <a:cubicBezTo>
                      <a:pt x="7" y="259"/>
                      <a:pt x="4" y="253"/>
                      <a:pt x="2" y="246"/>
                    </a:cubicBezTo>
                    <a:cubicBezTo>
                      <a:pt x="0" y="239"/>
                      <a:pt x="0" y="232"/>
                      <a:pt x="3" y="225"/>
                    </a:cubicBezTo>
                    <a:cubicBezTo>
                      <a:pt x="6" y="219"/>
                      <a:pt x="11" y="213"/>
                      <a:pt x="17" y="209"/>
                    </a:cubicBezTo>
                    <a:cubicBezTo>
                      <a:pt x="23" y="206"/>
                      <a:pt x="31" y="204"/>
                      <a:pt x="38" y="205"/>
                    </a:cubicBezTo>
                    <a:cubicBezTo>
                      <a:pt x="37" y="206"/>
                      <a:pt x="37" y="206"/>
                      <a:pt x="37" y="206"/>
                    </a:cubicBezTo>
                    <a:cubicBezTo>
                      <a:pt x="31" y="200"/>
                      <a:pt x="26" y="193"/>
                      <a:pt x="24" y="184"/>
                    </a:cubicBezTo>
                    <a:cubicBezTo>
                      <a:pt x="22" y="176"/>
                      <a:pt x="23" y="167"/>
                      <a:pt x="28" y="159"/>
                    </a:cubicBezTo>
                    <a:cubicBezTo>
                      <a:pt x="33" y="152"/>
                      <a:pt x="40" y="147"/>
                      <a:pt x="48" y="145"/>
                    </a:cubicBezTo>
                    <a:cubicBezTo>
                      <a:pt x="57" y="142"/>
                      <a:pt x="65" y="142"/>
                      <a:pt x="74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36"/>
                      <a:pt x="75" y="128"/>
                      <a:pt x="80" y="122"/>
                    </a:cubicBezTo>
                    <a:cubicBezTo>
                      <a:pt x="85" y="117"/>
                      <a:pt x="92" y="113"/>
                      <a:pt x="100" y="112"/>
                    </a:cubicBezTo>
                    <a:cubicBezTo>
                      <a:pt x="109" y="112"/>
                      <a:pt x="114" y="115"/>
                      <a:pt x="116" y="116"/>
                    </a:cubicBezTo>
                    <a:cubicBezTo>
                      <a:pt x="117" y="116"/>
                      <a:pt x="119" y="117"/>
                      <a:pt x="120" y="119"/>
                    </a:cubicBezTo>
                    <a:cubicBezTo>
                      <a:pt x="122" y="121"/>
                      <a:pt x="123" y="123"/>
                      <a:pt x="123" y="126"/>
                    </a:cubicBezTo>
                    <a:cubicBezTo>
                      <a:pt x="123" y="126"/>
                      <a:pt x="123" y="126"/>
                      <a:pt x="123" y="126"/>
                    </a:cubicBezTo>
                    <a:cubicBezTo>
                      <a:pt x="123" y="122"/>
                      <a:pt x="123" y="117"/>
                      <a:pt x="125" y="113"/>
                    </a:cubicBezTo>
                    <a:cubicBezTo>
                      <a:pt x="126" y="110"/>
                      <a:pt x="129" y="107"/>
                      <a:pt x="130" y="105"/>
                    </a:cubicBezTo>
                    <a:cubicBezTo>
                      <a:pt x="129" y="106"/>
                      <a:pt x="130" y="105"/>
                      <a:pt x="132" y="104"/>
                    </a:cubicBezTo>
                    <a:cubicBezTo>
                      <a:pt x="133" y="103"/>
                      <a:pt x="136" y="101"/>
                      <a:pt x="138" y="101"/>
                    </a:cubicBezTo>
                    <a:cubicBezTo>
                      <a:pt x="144" y="98"/>
                      <a:pt x="148" y="97"/>
                      <a:pt x="152" y="96"/>
                    </a:cubicBezTo>
                    <a:cubicBezTo>
                      <a:pt x="154" y="95"/>
                      <a:pt x="156" y="95"/>
                      <a:pt x="158" y="95"/>
                    </a:cubicBezTo>
                    <a:cubicBezTo>
                      <a:pt x="161" y="95"/>
                      <a:pt x="164" y="95"/>
                      <a:pt x="168" y="96"/>
                    </a:cubicBezTo>
                    <a:cubicBezTo>
                      <a:pt x="162" y="95"/>
                      <a:pt x="159" y="96"/>
                      <a:pt x="162" y="96"/>
                    </a:cubicBezTo>
                    <a:cubicBezTo>
                      <a:pt x="173" y="95"/>
                      <a:pt x="188" y="101"/>
                      <a:pt x="199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199" y="109"/>
                      <a:pt x="200" y="108"/>
                      <a:pt x="201" y="106"/>
                    </a:cubicBezTo>
                    <a:cubicBezTo>
                      <a:pt x="200" y="108"/>
                      <a:pt x="199" y="110"/>
                      <a:pt x="198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8" y="110"/>
                      <a:pt x="198" y="110"/>
                      <a:pt x="198" y="110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2" y="103"/>
                      <a:pt x="208" y="97"/>
                      <a:pt x="215" y="94"/>
                    </a:cubicBezTo>
                    <a:cubicBezTo>
                      <a:pt x="222" y="92"/>
                      <a:pt x="229" y="93"/>
                      <a:pt x="236" y="96"/>
                    </a:cubicBezTo>
                    <a:cubicBezTo>
                      <a:pt x="234" y="96"/>
                      <a:pt x="233" y="95"/>
                      <a:pt x="231" y="95"/>
                    </a:cubicBezTo>
                    <a:cubicBezTo>
                      <a:pt x="236" y="97"/>
                      <a:pt x="239" y="99"/>
                      <a:pt x="241" y="99"/>
                    </a:cubicBezTo>
                    <a:cubicBezTo>
                      <a:pt x="243" y="101"/>
                      <a:pt x="244" y="101"/>
                      <a:pt x="244" y="101"/>
                    </a:cubicBezTo>
                    <a:cubicBezTo>
                      <a:pt x="245" y="102"/>
                      <a:pt x="247" y="102"/>
                      <a:pt x="254" y="109"/>
                    </a:cubicBezTo>
                    <a:cubicBezTo>
                      <a:pt x="251" y="106"/>
                      <a:pt x="252" y="107"/>
                      <a:pt x="251" y="106"/>
                    </a:cubicBezTo>
                    <a:cubicBezTo>
                      <a:pt x="252" y="108"/>
                      <a:pt x="254" y="109"/>
                      <a:pt x="255" y="110"/>
                    </a:cubicBezTo>
                    <a:cubicBezTo>
                      <a:pt x="255" y="110"/>
                      <a:pt x="255" y="110"/>
                      <a:pt x="255" y="110"/>
                    </a:cubicBezTo>
                    <a:cubicBezTo>
                      <a:pt x="257" y="106"/>
                      <a:pt x="260" y="101"/>
                      <a:pt x="263" y="97"/>
                    </a:cubicBezTo>
                    <a:cubicBezTo>
                      <a:pt x="267" y="92"/>
                      <a:pt x="271" y="88"/>
                      <a:pt x="277" y="86"/>
                    </a:cubicBezTo>
                    <a:cubicBezTo>
                      <a:pt x="282" y="84"/>
                      <a:pt x="288" y="84"/>
                      <a:pt x="293" y="85"/>
                    </a:cubicBezTo>
                    <a:cubicBezTo>
                      <a:pt x="299" y="87"/>
                      <a:pt x="303" y="89"/>
                      <a:pt x="307" y="92"/>
                    </a:cubicBezTo>
                    <a:cubicBezTo>
                      <a:pt x="306" y="91"/>
                      <a:pt x="306" y="91"/>
                      <a:pt x="306" y="91"/>
                    </a:cubicBezTo>
                    <a:cubicBezTo>
                      <a:pt x="309" y="93"/>
                      <a:pt x="312" y="96"/>
                      <a:pt x="315" y="98"/>
                    </a:cubicBezTo>
                    <a:cubicBezTo>
                      <a:pt x="314" y="98"/>
                      <a:pt x="314" y="98"/>
                      <a:pt x="314" y="98"/>
                    </a:cubicBezTo>
                    <a:cubicBezTo>
                      <a:pt x="315" y="94"/>
                      <a:pt x="317" y="90"/>
                      <a:pt x="320" y="86"/>
                    </a:cubicBezTo>
                    <a:cubicBezTo>
                      <a:pt x="323" y="83"/>
                      <a:pt x="327" y="80"/>
                      <a:pt x="331" y="79"/>
                    </a:cubicBezTo>
                    <a:cubicBezTo>
                      <a:pt x="341" y="77"/>
                      <a:pt x="350" y="80"/>
                      <a:pt x="358" y="86"/>
                    </a:cubicBezTo>
                    <a:cubicBezTo>
                      <a:pt x="361" y="89"/>
                      <a:pt x="360" y="89"/>
                      <a:pt x="361" y="90"/>
                    </a:cubicBezTo>
                    <a:cubicBezTo>
                      <a:pt x="361" y="90"/>
                      <a:pt x="362" y="91"/>
                      <a:pt x="363" y="92"/>
                    </a:cubicBezTo>
                    <a:cubicBezTo>
                      <a:pt x="364" y="94"/>
                      <a:pt x="366" y="96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9" y="100"/>
                      <a:pt x="369" y="100"/>
                      <a:pt x="369" y="99"/>
                    </a:cubicBezTo>
                    <a:cubicBezTo>
                      <a:pt x="369" y="99"/>
                      <a:pt x="369" y="97"/>
                      <a:pt x="370" y="94"/>
                    </a:cubicBezTo>
                    <a:cubicBezTo>
                      <a:pt x="371" y="91"/>
                      <a:pt x="374" y="87"/>
                      <a:pt x="377" y="85"/>
                    </a:cubicBezTo>
                    <a:cubicBezTo>
                      <a:pt x="380" y="82"/>
                      <a:pt x="383" y="80"/>
                      <a:pt x="384" y="79"/>
                    </a:cubicBezTo>
                    <a:cubicBezTo>
                      <a:pt x="386" y="78"/>
                      <a:pt x="386" y="78"/>
                      <a:pt x="383" y="79"/>
                    </a:cubicBezTo>
                    <a:cubicBezTo>
                      <a:pt x="389" y="75"/>
                      <a:pt x="399" y="72"/>
                      <a:pt x="409" y="73"/>
                    </a:cubicBezTo>
                    <a:cubicBezTo>
                      <a:pt x="419" y="73"/>
                      <a:pt x="428" y="78"/>
                      <a:pt x="433" y="83"/>
                    </a:cubicBezTo>
                    <a:cubicBezTo>
                      <a:pt x="432" y="84"/>
                      <a:pt x="432" y="84"/>
                      <a:pt x="432" y="84"/>
                    </a:cubicBezTo>
                    <a:cubicBezTo>
                      <a:pt x="432" y="80"/>
                      <a:pt x="434" y="78"/>
                      <a:pt x="435" y="76"/>
                    </a:cubicBezTo>
                    <a:cubicBezTo>
                      <a:pt x="433" y="80"/>
                      <a:pt x="434" y="78"/>
                      <a:pt x="435" y="76"/>
                    </a:cubicBezTo>
                    <a:cubicBezTo>
                      <a:pt x="436" y="76"/>
                      <a:pt x="436" y="76"/>
                      <a:pt x="436" y="76"/>
                    </a:cubicBezTo>
                    <a:cubicBezTo>
                      <a:pt x="436" y="77"/>
                      <a:pt x="434" y="78"/>
                      <a:pt x="433" y="82"/>
                    </a:cubicBezTo>
                    <a:cubicBezTo>
                      <a:pt x="435" y="78"/>
                      <a:pt x="437" y="75"/>
                      <a:pt x="440" y="72"/>
                    </a:cubicBezTo>
                    <a:cubicBezTo>
                      <a:pt x="439" y="73"/>
                      <a:pt x="437" y="75"/>
                      <a:pt x="436" y="77"/>
                    </a:cubicBezTo>
                    <a:cubicBezTo>
                      <a:pt x="435" y="79"/>
                      <a:pt x="434" y="81"/>
                      <a:pt x="435" y="79"/>
                    </a:cubicBezTo>
                    <a:cubicBezTo>
                      <a:pt x="436" y="78"/>
                      <a:pt x="437" y="75"/>
                      <a:pt x="440" y="73"/>
                    </a:cubicBezTo>
                    <a:cubicBezTo>
                      <a:pt x="442" y="70"/>
                      <a:pt x="445" y="68"/>
                      <a:pt x="448" y="67"/>
                    </a:cubicBezTo>
                    <a:cubicBezTo>
                      <a:pt x="455" y="63"/>
                      <a:pt x="463" y="63"/>
                      <a:pt x="466" y="63"/>
                    </a:cubicBezTo>
                    <a:cubicBezTo>
                      <a:pt x="472" y="64"/>
                      <a:pt x="478" y="64"/>
                      <a:pt x="484" y="67"/>
                    </a:cubicBezTo>
                    <a:cubicBezTo>
                      <a:pt x="490" y="69"/>
                      <a:pt x="496" y="72"/>
                      <a:pt x="502" y="77"/>
                    </a:cubicBezTo>
                    <a:cubicBezTo>
                      <a:pt x="501" y="78"/>
                      <a:pt x="501" y="78"/>
                      <a:pt x="501" y="78"/>
                    </a:cubicBezTo>
                    <a:cubicBezTo>
                      <a:pt x="503" y="74"/>
                      <a:pt x="505" y="71"/>
                      <a:pt x="508" y="67"/>
                    </a:cubicBezTo>
                    <a:cubicBezTo>
                      <a:pt x="504" y="72"/>
                      <a:pt x="506" y="71"/>
                      <a:pt x="507" y="69"/>
                    </a:cubicBezTo>
                    <a:cubicBezTo>
                      <a:pt x="509" y="68"/>
                      <a:pt x="511" y="66"/>
                      <a:pt x="508" y="69"/>
                    </a:cubicBezTo>
                    <a:cubicBezTo>
                      <a:pt x="511" y="65"/>
                      <a:pt x="516" y="61"/>
                      <a:pt x="522" y="60"/>
                    </a:cubicBezTo>
                    <a:cubicBezTo>
                      <a:pt x="527" y="59"/>
                      <a:pt x="533" y="60"/>
                      <a:pt x="539" y="62"/>
                    </a:cubicBezTo>
                    <a:cubicBezTo>
                      <a:pt x="542" y="64"/>
                      <a:pt x="543" y="64"/>
                      <a:pt x="543" y="65"/>
                    </a:cubicBezTo>
                    <a:cubicBezTo>
                      <a:pt x="544" y="65"/>
                      <a:pt x="545" y="66"/>
                      <a:pt x="550" y="69"/>
                    </a:cubicBezTo>
                    <a:cubicBezTo>
                      <a:pt x="550" y="68"/>
                      <a:pt x="554" y="71"/>
                      <a:pt x="556" y="74"/>
                    </a:cubicBezTo>
                    <a:cubicBezTo>
                      <a:pt x="559" y="76"/>
                      <a:pt x="559" y="76"/>
                      <a:pt x="559" y="76"/>
                    </a:cubicBezTo>
                    <a:cubicBezTo>
                      <a:pt x="557" y="77"/>
                      <a:pt x="557" y="77"/>
                      <a:pt x="557" y="77"/>
                    </a:cubicBezTo>
                    <a:cubicBezTo>
                      <a:pt x="559" y="73"/>
                      <a:pt x="562" y="66"/>
                      <a:pt x="567" y="61"/>
                    </a:cubicBezTo>
                    <a:cubicBezTo>
                      <a:pt x="572" y="56"/>
                      <a:pt x="578" y="53"/>
                      <a:pt x="579" y="53"/>
                    </a:cubicBezTo>
                    <a:cubicBezTo>
                      <a:pt x="581" y="53"/>
                      <a:pt x="578" y="54"/>
                      <a:pt x="575" y="55"/>
                    </a:cubicBezTo>
                    <a:cubicBezTo>
                      <a:pt x="573" y="57"/>
                      <a:pt x="572" y="58"/>
                      <a:pt x="575" y="56"/>
                    </a:cubicBezTo>
                    <a:cubicBezTo>
                      <a:pt x="582" y="52"/>
                      <a:pt x="586" y="52"/>
                      <a:pt x="590" y="52"/>
                    </a:cubicBezTo>
                    <a:cubicBezTo>
                      <a:pt x="594" y="52"/>
                      <a:pt x="598" y="52"/>
                      <a:pt x="604" y="56"/>
                    </a:cubicBezTo>
                    <a:cubicBezTo>
                      <a:pt x="605" y="56"/>
                      <a:pt x="605" y="56"/>
                      <a:pt x="605" y="56"/>
                    </a:cubicBezTo>
                    <a:cubicBezTo>
                      <a:pt x="609" y="58"/>
                      <a:pt x="614" y="62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3"/>
                      <a:pt x="617" y="61"/>
                      <a:pt x="618" y="61"/>
                    </a:cubicBezTo>
                    <a:cubicBezTo>
                      <a:pt x="618" y="60"/>
                      <a:pt x="617" y="61"/>
                      <a:pt x="616" y="63"/>
                    </a:cubicBezTo>
                    <a:cubicBezTo>
                      <a:pt x="616" y="64"/>
                      <a:pt x="616" y="65"/>
                      <a:pt x="616" y="65"/>
                    </a:cubicBezTo>
                    <a:cubicBezTo>
                      <a:pt x="618" y="65"/>
                      <a:pt x="618" y="65"/>
                      <a:pt x="618" y="65"/>
                    </a:cubicBezTo>
                    <a:cubicBezTo>
                      <a:pt x="616" y="63"/>
                      <a:pt x="620" y="67"/>
                      <a:pt x="614" y="61"/>
                    </a:cubicBezTo>
                    <a:cubicBezTo>
                      <a:pt x="615" y="62"/>
                      <a:pt x="616" y="63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1"/>
                      <a:pt x="619" y="56"/>
                      <a:pt x="623" y="51"/>
                    </a:cubicBezTo>
                    <a:cubicBezTo>
                      <a:pt x="625" y="49"/>
                      <a:pt x="628" y="47"/>
                      <a:pt x="631" y="46"/>
                    </a:cubicBezTo>
                    <a:cubicBezTo>
                      <a:pt x="634" y="44"/>
                      <a:pt x="637" y="44"/>
                      <a:pt x="640" y="44"/>
                    </a:cubicBezTo>
                    <a:cubicBezTo>
                      <a:pt x="638" y="44"/>
                      <a:pt x="636" y="44"/>
                      <a:pt x="636" y="45"/>
                    </a:cubicBezTo>
                    <a:cubicBezTo>
                      <a:pt x="635" y="45"/>
                      <a:pt x="634" y="45"/>
                      <a:pt x="634" y="45"/>
                    </a:cubicBezTo>
                    <a:cubicBezTo>
                      <a:pt x="641" y="43"/>
                      <a:pt x="649" y="45"/>
                      <a:pt x="656" y="49"/>
                    </a:cubicBezTo>
                    <a:cubicBezTo>
                      <a:pt x="663" y="53"/>
                      <a:pt x="669" y="60"/>
                      <a:pt x="673" y="67"/>
                    </a:cubicBezTo>
                    <a:cubicBezTo>
                      <a:pt x="669" y="68"/>
                      <a:pt x="669" y="68"/>
                      <a:pt x="669" y="68"/>
                    </a:cubicBezTo>
                    <a:cubicBezTo>
                      <a:pt x="669" y="62"/>
                      <a:pt x="671" y="57"/>
                      <a:pt x="674" y="52"/>
                    </a:cubicBezTo>
                    <a:cubicBezTo>
                      <a:pt x="674" y="51"/>
                      <a:pt x="673" y="53"/>
                      <a:pt x="672" y="56"/>
                    </a:cubicBezTo>
                    <a:cubicBezTo>
                      <a:pt x="671" y="58"/>
                      <a:pt x="670" y="61"/>
                      <a:pt x="670" y="63"/>
                    </a:cubicBezTo>
                    <a:cubicBezTo>
                      <a:pt x="672" y="56"/>
                      <a:pt x="676" y="49"/>
                      <a:pt x="681" y="44"/>
                    </a:cubicBezTo>
                    <a:cubicBezTo>
                      <a:pt x="687" y="39"/>
                      <a:pt x="694" y="36"/>
                      <a:pt x="701" y="34"/>
                    </a:cubicBezTo>
                    <a:cubicBezTo>
                      <a:pt x="708" y="33"/>
                      <a:pt x="715" y="33"/>
                      <a:pt x="722" y="35"/>
                    </a:cubicBezTo>
                    <a:cubicBezTo>
                      <a:pt x="728" y="38"/>
                      <a:pt x="734" y="41"/>
                      <a:pt x="738" y="46"/>
                    </a:cubicBezTo>
                    <a:cubicBezTo>
                      <a:pt x="735" y="43"/>
                      <a:pt x="737" y="44"/>
                      <a:pt x="737" y="44"/>
                    </a:cubicBezTo>
                    <a:cubicBezTo>
                      <a:pt x="743" y="49"/>
                      <a:pt x="744" y="53"/>
                      <a:pt x="746" y="55"/>
                    </a:cubicBezTo>
                    <a:cubicBezTo>
                      <a:pt x="742" y="55"/>
                      <a:pt x="742" y="55"/>
                      <a:pt x="742" y="55"/>
                    </a:cubicBezTo>
                    <a:cubicBezTo>
                      <a:pt x="744" y="53"/>
                      <a:pt x="745" y="51"/>
                      <a:pt x="748" y="48"/>
                    </a:cubicBezTo>
                    <a:cubicBezTo>
                      <a:pt x="748" y="48"/>
                      <a:pt x="750" y="46"/>
                      <a:pt x="753" y="44"/>
                    </a:cubicBezTo>
                    <a:cubicBezTo>
                      <a:pt x="756" y="41"/>
                      <a:pt x="760" y="38"/>
                      <a:pt x="764" y="36"/>
                    </a:cubicBezTo>
                    <a:cubicBezTo>
                      <a:pt x="769" y="34"/>
                      <a:pt x="766" y="35"/>
                      <a:pt x="759" y="39"/>
                    </a:cubicBezTo>
                    <a:cubicBezTo>
                      <a:pt x="764" y="36"/>
                      <a:pt x="775" y="30"/>
                      <a:pt x="790" y="28"/>
                    </a:cubicBezTo>
                    <a:cubicBezTo>
                      <a:pt x="797" y="27"/>
                      <a:pt x="805" y="27"/>
                      <a:pt x="813" y="30"/>
                    </a:cubicBezTo>
                    <a:cubicBezTo>
                      <a:pt x="821" y="33"/>
                      <a:pt x="828" y="38"/>
                      <a:pt x="833" y="43"/>
                    </a:cubicBezTo>
                    <a:cubicBezTo>
                      <a:pt x="828" y="44"/>
                      <a:pt x="828" y="44"/>
                      <a:pt x="828" y="44"/>
                    </a:cubicBezTo>
                    <a:cubicBezTo>
                      <a:pt x="829" y="39"/>
                      <a:pt x="832" y="33"/>
                      <a:pt x="835" y="29"/>
                    </a:cubicBezTo>
                    <a:cubicBezTo>
                      <a:pt x="835" y="30"/>
                      <a:pt x="837" y="25"/>
                      <a:pt x="842" y="22"/>
                    </a:cubicBezTo>
                    <a:cubicBezTo>
                      <a:pt x="847" y="18"/>
                      <a:pt x="854" y="17"/>
                      <a:pt x="858" y="17"/>
                    </a:cubicBezTo>
                    <a:cubicBezTo>
                      <a:pt x="857" y="17"/>
                      <a:pt x="856" y="17"/>
                      <a:pt x="855" y="17"/>
                    </a:cubicBezTo>
                    <a:cubicBezTo>
                      <a:pt x="858" y="17"/>
                      <a:pt x="864" y="17"/>
                      <a:pt x="869" y="19"/>
                    </a:cubicBezTo>
                    <a:cubicBezTo>
                      <a:pt x="875" y="20"/>
                      <a:pt x="879" y="23"/>
                      <a:pt x="879" y="23"/>
                    </a:cubicBezTo>
                    <a:cubicBezTo>
                      <a:pt x="882" y="25"/>
                      <a:pt x="881" y="24"/>
                      <a:pt x="877" y="22"/>
                    </a:cubicBezTo>
                    <a:cubicBezTo>
                      <a:pt x="873" y="20"/>
                      <a:pt x="866" y="17"/>
                      <a:pt x="859" y="18"/>
                    </a:cubicBezTo>
                    <a:cubicBezTo>
                      <a:pt x="852" y="18"/>
                      <a:pt x="845" y="20"/>
                      <a:pt x="842" y="23"/>
                    </a:cubicBezTo>
                    <a:cubicBezTo>
                      <a:pt x="841" y="24"/>
                      <a:pt x="840" y="25"/>
                      <a:pt x="840" y="24"/>
                    </a:cubicBezTo>
                    <a:cubicBezTo>
                      <a:pt x="840" y="25"/>
                      <a:pt x="841" y="24"/>
                      <a:pt x="843" y="22"/>
                    </a:cubicBezTo>
                    <a:cubicBezTo>
                      <a:pt x="844" y="22"/>
                      <a:pt x="846" y="20"/>
                      <a:pt x="849" y="19"/>
                    </a:cubicBezTo>
                    <a:cubicBezTo>
                      <a:pt x="852" y="18"/>
                      <a:pt x="855" y="18"/>
                      <a:pt x="858" y="17"/>
                    </a:cubicBezTo>
                    <a:cubicBezTo>
                      <a:pt x="864" y="17"/>
                      <a:pt x="868" y="18"/>
                      <a:pt x="866" y="18"/>
                    </a:cubicBezTo>
                    <a:cubicBezTo>
                      <a:pt x="873" y="19"/>
                      <a:pt x="879" y="22"/>
                      <a:pt x="884" y="27"/>
                    </a:cubicBezTo>
                    <a:cubicBezTo>
                      <a:pt x="889" y="32"/>
                      <a:pt x="893" y="38"/>
                      <a:pt x="893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893" y="43"/>
                      <a:pt x="892" y="41"/>
                      <a:pt x="892" y="41"/>
                    </a:cubicBezTo>
                    <a:cubicBezTo>
                      <a:pt x="892" y="40"/>
                      <a:pt x="892" y="41"/>
                      <a:pt x="892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93" y="39"/>
                      <a:pt x="895" y="37"/>
                      <a:pt x="896" y="36"/>
                    </a:cubicBezTo>
                    <a:cubicBezTo>
                      <a:pt x="898" y="34"/>
                      <a:pt x="898" y="34"/>
                      <a:pt x="898" y="34"/>
                    </a:cubicBezTo>
                    <a:cubicBezTo>
                      <a:pt x="899" y="33"/>
                      <a:pt x="899" y="33"/>
                      <a:pt x="905" y="28"/>
                    </a:cubicBezTo>
                    <a:cubicBezTo>
                      <a:pt x="908" y="26"/>
                      <a:pt x="911" y="24"/>
                      <a:pt x="914" y="23"/>
                    </a:cubicBezTo>
                    <a:cubicBezTo>
                      <a:pt x="914" y="22"/>
                      <a:pt x="918" y="21"/>
                      <a:pt x="922" y="20"/>
                    </a:cubicBezTo>
                    <a:cubicBezTo>
                      <a:pt x="925" y="19"/>
                      <a:pt x="927" y="18"/>
                      <a:pt x="924" y="19"/>
                    </a:cubicBezTo>
                    <a:cubicBezTo>
                      <a:pt x="925" y="19"/>
                      <a:pt x="932" y="17"/>
                      <a:pt x="939" y="17"/>
                    </a:cubicBezTo>
                    <a:cubicBezTo>
                      <a:pt x="946" y="17"/>
                      <a:pt x="952" y="20"/>
                      <a:pt x="951" y="20"/>
                    </a:cubicBezTo>
                    <a:cubicBezTo>
                      <a:pt x="950" y="20"/>
                      <a:pt x="949" y="20"/>
                      <a:pt x="948" y="20"/>
                    </a:cubicBezTo>
                    <a:cubicBezTo>
                      <a:pt x="955" y="22"/>
                      <a:pt x="960" y="26"/>
                      <a:pt x="964" y="31"/>
                    </a:cubicBezTo>
                    <a:cubicBezTo>
                      <a:pt x="959" y="32"/>
                      <a:pt x="959" y="32"/>
                      <a:pt x="959" y="32"/>
                    </a:cubicBezTo>
                    <a:cubicBezTo>
                      <a:pt x="959" y="32"/>
                      <a:pt x="959" y="31"/>
                      <a:pt x="959" y="31"/>
                    </a:cubicBezTo>
                    <a:cubicBezTo>
                      <a:pt x="960" y="29"/>
                      <a:pt x="961" y="27"/>
                      <a:pt x="960" y="28"/>
                    </a:cubicBezTo>
                    <a:cubicBezTo>
                      <a:pt x="960" y="27"/>
                      <a:pt x="962" y="21"/>
                      <a:pt x="967" y="17"/>
                    </a:cubicBezTo>
                    <a:cubicBezTo>
                      <a:pt x="972" y="13"/>
                      <a:pt x="979" y="10"/>
                      <a:pt x="984" y="8"/>
                    </a:cubicBezTo>
                    <a:cubicBezTo>
                      <a:pt x="991" y="7"/>
                      <a:pt x="1000" y="7"/>
                      <a:pt x="1007" y="11"/>
                    </a:cubicBezTo>
                    <a:cubicBezTo>
                      <a:pt x="1015" y="14"/>
                      <a:pt x="1020" y="21"/>
                      <a:pt x="1022" y="27"/>
                    </a:cubicBezTo>
                    <a:cubicBezTo>
                      <a:pt x="1017" y="27"/>
                      <a:pt x="1017" y="27"/>
                      <a:pt x="1017" y="27"/>
                    </a:cubicBezTo>
                    <a:cubicBezTo>
                      <a:pt x="1018" y="23"/>
                      <a:pt x="1020" y="19"/>
                      <a:pt x="1021" y="17"/>
                    </a:cubicBezTo>
                    <a:cubicBezTo>
                      <a:pt x="1024" y="11"/>
                      <a:pt x="1029" y="5"/>
                      <a:pt x="1036" y="2"/>
                    </a:cubicBezTo>
                    <a:cubicBezTo>
                      <a:pt x="1043" y="0"/>
                      <a:pt x="1051" y="1"/>
                      <a:pt x="1059" y="4"/>
                    </a:cubicBezTo>
                    <a:cubicBezTo>
                      <a:pt x="1056" y="3"/>
                      <a:pt x="1051" y="2"/>
                      <a:pt x="1050" y="2"/>
                    </a:cubicBezTo>
                    <a:cubicBezTo>
                      <a:pt x="1055" y="3"/>
                      <a:pt x="1058" y="5"/>
                      <a:pt x="1061" y="6"/>
                    </a:cubicBezTo>
                    <a:cubicBezTo>
                      <a:pt x="1064" y="7"/>
                      <a:pt x="1066" y="9"/>
                      <a:pt x="1070" y="12"/>
                    </a:cubicBezTo>
                    <a:cubicBezTo>
                      <a:pt x="1069" y="11"/>
                      <a:pt x="1070" y="12"/>
                      <a:pt x="1072" y="14"/>
                    </a:cubicBezTo>
                    <a:cubicBezTo>
                      <a:pt x="1069" y="14"/>
                      <a:pt x="1069" y="14"/>
                      <a:pt x="1069" y="14"/>
                    </a:cubicBezTo>
                    <a:cubicBezTo>
                      <a:pt x="1072" y="12"/>
                      <a:pt x="1076" y="9"/>
                      <a:pt x="1081" y="7"/>
                    </a:cubicBezTo>
                    <a:cubicBezTo>
                      <a:pt x="1086" y="6"/>
                      <a:pt x="1091" y="5"/>
                      <a:pt x="1095" y="6"/>
                    </a:cubicBezTo>
                    <a:cubicBezTo>
                      <a:pt x="1102" y="6"/>
                      <a:pt x="1104" y="8"/>
                      <a:pt x="1105" y="7"/>
                    </a:cubicBezTo>
                    <a:cubicBezTo>
                      <a:pt x="1106" y="8"/>
                      <a:pt x="1105" y="7"/>
                      <a:pt x="1106" y="7"/>
                    </a:cubicBezTo>
                    <a:cubicBezTo>
                      <a:pt x="1109" y="9"/>
                      <a:pt x="1113" y="12"/>
                      <a:pt x="1116" y="16"/>
                    </a:cubicBezTo>
                    <a:cubicBezTo>
                      <a:pt x="1119" y="20"/>
                      <a:pt x="1121" y="27"/>
                      <a:pt x="1120" y="33"/>
                    </a:cubicBezTo>
                    <a:cubicBezTo>
                      <a:pt x="1116" y="30"/>
                      <a:pt x="1116" y="30"/>
                      <a:pt x="1116" y="30"/>
                    </a:cubicBezTo>
                    <a:cubicBezTo>
                      <a:pt x="1125" y="26"/>
                      <a:pt x="1134" y="24"/>
                      <a:pt x="1141" y="25"/>
                    </a:cubicBezTo>
                    <a:cubicBezTo>
                      <a:pt x="1139" y="25"/>
                      <a:pt x="1134" y="25"/>
                      <a:pt x="1131" y="26"/>
                    </a:cubicBezTo>
                    <a:cubicBezTo>
                      <a:pt x="1128" y="27"/>
                      <a:pt x="1127" y="27"/>
                      <a:pt x="1133" y="26"/>
                    </a:cubicBezTo>
                    <a:cubicBezTo>
                      <a:pt x="1139" y="26"/>
                      <a:pt x="1145" y="26"/>
                      <a:pt x="1152" y="28"/>
                    </a:cubicBezTo>
                    <a:cubicBezTo>
                      <a:pt x="1156" y="29"/>
                      <a:pt x="1160" y="31"/>
                      <a:pt x="1163" y="34"/>
                    </a:cubicBezTo>
                    <a:cubicBezTo>
                      <a:pt x="1165" y="35"/>
                      <a:pt x="1166" y="37"/>
                      <a:pt x="1168" y="39"/>
                    </a:cubicBezTo>
                    <a:cubicBezTo>
                      <a:pt x="1169" y="41"/>
                      <a:pt x="1170" y="44"/>
                      <a:pt x="1169" y="47"/>
                    </a:cubicBezTo>
                    <a:cubicBezTo>
                      <a:pt x="1170" y="45"/>
                      <a:pt x="1170" y="43"/>
                      <a:pt x="1169" y="41"/>
                    </a:cubicBezTo>
                    <a:cubicBezTo>
                      <a:pt x="1170" y="43"/>
                      <a:pt x="1170" y="46"/>
                      <a:pt x="1169" y="49"/>
                    </a:cubicBezTo>
                    <a:cubicBezTo>
                      <a:pt x="1166" y="46"/>
                      <a:pt x="1166" y="46"/>
                      <a:pt x="1166" y="46"/>
                    </a:cubicBezTo>
                    <a:cubicBezTo>
                      <a:pt x="1171" y="44"/>
                      <a:pt x="1177" y="43"/>
                      <a:pt x="1181" y="44"/>
                    </a:cubicBezTo>
                    <a:cubicBezTo>
                      <a:pt x="1186" y="45"/>
                      <a:pt x="1189" y="47"/>
                      <a:pt x="1188" y="46"/>
                    </a:cubicBezTo>
                    <a:cubicBezTo>
                      <a:pt x="1190" y="47"/>
                      <a:pt x="1192" y="49"/>
                      <a:pt x="1194" y="51"/>
                    </a:cubicBezTo>
                    <a:cubicBezTo>
                      <a:pt x="1196" y="53"/>
                      <a:pt x="1197" y="56"/>
                      <a:pt x="1198" y="58"/>
                    </a:cubicBezTo>
                    <a:cubicBezTo>
                      <a:pt x="1200" y="63"/>
                      <a:pt x="1200" y="67"/>
                      <a:pt x="1200" y="66"/>
                    </a:cubicBezTo>
                    <a:cubicBezTo>
                      <a:pt x="1201" y="71"/>
                      <a:pt x="1200" y="77"/>
                      <a:pt x="1199" y="82"/>
                    </a:cubicBezTo>
                    <a:cubicBezTo>
                      <a:pt x="1196" y="79"/>
                      <a:pt x="1196" y="79"/>
                      <a:pt x="1196" y="79"/>
                    </a:cubicBezTo>
                    <a:cubicBezTo>
                      <a:pt x="1201" y="78"/>
                      <a:pt x="1208" y="79"/>
                      <a:pt x="1214" y="83"/>
                    </a:cubicBezTo>
                    <a:cubicBezTo>
                      <a:pt x="1219" y="86"/>
                      <a:pt x="1222" y="93"/>
                      <a:pt x="1222" y="99"/>
                    </a:cubicBezTo>
                    <a:cubicBezTo>
                      <a:pt x="1223" y="105"/>
                      <a:pt x="1222" y="111"/>
                      <a:pt x="1220" y="116"/>
                    </a:cubicBezTo>
                    <a:cubicBezTo>
                      <a:pt x="1218" y="121"/>
                      <a:pt x="1216" y="126"/>
                      <a:pt x="1214" y="130"/>
                    </a:cubicBezTo>
                    <a:cubicBezTo>
                      <a:pt x="1212" y="126"/>
                      <a:pt x="1212" y="126"/>
                      <a:pt x="1212" y="126"/>
                    </a:cubicBezTo>
                    <a:cubicBezTo>
                      <a:pt x="1219" y="127"/>
                      <a:pt x="1225" y="129"/>
                      <a:pt x="1229" y="132"/>
                    </a:cubicBezTo>
                    <a:cubicBezTo>
                      <a:pt x="1231" y="133"/>
                      <a:pt x="1235" y="135"/>
                      <a:pt x="1237" y="138"/>
                    </a:cubicBezTo>
                    <a:cubicBezTo>
                      <a:pt x="1239" y="140"/>
                      <a:pt x="1240" y="142"/>
                      <a:pt x="1240" y="141"/>
                    </a:cubicBezTo>
                    <a:cubicBezTo>
                      <a:pt x="1238" y="138"/>
                      <a:pt x="1235" y="136"/>
                      <a:pt x="1234" y="134"/>
                    </a:cubicBezTo>
                    <a:cubicBezTo>
                      <a:pt x="1232" y="133"/>
                      <a:pt x="1230" y="132"/>
                      <a:pt x="1229" y="131"/>
                    </a:cubicBezTo>
                    <a:cubicBezTo>
                      <a:pt x="1233" y="134"/>
                      <a:pt x="1234" y="134"/>
                      <a:pt x="1234" y="134"/>
                    </a:cubicBezTo>
                    <a:cubicBezTo>
                      <a:pt x="1238" y="138"/>
                      <a:pt x="1241" y="142"/>
                      <a:pt x="1242" y="144"/>
                    </a:cubicBezTo>
                    <a:cubicBezTo>
                      <a:pt x="1243" y="146"/>
                      <a:pt x="1243" y="146"/>
                      <a:pt x="1240" y="142"/>
                    </a:cubicBezTo>
                    <a:cubicBezTo>
                      <a:pt x="1243" y="147"/>
                      <a:pt x="1244" y="151"/>
                      <a:pt x="1245" y="155"/>
                    </a:cubicBezTo>
                    <a:cubicBezTo>
                      <a:pt x="1246" y="158"/>
                      <a:pt x="1247" y="161"/>
                      <a:pt x="1247" y="165"/>
                    </a:cubicBezTo>
                    <a:cubicBezTo>
                      <a:pt x="1247" y="168"/>
                      <a:pt x="1246" y="172"/>
                      <a:pt x="1245" y="176"/>
                    </a:cubicBezTo>
                    <a:cubicBezTo>
                      <a:pt x="1244" y="181"/>
                      <a:pt x="1242" y="186"/>
                      <a:pt x="1237" y="192"/>
                    </a:cubicBezTo>
                    <a:cubicBezTo>
                      <a:pt x="1238" y="191"/>
                      <a:pt x="1237" y="192"/>
                      <a:pt x="1234" y="195"/>
                    </a:cubicBezTo>
                    <a:cubicBezTo>
                      <a:pt x="1234" y="191"/>
                      <a:pt x="1234" y="191"/>
                      <a:pt x="1234" y="191"/>
                    </a:cubicBezTo>
                    <a:cubicBezTo>
                      <a:pt x="1235" y="192"/>
                      <a:pt x="1236" y="193"/>
                      <a:pt x="1238" y="194"/>
                    </a:cubicBezTo>
                    <a:cubicBezTo>
                      <a:pt x="1243" y="197"/>
                      <a:pt x="1247" y="200"/>
                      <a:pt x="1251" y="204"/>
                    </a:cubicBezTo>
                    <a:cubicBezTo>
                      <a:pt x="1254" y="208"/>
                      <a:pt x="1256" y="211"/>
                      <a:pt x="1257" y="213"/>
                    </a:cubicBezTo>
                    <a:cubicBezTo>
                      <a:pt x="1257" y="215"/>
                      <a:pt x="1257" y="216"/>
                      <a:pt x="1257" y="216"/>
                    </a:cubicBezTo>
                    <a:cubicBezTo>
                      <a:pt x="1257" y="216"/>
                      <a:pt x="1256" y="214"/>
                      <a:pt x="1256" y="215"/>
                    </a:cubicBezTo>
                    <a:cubicBezTo>
                      <a:pt x="1258" y="220"/>
                      <a:pt x="1258" y="226"/>
                      <a:pt x="1256" y="231"/>
                    </a:cubicBezTo>
                    <a:cubicBezTo>
                      <a:pt x="1255" y="235"/>
                      <a:pt x="1253" y="239"/>
                      <a:pt x="1252" y="241"/>
                    </a:cubicBezTo>
                    <a:cubicBezTo>
                      <a:pt x="1250" y="244"/>
                      <a:pt x="1247" y="247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48"/>
                      <a:pt x="1245" y="248"/>
                      <a:pt x="1245" y="248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50"/>
                      <a:pt x="1245" y="250"/>
                      <a:pt x="1245" y="250"/>
                    </a:cubicBezTo>
                    <a:cubicBezTo>
                      <a:pt x="1246" y="248"/>
                      <a:pt x="1246" y="249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7" y="248"/>
                      <a:pt x="1254" y="252"/>
                      <a:pt x="1256" y="254"/>
                    </a:cubicBezTo>
                    <a:cubicBezTo>
                      <a:pt x="1255" y="253"/>
                      <a:pt x="1254" y="252"/>
                      <a:pt x="1253" y="251"/>
                    </a:cubicBezTo>
                    <a:cubicBezTo>
                      <a:pt x="1253" y="252"/>
                      <a:pt x="1256" y="254"/>
                      <a:pt x="1259" y="257"/>
                    </a:cubicBezTo>
                    <a:cubicBezTo>
                      <a:pt x="1262" y="259"/>
                      <a:pt x="1265" y="263"/>
                      <a:pt x="1266" y="265"/>
                    </a:cubicBezTo>
                    <a:cubicBezTo>
                      <a:pt x="1266" y="265"/>
                      <a:pt x="1264" y="262"/>
                      <a:pt x="1262" y="259"/>
                    </a:cubicBezTo>
                    <a:cubicBezTo>
                      <a:pt x="1259" y="256"/>
                      <a:pt x="1255" y="253"/>
                      <a:pt x="1253" y="251"/>
                    </a:cubicBezTo>
                    <a:cubicBezTo>
                      <a:pt x="1257" y="253"/>
                      <a:pt x="1263" y="259"/>
                      <a:pt x="1267" y="265"/>
                    </a:cubicBezTo>
                    <a:cubicBezTo>
                      <a:pt x="1266" y="264"/>
                      <a:pt x="1269" y="268"/>
                      <a:pt x="1270" y="273"/>
                    </a:cubicBezTo>
                    <a:cubicBezTo>
                      <a:pt x="1271" y="276"/>
                      <a:pt x="1271" y="279"/>
                      <a:pt x="1271" y="282"/>
                    </a:cubicBezTo>
                    <a:cubicBezTo>
                      <a:pt x="1271" y="285"/>
                      <a:pt x="1270" y="288"/>
                      <a:pt x="1269" y="290"/>
                    </a:cubicBezTo>
                    <a:cubicBezTo>
                      <a:pt x="1268" y="294"/>
                      <a:pt x="1267" y="297"/>
                      <a:pt x="1266" y="298"/>
                    </a:cubicBezTo>
                    <a:cubicBezTo>
                      <a:pt x="1265" y="300"/>
                      <a:pt x="1265" y="301"/>
                      <a:pt x="1264" y="302"/>
                    </a:cubicBezTo>
                    <a:cubicBezTo>
                      <a:pt x="1264" y="302"/>
                      <a:pt x="1262" y="305"/>
                      <a:pt x="1260" y="307"/>
                    </a:cubicBezTo>
                    <a:cubicBezTo>
                      <a:pt x="1258" y="310"/>
                      <a:pt x="1257" y="311"/>
                      <a:pt x="1259" y="308"/>
                    </a:cubicBezTo>
                    <a:cubicBezTo>
                      <a:pt x="1261" y="306"/>
                      <a:pt x="1264" y="303"/>
                      <a:pt x="1266" y="298"/>
                    </a:cubicBezTo>
                    <a:cubicBezTo>
                      <a:pt x="1264" y="300"/>
                      <a:pt x="1264" y="301"/>
                      <a:pt x="1262" y="303"/>
                    </a:cubicBezTo>
                    <a:cubicBezTo>
                      <a:pt x="1261" y="304"/>
                      <a:pt x="1260" y="306"/>
                      <a:pt x="1257" y="310"/>
                    </a:cubicBezTo>
                    <a:cubicBezTo>
                      <a:pt x="1256" y="307"/>
                      <a:pt x="1256" y="307"/>
                      <a:pt x="1256" y="307"/>
                    </a:cubicBezTo>
                    <a:cubicBezTo>
                      <a:pt x="1257" y="307"/>
                      <a:pt x="1258" y="307"/>
                      <a:pt x="1259" y="308"/>
                    </a:cubicBezTo>
                    <a:cubicBezTo>
                      <a:pt x="1263" y="309"/>
                      <a:pt x="1263" y="309"/>
                      <a:pt x="1263" y="309"/>
                    </a:cubicBezTo>
                    <a:cubicBezTo>
                      <a:pt x="1264" y="309"/>
                      <a:pt x="1264" y="309"/>
                      <a:pt x="1266" y="310"/>
                    </a:cubicBezTo>
                    <a:cubicBezTo>
                      <a:pt x="1267" y="311"/>
                      <a:pt x="1269" y="312"/>
                      <a:pt x="1272" y="316"/>
                    </a:cubicBezTo>
                    <a:cubicBezTo>
                      <a:pt x="1269" y="312"/>
                      <a:pt x="1268" y="312"/>
                      <a:pt x="1265" y="310"/>
                    </a:cubicBezTo>
                    <a:cubicBezTo>
                      <a:pt x="1270" y="313"/>
                      <a:pt x="1274" y="318"/>
                      <a:pt x="1276" y="324"/>
                    </a:cubicBezTo>
                    <a:cubicBezTo>
                      <a:pt x="1276" y="324"/>
                      <a:pt x="1276" y="324"/>
                      <a:pt x="1276" y="324"/>
                    </a:cubicBezTo>
                    <a:cubicBezTo>
                      <a:pt x="1277" y="327"/>
                      <a:pt x="1276" y="325"/>
                      <a:pt x="1277" y="326"/>
                    </a:cubicBezTo>
                    <a:cubicBezTo>
                      <a:pt x="1277" y="327"/>
                      <a:pt x="1277" y="330"/>
                      <a:pt x="1277" y="333"/>
                    </a:cubicBezTo>
                    <a:cubicBezTo>
                      <a:pt x="1277" y="336"/>
                      <a:pt x="1277" y="339"/>
                      <a:pt x="1276" y="342"/>
                    </a:cubicBezTo>
                    <a:cubicBezTo>
                      <a:pt x="1274" y="348"/>
                      <a:pt x="1270" y="353"/>
                      <a:pt x="1269" y="355"/>
                    </a:cubicBezTo>
                    <a:cubicBezTo>
                      <a:pt x="1265" y="360"/>
                      <a:pt x="1260" y="364"/>
                      <a:pt x="1255" y="366"/>
                    </a:cubicBezTo>
                    <a:cubicBezTo>
                      <a:pt x="1254" y="361"/>
                      <a:pt x="1254" y="361"/>
                      <a:pt x="1254" y="361"/>
                    </a:cubicBezTo>
                    <a:cubicBezTo>
                      <a:pt x="1257" y="361"/>
                      <a:pt x="1260" y="362"/>
                      <a:pt x="1262" y="363"/>
                    </a:cubicBezTo>
                    <a:cubicBezTo>
                      <a:pt x="1261" y="363"/>
                      <a:pt x="1261" y="363"/>
                      <a:pt x="1261" y="363"/>
                    </a:cubicBezTo>
                    <a:cubicBezTo>
                      <a:pt x="1265" y="364"/>
                      <a:pt x="1271" y="367"/>
                      <a:pt x="1275" y="371"/>
                    </a:cubicBezTo>
                    <a:cubicBezTo>
                      <a:pt x="1279" y="375"/>
                      <a:pt x="1282" y="380"/>
                      <a:pt x="1284" y="384"/>
                    </a:cubicBezTo>
                    <a:cubicBezTo>
                      <a:pt x="1284" y="383"/>
                      <a:pt x="1284" y="383"/>
                      <a:pt x="1284" y="383"/>
                    </a:cubicBezTo>
                    <a:cubicBezTo>
                      <a:pt x="1285" y="386"/>
                      <a:pt x="1287" y="390"/>
                      <a:pt x="1288" y="395"/>
                    </a:cubicBezTo>
                    <a:cubicBezTo>
                      <a:pt x="1288" y="400"/>
                      <a:pt x="1288" y="405"/>
                      <a:pt x="1288" y="409"/>
                    </a:cubicBezTo>
                    <a:cubicBezTo>
                      <a:pt x="1287" y="416"/>
                      <a:pt x="1285" y="416"/>
                      <a:pt x="1285" y="418"/>
                    </a:cubicBezTo>
                    <a:cubicBezTo>
                      <a:pt x="1284" y="418"/>
                      <a:pt x="1284" y="419"/>
                      <a:pt x="1283" y="420"/>
                    </a:cubicBezTo>
                    <a:cubicBezTo>
                      <a:pt x="1283" y="421"/>
                      <a:pt x="1282" y="424"/>
                      <a:pt x="1280" y="427"/>
                    </a:cubicBezTo>
                    <a:cubicBezTo>
                      <a:pt x="1276" y="433"/>
                      <a:pt x="1272" y="436"/>
                      <a:pt x="1269" y="438"/>
                    </a:cubicBezTo>
                    <a:cubicBezTo>
                      <a:pt x="1267" y="440"/>
                      <a:pt x="1267" y="441"/>
                      <a:pt x="1269" y="439"/>
                    </a:cubicBezTo>
                    <a:cubicBezTo>
                      <a:pt x="1268" y="440"/>
                      <a:pt x="1268" y="441"/>
                      <a:pt x="1267" y="441"/>
                    </a:cubicBezTo>
                    <a:cubicBezTo>
                      <a:pt x="1266" y="436"/>
                      <a:pt x="1266" y="436"/>
                      <a:pt x="1266" y="436"/>
                    </a:cubicBezTo>
                    <a:cubicBezTo>
                      <a:pt x="1272" y="438"/>
                      <a:pt x="1277" y="442"/>
                      <a:pt x="1282" y="447"/>
                    </a:cubicBezTo>
                    <a:cubicBezTo>
                      <a:pt x="1286" y="451"/>
                      <a:pt x="1290" y="457"/>
                      <a:pt x="1292" y="463"/>
                    </a:cubicBezTo>
                    <a:cubicBezTo>
                      <a:pt x="1297" y="475"/>
                      <a:pt x="1297" y="488"/>
                      <a:pt x="1295" y="499"/>
                    </a:cubicBezTo>
                    <a:cubicBezTo>
                      <a:pt x="1294" y="503"/>
                      <a:pt x="1295" y="501"/>
                      <a:pt x="1293" y="508"/>
                    </a:cubicBezTo>
                    <a:cubicBezTo>
                      <a:pt x="1290" y="516"/>
                      <a:pt x="1285" y="523"/>
                      <a:pt x="1279" y="530"/>
                    </a:cubicBezTo>
                    <a:cubicBezTo>
                      <a:pt x="1277" y="524"/>
                      <a:pt x="1277" y="524"/>
                      <a:pt x="1277" y="524"/>
                    </a:cubicBezTo>
                    <a:cubicBezTo>
                      <a:pt x="1285" y="525"/>
                      <a:pt x="1292" y="529"/>
                      <a:pt x="1297" y="535"/>
                    </a:cubicBezTo>
                    <a:cubicBezTo>
                      <a:pt x="1302" y="541"/>
                      <a:pt x="1305" y="549"/>
                      <a:pt x="1305" y="556"/>
                    </a:cubicBezTo>
                    <a:cubicBezTo>
                      <a:pt x="1305" y="571"/>
                      <a:pt x="1297" y="584"/>
                      <a:pt x="1286" y="589"/>
                    </a:cubicBezTo>
                    <a:cubicBezTo>
                      <a:pt x="1291" y="586"/>
                      <a:pt x="1290" y="586"/>
                      <a:pt x="1289" y="587"/>
                    </a:cubicBezTo>
                    <a:cubicBezTo>
                      <a:pt x="1288" y="587"/>
                      <a:pt x="1286" y="588"/>
                      <a:pt x="1286" y="588"/>
                    </a:cubicBezTo>
                    <a:cubicBezTo>
                      <a:pt x="1282" y="590"/>
                      <a:pt x="1279" y="591"/>
                      <a:pt x="1277" y="591"/>
                    </a:cubicBezTo>
                    <a:cubicBezTo>
                      <a:pt x="1278" y="587"/>
                      <a:pt x="1278" y="587"/>
                      <a:pt x="1278" y="587"/>
                    </a:cubicBezTo>
                    <a:cubicBezTo>
                      <a:pt x="1279" y="588"/>
                      <a:pt x="1280" y="589"/>
                      <a:pt x="1282" y="590"/>
                    </a:cubicBezTo>
                    <a:cubicBezTo>
                      <a:pt x="1281" y="589"/>
                      <a:pt x="1282" y="589"/>
                      <a:pt x="1278" y="586"/>
                    </a:cubicBezTo>
                    <a:cubicBezTo>
                      <a:pt x="1277" y="592"/>
                      <a:pt x="1277" y="592"/>
                      <a:pt x="1277" y="592"/>
                    </a:cubicBezTo>
                    <a:cubicBezTo>
                      <a:pt x="1278" y="592"/>
                      <a:pt x="1280" y="591"/>
                      <a:pt x="1283" y="591"/>
                    </a:cubicBezTo>
                    <a:cubicBezTo>
                      <a:pt x="1281" y="591"/>
                      <a:pt x="1279" y="592"/>
                      <a:pt x="1277" y="592"/>
                    </a:cubicBezTo>
                    <a:cubicBezTo>
                      <a:pt x="1278" y="586"/>
                      <a:pt x="1278" y="586"/>
                      <a:pt x="1278" y="586"/>
                    </a:cubicBezTo>
                    <a:cubicBezTo>
                      <a:pt x="1283" y="589"/>
                      <a:pt x="1288" y="593"/>
                      <a:pt x="1291" y="599"/>
                    </a:cubicBezTo>
                    <a:cubicBezTo>
                      <a:pt x="1294" y="604"/>
                      <a:pt x="1297" y="610"/>
                      <a:pt x="1298" y="615"/>
                    </a:cubicBezTo>
                    <a:cubicBezTo>
                      <a:pt x="1300" y="627"/>
                      <a:pt x="1298" y="638"/>
                      <a:pt x="1295" y="643"/>
                    </a:cubicBezTo>
                    <a:cubicBezTo>
                      <a:pt x="1297" y="637"/>
                      <a:pt x="1296" y="642"/>
                      <a:pt x="1294" y="646"/>
                    </a:cubicBezTo>
                    <a:cubicBezTo>
                      <a:pt x="1294" y="645"/>
                      <a:pt x="1293" y="648"/>
                      <a:pt x="1291" y="651"/>
                    </a:cubicBezTo>
                    <a:cubicBezTo>
                      <a:pt x="1289" y="654"/>
                      <a:pt x="1285" y="658"/>
                      <a:pt x="1280" y="660"/>
                    </a:cubicBezTo>
                    <a:cubicBezTo>
                      <a:pt x="1280" y="655"/>
                      <a:pt x="1280" y="655"/>
                      <a:pt x="1280" y="655"/>
                    </a:cubicBezTo>
                    <a:cubicBezTo>
                      <a:pt x="1283" y="657"/>
                      <a:pt x="1285" y="659"/>
                      <a:pt x="1287" y="661"/>
                    </a:cubicBezTo>
                    <a:cubicBezTo>
                      <a:pt x="1287" y="661"/>
                      <a:pt x="1288" y="662"/>
                      <a:pt x="1288" y="662"/>
                    </a:cubicBezTo>
                    <a:cubicBezTo>
                      <a:pt x="1290" y="665"/>
                      <a:pt x="1291" y="668"/>
                      <a:pt x="1291" y="670"/>
                    </a:cubicBezTo>
                    <a:cubicBezTo>
                      <a:pt x="1292" y="673"/>
                      <a:pt x="1292" y="674"/>
                      <a:pt x="1293" y="677"/>
                    </a:cubicBezTo>
                    <a:cubicBezTo>
                      <a:pt x="1293" y="679"/>
                      <a:pt x="1293" y="683"/>
                      <a:pt x="1291" y="689"/>
                    </a:cubicBezTo>
                    <a:cubicBezTo>
                      <a:pt x="1290" y="689"/>
                      <a:pt x="1290" y="690"/>
                      <a:pt x="1289" y="692"/>
                    </a:cubicBezTo>
                    <a:cubicBezTo>
                      <a:pt x="1287" y="697"/>
                      <a:pt x="1283" y="702"/>
                      <a:pt x="1277" y="705"/>
                    </a:cubicBezTo>
                    <a:cubicBezTo>
                      <a:pt x="1278" y="700"/>
                      <a:pt x="1278" y="700"/>
                      <a:pt x="1278" y="700"/>
                    </a:cubicBezTo>
                    <a:cubicBezTo>
                      <a:pt x="1284" y="708"/>
                      <a:pt x="1287" y="718"/>
                      <a:pt x="1288" y="727"/>
                    </a:cubicBezTo>
                    <a:cubicBezTo>
                      <a:pt x="1288" y="730"/>
                      <a:pt x="1288" y="734"/>
                      <a:pt x="1288" y="738"/>
                    </a:cubicBezTo>
                    <a:cubicBezTo>
                      <a:pt x="1288" y="744"/>
                      <a:pt x="1286" y="754"/>
                      <a:pt x="1288" y="744"/>
                    </a:cubicBezTo>
                    <a:cubicBezTo>
                      <a:pt x="1286" y="755"/>
                      <a:pt x="1282" y="764"/>
                      <a:pt x="1278" y="771"/>
                    </a:cubicBezTo>
                    <a:cubicBezTo>
                      <a:pt x="1273" y="777"/>
                      <a:pt x="1268" y="781"/>
                      <a:pt x="1265" y="783"/>
                    </a:cubicBezTo>
                    <a:cubicBezTo>
                      <a:pt x="1260" y="785"/>
                      <a:pt x="1254" y="787"/>
                      <a:pt x="1248" y="786"/>
                    </a:cubicBezTo>
                    <a:cubicBezTo>
                      <a:pt x="1250" y="780"/>
                      <a:pt x="1250" y="780"/>
                      <a:pt x="1250" y="780"/>
                    </a:cubicBezTo>
                    <a:cubicBezTo>
                      <a:pt x="1257" y="783"/>
                      <a:pt x="1264" y="788"/>
                      <a:pt x="1269" y="795"/>
                    </a:cubicBezTo>
                    <a:cubicBezTo>
                      <a:pt x="1273" y="802"/>
                      <a:pt x="1275" y="812"/>
                      <a:pt x="1272" y="821"/>
                    </a:cubicBezTo>
                    <a:cubicBezTo>
                      <a:pt x="1270" y="830"/>
                      <a:pt x="1263" y="837"/>
                      <a:pt x="1256" y="842"/>
                    </a:cubicBezTo>
                    <a:cubicBezTo>
                      <a:pt x="1248" y="847"/>
                      <a:pt x="1240" y="849"/>
                      <a:pt x="1232" y="851"/>
                    </a:cubicBezTo>
                    <a:cubicBezTo>
                      <a:pt x="1235" y="847"/>
                      <a:pt x="1235" y="847"/>
                      <a:pt x="1235" y="847"/>
                    </a:cubicBezTo>
                    <a:cubicBezTo>
                      <a:pt x="1235" y="852"/>
                      <a:pt x="1234" y="858"/>
                      <a:pt x="1232" y="863"/>
                    </a:cubicBezTo>
                    <a:cubicBezTo>
                      <a:pt x="1230" y="869"/>
                      <a:pt x="1226" y="873"/>
                      <a:pt x="1221" y="876"/>
                    </a:cubicBezTo>
                    <a:cubicBezTo>
                      <a:pt x="1222" y="875"/>
                      <a:pt x="1222" y="875"/>
                      <a:pt x="1222" y="875"/>
                    </a:cubicBezTo>
                    <a:cubicBezTo>
                      <a:pt x="1216" y="879"/>
                      <a:pt x="1214" y="879"/>
                      <a:pt x="1213" y="880"/>
                    </a:cubicBezTo>
                    <a:cubicBezTo>
                      <a:pt x="1212" y="880"/>
                      <a:pt x="1212" y="881"/>
                      <a:pt x="1207" y="882"/>
                    </a:cubicBezTo>
                    <a:cubicBezTo>
                      <a:pt x="1209" y="881"/>
                      <a:pt x="1206" y="881"/>
                      <a:pt x="1205" y="881"/>
                    </a:cubicBezTo>
                    <a:cubicBezTo>
                      <a:pt x="1203" y="881"/>
                      <a:pt x="1202" y="881"/>
                      <a:pt x="1207" y="880"/>
                    </a:cubicBezTo>
                    <a:cubicBezTo>
                      <a:pt x="1198" y="881"/>
                      <a:pt x="1192" y="880"/>
                      <a:pt x="1187" y="878"/>
                    </a:cubicBezTo>
                    <a:cubicBezTo>
                      <a:pt x="1185" y="877"/>
                      <a:pt x="1183" y="875"/>
                      <a:pt x="1181" y="873"/>
                    </a:cubicBezTo>
                    <a:cubicBezTo>
                      <a:pt x="1179" y="871"/>
                      <a:pt x="1178" y="868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5"/>
                      <a:pt x="1185" y="866"/>
                      <a:pt x="1185" y="866"/>
                    </a:cubicBezTo>
                    <a:cubicBezTo>
                      <a:pt x="1185" y="867"/>
                      <a:pt x="1185" y="866"/>
                      <a:pt x="1185" y="864"/>
                    </a:cubicBezTo>
                    <a:cubicBezTo>
                      <a:pt x="1178" y="865"/>
                      <a:pt x="1178" y="865"/>
                      <a:pt x="1178" y="865"/>
                    </a:cubicBezTo>
                    <a:cubicBezTo>
                      <a:pt x="1178" y="869"/>
                      <a:pt x="1180" y="873"/>
                      <a:pt x="1179" y="871"/>
                    </a:cubicBezTo>
                    <a:cubicBezTo>
                      <a:pt x="1179" y="871"/>
                      <a:pt x="1178" y="868"/>
                      <a:pt x="1177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6" y="868"/>
                      <a:pt x="1186" y="875"/>
                      <a:pt x="1183" y="880"/>
                    </a:cubicBezTo>
                    <a:cubicBezTo>
                      <a:pt x="1183" y="879"/>
                      <a:pt x="1183" y="879"/>
                      <a:pt x="1183" y="879"/>
                    </a:cubicBezTo>
                    <a:cubicBezTo>
                      <a:pt x="1182" y="884"/>
                      <a:pt x="1180" y="887"/>
                      <a:pt x="1180" y="888"/>
                    </a:cubicBezTo>
                    <a:cubicBezTo>
                      <a:pt x="1177" y="892"/>
                      <a:pt x="1179" y="888"/>
                      <a:pt x="1180" y="886"/>
                    </a:cubicBezTo>
                    <a:cubicBezTo>
                      <a:pt x="1178" y="890"/>
                      <a:pt x="1175" y="893"/>
                      <a:pt x="1172" y="895"/>
                    </a:cubicBezTo>
                    <a:cubicBezTo>
                      <a:pt x="1170" y="897"/>
                      <a:pt x="1169" y="897"/>
                      <a:pt x="1170" y="896"/>
                    </a:cubicBezTo>
                    <a:cubicBezTo>
                      <a:pt x="1171" y="896"/>
                      <a:pt x="1172" y="894"/>
                      <a:pt x="1174" y="892"/>
                    </a:cubicBezTo>
                    <a:cubicBezTo>
                      <a:pt x="1176" y="890"/>
                      <a:pt x="1178" y="888"/>
                      <a:pt x="1179" y="885"/>
                    </a:cubicBezTo>
                    <a:cubicBezTo>
                      <a:pt x="1181" y="882"/>
                      <a:pt x="1181" y="880"/>
                      <a:pt x="1181" y="879"/>
                    </a:cubicBezTo>
                    <a:cubicBezTo>
                      <a:pt x="1181" y="879"/>
                      <a:pt x="1181" y="879"/>
                      <a:pt x="1181" y="879"/>
                    </a:cubicBezTo>
                    <a:cubicBezTo>
                      <a:pt x="1182" y="877"/>
                      <a:pt x="1182" y="877"/>
                      <a:pt x="1181" y="879"/>
                    </a:cubicBezTo>
                    <a:cubicBezTo>
                      <a:pt x="1181" y="878"/>
                      <a:pt x="1181" y="878"/>
                      <a:pt x="1181" y="878"/>
                    </a:cubicBezTo>
                    <a:cubicBezTo>
                      <a:pt x="1180" y="880"/>
                      <a:pt x="1180" y="880"/>
                      <a:pt x="1180" y="880"/>
                    </a:cubicBezTo>
                    <a:cubicBezTo>
                      <a:pt x="1179" y="883"/>
                      <a:pt x="1178" y="886"/>
                      <a:pt x="1175" y="889"/>
                    </a:cubicBezTo>
                    <a:cubicBezTo>
                      <a:pt x="1172" y="892"/>
                      <a:pt x="1177" y="887"/>
                      <a:pt x="1178" y="883"/>
                    </a:cubicBezTo>
                    <a:cubicBezTo>
                      <a:pt x="1179" y="881"/>
                      <a:pt x="1180" y="879"/>
                      <a:pt x="1180" y="879"/>
                    </a:cubicBezTo>
                    <a:cubicBezTo>
                      <a:pt x="1179" y="879"/>
                      <a:pt x="1179" y="882"/>
                      <a:pt x="1175" y="887"/>
                    </a:cubicBezTo>
                    <a:cubicBezTo>
                      <a:pt x="1172" y="892"/>
                      <a:pt x="1168" y="895"/>
                      <a:pt x="1166" y="896"/>
                    </a:cubicBezTo>
                    <a:cubicBezTo>
                      <a:pt x="1164" y="897"/>
                      <a:pt x="1164" y="898"/>
                      <a:pt x="1169" y="895"/>
                    </a:cubicBezTo>
                    <a:cubicBezTo>
                      <a:pt x="1164" y="898"/>
                      <a:pt x="1160" y="899"/>
                      <a:pt x="1158" y="900"/>
                    </a:cubicBezTo>
                    <a:cubicBezTo>
                      <a:pt x="1155" y="901"/>
                      <a:pt x="1154" y="901"/>
                      <a:pt x="1153" y="901"/>
                    </a:cubicBezTo>
                    <a:cubicBezTo>
                      <a:pt x="1151" y="902"/>
                      <a:pt x="1150" y="902"/>
                      <a:pt x="1147" y="902"/>
                    </a:cubicBezTo>
                    <a:cubicBezTo>
                      <a:pt x="1144" y="902"/>
                      <a:pt x="1140" y="902"/>
                      <a:pt x="1134" y="901"/>
                    </a:cubicBezTo>
                    <a:cubicBezTo>
                      <a:pt x="1131" y="899"/>
                      <a:pt x="1135" y="901"/>
                      <a:pt x="1141" y="902"/>
                    </a:cubicBezTo>
                    <a:cubicBezTo>
                      <a:pt x="1146" y="902"/>
                      <a:pt x="1152" y="902"/>
                      <a:pt x="1149" y="902"/>
                    </a:cubicBezTo>
                    <a:cubicBezTo>
                      <a:pt x="1137" y="901"/>
                      <a:pt x="1126" y="898"/>
                      <a:pt x="1117" y="892"/>
                    </a:cubicBezTo>
                    <a:cubicBezTo>
                      <a:pt x="1122" y="896"/>
                      <a:pt x="1122" y="896"/>
                      <a:pt x="1120" y="895"/>
                    </a:cubicBezTo>
                    <a:cubicBezTo>
                      <a:pt x="1118" y="894"/>
                      <a:pt x="1115" y="892"/>
                      <a:pt x="1111" y="890"/>
                    </a:cubicBezTo>
                    <a:cubicBezTo>
                      <a:pt x="1103" y="882"/>
                      <a:pt x="1115" y="892"/>
                      <a:pt x="1108" y="886"/>
                    </a:cubicBezTo>
                    <a:cubicBezTo>
                      <a:pt x="1113" y="885"/>
                      <a:pt x="1113" y="885"/>
                      <a:pt x="1113" y="885"/>
                    </a:cubicBezTo>
                    <a:cubicBezTo>
                      <a:pt x="1113" y="886"/>
                      <a:pt x="1112" y="888"/>
                      <a:pt x="1111" y="890"/>
                    </a:cubicBezTo>
                    <a:cubicBezTo>
                      <a:pt x="1110" y="891"/>
                      <a:pt x="1107" y="895"/>
                      <a:pt x="1105" y="897"/>
                    </a:cubicBezTo>
                    <a:cubicBezTo>
                      <a:pt x="1104" y="898"/>
                      <a:pt x="1104" y="899"/>
                      <a:pt x="1104" y="899"/>
                    </a:cubicBezTo>
                    <a:cubicBezTo>
                      <a:pt x="1104" y="899"/>
                      <a:pt x="1106" y="897"/>
                      <a:pt x="1108" y="895"/>
                    </a:cubicBezTo>
                    <a:cubicBezTo>
                      <a:pt x="1107" y="898"/>
                      <a:pt x="1103" y="901"/>
                      <a:pt x="1097" y="904"/>
                    </a:cubicBezTo>
                    <a:cubicBezTo>
                      <a:pt x="1092" y="906"/>
                      <a:pt x="1085" y="906"/>
                      <a:pt x="1080" y="905"/>
                    </a:cubicBezTo>
                    <a:cubicBezTo>
                      <a:pt x="1077" y="904"/>
                      <a:pt x="1082" y="905"/>
                      <a:pt x="1085" y="905"/>
                    </a:cubicBezTo>
                    <a:cubicBezTo>
                      <a:pt x="1087" y="905"/>
                      <a:pt x="1088" y="905"/>
                      <a:pt x="1087" y="905"/>
                    </a:cubicBezTo>
                    <a:cubicBezTo>
                      <a:pt x="1087" y="905"/>
                      <a:pt x="1084" y="905"/>
                      <a:pt x="1079" y="903"/>
                    </a:cubicBezTo>
                    <a:cubicBezTo>
                      <a:pt x="1081" y="904"/>
                      <a:pt x="1074" y="903"/>
                      <a:pt x="1070" y="901"/>
                    </a:cubicBezTo>
                    <a:cubicBezTo>
                      <a:pt x="1065" y="898"/>
                      <a:pt x="1061" y="896"/>
                      <a:pt x="1065" y="899"/>
                    </a:cubicBezTo>
                    <a:cubicBezTo>
                      <a:pt x="1062" y="897"/>
                      <a:pt x="1060" y="896"/>
                      <a:pt x="1060" y="895"/>
                    </a:cubicBezTo>
                    <a:cubicBezTo>
                      <a:pt x="1060" y="895"/>
                      <a:pt x="1061" y="895"/>
                      <a:pt x="1063" y="897"/>
                    </a:cubicBezTo>
                    <a:cubicBezTo>
                      <a:pt x="1059" y="894"/>
                      <a:pt x="1055" y="891"/>
                      <a:pt x="1051" y="887"/>
                    </a:cubicBezTo>
                    <a:cubicBezTo>
                      <a:pt x="1057" y="886"/>
                      <a:pt x="1057" y="886"/>
                      <a:pt x="1057" y="886"/>
                    </a:cubicBezTo>
                    <a:cubicBezTo>
                      <a:pt x="1055" y="893"/>
                      <a:pt x="1051" y="897"/>
                      <a:pt x="1049" y="899"/>
                    </a:cubicBezTo>
                    <a:cubicBezTo>
                      <a:pt x="1049" y="900"/>
                      <a:pt x="1048" y="901"/>
                      <a:pt x="1047" y="902"/>
                    </a:cubicBezTo>
                    <a:cubicBezTo>
                      <a:pt x="1045" y="905"/>
                      <a:pt x="1041" y="908"/>
                      <a:pt x="1035" y="910"/>
                    </a:cubicBezTo>
                    <a:cubicBezTo>
                      <a:pt x="1033" y="912"/>
                      <a:pt x="1029" y="913"/>
                      <a:pt x="1026" y="913"/>
                    </a:cubicBezTo>
                    <a:cubicBezTo>
                      <a:pt x="1022" y="913"/>
                      <a:pt x="1018" y="913"/>
                      <a:pt x="1015" y="912"/>
                    </a:cubicBezTo>
                    <a:cubicBezTo>
                      <a:pt x="1008" y="910"/>
                      <a:pt x="1003" y="907"/>
                      <a:pt x="1004" y="907"/>
                    </a:cubicBezTo>
                    <a:cubicBezTo>
                      <a:pt x="1002" y="906"/>
                      <a:pt x="996" y="902"/>
                      <a:pt x="992" y="899"/>
                    </a:cubicBezTo>
                    <a:cubicBezTo>
                      <a:pt x="998" y="897"/>
                      <a:pt x="998" y="897"/>
                      <a:pt x="998" y="897"/>
                    </a:cubicBezTo>
                    <a:cubicBezTo>
                      <a:pt x="997" y="901"/>
                      <a:pt x="996" y="903"/>
                      <a:pt x="998" y="900"/>
                    </a:cubicBezTo>
                    <a:cubicBezTo>
                      <a:pt x="998" y="899"/>
                      <a:pt x="998" y="898"/>
                      <a:pt x="999" y="897"/>
                    </a:cubicBezTo>
                    <a:cubicBezTo>
                      <a:pt x="992" y="899"/>
                      <a:pt x="992" y="899"/>
                      <a:pt x="992" y="899"/>
                    </a:cubicBezTo>
                    <a:cubicBezTo>
                      <a:pt x="996" y="903"/>
                      <a:pt x="999" y="905"/>
                      <a:pt x="1002" y="907"/>
                    </a:cubicBezTo>
                    <a:cubicBezTo>
                      <a:pt x="1004" y="908"/>
                      <a:pt x="1007" y="910"/>
                      <a:pt x="1010" y="911"/>
                    </a:cubicBezTo>
                    <a:cubicBezTo>
                      <a:pt x="1003" y="908"/>
                      <a:pt x="997" y="904"/>
                      <a:pt x="992" y="900"/>
                    </a:cubicBezTo>
                    <a:cubicBezTo>
                      <a:pt x="999" y="898"/>
                      <a:pt x="999" y="898"/>
                      <a:pt x="999" y="898"/>
                    </a:cubicBezTo>
                    <a:cubicBezTo>
                      <a:pt x="998" y="900"/>
                      <a:pt x="998" y="902"/>
                      <a:pt x="997" y="904"/>
                    </a:cubicBezTo>
                    <a:cubicBezTo>
                      <a:pt x="996" y="905"/>
                      <a:pt x="996" y="905"/>
                      <a:pt x="996" y="905"/>
                    </a:cubicBezTo>
                    <a:cubicBezTo>
                      <a:pt x="995" y="908"/>
                      <a:pt x="992" y="912"/>
                      <a:pt x="989" y="914"/>
                    </a:cubicBezTo>
                    <a:cubicBezTo>
                      <a:pt x="986" y="917"/>
                      <a:pt x="982" y="919"/>
                      <a:pt x="980" y="920"/>
                    </a:cubicBezTo>
                    <a:cubicBezTo>
                      <a:pt x="982" y="919"/>
                      <a:pt x="983" y="918"/>
                      <a:pt x="982" y="919"/>
                    </a:cubicBezTo>
                    <a:cubicBezTo>
                      <a:pt x="982" y="919"/>
                      <a:pt x="980" y="919"/>
                      <a:pt x="978" y="920"/>
                    </a:cubicBezTo>
                    <a:cubicBezTo>
                      <a:pt x="976" y="920"/>
                      <a:pt x="974" y="921"/>
                      <a:pt x="972" y="921"/>
                    </a:cubicBezTo>
                    <a:cubicBezTo>
                      <a:pt x="967" y="921"/>
                      <a:pt x="964" y="920"/>
                      <a:pt x="962" y="919"/>
                    </a:cubicBezTo>
                    <a:cubicBezTo>
                      <a:pt x="960" y="918"/>
                      <a:pt x="960" y="918"/>
                      <a:pt x="959" y="918"/>
                    </a:cubicBezTo>
                    <a:cubicBezTo>
                      <a:pt x="959" y="917"/>
                      <a:pt x="959" y="917"/>
                      <a:pt x="957" y="916"/>
                    </a:cubicBezTo>
                    <a:cubicBezTo>
                      <a:pt x="956" y="915"/>
                      <a:pt x="953" y="914"/>
                      <a:pt x="949" y="911"/>
                    </a:cubicBezTo>
                    <a:cubicBezTo>
                      <a:pt x="953" y="914"/>
                      <a:pt x="958" y="916"/>
                      <a:pt x="963" y="918"/>
                    </a:cubicBezTo>
                    <a:cubicBezTo>
                      <a:pt x="959" y="917"/>
                      <a:pt x="953" y="914"/>
                      <a:pt x="947" y="908"/>
                    </a:cubicBezTo>
                    <a:cubicBezTo>
                      <a:pt x="943" y="905"/>
                      <a:pt x="939" y="900"/>
                      <a:pt x="937" y="898"/>
                    </a:cubicBezTo>
                    <a:cubicBezTo>
                      <a:pt x="936" y="896"/>
                      <a:pt x="936" y="896"/>
                      <a:pt x="936" y="896"/>
                    </a:cubicBezTo>
                    <a:cubicBezTo>
                      <a:pt x="945" y="895"/>
                      <a:pt x="945" y="895"/>
                      <a:pt x="945" y="895"/>
                    </a:cubicBezTo>
                    <a:cubicBezTo>
                      <a:pt x="945" y="900"/>
                      <a:pt x="944" y="900"/>
                      <a:pt x="943" y="902"/>
                    </a:cubicBezTo>
                    <a:cubicBezTo>
                      <a:pt x="943" y="903"/>
                      <a:pt x="942" y="904"/>
                      <a:pt x="939" y="909"/>
                    </a:cubicBezTo>
                    <a:cubicBezTo>
                      <a:pt x="942" y="905"/>
                      <a:pt x="944" y="900"/>
                      <a:pt x="945" y="894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45" y="894"/>
                      <a:pt x="945" y="894"/>
                      <a:pt x="945" y="894"/>
                    </a:cubicBezTo>
                    <a:cubicBezTo>
                      <a:pt x="944" y="895"/>
                      <a:pt x="944" y="899"/>
                      <a:pt x="942" y="903"/>
                    </a:cubicBezTo>
                    <a:cubicBezTo>
                      <a:pt x="939" y="907"/>
                      <a:pt x="936" y="911"/>
                      <a:pt x="931" y="915"/>
                    </a:cubicBezTo>
                    <a:cubicBezTo>
                      <a:pt x="927" y="918"/>
                      <a:pt x="922" y="921"/>
                      <a:pt x="919" y="922"/>
                    </a:cubicBezTo>
                    <a:cubicBezTo>
                      <a:pt x="918" y="923"/>
                      <a:pt x="917" y="923"/>
                      <a:pt x="918" y="923"/>
                    </a:cubicBezTo>
                    <a:cubicBezTo>
                      <a:pt x="918" y="923"/>
                      <a:pt x="920" y="922"/>
                      <a:pt x="924" y="921"/>
                    </a:cubicBezTo>
                    <a:cubicBezTo>
                      <a:pt x="917" y="924"/>
                      <a:pt x="906" y="925"/>
                      <a:pt x="912" y="924"/>
                    </a:cubicBezTo>
                    <a:cubicBezTo>
                      <a:pt x="908" y="925"/>
                      <a:pt x="906" y="925"/>
                      <a:pt x="905" y="925"/>
                    </a:cubicBezTo>
                    <a:cubicBezTo>
                      <a:pt x="904" y="925"/>
                      <a:pt x="905" y="925"/>
                      <a:pt x="905" y="925"/>
                    </a:cubicBezTo>
                    <a:cubicBezTo>
                      <a:pt x="906" y="925"/>
                      <a:pt x="906" y="925"/>
                      <a:pt x="906" y="925"/>
                    </a:cubicBezTo>
                    <a:cubicBezTo>
                      <a:pt x="905" y="925"/>
                      <a:pt x="904" y="926"/>
                      <a:pt x="900" y="926"/>
                    </a:cubicBezTo>
                    <a:cubicBezTo>
                      <a:pt x="897" y="925"/>
                      <a:pt x="893" y="924"/>
                      <a:pt x="888" y="922"/>
                    </a:cubicBezTo>
                    <a:cubicBezTo>
                      <a:pt x="883" y="920"/>
                      <a:pt x="878" y="917"/>
                      <a:pt x="874" y="913"/>
                    </a:cubicBezTo>
                    <a:cubicBezTo>
                      <a:pt x="880" y="912"/>
                      <a:pt x="880" y="912"/>
                      <a:pt x="880" y="912"/>
                    </a:cubicBezTo>
                    <a:cubicBezTo>
                      <a:pt x="879" y="914"/>
                      <a:pt x="878" y="916"/>
                      <a:pt x="877" y="918"/>
                    </a:cubicBezTo>
                    <a:cubicBezTo>
                      <a:pt x="878" y="916"/>
                      <a:pt x="879" y="914"/>
                      <a:pt x="879" y="911"/>
                    </a:cubicBezTo>
                    <a:cubicBezTo>
                      <a:pt x="874" y="913"/>
                      <a:pt x="874" y="913"/>
                      <a:pt x="874" y="913"/>
                    </a:cubicBezTo>
                    <a:cubicBezTo>
                      <a:pt x="877" y="915"/>
                      <a:pt x="879" y="916"/>
                      <a:pt x="881" y="917"/>
                    </a:cubicBezTo>
                    <a:cubicBezTo>
                      <a:pt x="879" y="916"/>
                      <a:pt x="877" y="914"/>
                      <a:pt x="875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8" y="913"/>
                      <a:pt x="878" y="913"/>
                      <a:pt x="878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5" y="912"/>
                      <a:pt x="875" y="912"/>
                      <a:pt x="875" y="912"/>
                    </a:cubicBezTo>
                    <a:cubicBezTo>
                      <a:pt x="879" y="915"/>
                      <a:pt x="877" y="914"/>
                      <a:pt x="875" y="912"/>
                    </a:cubicBezTo>
                    <a:cubicBezTo>
                      <a:pt x="878" y="911"/>
                      <a:pt x="878" y="911"/>
                      <a:pt x="878" y="911"/>
                    </a:cubicBezTo>
                    <a:cubicBezTo>
                      <a:pt x="878" y="913"/>
                      <a:pt x="877" y="915"/>
                      <a:pt x="877" y="912"/>
                    </a:cubicBezTo>
                    <a:cubicBezTo>
                      <a:pt x="876" y="915"/>
                      <a:pt x="875" y="918"/>
                      <a:pt x="873" y="921"/>
                    </a:cubicBezTo>
                    <a:cubicBezTo>
                      <a:pt x="871" y="924"/>
                      <a:pt x="868" y="927"/>
                      <a:pt x="865" y="928"/>
                    </a:cubicBezTo>
                    <a:cubicBezTo>
                      <a:pt x="869" y="926"/>
                      <a:pt x="870" y="925"/>
                      <a:pt x="870" y="926"/>
                    </a:cubicBezTo>
                    <a:cubicBezTo>
                      <a:pt x="869" y="927"/>
                      <a:pt x="867" y="929"/>
                      <a:pt x="863" y="931"/>
                    </a:cubicBezTo>
                    <a:cubicBezTo>
                      <a:pt x="857" y="935"/>
                      <a:pt x="847" y="936"/>
                      <a:pt x="850" y="936"/>
                    </a:cubicBezTo>
                    <a:cubicBezTo>
                      <a:pt x="844" y="937"/>
                      <a:pt x="839" y="936"/>
                      <a:pt x="836" y="935"/>
                    </a:cubicBezTo>
                    <a:cubicBezTo>
                      <a:pt x="833" y="934"/>
                      <a:pt x="831" y="934"/>
                      <a:pt x="829" y="933"/>
                    </a:cubicBezTo>
                    <a:cubicBezTo>
                      <a:pt x="822" y="930"/>
                      <a:pt x="822" y="930"/>
                      <a:pt x="822" y="930"/>
                    </a:cubicBezTo>
                    <a:cubicBezTo>
                      <a:pt x="819" y="928"/>
                      <a:pt x="814" y="926"/>
                      <a:pt x="809" y="922"/>
                    </a:cubicBezTo>
                    <a:cubicBezTo>
                      <a:pt x="810" y="924"/>
                      <a:pt x="809" y="923"/>
                      <a:pt x="808" y="923"/>
                    </a:cubicBezTo>
                    <a:cubicBezTo>
                      <a:pt x="807" y="922"/>
                      <a:pt x="808" y="923"/>
                      <a:pt x="815" y="928"/>
                    </a:cubicBezTo>
                    <a:cubicBezTo>
                      <a:pt x="809" y="924"/>
                      <a:pt x="806" y="922"/>
                      <a:pt x="804" y="920"/>
                    </a:cubicBezTo>
                    <a:cubicBezTo>
                      <a:pt x="811" y="919"/>
                      <a:pt x="811" y="919"/>
                      <a:pt x="811" y="919"/>
                    </a:cubicBezTo>
                    <a:cubicBezTo>
                      <a:pt x="810" y="920"/>
                      <a:pt x="810" y="922"/>
                      <a:pt x="808" y="924"/>
                    </a:cubicBezTo>
                    <a:cubicBezTo>
                      <a:pt x="807" y="926"/>
                      <a:pt x="805" y="930"/>
                      <a:pt x="800" y="933"/>
                    </a:cubicBezTo>
                    <a:cubicBezTo>
                      <a:pt x="803" y="931"/>
                      <a:pt x="803" y="930"/>
                      <a:pt x="803" y="930"/>
                    </a:cubicBezTo>
                    <a:cubicBezTo>
                      <a:pt x="802" y="930"/>
                      <a:pt x="801" y="932"/>
                      <a:pt x="800" y="933"/>
                    </a:cubicBezTo>
                    <a:cubicBezTo>
                      <a:pt x="798" y="934"/>
                      <a:pt x="797" y="934"/>
                      <a:pt x="797" y="934"/>
                    </a:cubicBezTo>
                    <a:cubicBezTo>
                      <a:pt x="797" y="933"/>
                      <a:pt x="799" y="932"/>
                      <a:pt x="803" y="928"/>
                    </a:cubicBezTo>
                    <a:cubicBezTo>
                      <a:pt x="803" y="929"/>
                      <a:pt x="804" y="927"/>
                      <a:pt x="806" y="925"/>
                    </a:cubicBezTo>
                    <a:cubicBezTo>
                      <a:pt x="807" y="923"/>
                      <a:pt x="809" y="920"/>
                      <a:pt x="810" y="918"/>
                    </a:cubicBezTo>
                    <a:cubicBezTo>
                      <a:pt x="805" y="919"/>
                      <a:pt x="805" y="919"/>
                      <a:pt x="805" y="919"/>
                    </a:cubicBezTo>
                    <a:cubicBezTo>
                      <a:pt x="806" y="920"/>
                      <a:pt x="806" y="920"/>
                      <a:pt x="807" y="921"/>
                    </a:cubicBezTo>
                    <a:cubicBezTo>
                      <a:pt x="806" y="920"/>
                      <a:pt x="805" y="919"/>
                      <a:pt x="805" y="919"/>
                    </a:cubicBezTo>
                    <a:cubicBezTo>
                      <a:pt x="810" y="918"/>
                      <a:pt x="810" y="918"/>
                      <a:pt x="810" y="918"/>
                    </a:cubicBezTo>
                    <a:cubicBezTo>
                      <a:pt x="809" y="919"/>
                      <a:pt x="809" y="919"/>
                      <a:pt x="808" y="920"/>
                    </a:cubicBezTo>
                    <a:cubicBezTo>
                      <a:pt x="807" y="921"/>
                      <a:pt x="806" y="923"/>
                      <a:pt x="802" y="928"/>
                    </a:cubicBezTo>
                    <a:cubicBezTo>
                      <a:pt x="798" y="932"/>
                      <a:pt x="793" y="935"/>
                      <a:pt x="788" y="936"/>
                    </a:cubicBezTo>
                    <a:cubicBezTo>
                      <a:pt x="783" y="937"/>
                      <a:pt x="780" y="937"/>
                      <a:pt x="781" y="937"/>
                    </a:cubicBezTo>
                    <a:cubicBezTo>
                      <a:pt x="781" y="937"/>
                      <a:pt x="785" y="938"/>
                      <a:pt x="789" y="937"/>
                    </a:cubicBezTo>
                    <a:cubicBezTo>
                      <a:pt x="792" y="936"/>
                      <a:pt x="794" y="935"/>
                      <a:pt x="791" y="937"/>
                    </a:cubicBezTo>
                    <a:cubicBezTo>
                      <a:pt x="785" y="938"/>
                      <a:pt x="781" y="938"/>
                      <a:pt x="777" y="937"/>
                    </a:cubicBezTo>
                    <a:cubicBezTo>
                      <a:pt x="774" y="936"/>
                      <a:pt x="771" y="935"/>
                      <a:pt x="769" y="934"/>
                    </a:cubicBezTo>
                    <a:cubicBezTo>
                      <a:pt x="765" y="932"/>
                      <a:pt x="763" y="931"/>
                      <a:pt x="759" y="929"/>
                    </a:cubicBezTo>
                    <a:cubicBezTo>
                      <a:pt x="764" y="932"/>
                      <a:pt x="768" y="934"/>
                      <a:pt x="770" y="935"/>
                    </a:cubicBezTo>
                    <a:cubicBezTo>
                      <a:pt x="772" y="937"/>
                      <a:pt x="773" y="937"/>
                      <a:pt x="773" y="937"/>
                    </a:cubicBezTo>
                    <a:cubicBezTo>
                      <a:pt x="768" y="936"/>
                      <a:pt x="763" y="933"/>
                      <a:pt x="759" y="930"/>
                    </a:cubicBezTo>
                    <a:cubicBezTo>
                      <a:pt x="762" y="932"/>
                      <a:pt x="762" y="932"/>
                      <a:pt x="762" y="932"/>
                    </a:cubicBezTo>
                    <a:cubicBezTo>
                      <a:pt x="755" y="927"/>
                      <a:pt x="752" y="924"/>
                      <a:pt x="751" y="923"/>
                    </a:cubicBezTo>
                    <a:cubicBezTo>
                      <a:pt x="749" y="922"/>
                      <a:pt x="749" y="922"/>
                      <a:pt x="747" y="921"/>
                    </a:cubicBezTo>
                    <a:cubicBezTo>
                      <a:pt x="755" y="919"/>
                      <a:pt x="755" y="919"/>
                      <a:pt x="755" y="919"/>
                    </a:cubicBezTo>
                    <a:cubicBezTo>
                      <a:pt x="755" y="921"/>
                      <a:pt x="753" y="924"/>
                      <a:pt x="749" y="931"/>
                    </a:cubicBezTo>
                    <a:cubicBezTo>
                      <a:pt x="746" y="934"/>
                      <a:pt x="744" y="936"/>
                      <a:pt x="741" y="939"/>
                    </a:cubicBezTo>
                    <a:cubicBezTo>
                      <a:pt x="742" y="937"/>
                      <a:pt x="745" y="934"/>
                      <a:pt x="748" y="931"/>
                    </a:cubicBezTo>
                    <a:cubicBezTo>
                      <a:pt x="750" y="927"/>
                      <a:pt x="753" y="923"/>
                      <a:pt x="755" y="919"/>
                    </a:cubicBezTo>
                    <a:cubicBezTo>
                      <a:pt x="748" y="920"/>
                      <a:pt x="748" y="920"/>
                      <a:pt x="748" y="920"/>
                    </a:cubicBezTo>
                    <a:cubicBezTo>
                      <a:pt x="751" y="923"/>
                      <a:pt x="754" y="925"/>
                      <a:pt x="753" y="924"/>
                    </a:cubicBezTo>
                    <a:cubicBezTo>
                      <a:pt x="751" y="922"/>
                      <a:pt x="750" y="921"/>
                      <a:pt x="748" y="920"/>
                    </a:cubicBezTo>
                    <a:cubicBezTo>
                      <a:pt x="754" y="918"/>
                      <a:pt x="754" y="918"/>
                      <a:pt x="754" y="918"/>
                    </a:cubicBezTo>
                    <a:cubicBezTo>
                      <a:pt x="752" y="924"/>
                      <a:pt x="750" y="927"/>
                      <a:pt x="747" y="931"/>
                    </a:cubicBezTo>
                    <a:cubicBezTo>
                      <a:pt x="745" y="934"/>
                      <a:pt x="742" y="938"/>
                      <a:pt x="736" y="941"/>
                    </a:cubicBezTo>
                    <a:cubicBezTo>
                      <a:pt x="739" y="939"/>
                      <a:pt x="742" y="936"/>
                      <a:pt x="744" y="934"/>
                    </a:cubicBezTo>
                    <a:cubicBezTo>
                      <a:pt x="743" y="936"/>
                      <a:pt x="740" y="938"/>
                      <a:pt x="736" y="940"/>
                    </a:cubicBezTo>
                    <a:cubicBezTo>
                      <a:pt x="734" y="942"/>
                      <a:pt x="731" y="943"/>
                      <a:pt x="728" y="944"/>
                    </a:cubicBezTo>
                    <a:cubicBezTo>
                      <a:pt x="724" y="945"/>
                      <a:pt x="719" y="946"/>
                      <a:pt x="714" y="945"/>
                    </a:cubicBezTo>
                    <a:cubicBezTo>
                      <a:pt x="708" y="943"/>
                      <a:pt x="707" y="943"/>
                      <a:pt x="708" y="943"/>
                    </a:cubicBezTo>
                    <a:cubicBezTo>
                      <a:pt x="708" y="944"/>
                      <a:pt x="710" y="944"/>
                      <a:pt x="710" y="945"/>
                    </a:cubicBezTo>
                    <a:cubicBezTo>
                      <a:pt x="705" y="943"/>
                      <a:pt x="701" y="940"/>
                      <a:pt x="698" y="938"/>
                    </a:cubicBezTo>
                    <a:cubicBezTo>
                      <a:pt x="694" y="936"/>
                      <a:pt x="692" y="934"/>
                      <a:pt x="689" y="932"/>
                    </a:cubicBezTo>
                    <a:cubicBezTo>
                      <a:pt x="696" y="930"/>
                      <a:pt x="696" y="930"/>
                      <a:pt x="696" y="930"/>
                    </a:cubicBezTo>
                    <a:cubicBezTo>
                      <a:pt x="695" y="934"/>
                      <a:pt x="693" y="938"/>
                      <a:pt x="691" y="941"/>
                    </a:cubicBezTo>
                    <a:cubicBezTo>
                      <a:pt x="689" y="945"/>
                      <a:pt x="686" y="948"/>
                      <a:pt x="681" y="950"/>
                    </a:cubicBezTo>
                    <a:cubicBezTo>
                      <a:pt x="682" y="950"/>
                      <a:pt x="681" y="950"/>
                      <a:pt x="678" y="951"/>
                    </a:cubicBezTo>
                    <a:cubicBezTo>
                      <a:pt x="676" y="952"/>
                      <a:pt x="672" y="953"/>
                      <a:pt x="670" y="953"/>
                    </a:cubicBezTo>
                    <a:cubicBezTo>
                      <a:pt x="667" y="953"/>
                      <a:pt x="664" y="952"/>
                      <a:pt x="664" y="952"/>
                    </a:cubicBezTo>
                    <a:cubicBezTo>
                      <a:pt x="664" y="952"/>
                      <a:pt x="665" y="952"/>
                      <a:pt x="670" y="952"/>
                    </a:cubicBezTo>
                    <a:cubicBezTo>
                      <a:pt x="672" y="952"/>
                      <a:pt x="678" y="952"/>
                      <a:pt x="684" y="948"/>
                    </a:cubicBezTo>
                    <a:cubicBezTo>
                      <a:pt x="690" y="944"/>
                      <a:pt x="694" y="936"/>
                      <a:pt x="695" y="930"/>
                    </a:cubicBezTo>
                    <a:cubicBezTo>
                      <a:pt x="690" y="932"/>
                      <a:pt x="690" y="932"/>
                      <a:pt x="690" y="932"/>
                    </a:cubicBezTo>
                    <a:cubicBezTo>
                      <a:pt x="695" y="937"/>
                      <a:pt x="702" y="940"/>
                      <a:pt x="705" y="942"/>
                    </a:cubicBezTo>
                    <a:cubicBezTo>
                      <a:pt x="701" y="939"/>
                      <a:pt x="705" y="942"/>
                      <a:pt x="711" y="944"/>
                    </a:cubicBezTo>
                    <a:cubicBezTo>
                      <a:pt x="715" y="945"/>
                      <a:pt x="719" y="945"/>
                      <a:pt x="722" y="945"/>
                    </a:cubicBezTo>
                    <a:cubicBezTo>
                      <a:pt x="725" y="945"/>
                      <a:pt x="728" y="944"/>
                      <a:pt x="729" y="943"/>
                    </a:cubicBezTo>
                    <a:cubicBezTo>
                      <a:pt x="725" y="945"/>
                      <a:pt x="721" y="945"/>
                      <a:pt x="718" y="944"/>
                    </a:cubicBezTo>
                    <a:cubicBezTo>
                      <a:pt x="715" y="944"/>
                      <a:pt x="713" y="943"/>
                      <a:pt x="712" y="943"/>
                    </a:cubicBezTo>
                    <a:cubicBezTo>
                      <a:pt x="710" y="942"/>
                      <a:pt x="709" y="941"/>
                      <a:pt x="708" y="940"/>
                    </a:cubicBezTo>
                    <a:cubicBezTo>
                      <a:pt x="703" y="938"/>
                      <a:pt x="699" y="936"/>
                      <a:pt x="696" y="934"/>
                    </a:cubicBezTo>
                    <a:cubicBezTo>
                      <a:pt x="694" y="933"/>
                      <a:pt x="700" y="937"/>
                      <a:pt x="700" y="938"/>
                    </a:cubicBezTo>
                    <a:cubicBezTo>
                      <a:pt x="697" y="936"/>
                      <a:pt x="693" y="933"/>
                      <a:pt x="691" y="931"/>
                    </a:cubicBezTo>
                    <a:cubicBezTo>
                      <a:pt x="694" y="930"/>
                      <a:pt x="694" y="930"/>
                      <a:pt x="694" y="930"/>
                    </a:cubicBezTo>
                    <a:cubicBezTo>
                      <a:pt x="693" y="934"/>
                      <a:pt x="691" y="938"/>
                      <a:pt x="689" y="941"/>
                    </a:cubicBezTo>
                    <a:cubicBezTo>
                      <a:pt x="686" y="944"/>
                      <a:pt x="683" y="947"/>
                      <a:pt x="679" y="949"/>
                    </a:cubicBezTo>
                    <a:cubicBezTo>
                      <a:pt x="672" y="952"/>
                      <a:pt x="665" y="951"/>
                      <a:pt x="660" y="950"/>
                    </a:cubicBezTo>
                    <a:cubicBezTo>
                      <a:pt x="657" y="949"/>
                      <a:pt x="656" y="948"/>
                      <a:pt x="657" y="948"/>
                    </a:cubicBezTo>
                    <a:cubicBezTo>
                      <a:pt x="657" y="948"/>
                      <a:pt x="660" y="949"/>
                      <a:pt x="664" y="950"/>
                    </a:cubicBezTo>
                    <a:cubicBezTo>
                      <a:pt x="652" y="948"/>
                      <a:pt x="642" y="939"/>
                      <a:pt x="636" y="928"/>
                    </a:cubicBezTo>
                    <a:cubicBezTo>
                      <a:pt x="640" y="927"/>
                      <a:pt x="640" y="927"/>
                      <a:pt x="640" y="927"/>
                    </a:cubicBezTo>
                    <a:cubicBezTo>
                      <a:pt x="639" y="934"/>
                      <a:pt x="637" y="941"/>
                      <a:pt x="632" y="946"/>
                    </a:cubicBezTo>
                    <a:cubicBezTo>
                      <a:pt x="628" y="952"/>
                      <a:pt x="622" y="956"/>
                      <a:pt x="616" y="958"/>
                    </a:cubicBezTo>
                    <a:cubicBezTo>
                      <a:pt x="620" y="957"/>
                      <a:pt x="620" y="957"/>
                      <a:pt x="618" y="957"/>
                    </a:cubicBezTo>
                    <a:cubicBezTo>
                      <a:pt x="617" y="958"/>
                      <a:pt x="614" y="960"/>
                      <a:pt x="610" y="960"/>
                    </a:cubicBezTo>
                    <a:cubicBezTo>
                      <a:pt x="602" y="962"/>
                      <a:pt x="594" y="961"/>
                      <a:pt x="600" y="962"/>
                    </a:cubicBezTo>
                    <a:cubicBezTo>
                      <a:pt x="606" y="962"/>
                      <a:pt x="613" y="961"/>
                      <a:pt x="616" y="960"/>
                    </a:cubicBezTo>
                    <a:cubicBezTo>
                      <a:pt x="620" y="959"/>
                      <a:pt x="621" y="958"/>
                      <a:pt x="617" y="960"/>
                    </a:cubicBezTo>
                    <a:cubicBezTo>
                      <a:pt x="609" y="963"/>
                      <a:pt x="617" y="960"/>
                      <a:pt x="614" y="961"/>
                    </a:cubicBezTo>
                    <a:cubicBezTo>
                      <a:pt x="609" y="962"/>
                      <a:pt x="604" y="963"/>
                      <a:pt x="600" y="963"/>
                    </a:cubicBezTo>
                    <a:cubicBezTo>
                      <a:pt x="596" y="962"/>
                      <a:pt x="592" y="962"/>
                      <a:pt x="587" y="961"/>
                    </a:cubicBezTo>
                    <a:cubicBezTo>
                      <a:pt x="593" y="962"/>
                      <a:pt x="596" y="962"/>
                      <a:pt x="598" y="962"/>
                    </a:cubicBezTo>
                    <a:cubicBezTo>
                      <a:pt x="599" y="962"/>
                      <a:pt x="599" y="962"/>
                      <a:pt x="599" y="962"/>
                    </a:cubicBezTo>
                    <a:cubicBezTo>
                      <a:pt x="597" y="961"/>
                      <a:pt x="594" y="961"/>
                      <a:pt x="596" y="961"/>
                    </a:cubicBezTo>
                    <a:cubicBezTo>
                      <a:pt x="592" y="960"/>
                      <a:pt x="590" y="960"/>
                      <a:pt x="589" y="959"/>
                    </a:cubicBezTo>
                    <a:cubicBezTo>
                      <a:pt x="588" y="959"/>
                      <a:pt x="588" y="959"/>
                      <a:pt x="588" y="959"/>
                    </a:cubicBezTo>
                    <a:cubicBezTo>
                      <a:pt x="588" y="959"/>
                      <a:pt x="588" y="959"/>
                      <a:pt x="588" y="958"/>
                    </a:cubicBezTo>
                    <a:cubicBezTo>
                      <a:pt x="587" y="958"/>
                      <a:pt x="585" y="957"/>
                      <a:pt x="581" y="955"/>
                    </a:cubicBezTo>
                    <a:cubicBezTo>
                      <a:pt x="574" y="952"/>
                      <a:pt x="568" y="947"/>
                      <a:pt x="564" y="939"/>
                    </a:cubicBezTo>
                    <a:cubicBezTo>
                      <a:pt x="566" y="939"/>
                      <a:pt x="566" y="939"/>
                      <a:pt x="566" y="939"/>
                    </a:cubicBezTo>
                    <a:cubicBezTo>
                      <a:pt x="560" y="948"/>
                      <a:pt x="551" y="955"/>
                      <a:pt x="542" y="960"/>
                    </a:cubicBezTo>
                    <a:cubicBezTo>
                      <a:pt x="533" y="964"/>
                      <a:pt x="521" y="967"/>
                      <a:pt x="508" y="966"/>
                    </a:cubicBezTo>
                    <a:cubicBezTo>
                      <a:pt x="502" y="966"/>
                      <a:pt x="496" y="964"/>
                      <a:pt x="491" y="962"/>
                    </a:cubicBezTo>
                    <a:cubicBezTo>
                      <a:pt x="485" y="959"/>
                      <a:pt x="480" y="955"/>
                      <a:pt x="477" y="951"/>
                    </a:cubicBezTo>
                    <a:cubicBezTo>
                      <a:pt x="480" y="950"/>
                      <a:pt x="480" y="950"/>
                      <a:pt x="480" y="950"/>
                    </a:cubicBezTo>
                    <a:cubicBezTo>
                      <a:pt x="480" y="954"/>
                      <a:pt x="479" y="957"/>
                      <a:pt x="477" y="960"/>
                    </a:cubicBezTo>
                    <a:cubicBezTo>
                      <a:pt x="475" y="965"/>
                      <a:pt x="474" y="965"/>
                      <a:pt x="473" y="966"/>
                    </a:cubicBezTo>
                    <a:cubicBezTo>
                      <a:pt x="472" y="966"/>
                      <a:pt x="471" y="967"/>
                      <a:pt x="466" y="971"/>
                    </a:cubicBezTo>
                    <a:cubicBezTo>
                      <a:pt x="464" y="973"/>
                      <a:pt x="463" y="973"/>
                      <a:pt x="463" y="973"/>
                    </a:cubicBezTo>
                    <a:cubicBezTo>
                      <a:pt x="463" y="973"/>
                      <a:pt x="464" y="973"/>
                      <a:pt x="464" y="972"/>
                    </a:cubicBezTo>
                    <a:cubicBezTo>
                      <a:pt x="465" y="972"/>
                      <a:pt x="466" y="972"/>
                      <a:pt x="465" y="972"/>
                    </a:cubicBezTo>
                    <a:cubicBezTo>
                      <a:pt x="464" y="973"/>
                      <a:pt x="462" y="974"/>
                      <a:pt x="457" y="975"/>
                    </a:cubicBezTo>
                    <a:cubicBezTo>
                      <a:pt x="458" y="975"/>
                      <a:pt x="459" y="975"/>
                      <a:pt x="459" y="975"/>
                    </a:cubicBezTo>
                    <a:cubicBezTo>
                      <a:pt x="458" y="975"/>
                      <a:pt x="455" y="976"/>
                      <a:pt x="451" y="976"/>
                    </a:cubicBezTo>
                    <a:cubicBezTo>
                      <a:pt x="447" y="976"/>
                      <a:pt x="442" y="975"/>
                      <a:pt x="438" y="974"/>
                    </a:cubicBezTo>
                    <a:cubicBezTo>
                      <a:pt x="433" y="972"/>
                      <a:pt x="429" y="970"/>
                      <a:pt x="426" y="967"/>
                    </a:cubicBezTo>
                    <a:cubicBezTo>
                      <a:pt x="423" y="965"/>
                      <a:pt x="421" y="962"/>
                      <a:pt x="420" y="961"/>
                    </a:cubicBezTo>
                    <a:cubicBezTo>
                      <a:pt x="422" y="963"/>
                      <a:pt x="423" y="964"/>
                      <a:pt x="425" y="965"/>
                    </a:cubicBezTo>
                    <a:cubicBezTo>
                      <a:pt x="422" y="963"/>
                      <a:pt x="420" y="960"/>
                      <a:pt x="419" y="957"/>
                    </a:cubicBezTo>
                    <a:cubicBezTo>
                      <a:pt x="419" y="956"/>
                      <a:pt x="418" y="952"/>
                      <a:pt x="420" y="958"/>
                    </a:cubicBezTo>
                    <a:cubicBezTo>
                      <a:pt x="419" y="955"/>
                      <a:pt x="419" y="952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3" y="958"/>
                      <a:pt x="405" y="965"/>
                      <a:pt x="395" y="970"/>
                    </a:cubicBezTo>
                    <a:cubicBezTo>
                      <a:pt x="398" y="968"/>
                      <a:pt x="401" y="967"/>
                      <a:pt x="403" y="966"/>
                    </a:cubicBezTo>
                    <a:cubicBezTo>
                      <a:pt x="394" y="972"/>
                      <a:pt x="384" y="975"/>
                      <a:pt x="374" y="976"/>
                    </a:cubicBezTo>
                    <a:cubicBezTo>
                      <a:pt x="369" y="976"/>
                      <a:pt x="365" y="976"/>
                      <a:pt x="360" y="974"/>
                    </a:cubicBezTo>
                    <a:cubicBezTo>
                      <a:pt x="355" y="972"/>
                      <a:pt x="350" y="969"/>
                      <a:pt x="347" y="964"/>
                    </a:cubicBezTo>
                    <a:cubicBezTo>
                      <a:pt x="348" y="964"/>
                      <a:pt x="348" y="964"/>
                      <a:pt x="348" y="964"/>
                    </a:cubicBezTo>
                    <a:cubicBezTo>
                      <a:pt x="348" y="964"/>
                      <a:pt x="347" y="963"/>
                      <a:pt x="347" y="963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7" y="966"/>
                      <a:pt x="346" y="970"/>
                      <a:pt x="343" y="973"/>
                    </a:cubicBezTo>
                    <a:cubicBezTo>
                      <a:pt x="344" y="971"/>
                      <a:pt x="343" y="973"/>
                      <a:pt x="340" y="976"/>
                    </a:cubicBezTo>
                    <a:cubicBezTo>
                      <a:pt x="338" y="978"/>
                      <a:pt x="334" y="980"/>
                      <a:pt x="330" y="982"/>
                    </a:cubicBezTo>
                    <a:cubicBezTo>
                      <a:pt x="334" y="980"/>
                      <a:pt x="338" y="977"/>
                      <a:pt x="341" y="974"/>
                    </a:cubicBezTo>
                    <a:cubicBezTo>
                      <a:pt x="344" y="971"/>
                      <a:pt x="346" y="967"/>
                      <a:pt x="347" y="962"/>
                    </a:cubicBezTo>
                    <a:cubicBezTo>
                      <a:pt x="347" y="960"/>
                      <a:pt x="347" y="960"/>
                      <a:pt x="347" y="960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9" y="964"/>
                      <a:pt x="351" y="966"/>
                      <a:pt x="352" y="967"/>
                    </a:cubicBezTo>
                    <a:cubicBezTo>
                      <a:pt x="356" y="970"/>
                      <a:pt x="354" y="969"/>
                      <a:pt x="351" y="967"/>
                    </a:cubicBezTo>
                    <a:cubicBezTo>
                      <a:pt x="349" y="965"/>
                      <a:pt x="347" y="962"/>
                      <a:pt x="349" y="965"/>
                    </a:cubicBezTo>
                    <a:cubicBezTo>
                      <a:pt x="349" y="966"/>
                      <a:pt x="351" y="968"/>
                      <a:pt x="353" y="970"/>
                    </a:cubicBezTo>
                    <a:cubicBezTo>
                      <a:pt x="355" y="971"/>
                      <a:pt x="358" y="973"/>
                      <a:pt x="361" y="974"/>
                    </a:cubicBezTo>
                    <a:cubicBezTo>
                      <a:pt x="367" y="976"/>
                      <a:pt x="373" y="975"/>
                      <a:pt x="375" y="975"/>
                    </a:cubicBezTo>
                    <a:cubicBezTo>
                      <a:pt x="371" y="975"/>
                      <a:pt x="369" y="975"/>
                      <a:pt x="367" y="975"/>
                    </a:cubicBezTo>
                    <a:cubicBezTo>
                      <a:pt x="365" y="974"/>
                      <a:pt x="363" y="974"/>
                      <a:pt x="360" y="973"/>
                    </a:cubicBezTo>
                    <a:cubicBezTo>
                      <a:pt x="359" y="973"/>
                      <a:pt x="362" y="973"/>
                      <a:pt x="365" y="974"/>
                    </a:cubicBezTo>
                    <a:cubicBezTo>
                      <a:pt x="368" y="974"/>
                      <a:pt x="373" y="974"/>
                      <a:pt x="375" y="974"/>
                    </a:cubicBezTo>
                    <a:cubicBezTo>
                      <a:pt x="371" y="974"/>
                      <a:pt x="366" y="973"/>
                      <a:pt x="365" y="973"/>
                    </a:cubicBezTo>
                    <a:cubicBezTo>
                      <a:pt x="369" y="974"/>
                      <a:pt x="373" y="974"/>
                      <a:pt x="377" y="973"/>
                    </a:cubicBezTo>
                    <a:cubicBezTo>
                      <a:pt x="382" y="973"/>
                      <a:pt x="387" y="971"/>
                      <a:pt x="393" y="969"/>
                    </a:cubicBezTo>
                    <a:cubicBezTo>
                      <a:pt x="389" y="971"/>
                      <a:pt x="390" y="970"/>
                      <a:pt x="392" y="970"/>
                    </a:cubicBezTo>
                    <a:cubicBezTo>
                      <a:pt x="394" y="969"/>
                      <a:pt x="396" y="968"/>
                      <a:pt x="395" y="969"/>
                    </a:cubicBezTo>
                    <a:cubicBezTo>
                      <a:pt x="395" y="968"/>
                      <a:pt x="398" y="967"/>
                      <a:pt x="403" y="963"/>
                    </a:cubicBezTo>
                    <a:cubicBezTo>
                      <a:pt x="407" y="960"/>
                      <a:pt x="412" y="956"/>
                      <a:pt x="417" y="949"/>
                    </a:cubicBezTo>
                    <a:cubicBezTo>
                      <a:pt x="417" y="949"/>
                      <a:pt x="417" y="949"/>
                      <a:pt x="417" y="949"/>
                    </a:cubicBezTo>
                    <a:cubicBezTo>
                      <a:pt x="420" y="946"/>
                      <a:pt x="420" y="946"/>
                      <a:pt x="420" y="946"/>
                    </a:cubicBezTo>
                    <a:cubicBezTo>
                      <a:pt x="420" y="949"/>
                      <a:pt x="420" y="949"/>
                      <a:pt x="420" y="949"/>
                    </a:cubicBezTo>
                    <a:cubicBezTo>
                      <a:pt x="420" y="952"/>
                      <a:pt x="420" y="955"/>
                      <a:pt x="422" y="959"/>
                    </a:cubicBezTo>
                    <a:cubicBezTo>
                      <a:pt x="424" y="962"/>
                      <a:pt x="427" y="965"/>
                      <a:pt x="430" y="967"/>
                    </a:cubicBezTo>
                    <a:cubicBezTo>
                      <a:pt x="437" y="972"/>
                      <a:pt x="446" y="974"/>
                      <a:pt x="455" y="973"/>
                    </a:cubicBezTo>
                    <a:cubicBezTo>
                      <a:pt x="448" y="975"/>
                      <a:pt x="437" y="974"/>
                      <a:pt x="428" y="967"/>
                    </a:cubicBezTo>
                    <a:cubicBezTo>
                      <a:pt x="433" y="971"/>
                      <a:pt x="436" y="972"/>
                      <a:pt x="439" y="973"/>
                    </a:cubicBezTo>
                    <a:cubicBezTo>
                      <a:pt x="442" y="974"/>
                      <a:pt x="446" y="975"/>
                      <a:pt x="452" y="975"/>
                    </a:cubicBezTo>
                    <a:cubicBezTo>
                      <a:pt x="455" y="975"/>
                      <a:pt x="457" y="974"/>
                      <a:pt x="460" y="972"/>
                    </a:cubicBezTo>
                    <a:cubicBezTo>
                      <a:pt x="464" y="971"/>
                      <a:pt x="468" y="968"/>
                      <a:pt x="472" y="962"/>
                    </a:cubicBezTo>
                    <a:cubicBezTo>
                      <a:pt x="473" y="961"/>
                      <a:pt x="473" y="961"/>
                      <a:pt x="473" y="961"/>
                    </a:cubicBezTo>
                    <a:cubicBezTo>
                      <a:pt x="476" y="956"/>
                      <a:pt x="476" y="953"/>
                      <a:pt x="477" y="950"/>
                    </a:cubicBezTo>
                    <a:cubicBezTo>
                      <a:pt x="477" y="947"/>
                      <a:pt x="477" y="947"/>
                      <a:pt x="477" y="947"/>
                    </a:cubicBezTo>
                    <a:cubicBezTo>
                      <a:pt x="479" y="949"/>
                      <a:pt x="479" y="949"/>
                      <a:pt x="479" y="949"/>
                    </a:cubicBezTo>
                    <a:cubicBezTo>
                      <a:pt x="481" y="950"/>
                      <a:pt x="483" y="952"/>
                      <a:pt x="485" y="954"/>
                    </a:cubicBezTo>
                    <a:cubicBezTo>
                      <a:pt x="487" y="955"/>
                      <a:pt x="490" y="958"/>
                      <a:pt x="495" y="960"/>
                    </a:cubicBezTo>
                    <a:cubicBezTo>
                      <a:pt x="507" y="965"/>
                      <a:pt x="522" y="964"/>
                      <a:pt x="534" y="959"/>
                    </a:cubicBezTo>
                    <a:cubicBezTo>
                      <a:pt x="547" y="954"/>
                      <a:pt x="558" y="947"/>
                      <a:pt x="564" y="938"/>
                    </a:cubicBezTo>
                    <a:cubicBezTo>
                      <a:pt x="565" y="936"/>
                      <a:pt x="565" y="936"/>
                      <a:pt x="565" y="936"/>
                    </a:cubicBezTo>
                    <a:cubicBezTo>
                      <a:pt x="566" y="938"/>
                      <a:pt x="566" y="938"/>
                      <a:pt x="566" y="938"/>
                    </a:cubicBezTo>
                    <a:cubicBezTo>
                      <a:pt x="568" y="940"/>
                      <a:pt x="569" y="942"/>
                      <a:pt x="571" y="944"/>
                    </a:cubicBezTo>
                    <a:cubicBezTo>
                      <a:pt x="571" y="945"/>
                      <a:pt x="571" y="945"/>
                      <a:pt x="571" y="945"/>
                    </a:cubicBezTo>
                    <a:cubicBezTo>
                      <a:pt x="573" y="947"/>
                      <a:pt x="576" y="950"/>
                      <a:pt x="581" y="952"/>
                    </a:cubicBezTo>
                    <a:cubicBezTo>
                      <a:pt x="585" y="955"/>
                      <a:pt x="590" y="957"/>
                      <a:pt x="596" y="957"/>
                    </a:cubicBezTo>
                    <a:cubicBezTo>
                      <a:pt x="601" y="958"/>
                      <a:pt x="607" y="957"/>
                      <a:pt x="612" y="956"/>
                    </a:cubicBezTo>
                    <a:cubicBezTo>
                      <a:pt x="617" y="954"/>
                      <a:pt x="622" y="951"/>
                      <a:pt x="625" y="949"/>
                    </a:cubicBezTo>
                    <a:cubicBezTo>
                      <a:pt x="631" y="943"/>
                      <a:pt x="636" y="935"/>
                      <a:pt x="636" y="926"/>
                    </a:cubicBezTo>
                    <a:cubicBezTo>
                      <a:pt x="637" y="921"/>
                      <a:pt x="637" y="921"/>
                      <a:pt x="637" y="921"/>
                    </a:cubicBezTo>
                    <a:cubicBezTo>
                      <a:pt x="640" y="926"/>
                      <a:pt x="640" y="926"/>
                      <a:pt x="640" y="926"/>
                    </a:cubicBezTo>
                    <a:cubicBezTo>
                      <a:pt x="644" y="935"/>
                      <a:pt x="653" y="943"/>
                      <a:pt x="662" y="945"/>
                    </a:cubicBezTo>
                    <a:cubicBezTo>
                      <a:pt x="666" y="947"/>
                      <a:pt x="670" y="947"/>
                      <a:pt x="673" y="947"/>
                    </a:cubicBezTo>
                    <a:cubicBezTo>
                      <a:pt x="677" y="946"/>
                      <a:pt x="680" y="944"/>
                      <a:pt x="682" y="943"/>
                    </a:cubicBezTo>
                    <a:cubicBezTo>
                      <a:pt x="686" y="939"/>
                      <a:pt x="689" y="934"/>
                      <a:pt x="690" y="929"/>
                    </a:cubicBezTo>
                    <a:cubicBezTo>
                      <a:pt x="691" y="926"/>
                      <a:pt x="691" y="926"/>
                      <a:pt x="691" y="926"/>
                    </a:cubicBezTo>
                    <a:cubicBezTo>
                      <a:pt x="693" y="928"/>
                      <a:pt x="693" y="928"/>
                      <a:pt x="693" y="928"/>
                    </a:cubicBezTo>
                    <a:cubicBezTo>
                      <a:pt x="698" y="932"/>
                      <a:pt x="703" y="935"/>
                      <a:pt x="708" y="938"/>
                    </a:cubicBezTo>
                    <a:cubicBezTo>
                      <a:pt x="713" y="940"/>
                      <a:pt x="719" y="941"/>
                      <a:pt x="725" y="940"/>
                    </a:cubicBezTo>
                    <a:cubicBezTo>
                      <a:pt x="731" y="939"/>
                      <a:pt x="735" y="935"/>
                      <a:pt x="739" y="931"/>
                    </a:cubicBezTo>
                    <a:cubicBezTo>
                      <a:pt x="743" y="927"/>
                      <a:pt x="747" y="922"/>
                      <a:pt x="749" y="916"/>
                    </a:cubicBezTo>
                    <a:cubicBezTo>
                      <a:pt x="750" y="914"/>
                      <a:pt x="750" y="914"/>
                      <a:pt x="750" y="914"/>
                    </a:cubicBezTo>
                    <a:cubicBezTo>
                      <a:pt x="752" y="916"/>
                      <a:pt x="752" y="916"/>
                      <a:pt x="752" y="916"/>
                    </a:cubicBezTo>
                    <a:cubicBezTo>
                      <a:pt x="760" y="923"/>
                      <a:pt x="768" y="929"/>
                      <a:pt x="778" y="932"/>
                    </a:cubicBezTo>
                    <a:cubicBezTo>
                      <a:pt x="783" y="933"/>
                      <a:pt x="788" y="932"/>
                      <a:pt x="792" y="930"/>
                    </a:cubicBezTo>
                    <a:cubicBezTo>
                      <a:pt x="797" y="928"/>
                      <a:pt x="800" y="924"/>
                      <a:pt x="803" y="920"/>
                    </a:cubicBezTo>
                    <a:cubicBezTo>
                      <a:pt x="802" y="922"/>
                      <a:pt x="800" y="925"/>
                      <a:pt x="798" y="927"/>
                    </a:cubicBezTo>
                    <a:cubicBezTo>
                      <a:pt x="801" y="924"/>
                      <a:pt x="802" y="922"/>
                      <a:pt x="803" y="921"/>
                    </a:cubicBezTo>
                    <a:cubicBezTo>
                      <a:pt x="804" y="920"/>
                      <a:pt x="805" y="919"/>
                      <a:pt x="806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8" y="916"/>
                      <a:pt x="809" y="917"/>
                      <a:pt x="810" y="917"/>
                    </a:cubicBezTo>
                    <a:cubicBezTo>
                      <a:pt x="809" y="917"/>
                      <a:pt x="808" y="916"/>
                      <a:pt x="808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6" y="916"/>
                      <a:pt x="806" y="916"/>
                      <a:pt x="806" y="916"/>
                    </a:cubicBezTo>
                    <a:cubicBezTo>
                      <a:pt x="806" y="917"/>
                      <a:pt x="806" y="917"/>
                      <a:pt x="806" y="916"/>
                    </a:cubicBezTo>
                    <a:cubicBezTo>
                      <a:pt x="807" y="914"/>
                      <a:pt x="807" y="914"/>
                      <a:pt x="807" y="914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9" y="917"/>
                      <a:pt x="813" y="919"/>
                      <a:pt x="816" y="922"/>
                    </a:cubicBezTo>
                    <a:cubicBezTo>
                      <a:pt x="820" y="924"/>
                      <a:pt x="825" y="926"/>
                      <a:pt x="827" y="926"/>
                    </a:cubicBezTo>
                    <a:cubicBezTo>
                      <a:pt x="835" y="930"/>
                      <a:pt x="846" y="931"/>
                      <a:pt x="855" y="929"/>
                    </a:cubicBezTo>
                    <a:cubicBezTo>
                      <a:pt x="860" y="928"/>
                      <a:pt x="864" y="925"/>
                      <a:pt x="868" y="922"/>
                    </a:cubicBezTo>
                    <a:cubicBezTo>
                      <a:pt x="871" y="919"/>
                      <a:pt x="873" y="914"/>
                      <a:pt x="874" y="910"/>
                    </a:cubicBezTo>
                    <a:cubicBezTo>
                      <a:pt x="875" y="906"/>
                      <a:pt x="875" y="906"/>
                      <a:pt x="875" y="906"/>
                    </a:cubicBezTo>
                    <a:cubicBezTo>
                      <a:pt x="878" y="909"/>
                      <a:pt x="878" y="909"/>
                      <a:pt x="878" y="909"/>
                    </a:cubicBezTo>
                    <a:cubicBezTo>
                      <a:pt x="883" y="913"/>
                      <a:pt x="888" y="916"/>
                      <a:pt x="893" y="917"/>
                    </a:cubicBezTo>
                    <a:cubicBezTo>
                      <a:pt x="894" y="917"/>
                      <a:pt x="894" y="917"/>
                      <a:pt x="894" y="917"/>
                    </a:cubicBezTo>
                    <a:cubicBezTo>
                      <a:pt x="902" y="919"/>
                      <a:pt x="911" y="919"/>
                      <a:pt x="920" y="915"/>
                    </a:cubicBezTo>
                    <a:cubicBezTo>
                      <a:pt x="924" y="913"/>
                      <a:pt x="928" y="910"/>
                      <a:pt x="932" y="906"/>
                    </a:cubicBezTo>
                    <a:cubicBezTo>
                      <a:pt x="935" y="903"/>
                      <a:pt x="938" y="898"/>
                      <a:pt x="938" y="894"/>
                    </a:cubicBezTo>
                    <a:cubicBezTo>
                      <a:pt x="939" y="886"/>
                      <a:pt x="939" y="886"/>
                      <a:pt x="939" y="886"/>
                    </a:cubicBezTo>
                    <a:cubicBezTo>
                      <a:pt x="943" y="893"/>
                      <a:pt x="943" y="893"/>
                      <a:pt x="943" y="893"/>
                    </a:cubicBezTo>
                    <a:cubicBezTo>
                      <a:pt x="945" y="897"/>
                      <a:pt x="948" y="902"/>
                      <a:pt x="952" y="905"/>
                    </a:cubicBezTo>
                    <a:cubicBezTo>
                      <a:pt x="954" y="907"/>
                      <a:pt x="957" y="911"/>
                      <a:pt x="965" y="913"/>
                    </a:cubicBezTo>
                    <a:cubicBezTo>
                      <a:pt x="971" y="915"/>
                      <a:pt x="976" y="914"/>
                      <a:pt x="981" y="912"/>
                    </a:cubicBezTo>
                    <a:cubicBezTo>
                      <a:pt x="986" y="909"/>
                      <a:pt x="990" y="904"/>
                      <a:pt x="992" y="895"/>
                    </a:cubicBezTo>
                    <a:cubicBezTo>
                      <a:pt x="993" y="891"/>
                      <a:pt x="993" y="891"/>
                      <a:pt x="993" y="891"/>
                    </a:cubicBezTo>
                    <a:cubicBezTo>
                      <a:pt x="997" y="894"/>
                      <a:pt x="997" y="894"/>
                      <a:pt x="997" y="894"/>
                    </a:cubicBezTo>
                    <a:cubicBezTo>
                      <a:pt x="998" y="895"/>
                      <a:pt x="999" y="896"/>
                      <a:pt x="1000" y="897"/>
                    </a:cubicBezTo>
                    <a:cubicBezTo>
                      <a:pt x="1006" y="902"/>
                      <a:pt x="1015" y="908"/>
                      <a:pt x="1024" y="907"/>
                    </a:cubicBezTo>
                    <a:cubicBezTo>
                      <a:pt x="1029" y="907"/>
                      <a:pt x="1034" y="905"/>
                      <a:pt x="1037" y="902"/>
                    </a:cubicBezTo>
                    <a:cubicBezTo>
                      <a:pt x="1041" y="899"/>
                      <a:pt x="1044" y="896"/>
                      <a:pt x="1046" y="893"/>
                    </a:cubicBezTo>
                    <a:cubicBezTo>
                      <a:pt x="1048" y="890"/>
                      <a:pt x="1050" y="887"/>
                      <a:pt x="1051" y="884"/>
                    </a:cubicBezTo>
                    <a:cubicBezTo>
                      <a:pt x="1053" y="880"/>
                      <a:pt x="1053" y="880"/>
                      <a:pt x="1053" y="880"/>
                    </a:cubicBezTo>
                    <a:cubicBezTo>
                      <a:pt x="1055" y="883"/>
                      <a:pt x="1055" y="883"/>
                      <a:pt x="1055" y="883"/>
                    </a:cubicBezTo>
                    <a:cubicBezTo>
                      <a:pt x="1060" y="886"/>
                      <a:pt x="1064" y="890"/>
                      <a:pt x="1069" y="893"/>
                    </a:cubicBezTo>
                    <a:cubicBezTo>
                      <a:pt x="1073" y="896"/>
                      <a:pt x="1078" y="898"/>
                      <a:pt x="1084" y="898"/>
                    </a:cubicBezTo>
                    <a:cubicBezTo>
                      <a:pt x="1089" y="899"/>
                      <a:pt x="1094" y="898"/>
                      <a:pt x="1098" y="895"/>
                    </a:cubicBezTo>
                    <a:cubicBezTo>
                      <a:pt x="1102" y="892"/>
                      <a:pt x="1105" y="887"/>
                      <a:pt x="1108" y="883"/>
                    </a:cubicBezTo>
                    <a:cubicBezTo>
                      <a:pt x="1110" y="879"/>
                      <a:pt x="1110" y="879"/>
                      <a:pt x="1110" y="879"/>
                    </a:cubicBezTo>
                    <a:cubicBezTo>
                      <a:pt x="1112" y="882"/>
                      <a:pt x="1112" y="882"/>
                      <a:pt x="1112" y="882"/>
                    </a:cubicBezTo>
                    <a:cubicBezTo>
                      <a:pt x="1122" y="890"/>
                      <a:pt x="1135" y="896"/>
                      <a:pt x="1148" y="896"/>
                    </a:cubicBezTo>
                    <a:cubicBezTo>
                      <a:pt x="1154" y="896"/>
                      <a:pt x="1161" y="895"/>
                      <a:pt x="1166" y="892"/>
                    </a:cubicBezTo>
                    <a:cubicBezTo>
                      <a:pt x="1171" y="888"/>
                      <a:pt x="1175" y="883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8" y="873"/>
                      <a:pt x="1179" y="869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6"/>
                      <a:pt x="1186" y="868"/>
                      <a:pt x="1187" y="870"/>
                    </a:cubicBezTo>
                    <a:cubicBezTo>
                      <a:pt x="1188" y="871"/>
                      <a:pt x="1189" y="872"/>
                      <a:pt x="1190" y="872"/>
                    </a:cubicBezTo>
                    <a:cubicBezTo>
                      <a:pt x="1197" y="876"/>
                      <a:pt x="1208" y="876"/>
                      <a:pt x="1216" y="871"/>
                    </a:cubicBezTo>
                    <a:cubicBezTo>
                      <a:pt x="1220" y="869"/>
                      <a:pt x="1223" y="865"/>
                      <a:pt x="1225" y="861"/>
                    </a:cubicBezTo>
                    <a:cubicBezTo>
                      <a:pt x="1227" y="857"/>
                      <a:pt x="1228" y="852"/>
                      <a:pt x="1228" y="847"/>
                    </a:cubicBezTo>
                    <a:cubicBezTo>
                      <a:pt x="1227" y="844"/>
                      <a:pt x="1227" y="844"/>
                      <a:pt x="1227" y="844"/>
                    </a:cubicBezTo>
                    <a:cubicBezTo>
                      <a:pt x="1231" y="843"/>
                      <a:pt x="1231" y="843"/>
                      <a:pt x="1231" y="843"/>
                    </a:cubicBezTo>
                    <a:cubicBezTo>
                      <a:pt x="1238" y="842"/>
                      <a:pt x="1246" y="840"/>
                      <a:pt x="1252" y="836"/>
                    </a:cubicBezTo>
                    <a:cubicBezTo>
                      <a:pt x="1258" y="832"/>
                      <a:pt x="1263" y="826"/>
                      <a:pt x="1265" y="819"/>
                    </a:cubicBezTo>
                    <a:cubicBezTo>
                      <a:pt x="1268" y="812"/>
                      <a:pt x="1267" y="805"/>
                      <a:pt x="1263" y="799"/>
                    </a:cubicBezTo>
                    <a:cubicBezTo>
                      <a:pt x="1259" y="793"/>
                      <a:pt x="1253" y="789"/>
                      <a:pt x="1247" y="786"/>
                    </a:cubicBezTo>
                    <a:cubicBezTo>
                      <a:pt x="1223" y="776"/>
                      <a:pt x="1223" y="776"/>
                      <a:pt x="1223" y="776"/>
                    </a:cubicBezTo>
                    <a:cubicBezTo>
                      <a:pt x="1249" y="780"/>
                      <a:pt x="1249" y="780"/>
                      <a:pt x="1249" y="780"/>
                    </a:cubicBezTo>
                    <a:cubicBezTo>
                      <a:pt x="1254" y="781"/>
                      <a:pt x="1258" y="780"/>
                      <a:pt x="1262" y="777"/>
                    </a:cubicBezTo>
                    <a:cubicBezTo>
                      <a:pt x="1266" y="775"/>
                      <a:pt x="1269" y="772"/>
                      <a:pt x="1271" y="768"/>
                    </a:cubicBezTo>
                    <a:cubicBezTo>
                      <a:pt x="1271" y="770"/>
                      <a:pt x="1270" y="771"/>
                      <a:pt x="1269" y="772"/>
                    </a:cubicBezTo>
                    <a:cubicBezTo>
                      <a:pt x="1275" y="767"/>
                      <a:pt x="1278" y="758"/>
                      <a:pt x="1280" y="752"/>
                    </a:cubicBezTo>
                    <a:cubicBezTo>
                      <a:pt x="1281" y="746"/>
                      <a:pt x="1281" y="742"/>
                      <a:pt x="1281" y="744"/>
                    </a:cubicBezTo>
                    <a:cubicBezTo>
                      <a:pt x="1282" y="738"/>
                      <a:pt x="1282" y="730"/>
                      <a:pt x="1280" y="722"/>
                    </a:cubicBezTo>
                    <a:cubicBezTo>
                      <a:pt x="1279" y="715"/>
                      <a:pt x="1276" y="708"/>
                      <a:pt x="1273" y="704"/>
                    </a:cubicBezTo>
                    <a:cubicBezTo>
                      <a:pt x="1271" y="700"/>
                      <a:pt x="1271" y="700"/>
                      <a:pt x="1271" y="700"/>
                    </a:cubicBezTo>
                    <a:cubicBezTo>
                      <a:pt x="1274" y="699"/>
                      <a:pt x="1274" y="699"/>
                      <a:pt x="1274" y="699"/>
                    </a:cubicBezTo>
                    <a:cubicBezTo>
                      <a:pt x="1276" y="698"/>
                      <a:pt x="1277" y="697"/>
                      <a:pt x="1279" y="696"/>
                    </a:cubicBezTo>
                    <a:cubicBezTo>
                      <a:pt x="1281" y="693"/>
                      <a:pt x="1283" y="690"/>
                      <a:pt x="1284" y="688"/>
                    </a:cubicBezTo>
                    <a:cubicBezTo>
                      <a:pt x="1285" y="686"/>
                      <a:pt x="1285" y="683"/>
                      <a:pt x="1285" y="681"/>
                    </a:cubicBezTo>
                    <a:cubicBezTo>
                      <a:pt x="1286" y="677"/>
                      <a:pt x="1286" y="673"/>
                      <a:pt x="1283" y="668"/>
                    </a:cubicBezTo>
                    <a:cubicBezTo>
                      <a:pt x="1281" y="665"/>
                      <a:pt x="1279" y="663"/>
                      <a:pt x="1277" y="661"/>
                    </a:cubicBezTo>
                    <a:cubicBezTo>
                      <a:pt x="1271" y="658"/>
                      <a:pt x="1271" y="658"/>
                      <a:pt x="1271" y="658"/>
                    </a:cubicBezTo>
                    <a:cubicBezTo>
                      <a:pt x="1277" y="655"/>
                      <a:pt x="1277" y="655"/>
                      <a:pt x="1277" y="655"/>
                    </a:cubicBezTo>
                    <a:cubicBezTo>
                      <a:pt x="1282" y="652"/>
                      <a:pt x="1285" y="648"/>
                      <a:pt x="1287" y="644"/>
                    </a:cubicBezTo>
                    <a:cubicBezTo>
                      <a:pt x="1290" y="640"/>
                      <a:pt x="1291" y="636"/>
                      <a:pt x="1292" y="631"/>
                    </a:cubicBezTo>
                    <a:cubicBezTo>
                      <a:pt x="1292" y="627"/>
                      <a:pt x="1292" y="622"/>
                      <a:pt x="1291" y="617"/>
                    </a:cubicBezTo>
                    <a:cubicBezTo>
                      <a:pt x="1290" y="612"/>
                      <a:pt x="1288" y="607"/>
                      <a:pt x="1285" y="602"/>
                    </a:cubicBezTo>
                    <a:cubicBezTo>
                      <a:pt x="1286" y="604"/>
                      <a:pt x="1287" y="606"/>
                      <a:pt x="1288" y="608"/>
                    </a:cubicBezTo>
                    <a:cubicBezTo>
                      <a:pt x="1289" y="609"/>
                      <a:pt x="1289" y="610"/>
                      <a:pt x="1289" y="610"/>
                    </a:cubicBezTo>
                    <a:cubicBezTo>
                      <a:pt x="1289" y="609"/>
                      <a:pt x="1289" y="607"/>
                      <a:pt x="1287" y="604"/>
                    </a:cubicBezTo>
                    <a:cubicBezTo>
                      <a:pt x="1285" y="600"/>
                      <a:pt x="1280" y="595"/>
                      <a:pt x="1275" y="591"/>
                    </a:cubicBezTo>
                    <a:cubicBezTo>
                      <a:pt x="1267" y="586"/>
                      <a:pt x="1267" y="586"/>
                      <a:pt x="1267" y="586"/>
                    </a:cubicBezTo>
                    <a:cubicBezTo>
                      <a:pt x="1276" y="586"/>
                      <a:pt x="1276" y="586"/>
                      <a:pt x="1276" y="586"/>
                    </a:cubicBezTo>
                    <a:cubicBezTo>
                      <a:pt x="1281" y="585"/>
                      <a:pt x="1285" y="583"/>
                      <a:pt x="1286" y="582"/>
                    </a:cubicBezTo>
                    <a:cubicBezTo>
                      <a:pt x="1288" y="580"/>
                      <a:pt x="1288" y="580"/>
                      <a:pt x="1286" y="581"/>
                    </a:cubicBezTo>
                    <a:cubicBezTo>
                      <a:pt x="1294" y="576"/>
                      <a:pt x="1299" y="564"/>
                      <a:pt x="1298" y="553"/>
                    </a:cubicBezTo>
                    <a:cubicBezTo>
                      <a:pt x="1297" y="548"/>
                      <a:pt x="1295" y="542"/>
                      <a:pt x="1291" y="539"/>
                    </a:cubicBezTo>
                    <a:cubicBezTo>
                      <a:pt x="1287" y="535"/>
                      <a:pt x="1282" y="532"/>
                      <a:pt x="1276" y="531"/>
                    </a:cubicBezTo>
                    <a:cubicBezTo>
                      <a:pt x="1269" y="530"/>
                      <a:pt x="1269" y="530"/>
                      <a:pt x="1269" y="530"/>
                    </a:cubicBezTo>
                    <a:cubicBezTo>
                      <a:pt x="1274" y="524"/>
                      <a:pt x="1274" y="524"/>
                      <a:pt x="1274" y="524"/>
                    </a:cubicBezTo>
                    <a:cubicBezTo>
                      <a:pt x="1283" y="516"/>
                      <a:pt x="1287" y="504"/>
                      <a:pt x="1289" y="494"/>
                    </a:cubicBezTo>
                    <a:cubicBezTo>
                      <a:pt x="1288" y="497"/>
                      <a:pt x="1290" y="489"/>
                      <a:pt x="1289" y="486"/>
                    </a:cubicBezTo>
                    <a:cubicBezTo>
                      <a:pt x="1289" y="477"/>
                      <a:pt x="1287" y="467"/>
                      <a:pt x="1283" y="459"/>
                    </a:cubicBezTo>
                    <a:cubicBezTo>
                      <a:pt x="1278" y="452"/>
                      <a:pt x="1271" y="445"/>
                      <a:pt x="1264" y="442"/>
                    </a:cubicBezTo>
                    <a:cubicBezTo>
                      <a:pt x="1257" y="439"/>
                      <a:pt x="1257" y="439"/>
                      <a:pt x="1257" y="439"/>
                    </a:cubicBezTo>
                    <a:cubicBezTo>
                      <a:pt x="1263" y="435"/>
                      <a:pt x="1263" y="435"/>
                      <a:pt x="1263" y="435"/>
                    </a:cubicBezTo>
                    <a:cubicBezTo>
                      <a:pt x="1270" y="431"/>
                      <a:pt x="1276" y="424"/>
                      <a:pt x="1278" y="418"/>
                    </a:cubicBezTo>
                    <a:cubicBezTo>
                      <a:pt x="1280" y="414"/>
                      <a:pt x="1276" y="424"/>
                      <a:pt x="1280" y="414"/>
                    </a:cubicBezTo>
                    <a:cubicBezTo>
                      <a:pt x="1281" y="411"/>
                      <a:pt x="1281" y="411"/>
                      <a:pt x="1281" y="411"/>
                    </a:cubicBezTo>
                    <a:cubicBezTo>
                      <a:pt x="1281" y="410"/>
                      <a:pt x="1281" y="410"/>
                      <a:pt x="1281" y="406"/>
                    </a:cubicBezTo>
                    <a:cubicBezTo>
                      <a:pt x="1282" y="397"/>
                      <a:pt x="1279" y="388"/>
                      <a:pt x="1274" y="381"/>
                    </a:cubicBezTo>
                    <a:cubicBezTo>
                      <a:pt x="1269" y="374"/>
                      <a:pt x="1261" y="369"/>
                      <a:pt x="1253" y="368"/>
                    </a:cubicBezTo>
                    <a:cubicBezTo>
                      <a:pt x="1239" y="366"/>
                      <a:pt x="1239" y="366"/>
                      <a:pt x="1239" y="366"/>
                    </a:cubicBezTo>
                    <a:cubicBezTo>
                      <a:pt x="1251" y="360"/>
                      <a:pt x="1251" y="360"/>
                      <a:pt x="1251" y="360"/>
                    </a:cubicBezTo>
                    <a:cubicBezTo>
                      <a:pt x="1261" y="355"/>
                      <a:pt x="1269" y="345"/>
                      <a:pt x="1271" y="334"/>
                    </a:cubicBezTo>
                    <a:cubicBezTo>
                      <a:pt x="1272" y="329"/>
                      <a:pt x="1270" y="324"/>
                      <a:pt x="1267" y="320"/>
                    </a:cubicBezTo>
                    <a:cubicBezTo>
                      <a:pt x="1264" y="316"/>
                      <a:pt x="1259" y="314"/>
                      <a:pt x="1254" y="312"/>
                    </a:cubicBezTo>
                    <a:cubicBezTo>
                      <a:pt x="1249" y="310"/>
                      <a:pt x="1249" y="310"/>
                      <a:pt x="1249" y="310"/>
                    </a:cubicBezTo>
                    <a:cubicBezTo>
                      <a:pt x="1253" y="306"/>
                      <a:pt x="1253" y="306"/>
                      <a:pt x="1253" y="306"/>
                    </a:cubicBezTo>
                    <a:cubicBezTo>
                      <a:pt x="1254" y="304"/>
                      <a:pt x="1256" y="302"/>
                      <a:pt x="1257" y="300"/>
                    </a:cubicBezTo>
                    <a:cubicBezTo>
                      <a:pt x="1263" y="292"/>
                      <a:pt x="1267" y="281"/>
                      <a:pt x="1263" y="272"/>
                    </a:cubicBezTo>
                    <a:cubicBezTo>
                      <a:pt x="1260" y="263"/>
                      <a:pt x="1251" y="256"/>
                      <a:pt x="1242" y="252"/>
                    </a:cubicBezTo>
                    <a:cubicBezTo>
                      <a:pt x="1237" y="250"/>
                      <a:pt x="1237" y="250"/>
                      <a:pt x="1237" y="250"/>
                    </a:cubicBezTo>
                    <a:cubicBezTo>
                      <a:pt x="1241" y="246"/>
                      <a:pt x="1241" y="246"/>
                      <a:pt x="1241" y="246"/>
                    </a:cubicBezTo>
                    <a:cubicBezTo>
                      <a:pt x="1248" y="238"/>
                      <a:pt x="1253" y="228"/>
                      <a:pt x="1251" y="219"/>
                    </a:cubicBezTo>
                    <a:cubicBezTo>
                      <a:pt x="1250" y="214"/>
                      <a:pt x="1247" y="210"/>
                      <a:pt x="1243" y="206"/>
                    </a:cubicBezTo>
                    <a:cubicBezTo>
                      <a:pt x="1240" y="203"/>
                      <a:pt x="1235" y="200"/>
                      <a:pt x="1230" y="197"/>
                    </a:cubicBezTo>
                    <a:cubicBezTo>
                      <a:pt x="1226" y="194"/>
                      <a:pt x="1226" y="194"/>
                      <a:pt x="1226" y="194"/>
                    </a:cubicBezTo>
                    <a:cubicBezTo>
                      <a:pt x="1229" y="191"/>
                      <a:pt x="1229" y="191"/>
                      <a:pt x="1229" y="191"/>
                    </a:cubicBezTo>
                    <a:cubicBezTo>
                      <a:pt x="1238" y="181"/>
                      <a:pt x="1243" y="167"/>
                      <a:pt x="1239" y="154"/>
                    </a:cubicBezTo>
                    <a:cubicBezTo>
                      <a:pt x="1237" y="148"/>
                      <a:pt x="1234" y="143"/>
                      <a:pt x="1229" y="139"/>
                    </a:cubicBezTo>
                    <a:cubicBezTo>
                      <a:pt x="1224" y="135"/>
                      <a:pt x="1218" y="133"/>
                      <a:pt x="1211" y="133"/>
                    </a:cubicBezTo>
                    <a:cubicBezTo>
                      <a:pt x="1205" y="133"/>
                      <a:pt x="1205" y="133"/>
                      <a:pt x="1205" y="133"/>
                    </a:cubicBezTo>
                    <a:cubicBezTo>
                      <a:pt x="1208" y="127"/>
                      <a:pt x="1208" y="127"/>
                      <a:pt x="1208" y="127"/>
                    </a:cubicBezTo>
                    <a:cubicBezTo>
                      <a:pt x="1210" y="124"/>
                      <a:pt x="1211" y="121"/>
                      <a:pt x="1212" y="117"/>
                    </a:cubicBezTo>
                    <a:cubicBezTo>
                      <a:pt x="1212" y="118"/>
                      <a:pt x="1212" y="118"/>
                      <a:pt x="1212" y="118"/>
                    </a:cubicBezTo>
                    <a:cubicBezTo>
                      <a:pt x="1215" y="111"/>
                      <a:pt x="1217" y="102"/>
                      <a:pt x="1215" y="95"/>
                    </a:cubicBezTo>
                    <a:cubicBezTo>
                      <a:pt x="1213" y="91"/>
                      <a:pt x="1211" y="88"/>
                      <a:pt x="1208" y="87"/>
                    </a:cubicBezTo>
                    <a:cubicBezTo>
                      <a:pt x="1204" y="85"/>
                      <a:pt x="1200" y="85"/>
                      <a:pt x="1196" y="85"/>
                    </a:cubicBezTo>
                    <a:cubicBezTo>
                      <a:pt x="1191" y="86"/>
                      <a:pt x="1191" y="86"/>
                      <a:pt x="1191" y="86"/>
                    </a:cubicBezTo>
                    <a:cubicBezTo>
                      <a:pt x="1192" y="81"/>
                      <a:pt x="1192" y="81"/>
                      <a:pt x="1192" y="81"/>
                    </a:cubicBezTo>
                    <a:cubicBezTo>
                      <a:pt x="1194" y="73"/>
                      <a:pt x="1194" y="65"/>
                      <a:pt x="1191" y="60"/>
                    </a:cubicBezTo>
                    <a:cubicBezTo>
                      <a:pt x="1191" y="58"/>
                      <a:pt x="1188" y="54"/>
                      <a:pt x="1185" y="52"/>
                    </a:cubicBezTo>
                    <a:cubicBezTo>
                      <a:pt x="1182" y="51"/>
                      <a:pt x="1180" y="51"/>
                      <a:pt x="1182" y="51"/>
                    </a:cubicBezTo>
                    <a:cubicBezTo>
                      <a:pt x="1178" y="50"/>
                      <a:pt x="1173" y="50"/>
                      <a:pt x="1168" y="52"/>
                    </a:cubicBezTo>
                    <a:cubicBezTo>
                      <a:pt x="1161" y="54"/>
                      <a:pt x="1161" y="54"/>
                      <a:pt x="1161" y="54"/>
                    </a:cubicBezTo>
                    <a:cubicBezTo>
                      <a:pt x="1163" y="47"/>
                      <a:pt x="1163" y="47"/>
                      <a:pt x="1163" y="47"/>
                    </a:cubicBezTo>
                    <a:cubicBezTo>
                      <a:pt x="1164" y="45"/>
                      <a:pt x="1163" y="41"/>
                      <a:pt x="1160" y="38"/>
                    </a:cubicBezTo>
                    <a:cubicBezTo>
                      <a:pt x="1157" y="36"/>
                      <a:pt x="1152" y="34"/>
                      <a:pt x="1147" y="32"/>
                    </a:cubicBezTo>
                    <a:cubicBezTo>
                      <a:pt x="1138" y="30"/>
                      <a:pt x="1127" y="31"/>
                      <a:pt x="1119" y="36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28"/>
                      <a:pt x="1114" y="27"/>
                    </a:cubicBezTo>
                    <a:cubicBezTo>
                      <a:pt x="1114" y="28"/>
                      <a:pt x="1114" y="30"/>
                      <a:pt x="1114" y="32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12" y="39"/>
                      <a:pt x="1112" y="39"/>
                      <a:pt x="1112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5" y="27"/>
                      <a:pt x="1113" y="23"/>
                      <a:pt x="1111" y="19"/>
                    </a:cubicBezTo>
                    <a:cubicBezTo>
                      <a:pt x="1108" y="15"/>
                      <a:pt x="1104" y="13"/>
                      <a:pt x="1100" y="12"/>
                    </a:cubicBezTo>
                    <a:cubicBezTo>
                      <a:pt x="1091" y="9"/>
                      <a:pt x="1081" y="12"/>
                      <a:pt x="1073" y="19"/>
                    </a:cubicBezTo>
                    <a:cubicBezTo>
                      <a:pt x="1070" y="21"/>
                      <a:pt x="1070" y="21"/>
                      <a:pt x="1070" y="21"/>
                    </a:cubicBezTo>
                    <a:cubicBezTo>
                      <a:pt x="1068" y="18"/>
                      <a:pt x="1068" y="18"/>
                      <a:pt x="1068" y="18"/>
                    </a:cubicBezTo>
                    <a:cubicBezTo>
                      <a:pt x="1064" y="14"/>
                      <a:pt x="1059" y="11"/>
                      <a:pt x="1053" y="9"/>
                    </a:cubicBezTo>
                    <a:cubicBezTo>
                      <a:pt x="1056" y="10"/>
                      <a:pt x="1060" y="12"/>
                      <a:pt x="1061" y="12"/>
                    </a:cubicBezTo>
                    <a:cubicBezTo>
                      <a:pt x="1057" y="9"/>
                      <a:pt x="1050" y="7"/>
                      <a:pt x="1045" y="7"/>
                    </a:cubicBezTo>
                    <a:cubicBezTo>
                      <a:pt x="1039" y="7"/>
                      <a:pt x="1035" y="9"/>
                      <a:pt x="1032" y="11"/>
                    </a:cubicBezTo>
                    <a:cubicBezTo>
                      <a:pt x="1030" y="12"/>
                      <a:pt x="1030" y="13"/>
                      <a:pt x="1030" y="13"/>
                    </a:cubicBezTo>
                    <a:cubicBezTo>
                      <a:pt x="1030" y="13"/>
                      <a:pt x="1031" y="12"/>
                      <a:pt x="1032" y="11"/>
                    </a:cubicBezTo>
                    <a:cubicBezTo>
                      <a:pt x="1028" y="15"/>
                      <a:pt x="1025" y="22"/>
                      <a:pt x="1023" y="28"/>
                    </a:cubicBezTo>
                    <a:cubicBezTo>
                      <a:pt x="1021" y="38"/>
                      <a:pt x="1021" y="38"/>
                      <a:pt x="1021" y="38"/>
                    </a:cubicBezTo>
                    <a:cubicBezTo>
                      <a:pt x="1017" y="29"/>
                      <a:pt x="1017" y="29"/>
                      <a:pt x="1017" y="29"/>
                    </a:cubicBezTo>
                    <a:cubicBezTo>
                      <a:pt x="1015" y="24"/>
                      <a:pt x="1011" y="20"/>
                      <a:pt x="1006" y="17"/>
                    </a:cubicBezTo>
                    <a:cubicBezTo>
                      <a:pt x="1001" y="14"/>
                      <a:pt x="996" y="13"/>
                      <a:pt x="990" y="14"/>
                    </a:cubicBezTo>
                    <a:cubicBezTo>
                      <a:pt x="984" y="14"/>
                      <a:pt x="978" y="16"/>
                      <a:pt x="974" y="20"/>
                    </a:cubicBezTo>
                    <a:cubicBezTo>
                      <a:pt x="969" y="23"/>
                      <a:pt x="966" y="28"/>
                      <a:pt x="965" y="33"/>
                    </a:cubicBezTo>
                    <a:cubicBezTo>
                      <a:pt x="964" y="44"/>
                      <a:pt x="964" y="44"/>
                      <a:pt x="964" y="44"/>
                    </a:cubicBezTo>
                    <a:cubicBezTo>
                      <a:pt x="959" y="34"/>
                      <a:pt x="959" y="34"/>
                      <a:pt x="959" y="34"/>
                    </a:cubicBezTo>
                    <a:cubicBezTo>
                      <a:pt x="956" y="29"/>
                      <a:pt x="951" y="25"/>
                      <a:pt x="944" y="24"/>
                    </a:cubicBezTo>
                    <a:cubicBezTo>
                      <a:pt x="938" y="23"/>
                      <a:pt x="932" y="23"/>
                      <a:pt x="925" y="25"/>
                    </a:cubicBezTo>
                    <a:cubicBezTo>
                      <a:pt x="913" y="29"/>
                      <a:pt x="901" y="37"/>
                      <a:pt x="894" y="47"/>
                    </a:cubicBezTo>
                    <a:cubicBezTo>
                      <a:pt x="888" y="57"/>
                      <a:pt x="888" y="57"/>
                      <a:pt x="888" y="57"/>
                    </a:cubicBezTo>
                    <a:cubicBezTo>
                      <a:pt x="887" y="46"/>
                      <a:pt x="887" y="46"/>
                      <a:pt x="887" y="46"/>
                    </a:cubicBezTo>
                    <a:cubicBezTo>
                      <a:pt x="886" y="38"/>
                      <a:pt x="882" y="32"/>
                      <a:pt x="875" y="28"/>
                    </a:cubicBezTo>
                    <a:cubicBezTo>
                      <a:pt x="871" y="25"/>
                      <a:pt x="866" y="24"/>
                      <a:pt x="863" y="24"/>
                    </a:cubicBezTo>
                    <a:cubicBezTo>
                      <a:pt x="860" y="23"/>
                      <a:pt x="858" y="23"/>
                      <a:pt x="857" y="23"/>
                    </a:cubicBezTo>
                    <a:cubicBezTo>
                      <a:pt x="854" y="23"/>
                      <a:pt x="854" y="23"/>
                      <a:pt x="854" y="23"/>
                    </a:cubicBezTo>
                    <a:cubicBezTo>
                      <a:pt x="854" y="23"/>
                      <a:pt x="855" y="23"/>
                      <a:pt x="853" y="23"/>
                    </a:cubicBezTo>
                    <a:cubicBezTo>
                      <a:pt x="852" y="23"/>
                      <a:pt x="851" y="24"/>
                      <a:pt x="849" y="25"/>
                    </a:cubicBezTo>
                    <a:cubicBezTo>
                      <a:pt x="846" y="26"/>
                      <a:pt x="844" y="27"/>
                      <a:pt x="841" y="30"/>
                    </a:cubicBezTo>
                    <a:cubicBezTo>
                      <a:pt x="839" y="32"/>
                      <a:pt x="840" y="32"/>
                      <a:pt x="839" y="33"/>
                    </a:cubicBezTo>
                    <a:cubicBezTo>
                      <a:pt x="836" y="37"/>
                      <a:pt x="835" y="41"/>
                      <a:pt x="834" y="45"/>
                    </a:cubicBezTo>
                    <a:cubicBezTo>
                      <a:pt x="832" y="51"/>
                      <a:pt x="832" y="51"/>
                      <a:pt x="832" y="51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5" y="42"/>
                      <a:pt x="820" y="38"/>
                      <a:pt x="815" y="36"/>
                    </a:cubicBezTo>
                    <a:cubicBezTo>
                      <a:pt x="817" y="37"/>
                      <a:pt x="815" y="37"/>
                      <a:pt x="813" y="36"/>
                    </a:cubicBezTo>
                    <a:cubicBezTo>
                      <a:pt x="811" y="35"/>
                      <a:pt x="808" y="35"/>
                      <a:pt x="808" y="35"/>
                    </a:cubicBezTo>
                    <a:cubicBezTo>
                      <a:pt x="801" y="33"/>
                      <a:pt x="795" y="33"/>
                      <a:pt x="791" y="33"/>
                    </a:cubicBezTo>
                    <a:cubicBezTo>
                      <a:pt x="786" y="34"/>
                      <a:pt x="782" y="34"/>
                      <a:pt x="778" y="36"/>
                    </a:cubicBezTo>
                    <a:cubicBezTo>
                      <a:pt x="770" y="38"/>
                      <a:pt x="763" y="41"/>
                      <a:pt x="755" y="49"/>
                    </a:cubicBezTo>
                    <a:cubicBezTo>
                      <a:pt x="756" y="47"/>
                      <a:pt x="756" y="47"/>
                      <a:pt x="756" y="47"/>
                    </a:cubicBezTo>
                    <a:cubicBezTo>
                      <a:pt x="752" y="50"/>
                      <a:pt x="749" y="54"/>
                      <a:pt x="746" y="58"/>
                    </a:cubicBezTo>
                    <a:cubicBezTo>
                      <a:pt x="744" y="61"/>
                      <a:pt x="744" y="61"/>
                      <a:pt x="744" y="61"/>
                    </a:cubicBezTo>
                    <a:cubicBezTo>
                      <a:pt x="741" y="58"/>
                      <a:pt x="741" y="58"/>
                      <a:pt x="741" y="58"/>
                    </a:cubicBezTo>
                    <a:cubicBezTo>
                      <a:pt x="738" y="53"/>
                      <a:pt x="735" y="48"/>
                      <a:pt x="730" y="45"/>
                    </a:cubicBezTo>
                    <a:cubicBezTo>
                      <a:pt x="725" y="42"/>
                      <a:pt x="720" y="40"/>
                      <a:pt x="714" y="39"/>
                    </a:cubicBezTo>
                    <a:cubicBezTo>
                      <a:pt x="704" y="38"/>
                      <a:pt x="693" y="41"/>
                      <a:pt x="686" y="47"/>
                    </a:cubicBezTo>
                    <a:cubicBezTo>
                      <a:pt x="680" y="52"/>
                      <a:pt x="676" y="60"/>
                      <a:pt x="675" y="69"/>
                    </a:cubicBezTo>
                    <a:cubicBezTo>
                      <a:pt x="673" y="82"/>
                      <a:pt x="673" y="82"/>
                      <a:pt x="673" y="82"/>
                    </a:cubicBezTo>
                    <a:cubicBezTo>
                      <a:pt x="667" y="70"/>
                      <a:pt x="667" y="70"/>
                      <a:pt x="667" y="70"/>
                    </a:cubicBezTo>
                    <a:cubicBezTo>
                      <a:pt x="662" y="60"/>
                      <a:pt x="653" y="52"/>
                      <a:pt x="643" y="50"/>
                    </a:cubicBezTo>
                    <a:cubicBezTo>
                      <a:pt x="638" y="50"/>
                      <a:pt x="633" y="51"/>
                      <a:pt x="629" y="54"/>
                    </a:cubicBezTo>
                    <a:cubicBezTo>
                      <a:pt x="625" y="57"/>
                      <a:pt x="623" y="62"/>
                      <a:pt x="621" y="67"/>
                    </a:cubicBezTo>
                    <a:cubicBezTo>
                      <a:pt x="619" y="73"/>
                      <a:pt x="619" y="73"/>
                      <a:pt x="619" y="73"/>
                    </a:cubicBezTo>
                    <a:cubicBezTo>
                      <a:pt x="614" y="69"/>
                      <a:pt x="614" y="69"/>
                      <a:pt x="614" y="69"/>
                    </a:cubicBezTo>
                    <a:cubicBezTo>
                      <a:pt x="610" y="65"/>
                      <a:pt x="605" y="62"/>
                      <a:pt x="600" y="59"/>
                    </a:cubicBezTo>
                    <a:cubicBezTo>
                      <a:pt x="595" y="57"/>
                      <a:pt x="590" y="56"/>
                      <a:pt x="585" y="57"/>
                    </a:cubicBezTo>
                    <a:cubicBezTo>
                      <a:pt x="575" y="59"/>
                      <a:pt x="567" y="69"/>
                      <a:pt x="562" y="79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55" y="81"/>
                      <a:pt x="555" y="81"/>
                      <a:pt x="555" y="81"/>
                    </a:cubicBezTo>
                    <a:cubicBezTo>
                      <a:pt x="551" y="77"/>
                      <a:pt x="547" y="73"/>
                      <a:pt x="542" y="71"/>
                    </a:cubicBezTo>
                    <a:cubicBezTo>
                      <a:pt x="538" y="68"/>
                      <a:pt x="533" y="66"/>
                      <a:pt x="528" y="65"/>
                    </a:cubicBezTo>
                    <a:cubicBezTo>
                      <a:pt x="523" y="64"/>
                      <a:pt x="519" y="66"/>
                      <a:pt x="515" y="68"/>
                    </a:cubicBezTo>
                    <a:cubicBezTo>
                      <a:pt x="511" y="71"/>
                      <a:pt x="508" y="75"/>
                      <a:pt x="506" y="80"/>
                    </a:cubicBezTo>
                    <a:cubicBezTo>
                      <a:pt x="503" y="86"/>
                      <a:pt x="503" y="86"/>
                      <a:pt x="503" y="86"/>
                    </a:cubicBezTo>
                    <a:cubicBezTo>
                      <a:pt x="499" y="81"/>
                      <a:pt x="499" y="81"/>
                      <a:pt x="499" y="81"/>
                    </a:cubicBezTo>
                    <a:cubicBezTo>
                      <a:pt x="489" y="73"/>
                      <a:pt x="477" y="68"/>
                      <a:pt x="464" y="67"/>
                    </a:cubicBezTo>
                    <a:cubicBezTo>
                      <a:pt x="458" y="67"/>
                      <a:pt x="452" y="69"/>
                      <a:pt x="447" y="72"/>
                    </a:cubicBezTo>
                    <a:cubicBezTo>
                      <a:pt x="442" y="75"/>
                      <a:pt x="439" y="80"/>
                      <a:pt x="437" y="85"/>
                    </a:cubicBezTo>
                    <a:cubicBezTo>
                      <a:pt x="435" y="93"/>
                      <a:pt x="435" y="93"/>
                      <a:pt x="435" y="93"/>
                    </a:cubicBezTo>
                    <a:cubicBezTo>
                      <a:pt x="429" y="88"/>
                      <a:pt x="429" y="88"/>
                      <a:pt x="429" y="88"/>
                    </a:cubicBezTo>
                    <a:cubicBezTo>
                      <a:pt x="421" y="80"/>
                      <a:pt x="408" y="77"/>
                      <a:pt x="397" y="80"/>
                    </a:cubicBezTo>
                    <a:cubicBezTo>
                      <a:pt x="391" y="81"/>
                      <a:pt x="386" y="84"/>
                      <a:pt x="381" y="88"/>
                    </a:cubicBezTo>
                    <a:cubicBezTo>
                      <a:pt x="377" y="92"/>
                      <a:pt x="374" y="97"/>
                      <a:pt x="373" y="101"/>
                    </a:cubicBezTo>
                    <a:cubicBezTo>
                      <a:pt x="371" y="118"/>
                      <a:pt x="371" y="118"/>
                      <a:pt x="371" y="118"/>
                    </a:cubicBezTo>
                    <a:cubicBezTo>
                      <a:pt x="364" y="103"/>
                      <a:pt x="364" y="103"/>
                      <a:pt x="364" y="103"/>
                    </a:cubicBezTo>
                    <a:cubicBezTo>
                      <a:pt x="361" y="97"/>
                      <a:pt x="356" y="91"/>
                      <a:pt x="349" y="88"/>
                    </a:cubicBezTo>
                    <a:cubicBezTo>
                      <a:pt x="343" y="84"/>
                      <a:pt x="336" y="83"/>
                      <a:pt x="331" y="85"/>
                    </a:cubicBezTo>
                    <a:cubicBezTo>
                      <a:pt x="325" y="87"/>
                      <a:pt x="321" y="93"/>
                      <a:pt x="319" y="100"/>
                    </a:cubicBezTo>
                    <a:cubicBezTo>
                      <a:pt x="317" y="108"/>
                      <a:pt x="317" y="108"/>
                      <a:pt x="317" y="108"/>
                    </a:cubicBezTo>
                    <a:cubicBezTo>
                      <a:pt x="311" y="102"/>
                      <a:pt x="311" y="102"/>
                      <a:pt x="311" y="102"/>
                    </a:cubicBezTo>
                    <a:cubicBezTo>
                      <a:pt x="302" y="94"/>
                      <a:pt x="292" y="88"/>
                      <a:pt x="282" y="90"/>
                    </a:cubicBezTo>
                    <a:cubicBezTo>
                      <a:pt x="272" y="92"/>
                      <a:pt x="264" y="102"/>
                      <a:pt x="260" y="112"/>
                    </a:cubicBezTo>
                    <a:cubicBezTo>
                      <a:pt x="257" y="119"/>
                      <a:pt x="257" y="119"/>
                      <a:pt x="257" y="119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48" y="110"/>
                      <a:pt x="244" y="107"/>
                      <a:pt x="239" y="104"/>
                    </a:cubicBezTo>
                    <a:cubicBezTo>
                      <a:pt x="235" y="101"/>
                      <a:pt x="230" y="99"/>
                      <a:pt x="225" y="98"/>
                    </a:cubicBezTo>
                    <a:cubicBezTo>
                      <a:pt x="220" y="98"/>
                      <a:pt x="216" y="99"/>
                      <a:pt x="212" y="102"/>
                    </a:cubicBezTo>
                    <a:cubicBezTo>
                      <a:pt x="209" y="104"/>
                      <a:pt x="206" y="108"/>
                      <a:pt x="203" y="113"/>
                    </a:cubicBezTo>
                    <a:cubicBezTo>
                      <a:pt x="200" y="119"/>
                      <a:pt x="200" y="119"/>
                      <a:pt x="200" y="1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4" y="104"/>
                      <a:pt x="169" y="99"/>
                      <a:pt x="155" y="101"/>
                    </a:cubicBezTo>
                    <a:cubicBezTo>
                      <a:pt x="147" y="102"/>
                      <a:pt x="140" y="104"/>
                      <a:pt x="135" y="108"/>
                    </a:cubicBezTo>
                    <a:cubicBezTo>
                      <a:pt x="130" y="113"/>
                      <a:pt x="127" y="119"/>
                      <a:pt x="128" y="125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5"/>
                      <a:pt x="117" y="123"/>
                      <a:pt x="116" y="122"/>
                    </a:cubicBezTo>
                    <a:cubicBezTo>
                      <a:pt x="114" y="120"/>
                      <a:pt x="112" y="119"/>
                      <a:pt x="110" y="119"/>
                    </a:cubicBezTo>
                    <a:cubicBezTo>
                      <a:pt x="105" y="117"/>
                      <a:pt x="99" y="118"/>
                      <a:pt x="94" y="119"/>
                    </a:cubicBezTo>
                    <a:cubicBezTo>
                      <a:pt x="89" y="121"/>
                      <a:pt x="85" y="124"/>
                      <a:pt x="82" y="129"/>
                    </a:cubicBezTo>
                    <a:cubicBezTo>
                      <a:pt x="79" y="133"/>
                      <a:pt x="78" y="138"/>
                      <a:pt x="79" y="144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3" y="149"/>
                      <a:pt x="73" y="149"/>
                      <a:pt x="73" y="149"/>
                    </a:cubicBezTo>
                    <a:cubicBezTo>
                      <a:pt x="65" y="148"/>
                      <a:pt x="57" y="148"/>
                      <a:pt x="50" y="150"/>
                    </a:cubicBezTo>
                    <a:cubicBezTo>
                      <a:pt x="43" y="152"/>
                      <a:pt x="36" y="156"/>
                      <a:pt x="32" y="162"/>
                    </a:cubicBezTo>
                    <a:cubicBezTo>
                      <a:pt x="28" y="168"/>
                      <a:pt x="27" y="176"/>
                      <a:pt x="29" y="183"/>
                    </a:cubicBezTo>
                    <a:cubicBezTo>
                      <a:pt x="31" y="190"/>
                      <a:pt x="36" y="196"/>
                      <a:pt x="41" y="202"/>
                    </a:cubicBezTo>
                    <a:cubicBezTo>
                      <a:pt x="52" y="212"/>
                      <a:pt x="52" y="212"/>
                      <a:pt x="52" y="212"/>
                    </a:cubicBezTo>
                    <a:cubicBezTo>
                      <a:pt x="37" y="210"/>
                      <a:pt x="37" y="210"/>
                      <a:pt x="37" y="210"/>
                    </a:cubicBezTo>
                    <a:cubicBezTo>
                      <a:pt x="35" y="210"/>
                      <a:pt x="34" y="210"/>
                      <a:pt x="32" y="210"/>
                    </a:cubicBezTo>
                    <a:cubicBezTo>
                      <a:pt x="25" y="210"/>
                      <a:pt x="19" y="213"/>
                      <a:pt x="15" y="216"/>
                    </a:cubicBezTo>
                    <a:cubicBezTo>
                      <a:pt x="11" y="220"/>
                      <a:pt x="9" y="223"/>
                      <a:pt x="7" y="227"/>
                    </a:cubicBezTo>
                    <a:cubicBezTo>
                      <a:pt x="5" y="231"/>
                      <a:pt x="4" y="236"/>
                      <a:pt x="5" y="241"/>
                    </a:cubicBezTo>
                    <a:cubicBezTo>
                      <a:pt x="6" y="247"/>
                      <a:pt x="8" y="253"/>
                      <a:pt x="14" y="260"/>
                    </a:cubicBezTo>
                    <a:cubicBezTo>
                      <a:pt x="13" y="259"/>
                      <a:pt x="12" y="258"/>
                      <a:pt x="13" y="260"/>
                    </a:cubicBezTo>
                    <a:cubicBezTo>
                      <a:pt x="14" y="260"/>
                      <a:pt x="18" y="265"/>
                      <a:pt x="23" y="269"/>
                    </a:cubicBezTo>
                    <a:cubicBezTo>
                      <a:pt x="28" y="274"/>
                      <a:pt x="28" y="274"/>
                      <a:pt x="28" y="274"/>
                    </a:cubicBezTo>
                    <a:cubicBezTo>
                      <a:pt x="22" y="277"/>
                      <a:pt x="22" y="277"/>
                      <a:pt x="22" y="277"/>
                    </a:cubicBezTo>
                    <a:cubicBezTo>
                      <a:pt x="18" y="279"/>
                      <a:pt x="15" y="285"/>
                      <a:pt x="15" y="287"/>
                    </a:cubicBezTo>
                    <a:cubicBezTo>
                      <a:pt x="11" y="293"/>
                      <a:pt x="10" y="301"/>
                      <a:pt x="10" y="308"/>
                    </a:cubicBezTo>
                    <a:cubicBezTo>
                      <a:pt x="10" y="315"/>
                      <a:pt x="13" y="323"/>
                      <a:pt x="18" y="326"/>
                    </a:cubicBezTo>
                    <a:cubicBezTo>
                      <a:pt x="24" y="330"/>
                      <a:pt x="24" y="330"/>
                      <a:pt x="24" y="330"/>
                    </a:cubicBezTo>
                    <a:cubicBezTo>
                      <a:pt x="17" y="334"/>
                      <a:pt x="17" y="334"/>
                      <a:pt x="17" y="334"/>
                    </a:cubicBezTo>
                    <a:cubicBezTo>
                      <a:pt x="13" y="336"/>
                      <a:pt x="9" y="341"/>
                      <a:pt x="8" y="347"/>
                    </a:cubicBezTo>
                    <a:cubicBezTo>
                      <a:pt x="7" y="353"/>
                      <a:pt x="8" y="360"/>
                      <a:pt x="9" y="366"/>
                    </a:cubicBezTo>
                    <a:cubicBezTo>
                      <a:pt x="12" y="379"/>
                      <a:pt x="20" y="391"/>
                      <a:pt x="31" y="398"/>
                    </a:cubicBezTo>
                    <a:cubicBezTo>
                      <a:pt x="42" y="406"/>
                      <a:pt x="42" y="406"/>
                      <a:pt x="42" y="406"/>
                    </a:cubicBezTo>
                    <a:cubicBezTo>
                      <a:pt x="28" y="407"/>
                      <a:pt x="28" y="407"/>
                      <a:pt x="28" y="407"/>
                    </a:cubicBezTo>
                    <a:cubicBezTo>
                      <a:pt x="20" y="407"/>
                      <a:pt x="13" y="414"/>
                      <a:pt x="10" y="423"/>
                    </a:cubicBezTo>
                    <a:cubicBezTo>
                      <a:pt x="11" y="420"/>
                      <a:pt x="13" y="417"/>
                      <a:pt x="13" y="416"/>
                    </a:cubicBezTo>
                    <a:cubicBezTo>
                      <a:pt x="13" y="416"/>
                      <a:pt x="12" y="416"/>
                      <a:pt x="10" y="421"/>
                    </a:cubicBezTo>
                    <a:cubicBezTo>
                      <a:pt x="9" y="424"/>
                      <a:pt x="8" y="427"/>
                      <a:pt x="8" y="431"/>
                    </a:cubicBezTo>
                    <a:cubicBezTo>
                      <a:pt x="8" y="431"/>
                      <a:pt x="8" y="432"/>
                      <a:pt x="8" y="432"/>
                    </a:cubicBezTo>
                    <a:cubicBezTo>
                      <a:pt x="7" y="435"/>
                      <a:pt x="8" y="439"/>
                      <a:pt x="9" y="440"/>
                    </a:cubicBezTo>
                    <a:cubicBezTo>
                      <a:pt x="9" y="442"/>
                      <a:pt x="9" y="442"/>
                      <a:pt x="9" y="439"/>
                    </a:cubicBezTo>
                    <a:cubicBezTo>
                      <a:pt x="10" y="444"/>
                      <a:pt x="12" y="448"/>
                      <a:pt x="15" y="452"/>
                    </a:cubicBezTo>
                    <a:cubicBezTo>
                      <a:pt x="19" y="455"/>
                      <a:pt x="24" y="457"/>
                      <a:pt x="29" y="458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2" y="467"/>
                      <a:pt x="32" y="467"/>
                      <a:pt x="32" y="467"/>
                    </a:cubicBezTo>
                    <a:cubicBezTo>
                      <a:pt x="20" y="479"/>
                      <a:pt x="13" y="495"/>
                      <a:pt x="14" y="512"/>
                    </a:cubicBezTo>
                    <a:cubicBezTo>
                      <a:pt x="15" y="520"/>
                      <a:pt x="18" y="527"/>
                      <a:pt x="22" y="534"/>
                    </a:cubicBezTo>
                    <a:cubicBezTo>
                      <a:pt x="27" y="540"/>
                      <a:pt x="34" y="545"/>
                      <a:pt x="41" y="548"/>
                    </a:cubicBezTo>
                    <a:cubicBezTo>
                      <a:pt x="51" y="551"/>
                      <a:pt x="51" y="551"/>
                      <a:pt x="51" y="551"/>
                    </a:cubicBezTo>
                    <a:cubicBezTo>
                      <a:pt x="42" y="557"/>
                      <a:pt x="42" y="557"/>
                      <a:pt x="42" y="557"/>
                    </a:cubicBezTo>
                    <a:cubicBezTo>
                      <a:pt x="36" y="561"/>
                      <a:pt x="31" y="566"/>
                      <a:pt x="28" y="573"/>
                    </a:cubicBezTo>
                    <a:cubicBezTo>
                      <a:pt x="25" y="579"/>
                      <a:pt x="24" y="587"/>
                      <a:pt x="25" y="594"/>
                    </a:cubicBezTo>
                    <a:cubicBezTo>
                      <a:pt x="26" y="601"/>
                      <a:pt x="29" y="608"/>
                      <a:pt x="34" y="613"/>
                    </a:cubicBezTo>
                    <a:cubicBezTo>
                      <a:pt x="38" y="618"/>
                      <a:pt x="45" y="621"/>
                      <a:pt x="52" y="622"/>
                    </a:cubicBezTo>
                    <a:cubicBezTo>
                      <a:pt x="68" y="624"/>
                      <a:pt x="68" y="624"/>
                      <a:pt x="68" y="624"/>
                    </a:cubicBezTo>
                    <a:cubicBezTo>
                      <a:pt x="54" y="631"/>
                      <a:pt x="54" y="631"/>
                      <a:pt x="54" y="631"/>
                    </a:cubicBezTo>
                    <a:cubicBezTo>
                      <a:pt x="44" y="636"/>
                      <a:pt x="36" y="646"/>
                      <a:pt x="35" y="656"/>
                    </a:cubicBezTo>
                    <a:cubicBezTo>
                      <a:pt x="34" y="661"/>
                      <a:pt x="35" y="666"/>
                      <a:pt x="38" y="670"/>
                    </a:cubicBezTo>
                    <a:cubicBezTo>
                      <a:pt x="41" y="673"/>
                      <a:pt x="45" y="676"/>
                      <a:pt x="51" y="678"/>
                    </a:cubicBezTo>
                    <a:cubicBezTo>
                      <a:pt x="57" y="680"/>
                      <a:pt x="57" y="680"/>
                      <a:pt x="57" y="680"/>
                    </a:cubicBezTo>
                    <a:cubicBezTo>
                      <a:pt x="53" y="685"/>
                      <a:pt x="53" y="685"/>
                      <a:pt x="53" y="685"/>
                    </a:cubicBezTo>
                    <a:cubicBezTo>
                      <a:pt x="45" y="694"/>
                      <a:pt x="39" y="705"/>
                      <a:pt x="41" y="715"/>
                    </a:cubicBezTo>
                    <a:cubicBezTo>
                      <a:pt x="43" y="725"/>
                      <a:pt x="53" y="734"/>
                      <a:pt x="63" y="738"/>
                    </a:cubicBezTo>
                    <a:cubicBezTo>
                      <a:pt x="68" y="741"/>
                      <a:pt x="68" y="741"/>
                      <a:pt x="68" y="741"/>
                    </a:cubicBezTo>
                    <a:cubicBezTo>
                      <a:pt x="64" y="745"/>
                      <a:pt x="64" y="745"/>
                      <a:pt x="64" y="745"/>
                    </a:cubicBezTo>
                    <a:cubicBezTo>
                      <a:pt x="60" y="750"/>
                      <a:pt x="57" y="755"/>
                      <a:pt x="55" y="760"/>
                    </a:cubicBezTo>
                    <a:cubicBezTo>
                      <a:pt x="53" y="766"/>
                      <a:pt x="53" y="771"/>
                      <a:pt x="55" y="776"/>
                    </a:cubicBezTo>
                    <a:cubicBezTo>
                      <a:pt x="59" y="783"/>
                      <a:pt x="66" y="789"/>
                      <a:pt x="74" y="794"/>
                    </a:cubicBezTo>
                    <a:cubicBezTo>
                      <a:pt x="79" y="796"/>
                      <a:pt x="79" y="796"/>
                      <a:pt x="79" y="796"/>
                    </a:cubicBezTo>
                    <a:cubicBezTo>
                      <a:pt x="75" y="800"/>
                      <a:pt x="75" y="800"/>
                      <a:pt x="75" y="800"/>
                    </a:cubicBezTo>
                    <a:cubicBezTo>
                      <a:pt x="71" y="805"/>
                      <a:pt x="68" y="811"/>
                      <a:pt x="66" y="817"/>
                    </a:cubicBezTo>
                    <a:cubicBezTo>
                      <a:pt x="64" y="823"/>
                      <a:pt x="64" y="830"/>
                      <a:pt x="66" y="837"/>
                    </a:cubicBezTo>
                    <a:cubicBezTo>
                      <a:pt x="68" y="843"/>
                      <a:pt x="71" y="848"/>
                      <a:pt x="76" y="852"/>
                    </a:cubicBezTo>
                    <a:cubicBezTo>
                      <a:pt x="81" y="856"/>
                      <a:pt x="87" y="857"/>
                      <a:pt x="93" y="857"/>
                    </a:cubicBezTo>
                    <a:cubicBezTo>
                      <a:pt x="100" y="858"/>
                      <a:pt x="100" y="858"/>
                      <a:pt x="100" y="858"/>
                    </a:cubicBezTo>
                    <a:cubicBezTo>
                      <a:pt x="97" y="864"/>
                      <a:pt x="97" y="864"/>
                      <a:pt x="97" y="864"/>
                    </a:cubicBezTo>
                    <a:cubicBezTo>
                      <a:pt x="96" y="867"/>
                      <a:pt x="96" y="867"/>
                      <a:pt x="96" y="867"/>
                    </a:cubicBezTo>
                    <a:cubicBezTo>
                      <a:pt x="91" y="876"/>
                      <a:pt x="88" y="885"/>
                      <a:pt x="90" y="894"/>
                    </a:cubicBezTo>
                    <a:cubicBezTo>
                      <a:pt x="90" y="898"/>
                      <a:pt x="93" y="901"/>
                      <a:pt x="96" y="903"/>
                    </a:cubicBezTo>
                    <a:cubicBezTo>
                      <a:pt x="99" y="905"/>
                      <a:pt x="104" y="906"/>
                      <a:pt x="108" y="905"/>
                    </a:cubicBezTo>
                    <a:cubicBezTo>
                      <a:pt x="114" y="905"/>
                      <a:pt x="114" y="905"/>
                      <a:pt x="114" y="905"/>
                    </a:cubicBezTo>
                    <a:cubicBezTo>
                      <a:pt x="113" y="910"/>
                      <a:pt x="113" y="910"/>
                      <a:pt x="113" y="910"/>
                    </a:cubicBezTo>
                    <a:cubicBezTo>
                      <a:pt x="111" y="919"/>
                      <a:pt x="110" y="928"/>
                      <a:pt x="115" y="935"/>
                    </a:cubicBezTo>
                    <a:cubicBezTo>
                      <a:pt x="117" y="938"/>
                      <a:pt x="120" y="940"/>
                      <a:pt x="124" y="940"/>
                    </a:cubicBezTo>
                    <a:cubicBezTo>
                      <a:pt x="128" y="941"/>
                      <a:pt x="133" y="940"/>
                      <a:pt x="137" y="939"/>
                    </a:cubicBezTo>
                    <a:cubicBezTo>
                      <a:pt x="143" y="937"/>
                      <a:pt x="143" y="937"/>
                      <a:pt x="143" y="937"/>
                    </a:cubicBezTo>
                    <a:cubicBezTo>
                      <a:pt x="141" y="943"/>
                      <a:pt x="141" y="943"/>
                      <a:pt x="141" y="943"/>
                    </a:cubicBezTo>
                    <a:cubicBezTo>
                      <a:pt x="140" y="947"/>
                      <a:pt x="142" y="950"/>
                      <a:pt x="146" y="953"/>
                    </a:cubicBezTo>
                    <a:cubicBezTo>
                      <a:pt x="149" y="956"/>
                      <a:pt x="153" y="958"/>
                      <a:pt x="158" y="959"/>
                    </a:cubicBezTo>
                    <a:cubicBezTo>
                      <a:pt x="167" y="961"/>
                      <a:pt x="177" y="960"/>
                      <a:pt x="186" y="956"/>
                    </a:cubicBezTo>
                    <a:cubicBezTo>
                      <a:pt x="191" y="953"/>
                      <a:pt x="191" y="953"/>
                      <a:pt x="191" y="953"/>
                    </a:cubicBezTo>
                    <a:cubicBezTo>
                      <a:pt x="190" y="959"/>
                      <a:pt x="190" y="959"/>
                      <a:pt x="190" y="959"/>
                    </a:cubicBezTo>
                    <a:cubicBezTo>
                      <a:pt x="190" y="963"/>
                      <a:pt x="191" y="968"/>
                      <a:pt x="194" y="972"/>
                    </a:cubicBezTo>
                    <a:cubicBezTo>
                      <a:pt x="197" y="975"/>
                      <a:pt x="201" y="978"/>
                      <a:pt x="205" y="979"/>
                    </a:cubicBezTo>
                    <a:cubicBezTo>
                      <a:pt x="215" y="982"/>
                      <a:pt x="225" y="979"/>
                      <a:pt x="233" y="972"/>
                    </a:cubicBezTo>
                    <a:cubicBezTo>
                      <a:pt x="235" y="970"/>
                      <a:pt x="235" y="970"/>
                      <a:pt x="235" y="970"/>
                    </a:cubicBezTo>
                    <a:cubicBezTo>
                      <a:pt x="237" y="973"/>
                      <a:pt x="237" y="973"/>
                      <a:pt x="237" y="973"/>
                    </a:cubicBezTo>
                    <a:cubicBezTo>
                      <a:pt x="244" y="981"/>
                      <a:pt x="255" y="988"/>
                      <a:pt x="265" y="988"/>
                    </a:cubicBezTo>
                    <a:cubicBezTo>
                      <a:pt x="271" y="988"/>
                      <a:pt x="276" y="985"/>
                      <a:pt x="279" y="981"/>
                    </a:cubicBezTo>
                    <a:cubicBezTo>
                      <a:pt x="282" y="977"/>
                      <a:pt x="284" y="972"/>
                      <a:pt x="286" y="966"/>
                    </a:cubicBezTo>
                    <a:cubicBezTo>
                      <a:pt x="286" y="966"/>
                      <a:pt x="286" y="967"/>
                      <a:pt x="285" y="969"/>
                    </a:cubicBezTo>
                    <a:cubicBezTo>
                      <a:pt x="285" y="971"/>
                      <a:pt x="284" y="974"/>
                      <a:pt x="283" y="978"/>
                    </a:cubicBezTo>
                    <a:cubicBezTo>
                      <a:pt x="281" y="982"/>
                      <a:pt x="277" y="987"/>
                      <a:pt x="270" y="989"/>
                    </a:cubicBezTo>
                    <a:cubicBezTo>
                      <a:pt x="263" y="991"/>
                      <a:pt x="253" y="989"/>
                      <a:pt x="244" y="9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6" name="Полилиния 7"/>
              <p:cNvSpPr>
                <a:spLocks/>
              </p:cNvSpPr>
              <p:nvPr/>
            </p:nvSpPr>
            <p:spPr bwMode="auto">
              <a:xfrm>
                <a:off x="2094565" y="5325409"/>
                <a:ext cx="65088" cy="11113"/>
              </a:xfrm>
              <a:custGeom>
                <a:avLst/>
                <a:gdLst>
                  <a:gd name="T0" fmla="*/ 1 w 17"/>
                  <a:gd name="T1" fmla="*/ 2 h 3"/>
                  <a:gd name="T2" fmla="*/ 8 w 17"/>
                  <a:gd name="T3" fmla="*/ 3 h 3"/>
                  <a:gd name="T4" fmla="*/ 1 w 17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" y="2"/>
                    </a:moveTo>
                    <a:cubicBezTo>
                      <a:pt x="5" y="3"/>
                      <a:pt x="17" y="0"/>
                      <a:pt x="8" y="3"/>
                    </a:cubicBezTo>
                    <a:cubicBezTo>
                      <a:pt x="6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7" name="Полилиния 8"/>
              <p:cNvSpPr>
                <a:spLocks/>
              </p:cNvSpPr>
              <p:nvPr/>
            </p:nvSpPr>
            <p:spPr bwMode="auto">
              <a:xfrm>
                <a:off x="3083578" y="5228571"/>
                <a:ext cx="41275" cy="17463"/>
              </a:xfrm>
              <a:custGeom>
                <a:avLst/>
                <a:gdLst>
                  <a:gd name="T0" fmla="*/ 5 w 11"/>
                  <a:gd name="T1" fmla="*/ 3 h 5"/>
                  <a:gd name="T2" fmla="*/ 11 w 11"/>
                  <a:gd name="T3" fmla="*/ 5 h 5"/>
                  <a:gd name="T4" fmla="*/ 0 w 11"/>
                  <a:gd name="T5" fmla="*/ 0 h 5"/>
                  <a:gd name="T6" fmla="*/ 5 w 1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5" y="3"/>
                    </a:moveTo>
                    <a:cubicBezTo>
                      <a:pt x="6" y="3"/>
                      <a:pt x="10" y="5"/>
                      <a:pt x="11" y="5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4" y="3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8" name="Полилиния 9"/>
              <p:cNvSpPr>
                <a:spLocks/>
              </p:cNvSpPr>
              <p:nvPr/>
            </p:nvSpPr>
            <p:spPr bwMode="auto">
              <a:xfrm>
                <a:off x="3301065" y="5122209"/>
                <a:ext cx="34925" cy="63500"/>
              </a:xfrm>
              <a:custGeom>
                <a:avLst/>
                <a:gdLst>
                  <a:gd name="T0" fmla="*/ 9 w 9"/>
                  <a:gd name="T1" fmla="*/ 13 h 17"/>
                  <a:gd name="T2" fmla="*/ 0 w 9"/>
                  <a:gd name="T3" fmla="*/ 1 h 17"/>
                  <a:gd name="T4" fmla="*/ 7 w 9"/>
                  <a:gd name="T5" fmla="*/ 0 h 17"/>
                  <a:gd name="T6" fmla="*/ 1 w 9"/>
                  <a:gd name="T7" fmla="*/ 17 h 17"/>
                  <a:gd name="T8" fmla="*/ 6 w 9"/>
                  <a:gd name="T9" fmla="*/ 0 h 17"/>
                  <a:gd name="T10" fmla="*/ 0 w 9"/>
                  <a:gd name="T11" fmla="*/ 1 h 17"/>
                  <a:gd name="T12" fmla="*/ 9 w 9"/>
                  <a:gd name="T1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9" y="13"/>
                    </a:moveTo>
                    <a:cubicBezTo>
                      <a:pt x="9" y="13"/>
                      <a:pt x="4" y="8"/>
                      <a:pt x="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4" y="13"/>
                      <a:pt x="1" y="17"/>
                    </a:cubicBezTo>
                    <a:cubicBezTo>
                      <a:pt x="4" y="12"/>
                      <a:pt x="6" y="6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6" y="10"/>
                      <a:pt x="9" y="1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9" name="Полилиния 10"/>
              <p:cNvSpPr>
                <a:spLocks/>
              </p:cNvSpPr>
              <p:nvPr/>
            </p:nvSpPr>
            <p:spPr bwMode="auto">
              <a:xfrm>
                <a:off x="3561415" y="5182534"/>
                <a:ext cx="36513" cy="11113"/>
              </a:xfrm>
              <a:custGeom>
                <a:avLst/>
                <a:gdLst>
                  <a:gd name="T0" fmla="*/ 5 w 10"/>
                  <a:gd name="T1" fmla="*/ 2 h 3"/>
                  <a:gd name="T2" fmla="*/ 9 w 10"/>
                  <a:gd name="T3" fmla="*/ 3 h 3"/>
                  <a:gd name="T4" fmla="*/ 0 w 10"/>
                  <a:gd name="T5" fmla="*/ 0 h 3"/>
                  <a:gd name="T6" fmla="*/ 5 w 10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5" y="2"/>
                    </a:moveTo>
                    <a:cubicBezTo>
                      <a:pt x="8" y="3"/>
                      <a:pt x="10" y="3"/>
                      <a:pt x="9" y="3"/>
                    </a:cubicBezTo>
                    <a:cubicBezTo>
                      <a:pt x="8" y="3"/>
                      <a:pt x="5" y="3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0" name="Полилиния 11"/>
              <p:cNvSpPr>
                <a:spLocks/>
              </p:cNvSpPr>
              <p:nvPr/>
            </p:nvSpPr>
            <p:spPr bwMode="auto">
              <a:xfrm>
                <a:off x="3597928" y="5190471"/>
                <a:ext cx="60325" cy="7938"/>
              </a:xfrm>
              <a:custGeom>
                <a:avLst/>
                <a:gdLst>
                  <a:gd name="T0" fmla="*/ 1 w 16"/>
                  <a:gd name="T1" fmla="*/ 1 h 2"/>
                  <a:gd name="T2" fmla="*/ 16 w 16"/>
                  <a:gd name="T3" fmla="*/ 0 h 2"/>
                  <a:gd name="T4" fmla="*/ 8 w 16"/>
                  <a:gd name="T5" fmla="*/ 1 h 2"/>
                  <a:gd name="T6" fmla="*/ 1 w 16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1" y="1"/>
                    </a:moveTo>
                    <a:cubicBezTo>
                      <a:pt x="9" y="2"/>
                      <a:pt x="13" y="1"/>
                      <a:pt x="16" y="0"/>
                    </a:cubicBezTo>
                    <a:cubicBezTo>
                      <a:pt x="16" y="0"/>
                      <a:pt x="12" y="1"/>
                      <a:pt x="8" y="1"/>
                    </a:cubicBezTo>
                    <a:cubicBezTo>
                      <a:pt x="3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1" name="Полилиния 12"/>
              <p:cNvSpPr>
                <a:spLocks/>
              </p:cNvSpPr>
              <p:nvPr/>
            </p:nvSpPr>
            <p:spPr bwMode="auto">
              <a:xfrm>
                <a:off x="4155140" y="5092046"/>
                <a:ext cx="60325" cy="57150"/>
              </a:xfrm>
              <a:custGeom>
                <a:avLst/>
                <a:gdLst>
                  <a:gd name="T0" fmla="*/ 2 w 16"/>
                  <a:gd name="T1" fmla="*/ 14 h 15"/>
                  <a:gd name="T2" fmla="*/ 10 w 16"/>
                  <a:gd name="T3" fmla="*/ 8 h 15"/>
                  <a:gd name="T4" fmla="*/ 16 w 16"/>
                  <a:gd name="T5" fmla="*/ 0 h 15"/>
                  <a:gd name="T6" fmla="*/ 7 w 16"/>
                  <a:gd name="T7" fmla="*/ 10 h 15"/>
                  <a:gd name="T8" fmla="*/ 2 w 16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2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5" y="3"/>
                      <a:pt x="11" y="8"/>
                      <a:pt x="7" y="10"/>
                    </a:cubicBezTo>
                    <a:cubicBezTo>
                      <a:pt x="3" y="13"/>
                      <a:pt x="0" y="15"/>
                      <a:pt x="2" y="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2" name="Полилиния 13"/>
              <p:cNvSpPr>
                <a:spLocks/>
              </p:cNvSpPr>
              <p:nvPr/>
            </p:nvSpPr>
            <p:spPr bwMode="auto">
              <a:xfrm>
                <a:off x="4413903" y="5042834"/>
                <a:ext cx="33338" cy="34925"/>
              </a:xfrm>
              <a:custGeom>
                <a:avLst/>
                <a:gdLst>
                  <a:gd name="T0" fmla="*/ 0 w 9"/>
                  <a:gd name="T1" fmla="*/ 9 h 9"/>
                  <a:gd name="T2" fmla="*/ 6 w 9"/>
                  <a:gd name="T3" fmla="*/ 4 h 9"/>
                  <a:gd name="T4" fmla="*/ 3 w 9"/>
                  <a:gd name="T5" fmla="*/ 8 h 9"/>
                  <a:gd name="T6" fmla="*/ 0 w 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4" y="7"/>
                      <a:pt x="6" y="4"/>
                    </a:cubicBezTo>
                    <a:cubicBezTo>
                      <a:pt x="9" y="0"/>
                      <a:pt x="6" y="5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3" name="Полилиния 14"/>
              <p:cNvSpPr>
                <a:spLocks/>
              </p:cNvSpPr>
              <p:nvPr/>
            </p:nvSpPr>
            <p:spPr bwMode="auto">
              <a:xfrm>
                <a:off x="5266390" y="1748771"/>
                <a:ext cx="30163" cy="23813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7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1"/>
                      <a:pt x="6" y="3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4" name="Полилиния 15"/>
              <p:cNvSpPr>
                <a:spLocks/>
              </p:cNvSpPr>
              <p:nvPr/>
            </p:nvSpPr>
            <p:spPr bwMode="auto">
              <a:xfrm>
                <a:off x="3324878" y="1797984"/>
                <a:ext cx="28575" cy="7938"/>
              </a:xfrm>
              <a:custGeom>
                <a:avLst/>
                <a:gdLst>
                  <a:gd name="T0" fmla="*/ 8 w 8"/>
                  <a:gd name="T1" fmla="*/ 2 h 2"/>
                  <a:gd name="T2" fmla="*/ 1 w 8"/>
                  <a:gd name="T3" fmla="*/ 0 h 2"/>
                  <a:gd name="T4" fmla="*/ 0 w 8"/>
                  <a:gd name="T5" fmla="*/ 0 h 2"/>
                  <a:gd name="T6" fmla="*/ 3 w 8"/>
                  <a:gd name="T7" fmla="*/ 1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0"/>
                      <a:pt x="8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5" name="Полилиния 16"/>
              <p:cNvSpPr>
                <a:spLocks/>
              </p:cNvSpPr>
              <p:nvPr/>
            </p:nvSpPr>
            <p:spPr bwMode="auto">
              <a:xfrm>
                <a:off x="2294590" y="2009121"/>
                <a:ext cx="7938" cy="7938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2 h 2"/>
                  <a:gd name="T10" fmla="*/ 2 w 2"/>
                  <a:gd name="T11" fmla="*/ 2 h 2"/>
                  <a:gd name="T12" fmla="*/ 1 w 2"/>
                  <a:gd name="T13" fmla="*/ 1 h 2"/>
                  <a:gd name="T14" fmla="*/ 1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6" name="Полилиния 17"/>
              <p:cNvSpPr>
                <a:spLocks/>
              </p:cNvSpPr>
              <p:nvPr/>
            </p:nvSpPr>
            <p:spPr bwMode="auto">
              <a:xfrm>
                <a:off x="876953" y="1745596"/>
                <a:ext cx="4856163" cy="3595688"/>
              </a:xfrm>
              <a:custGeom>
                <a:avLst/>
                <a:gdLst>
                  <a:gd name="T0" fmla="*/ 169 w 1292"/>
                  <a:gd name="T1" fmla="*/ 910 h 956"/>
                  <a:gd name="T2" fmla="*/ 679 w 1292"/>
                  <a:gd name="T3" fmla="*/ 883 h 956"/>
                  <a:gd name="T4" fmla="*/ 1245 w 1292"/>
                  <a:gd name="T5" fmla="*/ 785 h 956"/>
                  <a:gd name="T6" fmla="*/ 1153 w 1292"/>
                  <a:gd name="T7" fmla="*/ 22 h 956"/>
                  <a:gd name="T8" fmla="*/ 599 w 1292"/>
                  <a:gd name="T9" fmla="*/ 61 h 956"/>
                  <a:gd name="T10" fmla="*/ 82 w 1292"/>
                  <a:gd name="T11" fmla="*/ 139 h 956"/>
                  <a:gd name="T12" fmla="*/ 169 w 1292"/>
                  <a:gd name="T13" fmla="*/ 910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2" h="956">
                    <a:moveTo>
                      <a:pt x="169" y="910"/>
                    </a:moveTo>
                    <a:cubicBezTo>
                      <a:pt x="234" y="956"/>
                      <a:pt x="421" y="912"/>
                      <a:pt x="679" y="883"/>
                    </a:cubicBezTo>
                    <a:cubicBezTo>
                      <a:pt x="931" y="853"/>
                      <a:pt x="1225" y="842"/>
                      <a:pt x="1245" y="785"/>
                    </a:cubicBezTo>
                    <a:cubicBezTo>
                      <a:pt x="1292" y="654"/>
                      <a:pt x="1253" y="90"/>
                      <a:pt x="1153" y="22"/>
                    </a:cubicBezTo>
                    <a:cubicBezTo>
                      <a:pt x="1121" y="0"/>
                      <a:pt x="856" y="33"/>
                      <a:pt x="599" y="61"/>
                    </a:cubicBezTo>
                    <a:cubicBezTo>
                      <a:pt x="359" y="86"/>
                      <a:pt x="123" y="82"/>
                      <a:pt x="82" y="139"/>
                    </a:cubicBezTo>
                    <a:cubicBezTo>
                      <a:pt x="0" y="251"/>
                      <a:pt x="76" y="843"/>
                      <a:pt x="169" y="9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17" name="Полилиния 18"/>
              <p:cNvSpPr>
                <a:spLocks noEditPoints="1"/>
              </p:cNvSpPr>
              <p:nvPr/>
            </p:nvSpPr>
            <p:spPr bwMode="auto">
              <a:xfrm>
                <a:off x="1096028" y="1831321"/>
                <a:ext cx="4508500" cy="3367088"/>
              </a:xfrm>
              <a:custGeom>
                <a:avLst/>
                <a:gdLst>
                  <a:gd name="T0" fmla="*/ 254 w 1200"/>
                  <a:gd name="T1" fmla="*/ 894 h 895"/>
                  <a:gd name="T2" fmla="*/ 295 w 1200"/>
                  <a:gd name="T3" fmla="*/ 890 h 895"/>
                  <a:gd name="T4" fmla="*/ 153 w 1200"/>
                  <a:gd name="T5" fmla="*/ 886 h 895"/>
                  <a:gd name="T6" fmla="*/ 375 w 1200"/>
                  <a:gd name="T7" fmla="*/ 879 h 895"/>
                  <a:gd name="T8" fmla="*/ 416 w 1200"/>
                  <a:gd name="T9" fmla="*/ 873 h 895"/>
                  <a:gd name="T10" fmla="*/ 120 w 1200"/>
                  <a:gd name="T11" fmla="*/ 866 h 895"/>
                  <a:gd name="T12" fmla="*/ 516 w 1200"/>
                  <a:gd name="T13" fmla="*/ 852 h 895"/>
                  <a:gd name="T14" fmla="*/ 102 w 1200"/>
                  <a:gd name="T15" fmla="*/ 849 h 895"/>
                  <a:gd name="T16" fmla="*/ 618 w 1200"/>
                  <a:gd name="T17" fmla="*/ 846 h 895"/>
                  <a:gd name="T18" fmla="*/ 658 w 1200"/>
                  <a:gd name="T19" fmla="*/ 842 h 895"/>
                  <a:gd name="T20" fmla="*/ 720 w 1200"/>
                  <a:gd name="T21" fmla="*/ 836 h 895"/>
                  <a:gd name="T22" fmla="*/ 760 w 1200"/>
                  <a:gd name="T23" fmla="*/ 832 h 895"/>
                  <a:gd name="T24" fmla="*/ 842 w 1200"/>
                  <a:gd name="T25" fmla="*/ 825 h 895"/>
                  <a:gd name="T26" fmla="*/ 899 w 1200"/>
                  <a:gd name="T27" fmla="*/ 817 h 895"/>
                  <a:gd name="T28" fmla="*/ 85 w 1200"/>
                  <a:gd name="T29" fmla="*/ 815 h 895"/>
                  <a:gd name="T30" fmla="*/ 984 w 1200"/>
                  <a:gd name="T31" fmla="*/ 811 h 895"/>
                  <a:gd name="T32" fmla="*/ 1048 w 1200"/>
                  <a:gd name="T33" fmla="*/ 800 h 895"/>
                  <a:gd name="T34" fmla="*/ 1084 w 1200"/>
                  <a:gd name="T35" fmla="*/ 790 h 895"/>
                  <a:gd name="T36" fmla="*/ 1141 w 1200"/>
                  <a:gd name="T37" fmla="*/ 778 h 895"/>
                  <a:gd name="T38" fmla="*/ 1161 w 1200"/>
                  <a:gd name="T39" fmla="*/ 770 h 895"/>
                  <a:gd name="T40" fmla="*/ 1181 w 1200"/>
                  <a:gd name="T41" fmla="*/ 735 h 895"/>
                  <a:gd name="T42" fmla="*/ 1187 w 1200"/>
                  <a:gd name="T43" fmla="*/ 716 h 895"/>
                  <a:gd name="T44" fmla="*/ 45 w 1200"/>
                  <a:gd name="T45" fmla="*/ 679 h 895"/>
                  <a:gd name="T46" fmla="*/ 1198 w 1200"/>
                  <a:gd name="T47" fmla="*/ 652 h 895"/>
                  <a:gd name="T48" fmla="*/ 33 w 1200"/>
                  <a:gd name="T49" fmla="*/ 619 h 895"/>
                  <a:gd name="T50" fmla="*/ 27 w 1200"/>
                  <a:gd name="T51" fmla="*/ 578 h 895"/>
                  <a:gd name="T52" fmla="*/ 24 w 1200"/>
                  <a:gd name="T53" fmla="*/ 558 h 895"/>
                  <a:gd name="T54" fmla="*/ 1195 w 1200"/>
                  <a:gd name="T55" fmla="*/ 533 h 895"/>
                  <a:gd name="T56" fmla="*/ 16 w 1200"/>
                  <a:gd name="T57" fmla="*/ 494 h 895"/>
                  <a:gd name="T58" fmla="*/ 1191 w 1200"/>
                  <a:gd name="T59" fmla="*/ 472 h 895"/>
                  <a:gd name="T60" fmla="*/ 1189 w 1200"/>
                  <a:gd name="T61" fmla="*/ 452 h 895"/>
                  <a:gd name="T62" fmla="*/ 8 w 1200"/>
                  <a:gd name="T63" fmla="*/ 410 h 895"/>
                  <a:gd name="T64" fmla="*/ 1180 w 1200"/>
                  <a:gd name="T65" fmla="*/ 388 h 895"/>
                  <a:gd name="T66" fmla="*/ 1 w 1200"/>
                  <a:gd name="T67" fmla="*/ 352 h 895"/>
                  <a:gd name="T68" fmla="*/ 1176 w 1200"/>
                  <a:gd name="T69" fmla="*/ 330 h 895"/>
                  <a:gd name="T70" fmla="*/ 1176 w 1200"/>
                  <a:gd name="T71" fmla="*/ 306 h 895"/>
                  <a:gd name="T72" fmla="*/ 0 w 1200"/>
                  <a:gd name="T73" fmla="*/ 270 h 895"/>
                  <a:gd name="T74" fmla="*/ 4 w 1200"/>
                  <a:gd name="T75" fmla="*/ 253 h 895"/>
                  <a:gd name="T76" fmla="*/ 1163 w 1200"/>
                  <a:gd name="T77" fmla="*/ 229 h 895"/>
                  <a:gd name="T78" fmla="*/ 12 w 1200"/>
                  <a:gd name="T79" fmla="*/ 189 h 895"/>
                  <a:gd name="T80" fmla="*/ 1156 w 1200"/>
                  <a:gd name="T81" fmla="*/ 164 h 895"/>
                  <a:gd name="T82" fmla="*/ 24 w 1200"/>
                  <a:gd name="T83" fmla="*/ 133 h 895"/>
                  <a:gd name="T84" fmla="*/ 41 w 1200"/>
                  <a:gd name="T85" fmla="*/ 120 h 895"/>
                  <a:gd name="T86" fmla="*/ 79 w 1200"/>
                  <a:gd name="T87" fmla="*/ 103 h 895"/>
                  <a:gd name="T88" fmla="*/ 139 w 1200"/>
                  <a:gd name="T89" fmla="*/ 91 h 895"/>
                  <a:gd name="T90" fmla="*/ 178 w 1200"/>
                  <a:gd name="T91" fmla="*/ 80 h 895"/>
                  <a:gd name="T92" fmla="*/ 236 w 1200"/>
                  <a:gd name="T93" fmla="*/ 78 h 895"/>
                  <a:gd name="T94" fmla="*/ 280 w 1200"/>
                  <a:gd name="T95" fmla="*/ 78 h 895"/>
                  <a:gd name="T96" fmla="*/ 344 w 1200"/>
                  <a:gd name="T97" fmla="*/ 70 h 895"/>
                  <a:gd name="T98" fmla="*/ 382 w 1200"/>
                  <a:gd name="T99" fmla="*/ 70 h 895"/>
                  <a:gd name="T100" fmla="*/ 443 w 1200"/>
                  <a:gd name="T101" fmla="*/ 64 h 895"/>
                  <a:gd name="T102" fmla="*/ 483 w 1200"/>
                  <a:gd name="T103" fmla="*/ 60 h 895"/>
                  <a:gd name="T104" fmla="*/ 544 w 1200"/>
                  <a:gd name="T105" fmla="*/ 53 h 895"/>
                  <a:gd name="T106" fmla="*/ 585 w 1200"/>
                  <a:gd name="T107" fmla="*/ 48 h 895"/>
                  <a:gd name="T108" fmla="*/ 646 w 1200"/>
                  <a:gd name="T109" fmla="*/ 41 h 895"/>
                  <a:gd name="T110" fmla="*/ 1108 w 1200"/>
                  <a:gd name="T111" fmla="*/ 30 h 895"/>
                  <a:gd name="T112" fmla="*/ 747 w 1200"/>
                  <a:gd name="T113" fmla="*/ 28 h 895"/>
                  <a:gd name="T114" fmla="*/ 1091 w 1200"/>
                  <a:gd name="T115" fmla="*/ 16 h 895"/>
                  <a:gd name="T116" fmla="*/ 848 w 1200"/>
                  <a:gd name="T117" fmla="*/ 10 h 895"/>
                  <a:gd name="T118" fmla="*/ 888 w 1200"/>
                  <a:gd name="T119" fmla="*/ 6 h 895"/>
                  <a:gd name="T120" fmla="*/ 929 w 1200"/>
                  <a:gd name="T121" fmla="*/ 8 h 895"/>
                  <a:gd name="T122" fmla="*/ 949 w 1200"/>
                  <a:gd name="T123" fmla="*/ 7 h 895"/>
                  <a:gd name="T124" fmla="*/ 991 w 1200"/>
                  <a:gd name="T12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0" h="895">
                    <a:moveTo>
                      <a:pt x="213" y="895"/>
                    </a:moveTo>
                    <a:cubicBezTo>
                      <a:pt x="213" y="895"/>
                      <a:pt x="213" y="895"/>
                      <a:pt x="213" y="895"/>
                    </a:cubicBezTo>
                    <a:cubicBezTo>
                      <a:pt x="211" y="895"/>
                      <a:pt x="210" y="893"/>
                      <a:pt x="210" y="892"/>
                    </a:cubicBezTo>
                    <a:cubicBezTo>
                      <a:pt x="210" y="890"/>
                      <a:pt x="212" y="889"/>
                      <a:pt x="213" y="889"/>
                    </a:cubicBezTo>
                    <a:cubicBezTo>
                      <a:pt x="213" y="889"/>
                      <a:pt x="213" y="889"/>
                      <a:pt x="213" y="889"/>
                    </a:cubicBezTo>
                    <a:cubicBezTo>
                      <a:pt x="215" y="889"/>
                      <a:pt x="216" y="890"/>
                      <a:pt x="216" y="892"/>
                    </a:cubicBezTo>
                    <a:cubicBezTo>
                      <a:pt x="216" y="893"/>
                      <a:pt x="215" y="895"/>
                      <a:pt x="213" y="895"/>
                    </a:cubicBezTo>
                    <a:close/>
                    <a:moveTo>
                      <a:pt x="234" y="895"/>
                    </a:moveTo>
                    <a:cubicBezTo>
                      <a:pt x="232" y="895"/>
                      <a:pt x="231" y="893"/>
                      <a:pt x="231" y="892"/>
                    </a:cubicBezTo>
                    <a:cubicBezTo>
                      <a:pt x="231" y="890"/>
                      <a:pt x="232" y="889"/>
                      <a:pt x="233" y="889"/>
                    </a:cubicBezTo>
                    <a:cubicBezTo>
                      <a:pt x="234" y="889"/>
                      <a:pt x="234" y="889"/>
                      <a:pt x="234" y="889"/>
                    </a:cubicBezTo>
                    <a:cubicBezTo>
                      <a:pt x="235" y="889"/>
                      <a:pt x="237" y="890"/>
                      <a:pt x="237" y="892"/>
                    </a:cubicBezTo>
                    <a:cubicBezTo>
                      <a:pt x="237" y="893"/>
                      <a:pt x="236" y="895"/>
                      <a:pt x="234" y="895"/>
                    </a:cubicBezTo>
                    <a:cubicBezTo>
                      <a:pt x="234" y="895"/>
                      <a:pt x="234" y="895"/>
                      <a:pt x="234" y="895"/>
                    </a:cubicBezTo>
                    <a:close/>
                    <a:moveTo>
                      <a:pt x="193" y="894"/>
                    </a:moveTo>
                    <a:cubicBezTo>
                      <a:pt x="193" y="894"/>
                      <a:pt x="193" y="894"/>
                      <a:pt x="193" y="894"/>
                    </a:cubicBezTo>
                    <a:cubicBezTo>
                      <a:pt x="191" y="894"/>
                      <a:pt x="190" y="892"/>
                      <a:pt x="190" y="890"/>
                    </a:cubicBezTo>
                    <a:cubicBezTo>
                      <a:pt x="190" y="889"/>
                      <a:pt x="191" y="887"/>
                      <a:pt x="193" y="888"/>
                    </a:cubicBezTo>
                    <a:cubicBezTo>
                      <a:pt x="193" y="888"/>
                      <a:pt x="193" y="888"/>
                      <a:pt x="193" y="888"/>
                    </a:cubicBezTo>
                    <a:cubicBezTo>
                      <a:pt x="195" y="888"/>
                      <a:pt x="196" y="889"/>
                      <a:pt x="196" y="891"/>
                    </a:cubicBezTo>
                    <a:cubicBezTo>
                      <a:pt x="196" y="893"/>
                      <a:pt x="195" y="894"/>
                      <a:pt x="193" y="894"/>
                    </a:cubicBezTo>
                    <a:close/>
                    <a:moveTo>
                      <a:pt x="254" y="894"/>
                    </a:moveTo>
                    <a:cubicBezTo>
                      <a:pt x="253" y="894"/>
                      <a:pt x="251" y="892"/>
                      <a:pt x="251" y="891"/>
                    </a:cubicBezTo>
                    <a:cubicBezTo>
                      <a:pt x="251" y="889"/>
                      <a:pt x="252" y="888"/>
                      <a:pt x="254" y="888"/>
                    </a:cubicBezTo>
                    <a:cubicBezTo>
                      <a:pt x="254" y="888"/>
                      <a:pt x="254" y="888"/>
                      <a:pt x="254" y="888"/>
                    </a:cubicBezTo>
                    <a:cubicBezTo>
                      <a:pt x="256" y="888"/>
                      <a:pt x="257" y="889"/>
                      <a:pt x="257" y="891"/>
                    </a:cubicBezTo>
                    <a:cubicBezTo>
                      <a:pt x="257" y="892"/>
                      <a:pt x="256" y="894"/>
                      <a:pt x="254" y="894"/>
                    </a:cubicBezTo>
                    <a:cubicBezTo>
                      <a:pt x="254" y="894"/>
                      <a:pt x="254" y="894"/>
                      <a:pt x="254" y="894"/>
                    </a:cubicBezTo>
                    <a:close/>
                    <a:moveTo>
                      <a:pt x="275" y="892"/>
                    </a:moveTo>
                    <a:cubicBezTo>
                      <a:pt x="273" y="892"/>
                      <a:pt x="271" y="891"/>
                      <a:pt x="271" y="889"/>
                    </a:cubicBezTo>
                    <a:cubicBezTo>
                      <a:pt x="271" y="888"/>
                      <a:pt x="272" y="886"/>
                      <a:pt x="274" y="886"/>
                    </a:cubicBezTo>
                    <a:cubicBezTo>
                      <a:pt x="274" y="886"/>
                      <a:pt x="274" y="886"/>
                      <a:pt x="274" y="886"/>
                    </a:cubicBezTo>
                    <a:cubicBezTo>
                      <a:pt x="276" y="886"/>
                      <a:pt x="277" y="887"/>
                      <a:pt x="278" y="889"/>
                    </a:cubicBezTo>
                    <a:cubicBezTo>
                      <a:pt x="278" y="891"/>
                      <a:pt x="276" y="892"/>
                      <a:pt x="275" y="892"/>
                    </a:cubicBezTo>
                    <a:cubicBezTo>
                      <a:pt x="275" y="892"/>
                      <a:pt x="275" y="892"/>
                      <a:pt x="275" y="892"/>
                    </a:cubicBezTo>
                    <a:close/>
                    <a:moveTo>
                      <a:pt x="173" y="891"/>
                    </a:moveTo>
                    <a:cubicBezTo>
                      <a:pt x="173" y="891"/>
                      <a:pt x="172" y="891"/>
                      <a:pt x="172" y="891"/>
                    </a:cubicBezTo>
                    <a:cubicBezTo>
                      <a:pt x="172" y="891"/>
                      <a:pt x="172" y="891"/>
                      <a:pt x="172" y="891"/>
                    </a:cubicBezTo>
                    <a:cubicBezTo>
                      <a:pt x="170" y="891"/>
                      <a:pt x="169" y="889"/>
                      <a:pt x="169" y="887"/>
                    </a:cubicBezTo>
                    <a:cubicBezTo>
                      <a:pt x="170" y="886"/>
                      <a:pt x="171" y="885"/>
                      <a:pt x="173" y="885"/>
                    </a:cubicBezTo>
                    <a:cubicBezTo>
                      <a:pt x="173" y="885"/>
                      <a:pt x="173" y="885"/>
                      <a:pt x="173" y="885"/>
                    </a:cubicBezTo>
                    <a:cubicBezTo>
                      <a:pt x="175" y="885"/>
                      <a:pt x="176" y="887"/>
                      <a:pt x="176" y="889"/>
                    </a:cubicBezTo>
                    <a:cubicBezTo>
                      <a:pt x="176" y="890"/>
                      <a:pt x="174" y="891"/>
                      <a:pt x="173" y="891"/>
                    </a:cubicBezTo>
                    <a:close/>
                    <a:moveTo>
                      <a:pt x="295" y="890"/>
                    </a:moveTo>
                    <a:cubicBezTo>
                      <a:pt x="293" y="890"/>
                      <a:pt x="292" y="889"/>
                      <a:pt x="292" y="887"/>
                    </a:cubicBezTo>
                    <a:cubicBezTo>
                      <a:pt x="291" y="886"/>
                      <a:pt x="292" y="884"/>
                      <a:pt x="294" y="884"/>
                    </a:cubicBezTo>
                    <a:cubicBezTo>
                      <a:pt x="295" y="884"/>
                      <a:pt x="295" y="884"/>
                      <a:pt x="295" y="884"/>
                    </a:cubicBezTo>
                    <a:cubicBezTo>
                      <a:pt x="296" y="884"/>
                      <a:pt x="298" y="885"/>
                      <a:pt x="298" y="887"/>
                    </a:cubicBezTo>
                    <a:cubicBezTo>
                      <a:pt x="298" y="888"/>
                      <a:pt x="297" y="890"/>
                      <a:pt x="295" y="890"/>
                    </a:cubicBezTo>
                    <a:cubicBezTo>
                      <a:pt x="295" y="890"/>
                      <a:pt x="295" y="890"/>
                      <a:pt x="295" y="890"/>
                    </a:cubicBezTo>
                    <a:close/>
                    <a:moveTo>
                      <a:pt x="315" y="888"/>
                    </a:moveTo>
                    <a:cubicBezTo>
                      <a:pt x="313" y="888"/>
                      <a:pt x="312" y="887"/>
                      <a:pt x="312" y="885"/>
                    </a:cubicBezTo>
                    <a:cubicBezTo>
                      <a:pt x="312" y="883"/>
                      <a:pt x="313" y="882"/>
                      <a:pt x="314" y="882"/>
                    </a:cubicBezTo>
                    <a:cubicBezTo>
                      <a:pt x="315" y="885"/>
                      <a:pt x="315" y="885"/>
                      <a:pt x="315" y="885"/>
                    </a:cubicBezTo>
                    <a:cubicBezTo>
                      <a:pt x="315" y="882"/>
                      <a:pt x="315" y="882"/>
                      <a:pt x="315" y="882"/>
                    </a:cubicBezTo>
                    <a:cubicBezTo>
                      <a:pt x="316" y="882"/>
                      <a:pt x="318" y="883"/>
                      <a:pt x="318" y="884"/>
                    </a:cubicBezTo>
                    <a:cubicBezTo>
                      <a:pt x="318" y="886"/>
                      <a:pt x="317" y="887"/>
                      <a:pt x="316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lose/>
                    <a:moveTo>
                      <a:pt x="153" y="886"/>
                    </a:moveTo>
                    <a:cubicBezTo>
                      <a:pt x="153" y="886"/>
                      <a:pt x="152" y="886"/>
                      <a:pt x="152" y="886"/>
                    </a:cubicBezTo>
                    <a:cubicBezTo>
                      <a:pt x="150" y="886"/>
                      <a:pt x="149" y="884"/>
                      <a:pt x="150" y="882"/>
                    </a:cubicBezTo>
                    <a:cubicBezTo>
                      <a:pt x="150" y="881"/>
                      <a:pt x="152" y="880"/>
                      <a:pt x="153" y="880"/>
                    </a:cubicBezTo>
                    <a:cubicBezTo>
                      <a:pt x="154" y="880"/>
                      <a:pt x="154" y="880"/>
                      <a:pt x="154" y="880"/>
                    </a:cubicBezTo>
                    <a:cubicBezTo>
                      <a:pt x="156" y="881"/>
                      <a:pt x="156" y="883"/>
                      <a:pt x="156" y="884"/>
                    </a:cubicBezTo>
                    <a:cubicBezTo>
                      <a:pt x="155" y="886"/>
                      <a:pt x="154" y="886"/>
                      <a:pt x="153" y="886"/>
                    </a:cubicBezTo>
                    <a:close/>
                    <a:moveTo>
                      <a:pt x="335" y="885"/>
                    </a:moveTo>
                    <a:cubicBezTo>
                      <a:pt x="334" y="885"/>
                      <a:pt x="332" y="884"/>
                      <a:pt x="332" y="883"/>
                    </a:cubicBezTo>
                    <a:cubicBezTo>
                      <a:pt x="332" y="881"/>
                      <a:pt x="333" y="879"/>
                      <a:pt x="334" y="879"/>
                    </a:cubicBezTo>
                    <a:cubicBezTo>
                      <a:pt x="335" y="879"/>
                      <a:pt x="335" y="879"/>
                      <a:pt x="335" y="879"/>
                    </a:cubicBezTo>
                    <a:cubicBezTo>
                      <a:pt x="337" y="879"/>
                      <a:pt x="338" y="880"/>
                      <a:pt x="338" y="882"/>
                    </a:cubicBezTo>
                    <a:cubicBezTo>
                      <a:pt x="338" y="883"/>
                      <a:pt x="337" y="885"/>
                      <a:pt x="336" y="885"/>
                    </a:cubicBezTo>
                    <a:cubicBezTo>
                      <a:pt x="336" y="885"/>
                      <a:pt x="335" y="885"/>
                      <a:pt x="335" y="885"/>
                    </a:cubicBezTo>
                    <a:close/>
                    <a:moveTo>
                      <a:pt x="355" y="882"/>
                    </a:moveTo>
                    <a:cubicBezTo>
                      <a:pt x="354" y="882"/>
                      <a:pt x="353" y="881"/>
                      <a:pt x="352" y="880"/>
                    </a:cubicBezTo>
                    <a:cubicBezTo>
                      <a:pt x="352" y="878"/>
                      <a:pt x="353" y="877"/>
                      <a:pt x="355" y="876"/>
                    </a:cubicBezTo>
                    <a:cubicBezTo>
                      <a:pt x="355" y="876"/>
                      <a:pt x="355" y="876"/>
                      <a:pt x="355" y="876"/>
                    </a:cubicBezTo>
                    <a:cubicBezTo>
                      <a:pt x="357" y="876"/>
                      <a:pt x="358" y="877"/>
                      <a:pt x="359" y="879"/>
                    </a:cubicBezTo>
                    <a:cubicBezTo>
                      <a:pt x="359" y="881"/>
                      <a:pt x="358" y="882"/>
                      <a:pt x="356" y="882"/>
                    </a:cubicBezTo>
                    <a:cubicBezTo>
                      <a:pt x="356" y="882"/>
                      <a:pt x="356" y="882"/>
                      <a:pt x="355" y="882"/>
                    </a:cubicBezTo>
                    <a:close/>
                    <a:moveTo>
                      <a:pt x="375" y="879"/>
                    </a:moveTo>
                    <a:cubicBezTo>
                      <a:pt x="374" y="879"/>
                      <a:pt x="373" y="878"/>
                      <a:pt x="372" y="877"/>
                    </a:cubicBezTo>
                    <a:cubicBezTo>
                      <a:pt x="372" y="875"/>
                      <a:pt x="373" y="874"/>
                      <a:pt x="375" y="873"/>
                    </a:cubicBezTo>
                    <a:cubicBezTo>
                      <a:pt x="375" y="873"/>
                      <a:pt x="375" y="873"/>
                      <a:pt x="375" y="873"/>
                    </a:cubicBezTo>
                    <a:cubicBezTo>
                      <a:pt x="377" y="873"/>
                      <a:pt x="378" y="874"/>
                      <a:pt x="379" y="876"/>
                    </a:cubicBezTo>
                    <a:cubicBezTo>
                      <a:pt x="379" y="878"/>
                      <a:pt x="378" y="879"/>
                      <a:pt x="376" y="879"/>
                    </a:cubicBezTo>
                    <a:cubicBezTo>
                      <a:pt x="376" y="879"/>
                      <a:pt x="376" y="879"/>
                      <a:pt x="376" y="879"/>
                    </a:cubicBezTo>
                    <a:cubicBezTo>
                      <a:pt x="376" y="879"/>
                      <a:pt x="375" y="879"/>
                      <a:pt x="375" y="879"/>
                    </a:cubicBezTo>
                    <a:close/>
                    <a:moveTo>
                      <a:pt x="134" y="879"/>
                    </a:moveTo>
                    <a:cubicBezTo>
                      <a:pt x="134" y="879"/>
                      <a:pt x="133" y="879"/>
                      <a:pt x="133" y="878"/>
                    </a:cubicBezTo>
                    <a:cubicBezTo>
                      <a:pt x="132" y="878"/>
                      <a:pt x="132" y="878"/>
                      <a:pt x="132" y="878"/>
                    </a:cubicBezTo>
                    <a:cubicBezTo>
                      <a:pt x="131" y="877"/>
                      <a:pt x="130" y="875"/>
                      <a:pt x="131" y="874"/>
                    </a:cubicBezTo>
                    <a:cubicBezTo>
                      <a:pt x="132" y="873"/>
                      <a:pt x="134" y="872"/>
                      <a:pt x="135" y="873"/>
                    </a:cubicBezTo>
                    <a:cubicBezTo>
                      <a:pt x="136" y="873"/>
                      <a:pt x="136" y="873"/>
                      <a:pt x="136" y="873"/>
                    </a:cubicBezTo>
                    <a:cubicBezTo>
                      <a:pt x="137" y="874"/>
                      <a:pt x="138" y="876"/>
                      <a:pt x="137" y="877"/>
                    </a:cubicBezTo>
                    <a:cubicBezTo>
                      <a:pt x="136" y="878"/>
                      <a:pt x="135" y="879"/>
                      <a:pt x="134" y="879"/>
                    </a:cubicBezTo>
                    <a:close/>
                    <a:moveTo>
                      <a:pt x="396" y="876"/>
                    </a:moveTo>
                    <a:cubicBezTo>
                      <a:pt x="394" y="876"/>
                      <a:pt x="393" y="875"/>
                      <a:pt x="393" y="874"/>
                    </a:cubicBezTo>
                    <a:cubicBezTo>
                      <a:pt x="392" y="872"/>
                      <a:pt x="393" y="871"/>
                      <a:pt x="395" y="870"/>
                    </a:cubicBezTo>
                    <a:cubicBezTo>
                      <a:pt x="395" y="870"/>
                      <a:pt x="395" y="870"/>
                      <a:pt x="395" y="870"/>
                    </a:cubicBezTo>
                    <a:cubicBezTo>
                      <a:pt x="397" y="870"/>
                      <a:pt x="399" y="871"/>
                      <a:pt x="399" y="873"/>
                    </a:cubicBezTo>
                    <a:cubicBezTo>
                      <a:pt x="399" y="875"/>
                      <a:pt x="398" y="876"/>
                      <a:pt x="396" y="876"/>
                    </a:cubicBezTo>
                    <a:cubicBezTo>
                      <a:pt x="396" y="876"/>
                      <a:pt x="396" y="876"/>
                      <a:pt x="396" y="876"/>
                    </a:cubicBezTo>
                    <a:close/>
                    <a:moveTo>
                      <a:pt x="416" y="873"/>
                    </a:moveTo>
                    <a:cubicBezTo>
                      <a:pt x="415" y="873"/>
                      <a:pt x="413" y="872"/>
                      <a:pt x="413" y="871"/>
                    </a:cubicBezTo>
                    <a:cubicBezTo>
                      <a:pt x="413" y="869"/>
                      <a:pt x="414" y="868"/>
                      <a:pt x="415" y="867"/>
                    </a:cubicBezTo>
                    <a:cubicBezTo>
                      <a:pt x="415" y="867"/>
                      <a:pt x="416" y="867"/>
                      <a:pt x="416" y="867"/>
                    </a:cubicBezTo>
                    <a:cubicBezTo>
                      <a:pt x="417" y="867"/>
                      <a:pt x="419" y="868"/>
                      <a:pt x="419" y="870"/>
                    </a:cubicBezTo>
                    <a:cubicBezTo>
                      <a:pt x="419" y="872"/>
                      <a:pt x="418" y="873"/>
                      <a:pt x="416" y="873"/>
                    </a:cubicBezTo>
                    <a:cubicBezTo>
                      <a:pt x="416" y="873"/>
                      <a:pt x="416" y="873"/>
                      <a:pt x="416" y="873"/>
                    </a:cubicBezTo>
                    <a:close/>
                    <a:moveTo>
                      <a:pt x="436" y="870"/>
                    </a:moveTo>
                    <a:cubicBezTo>
                      <a:pt x="435" y="870"/>
                      <a:pt x="433" y="869"/>
                      <a:pt x="433" y="868"/>
                    </a:cubicBezTo>
                    <a:cubicBezTo>
                      <a:pt x="433" y="866"/>
                      <a:pt x="434" y="865"/>
                      <a:pt x="435" y="864"/>
                    </a:cubicBezTo>
                    <a:cubicBezTo>
                      <a:pt x="435" y="864"/>
                      <a:pt x="436" y="864"/>
                      <a:pt x="436" y="864"/>
                    </a:cubicBezTo>
                    <a:cubicBezTo>
                      <a:pt x="437" y="864"/>
                      <a:pt x="439" y="865"/>
                      <a:pt x="439" y="867"/>
                    </a:cubicBezTo>
                    <a:cubicBezTo>
                      <a:pt x="439" y="868"/>
                      <a:pt x="438" y="870"/>
                      <a:pt x="437" y="870"/>
                    </a:cubicBezTo>
                    <a:cubicBezTo>
                      <a:pt x="437" y="870"/>
                      <a:pt x="436" y="870"/>
                      <a:pt x="436" y="870"/>
                    </a:cubicBezTo>
                    <a:close/>
                    <a:moveTo>
                      <a:pt x="456" y="867"/>
                    </a:moveTo>
                    <a:cubicBezTo>
                      <a:pt x="455" y="867"/>
                      <a:pt x="453" y="866"/>
                      <a:pt x="453" y="865"/>
                    </a:cubicBezTo>
                    <a:cubicBezTo>
                      <a:pt x="453" y="863"/>
                      <a:pt x="454" y="862"/>
                      <a:pt x="456" y="861"/>
                    </a:cubicBezTo>
                    <a:cubicBezTo>
                      <a:pt x="456" y="864"/>
                      <a:pt x="456" y="864"/>
                      <a:pt x="456" y="864"/>
                    </a:cubicBezTo>
                    <a:cubicBezTo>
                      <a:pt x="456" y="861"/>
                      <a:pt x="456" y="861"/>
                      <a:pt x="456" y="861"/>
                    </a:cubicBezTo>
                    <a:cubicBezTo>
                      <a:pt x="458" y="861"/>
                      <a:pt x="459" y="862"/>
                      <a:pt x="459" y="864"/>
                    </a:cubicBezTo>
                    <a:cubicBezTo>
                      <a:pt x="460" y="865"/>
                      <a:pt x="458" y="867"/>
                      <a:pt x="457" y="867"/>
                    </a:cubicBezTo>
                    <a:cubicBezTo>
                      <a:pt x="457" y="867"/>
                      <a:pt x="456" y="867"/>
                      <a:pt x="456" y="867"/>
                    </a:cubicBezTo>
                    <a:cubicBezTo>
                      <a:pt x="456" y="867"/>
                      <a:pt x="456" y="867"/>
                      <a:pt x="456" y="867"/>
                    </a:cubicBezTo>
                    <a:close/>
                    <a:moveTo>
                      <a:pt x="118" y="867"/>
                    </a:moveTo>
                    <a:cubicBezTo>
                      <a:pt x="117" y="867"/>
                      <a:pt x="116" y="866"/>
                      <a:pt x="116" y="866"/>
                    </a:cubicBezTo>
                    <a:cubicBezTo>
                      <a:pt x="115" y="865"/>
                      <a:pt x="114" y="863"/>
                      <a:pt x="116" y="861"/>
                    </a:cubicBezTo>
                    <a:cubicBezTo>
                      <a:pt x="117" y="860"/>
                      <a:pt x="118" y="860"/>
                      <a:pt x="120" y="861"/>
                    </a:cubicBezTo>
                    <a:cubicBezTo>
                      <a:pt x="120" y="861"/>
                      <a:pt x="120" y="861"/>
                      <a:pt x="120" y="861"/>
                    </a:cubicBezTo>
                    <a:cubicBezTo>
                      <a:pt x="121" y="863"/>
                      <a:pt x="121" y="865"/>
                      <a:pt x="120" y="866"/>
                    </a:cubicBezTo>
                    <a:cubicBezTo>
                      <a:pt x="119" y="866"/>
                      <a:pt x="119" y="867"/>
                      <a:pt x="118" y="867"/>
                    </a:cubicBezTo>
                    <a:close/>
                    <a:moveTo>
                      <a:pt x="476" y="864"/>
                    </a:moveTo>
                    <a:cubicBezTo>
                      <a:pt x="475" y="864"/>
                      <a:pt x="473" y="863"/>
                      <a:pt x="473" y="862"/>
                    </a:cubicBezTo>
                    <a:cubicBezTo>
                      <a:pt x="473" y="860"/>
                      <a:pt x="474" y="858"/>
                      <a:pt x="476" y="858"/>
                    </a:cubicBezTo>
                    <a:cubicBezTo>
                      <a:pt x="476" y="861"/>
                      <a:pt x="476" y="861"/>
                      <a:pt x="476" y="861"/>
                    </a:cubicBezTo>
                    <a:cubicBezTo>
                      <a:pt x="476" y="858"/>
                      <a:pt x="476" y="858"/>
                      <a:pt x="476" y="858"/>
                    </a:cubicBezTo>
                    <a:cubicBezTo>
                      <a:pt x="478" y="858"/>
                      <a:pt x="479" y="859"/>
                      <a:pt x="480" y="861"/>
                    </a:cubicBezTo>
                    <a:cubicBezTo>
                      <a:pt x="480" y="862"/>
                      <a:pt x="479" y="864"/>
                      <a:pt x="477" y="864"/>
                    </a:cubicBezTo>
                    <a:cubicBezTo>
                      <a:pt x="477" y="864"/>
                      <a:pt x="477" y="864"/>
                      <a:pt x="477" y="864"/>
                    </a:cubicBezTo>
                    <a:cubicBezTo>
                      <a:pt x="476" y="864"/>
                      <a:pt x="476" y="864"/>
                      <a:pt x="476" y="864"/>
                    </a:cubicBezTo>
                    <a:close/>
                    <a:moveTo>
                      <a:pt x="496" y="861"/>
                    </a:moveTo>
                    <a:cubicBezTo>
                      <a:pt x="495" y="861"/>
                      <a:pt x="494" y="860"/>
                      <a:pt x="493" y="859"/>
                    </a:cubicBezTo>
                    <a:cubicBezTo>
                      <a:pt x="493" y="857"/>
                      <a:pt x="494" y="856"/>
                      <a:pt x="496" y="855"/>
                    </a:cubicBezTo>
                    <a:cubicBezTo>
                      <a:pt x="496" y="858"/>
                      <a:pt x="496" y="858"/>
                      <a:pt x="496" y="858"/>
                    </a:cubicBezTo>
                    <a:cubicBezTo>
                      <a:pt x="496" y="855"/>
                      <a:pt x="496" y="855"/>
                      <a:pt x="496" y="855"/>
                    </a:cubicBezTo>
                    <a:cubicBezTo>
                      <a:pt x="498" y="855"/>
                      <a:pt x="499" y="856"/>
                      <a:pt x="500" y="858"/>
                    </a:cubicBezTo>
                    <a:cubicBezTo>
                      <a:pt x="500" y="859"/>
                      <a:pt x="499" y="861"/>
                      <a:pt x="497" y="861"/>
                    </a:cubicBezTo>
                    <a:cubicBezTo>
                      <a:pt x="497" y="861"/>
                      <a:pt x="497" y="861"/>
                      <a:pt x="497" y="861"/>
                    </a:cubicBezTo>
                    <a:cubicBezTo>
                      <a:pt x="497" y="861"/>
                      <a:pt x="497" y="861"/>
                      <a:pt x="496" y="861"/>
                    </a:cubicBezTo>
                    <a:close/>
                    <a:moveTo>
                      <a:pt x="517" y="858"/>
                    </a:moveTo>
                    <a:cubicBezTo>
                      <a:pt x="515" y="858"/>
                      <a:pt x="514" y="857"/>
                      <a:pt x="514" y="856"/>
                    </a:cubicBezTo>
                    <a:cubicBezTo>
                      <a:pt x="514" y="854"/>
                      <a:pt x="515" y="853"/>
                      <a:pt x="516" y="852"/>
                    </a:cubicBezTo>
                    <a:cubicBezTo>
                      <a:pt x="516" y="852"/>
                      <a:pt x="517" y="852"/>
                      <a:pt x="517" y="852"/>
                    </a:cubicBezTo>
                    <a:cubicBezTo>
                      <a:pt x="518" y="852"/>
                      <a:pt x="520" y="853"/>
                      <a:pt x="520" y="855"/>
                    </a:cubicBezTo>
                    <a:cubicBezTo>
                      <a:pt x="520" y="857"/>
                      <a:pt x="519" y="858"/>
                      <a:pt x="517" y="858"/>
                    </a:cubicBezTo>
                    <a:cubicBezTo>
                      <a:pt x="517" y="858"/>
                      <a:pt x="517" y="858"/>
                      <a:pt x="517" y="858"/>
                    </a:cubicBezTo>
                    <a:close/>
                    <a:moveTo>
                      <a:pt x="537" y="856"/>
                    </a:moveTo>
                    <a:cubicBezTo>
                      <a:pt x="536" y="856"/>
                      <a:pt x="534" y="854"/>
                      <a:pt x="534" y="853"/>
                    </a:cubicBezTo>
                    <a:cubicBezTo>
                      <a:pt x="534" y="851"/>
                      <a:pt x="535" y="850"/>
                      <a:pt x="536" y="850"/>
                    </a:cubicBezTo>
                    <a:cubicBezTo>
                      <a:pt x="536" y="850"/>
                      <a:pt x="537" y="850"/>
                      <a:pt x="537" y="850"/>
                    </a:cubicBezTo>
                    <a:cubicBezTo>
                      <a:pt x="538" y="849"/>
                      <a:pt x="540" y="851"/>
                      <a:pt x="540" y="852"/>
                    </a:cubicBezTo>
                    <a:cubicBezTo>
                      <a:pt x="540" y="854"/>
                      <a:pt x="539" y="855"/>
                      <a:pt x="538" y="856"/>
                    </a:cubicBezTo>
                    <a:cubicBezTo>
                      <a:pt x="537" y="856"/>
                      <a:pt x="537" y="856"/>
                      <a:pt x="537" y="856"/>
                    </a:cubicBezTo>
                    <a:close/>
                    <a:moveTo>
                      <a:pt x="557" y="853"/>
                    </a:moveTo>
                    <a:cubicBezTo>
                      <a:pt x="556" y="853"/>
                      <a:pt x="554" y="852"/>
                      <a:pt x="554" y="850"/>
                    </a:cubicBezTo>
                    <a:cubicBezTo>
                      <a:pt x="554" y="849"/>
                      <a:pt x="555" y="847"/>
                      <a:pt x="557" y="847"/>
                    </a:cubicBezTo>
                    <a:cubicBezTo>
                      <a:pt x="557" y="847"/>
                      <a:pt x="557" y="847"/>
                      <a:pt x="557" y="847"/>
                    </a:cubicBezTo>
                    <a:cubicBezTo>
                      <a:pt x="559" y="847"/>
                      <a:pt x="560" y="848"/>
                      <a:pt x="560" y="849"/>
                    </a:cubicBezTo>
                    <a:cubicBezTo>
                      <a:pt x="561" y="851"/>
                      <a:pt x="559" y="853"/>
                      <a:pt x="558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lose/>
                    <a:moveTo>
                      <a:pt x="105" y="851"/>
                    </a:moveTo>
                    <a:cubicBezTo>
                      <a:pt x="104" y="851"/>
                      <a:pt x="103" y="851"/>
                      <a:pt x="102" y="850"/>
                    </a:cubicBezTo>
                    <a:cubicBezTo>
                      <a:pt x="102" y="849"/>
                      <a:pt x="102" y="849"/>
                      <a:pt x="102" y="849"/>
                    </a:cubicBezTo>
                    <a:cubicBezTo>
                      <a:pt x="101" y="848"/>
                      <a:pt x="101" y="846"/>
                      <a:pt x="103" y="845"/>
                    </a:cubicBezTo>
                    <a:cubicBezTo>
                      <a:pt x="104" y="844"/>
                      <a:pt x="106" y="845"/>
                      <a:pt x="107" y="846"/>
                    </a:cubicBezTo>
                    <a:cubicBezTo>
                      <a:pt x="107" y="846"/>
                      <a:pt x="107" y="846"/>
                      <a:pt x="107" y="846"/>
                    </a:cubicBezTo>
                    <a:cubicBezTo>
                      <a:pt x="108" y="848"/>
                      <a:pt x="108" y="850"/>
                      <a:pt x="106" y="850"/>
                    </a:cubicBezTo>
                    <a:cubicBezTo>
                      <a:pt x="106" y="851"/>
                      <a:pt x="105" y="851"/>
                      <a:pt x="105" y="851"/>
                    </a:cubicBezTo>
                    <a:close/>
                    <a:moveTo>
                      <a:pt x="577" y="850"/>
                    </a:moveTo>
                    <a:cubicBezTo>
                      <a:pt x="576" y="850"/>
                      <a:pt x="574" y="849"/>
                      <a:pt x="574" y="848"/>
                    </a:cubicBezTo>
                    <a:cubicBezTo>
                      <a:pt x="574" y="846"/>
                      <a:pt x="575" y="845"/>
                      <a:pt x="577" y="844"/>
                    </a:cubicBezTo>
                    <a:cubicBezTo>
                      <a:pt x="577" y="844"/>
                      <a:pt x="577" y="844"/>
                      <a:pt x="577" y="844"/>
                    </a:cubicBezTo>
                    <a:cubicBezTo>
                      <a:pt x="579" y="844"/>
                      <a:pt x="580" y="845"/>
                      <a:pt x="581" y="847"/>
                    </a:cubicBezTo>
                    <a:cubicBezTo>
                      <a:pt x="581" y="849"/>
                      <a:pt x="580" y="850"/>
                      <a:pt x="578" y="850"/>
                    </a:cubicBezTo>
                    <a:cubicBezTo>
                      <a:pt x="578" y="850"/>
                      <a:pt x="578" y="850"/>
                      <a:pt x="578" y="850"/>
                    </a:cubicBezTo>
                    <a:cubicBezTo>
                      <a:pt x="577" y="850"/>
                      <a:pt x="577" y="850"/>
                      <a:pt x="577" y="850"/>
                    </a:cubicBezTo>
                    <a:close/>
                    <a:moveTo>
                      <a:pt x="598" y="848"/>
                    </a:moveTo>
                    <a:cubicBezTo>
                      <a:pt x="596" y="848"/>
                      <a:pt x="595" y="847"/>
                      <a:pt x="595" y="845"/>
                    </a:cubicBezTo>
                    <a:cubicBezTo>
                      <a:pt x="594" y="844"/>
                      <a:pt x="596" y="842"/>
                      <a:pt x="597" y="842"/>
                    </a:cubicBezTo>
                    <a:cubicBezTo>
                      <a:pt x="598" y="842"/>
                      <a:pt x="598" y="842"/>
                      <a:pt x="598" y="842"/>
                    </a:cubicBezTo>
                    <a:cubicBezTo>
                      <a:pt x="599" y="842"/>
                      <a:pt x="601" y="843"/>
                      <a:pt x="601" y="845"/>
                    </a:cubicBezTo>
                    <a:cubicBezTo>
                      <a:pt x="601" y="846"/>
                      <a:pt x="600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lose/>
                    <a:moveTo>
                      <a:pt x="618" y="846"/>
                    </a:moveTo>
                    <a:cubicBezTo>
                      <a:pt x="617" y="846"/>
                      <a:pt x="615" y="845"/>
                      <a:pt x="615" y="843"/>
                    </a:cubicBezTo>
                    <a:cubicBezTo>
                      <a:pt x="615" y="841"/>
                      <a:pt x="616" y="840"/>
                      <a:pt x="617" y="840"/>
                    </a:cubicBezTo>
                    <a:cubicBezTo>
                      <a:pt x="618" y="840"/>
                      <a:pt x="618" y="840"/>
                      <a:pt x="618" y="840"/>
                    </a:cubicBezTo>
                    <a:cubicBezTo>
                      <a:pt x="619" y="840"/>
                      <a:pt x="621" y="841"/>
                      <a:pt x="621" y="842"/>
                    </a:cubicBezTo>
                    <a:cubicBezTo>
                      <a:pt x="621" y="844"/>
                      <a:pt x="620" y="846"/>
                      <a:pt x="618" y="846"/>
                    </a:cubicBezTo>
                    <a:cubicBezTo>
                      <a:pt x="618" y="846"/>
                      <a:pt x="618" y="846"/>
                      <a:pt x="618" y="846"/>
                    </a:cubicBezTo>
                    <a:close/>
                    <a:moveTo>
                      <a:pt x="638" y="844"/>
                    </a:moveTo>
                    <a:cubicBezTo>
                      <a:pt x="637" y="844"/>
                      <a:pt x="635" y="842"/>
                      <a:pt x="635" y="841"/>
                    </a:cubicBezTo>
                    <a:cubicBezTo>
                      <a:pt x="635" y="839"/>
                      <a:pt x="636" y="838"/>
                      <a:pt x="638" y="838"/>
                    </a:cubicBezTo>
                    <a:cubicBezTo>
                      <a:pt x="638" y="838"/>
                      <a:pt x="638" y="838"/>
                      <a:pt x="638" y="838"/>
                    </a:cubicBezTo>
                    <a:cubicBezTo>
                      <a:pt x="640" y="837"/>
                      <a:pt x="641" y="839"/>
                      <a:pt x="641" y="840"/>
                    </a:cubicBezTo>
                    <a:cubicBezTo>
                      <a:pt x="642" y="842"/>
                      <a:pt x="640" y="843"/>
                      <a:pt x="639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lose/>
                    <a:moveTo>
                      <a:pt x="658" y="842"/>
                    </a:moveTo>
                    <a:cubicBezTo>
                      <a:pt x="657" y="842"/>
                      <a:pt x="656" y="841"/>
                      <a:pt x="655" y="839"/>
                    </a:cubicBezTo>
                    <a:cubicBezTo>
                      <a:pt x="655" y="837"/>
                      <a:pt x="656" y="836"/>
                      <a:pt x="658" y="836"/>
                    </a:cubicBezTo>
                    <a:cubicBezTo>
                      <a:pt x="658" y="836"/>
                      <a:pt x="658" y="836"/>
                      <a:pt x="658" y="836"/>
                    </a:cubicBezTo>
                    <a:cubicBezTo>
                      <a:pt x="660" y="836"/>
                      <a:pt x="662" y="837"/>
                      <a:pt x="662" y="838"/>
                    </a:cubicBezTo>
                    <a:cubicBezTo>
                      <a:pt x="662" y="840"/>
                      <a:pt x="661" y="841"/>
                      <a:pt x="659" y="842"/>
                    </a:cubicBezTo>
                    <a:cubicBezTo>
                      <a:pt x="659" y="842"/>
                      <a:pt x="659" y="842"/>
                      <a:pt x="659" y="842"/>
                    </a:cubicBezTo>
                    <a:cubicBezTo>
                      <a:pt x="659" y="842"/>
                      <a:pt x="658" y="842"/>
                      <a:pt x="658" y="842"/>
                    </a:cubicBezTo>
                    <a:close/>
                    <a:moveTo>
                      <a:pt x="679" y="840"/>
                    </a:moveTo>
                    <a:cubicBezTo>
                      <a:pt x="677" y="840"/>
                      <a:pt x="676" y="839"/>
                      <a:pt x="676" y="837"/>
                    </a:cubicBezTo>
                    <a:cubicBezTo>
                      <a:pt x="676" y="835"/>
                      <a:pt x="677" y="834"/>
                      <a:pt x="678" y="834"/>
                    </a:cubicBezTo>
                    <a:cubicBezTo>
                      <a:pt x="679" y="834"/>
                      <a:pt x="679" y="834"/>
                      <a:pt x="679" y="834"/>
                    </a:cubicBezTo>
                    <a:cubicBezTo>
                      <a:pt x="680" y="834"/>
                      <a:pt x="682" y="835"/>
                      <a:pt x="682" y="836"/>
                    </a:cubicBezTo>
                    <a:cubicBezTo>
                      <a:pt x="682" y="838"/>
                      <a:pt x="681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lose/>
                    <a:moveTo>
                      <a:pt x="699" y="838"/>
                    </a:moveTo>
                    <a:cubicBezTo>
                      <a:pt x="698" y="838"/>
                      <a:pt x="696" y="837"/>
                      <a:pt x="696" y="835"/>
                    </a:cubicBezTo>
                    <a:cubicBezTo>
                      <a:pt x="696" y="833"/>
                      <a:pt x="697" y="832"/>
                      <a:pt x="699" y="832"/>
                    </a:cubicBezTo>
                    <a:cubicBezTo>
                      <a:pt x="699" y="832"/>
                      <a:pt x="699" y="832"/>
                      <a:pt x="699" y="832"/>
                    </a:cubicBezTo>
                    <a:cubicBezTo>
                      <a:pt x="701" y="832"/>
                      <a:pt x="702" y="833"/>
                      <a:pt x="702" y="835"/>
                    </a:cubicBezTo>
                    <a:cubicBezTo>
                      <a:pt x="703" y="836"/>
                      <a:pt x="701" y="838"/>
                      <a:pt x="700" y="838"/>
                    </a:cubicBezTo>
                    <a:cubicBezTo>
                      <a:pt x="700" y="838"/>
                      <a:pt x="700" y="838"/>
                      <a:pt x="699" y="838"/>
                    </a:cubicBezTo>
                    <a:close/>
                    <a:moveTo>
                      <a:pt x="720" y="836"/>
                    </a:moveTo>
                    <a:cubicBezTo>
                      <a:pt x="718" y="836"/>
                      <a:pt x="717" y="835"/>
                      <a:pt x="717" y="833"/>
                    </a:cubicBezTo>
                    <a:cubicBezTo>
                      <a:pt x="716" y="832"/>
                      <a:pt x="717" y="830"/>
                      <a:pt x="719" y="830"/>
                    </a:cubicBezTo>
                    <a:cubicBezTo>
                      <a:pt x="719" y="830"/>
                      <a:pt x="719" y="830"/>
                      <a:pt x="719" y="830"/>
                    </a:cubicBezTo>
                    <a:cubicBezTo>
                      <a:pt x="721" y="830"/>
                      <a:pt x="723" y="831"/>
                      <a:pt x="723" y="833"/>
                    </a:cubicBezTo>
                    <a:cubicBezTo>
                      <a:pt x="723" y="834"/>
                      <a:pt x="722" y="836"/>
                      <a:pt x="720" y="836"/>
                    </a:cubicBezTo>
                    <a:cubicBezTo>
                      <a:pt x="720" y="836"/>
                      <a:pt x="720" y="836"/>
                      <a:pt x="720" y="836"/>
                    </a:cubicBezTo>
                    <a:close/>
                    <a:moveTo>
                      <a:pt x="740" y="834"/>
                    </a:moveTo>
                    <a:cubicBezTo>
                      <a:pt x="739" y="834"/>
                      <a:pt x="737" y="833"/>
                      <a:pt x="737" y="831"/>
                    </a:cubicBezTo>
                    <a:cubicBezTo>
                      <a:pt x="737" y="830"/>
                      <a:pt x="738" y="828"/>
                      <a:pt x="739" y="828"/>
                    </a:cubicBezTo>
                    <a:cubicBezTo>
                      <a:pt x="740" y="828"/>
                      <a:pt x="740" y="828"/>
                      <a:pt x="740" y="828"/>
                    </a:cubicBezTo>
                    <a:cubicBezTo>
                      <a:pt x="741" y="828"/>
                      <a:pt x="743" y="829"/>
                      <a:pt x="743" y="831"/>
                    </a:cubicBezTo>
                    <a:cubicBezTo>
                      <a:pt x="743" y="833"/>
                      <a:pt x="742" y="834"/>
                      <a:pt x="740" y="834"/>
                    </a:cubicBezTo>
                    <a:cubicBezTo>
                      <a:pt x="740" y="834"/>
                      <a:pt x="740" y="834"/>
                      <a:pt x="740" y="834"/>
                    </a:cubicBezTo>
                    <a:close/>
                    <a:moveTo>
                      <a:pt x="94" y="834"/>
                    </a:moveTo>
                    <a:cubicBezTo>
                      <a:pt x="93" y="834"/>
                      <a:pt x="92" y="833"/>
                      <a:pt x="91" y="832"/>
                    </a:cubicBezTo>
                    <a:cubicBezTo>
                      <a:pt x="91" y="832"/>
                      <a:pt x="91" y="832"/>
                      <a:pt x="91" y="832"/>
                    </a:cubicBezTo>
                    <a:cubicBezTo>
                      <a:pt x="90" y="830"/>
                      <a:pt x="91" y="829"/>
                      <a:pt x="92" y="828"/>
                    </a:cubicBezTo>
                    <a:cubicBezTo>
                      <a:pt x="94" y="827"/>
                      <a:pt x="96" y="827"/>
                      <a:pt x="96" y="829"/>
                    </a:cubicBezTo>
                    <a:cubicBezTo>
                      <a:pt x="97" y="829"/>
                      <a:pt x="97" y="829"/>
                      <a:pt x="97" y="829"/>
                    </a:cubicBezTo>
                    <a:cubicBezTo>
                      <a:pt x="97" y="831"/>
                      <a:pt x="97" y="833"/>
                      <a:pt x="95" y="833"/>
                    </a:cubicBezTo>
                    <a:cubicBezTo>
                      <a:pt x="95" y="834"/>
                      <a:pt x="94" y="834"/>
                      <a:pt x="94" y="834"/>
                    </a:cubicBezTo>
                    <a:close/>
                    <a:moveTo>
                      <a:pt x="760" y="832"/>
                    </a:moveTo>
                    <a:cubicBezTo>
                      <a:pt x="759" y="832"/>
                      <a:pt x="757" y="831"/>
                      <a:pt x="757" y="830"/>
                    </a:cubicBezTo>
                    <a:cubicBezTo>
                      <a:pt x="757" y="828"/>
                      <a:pt x="758" y="827"/>
                      <a:pt x="760" y="826"/>
                    </a:cubicBezTo>
                    <a:cubicBezTo>
                      <a:pt x="760" y="826"/>
                      <a:pt x="760" y="826"/>
                      <a:pt x="760" y="826"/>
                    </a:cubicBezTo>
                    <a:cubicBezTo>
                      <a:pt x="762" y="826"/>
                      <a:pt x="763" y="828"/>
                      <a:pt x="763" y="829"/>
                    </a:cubicBezTo>
                    <a:cubicBezTo>
                      <a:pt x="764" y="831"/>
                      <a:pt x="762" y="832"/>
                      <a:pt x="761" y="832"/>
                    </a:cubicBezTo>
                    <a:cubicBezTo>
                      <a:pt x="761" y="832"/>
                      <a:pt x="760" y="832"/>
                      <a:pt x="760" y="832"/>
                    </a:cubicBezTo>
                    <a:close/>
                    <a:moveTo>
                      <a:pt x="781" y="831"/>
                    </a:moveTo>
                    <a:cubicBezTo>
                      <a:pt x="779" y="831"/>
                      <a:pt x="778" y="829"/>
                      <a:pt x="778" y="828"/>
                    </a:cubicBezTo>
                    <a:cubicBezTo>
                      <a:pt x="777" y="826"/>
                      <a:pt x="778" y="825"/>
                      <a:pt x="780" y="825"/>
                    </a:cubicBezTo>
                    <a:cubicBezTo>
                      <a:pt x="780" y="825"/>
                      <a:pt x="780" y="825"/>
                      <a:pt x="780" y="825"/>
                    </a:cubicBezTo>
                    <a:cubicBezTo>
                      <a:pt x="782" y="825"/>
                      <a:pt x="784" y="826"/>
                      <a:pt x="784" y="827"/>
                    </a:cubicBezTo>
                    <a:cubicBezTo>
                      <a:pt x="784" y="829"/>
                      <a:pt x="783" y="831"/>
                      <a:pt x="781" y="831"/>
                    </a:cubicBezTo>
                    <a:cubicBezTo>
                      <a:pt x="781" y="831"/>
                      <a:pt x="781" y="831"/>
                      <a:pt x="781" y="831"/>
                    </a:cubicBezTo>
                    <a:close/>
                    <a:moveTo>
                      <a:pt x="801" y="829"/>
                    </a:moveTo>
                    <a:cubicBezTo>
                      <a:pt x="799" y="829"/>
                      <a:pt x="798" y="828"/>
                      <a:pt x="798" y="826"/>
                    </a:cubicBezTo>
                    <a:cubicBezTo>
                      <a:pt x="798" y="825"/>
                      <a:pt x="799" y="823"/>
                      <a:pt x="800" y="823"/>
                    </a:cubicBezTo>
                    <a:cubicBezTo>
                      <a:pt x="801" y="823"/>
                      <a:pt x="801" y="823"/>
                      <a:pt x="801" y="823"/>
                    </a:cubicBezTo>
                    <a:cubicBezTo>
                      <a:pt x="802" y="823"/>
                      <a:pt x="804" y="824"/>
                      <a:pt x="804" y="826"/>
                    </a:cubicBezTo>
                    <a:cubicBezTo>
                      <a:pt x="804" y="827"/>
                      <a:pt x="803" y="829"/>
                      <a:pt x="801" y="829"/>
                    </a:cubicBezTo>
                    <a:cubicBezTo>
                      <a:pt x="801" y="829"/>
                      <a:pt x="801" y="829"/>
                      <a:pt x="801" y="829"/>
                    </a:cubicBezTo>
                    <a:close/>
                    <a:moveTo>
                      <a:pt x="821" y="827"/>
                    </a:moveTo>
                    <a:cubicBezTo>
                      <a:pt x="820" y="827"/>
                      <a:pt x="818" y="826"/>
                      <a:pt x="818" y="824"/>
                    </a:cubicBezTo>
                    <a:cubicBezTo>
                      <a:pt x="818" y="823"/>
                      <a:pt x="819" y="821"/>
                      <a:pt x="821" y="821"/>
                    </a:cubicBezTo>
                    <a:cubicBezTo>
                      <a:pt x="821" y="821"/>
                      <a:pt x="821" y="821"/>
                      <a:pt x="821" y="821"/>
                    </a:cubicBezTo>
                    <a:cubicBezTo>
                      <a:pt x="823" y="821"/>
                      <a:pt x="824" y="822"/>
                      <a:pt x="824" y="824"/>
                    </a:cubicBezTo>
                    <a:cubicBezTo>
                      <a:pt x="825" y="826"/>
                      <a:pt x="823" y="827"/>
                      <a:pt x="822" y="827"/>
                    </a:cubicBezTo>
                    <a:cubicBezTo>
                      <a:pt x="822" y="827"/>
                      <a:pt x="821" y="827"/>
                      <a:pt x="821" y="827"/>
                    </a:cubicBezTo>
                    <a:close/>
                    <a:moveTo>
                      <a:pt x="842" y="825"/>
                    </a:moveTo>
                    <a:cubicBezTo>
                      <a:pt x="840" y="825"/>
                      <a:pt x="839" y="824"/>
                      <a:pt x="839" y="823"/>
                    </a:cubicBezTo>
                    <a:cubicBezTo>
                      <a:pt x="838" y="821"/>
                      <a:pt x="839" y="820"/>
                      <a:pt x="841" y="819"/>
                    </a:cubicBezTo>
                    <a:cubicBezTo>
                      <a:pt x="841" y="819"/>
                      <a:pt x="841" y="819"/>
                      <a:pt x="841" y="819"/>
                    </a:cubicBezTo>
                    <a:cubicBezTo>
                      <a:pt x="843" y="819"/>
                      <a:pt x="845" y="820"/>
                      <a:pt x="845" y="822"/>
                    </a:cubicBezTo>
                    <a:cubicBezTo>
                      <a:pt x="845" y="824"/>
                      <a:pt x="844" y="825"/>
                      <a:pt x="842" y="825"/>
                    </a:cubicBezTo>
                    <a:cubicBezTo>
                      <a:pt x="842" y="825"/>
                      <a:pt x="842" y="825"/>
                      <a:pt x="842" y="825"/>
                    </a:cubicBezTo>
                    <a:close/>
                    <a:moveTo>
                      <a:pt x="862" y="824"/>
                    </a:moveTo>
                    <a:cubicBezTo>
                      <a:pt x="860" y="824"/>
                      <a:pt x="859" y="822"/>
                      <a:pt x="859" y="821"/>
                    </a:cubicBezTo>
                    <a:cubicBezTo>
                      <a:pt x="859" y="819"/>
                      <a:pt x="860" y="818"/>
                      <a:pt x="861" y="818"/>
                    </a:cubicBezTo>
                    <a:cubicBezTo>
                      <a:pt x="862" y="818"/>
                      <a:pt x="862" y="818"/>
                      <a:pt x="862" y="818"/>
                    </a:cubicBezTo>
                    <a:cubicBezTo>
                      <a:pt x="863" y="817"/>
                      <a:pt x="865" y="819"/>
                      <a:pt x="865" y="820"/>
                    </a:cubicBezTo>
                    <a:cubicBezTo>
                      <a:pt x="865" y="822"/>
                      <a:pt x="864" y="823"/>
                      <a:pt x="862" y="824"/>
                    </a:cubicBezTo>
                    <a:cubicBezTo>
                      <a:pt x="862" y="824"/>
                      <a:pt x="862" y="824"/>
                      <a:pt x="862" y="824"/>
                    </a:cubicBezTo>
                    <a:close/>
                    <a:moveTo>
                      <a:pt x="882" y="822"/>
                    </a:moveTo>
                    <a:cubicBezTo>
                      <a:pt x="881" y="822"/>
                      <a:pt x="879" y="821"/>
                      <a:pt x="879" y="819"/>
                    </a:cubicBezTo>
                    <a:cubicBezTo>
                      <a:pt x="879" y="817"/>
                      <a:pt x="880" y="816"/>
                      <a:pt x="882" y="816"/>
                    </a:cubicBezTo>
                    <a:cubicBezTo>
                      <a:pt x="882" y="816"/>
                      <a:pt x="882" y="816"/>
                      <a:pt x="882" y="816"/>
                    </a:cubicBezTo>
                    <a:cubicBezTo>
                      <a:pt x="884" y="816"/>
                      <a:pt x="885" y="817"/>
                      <a:pt x="885" y="818"/>
                    </a:cubicBezTo>
                    <a:cubicBezTo>
                      <a:pt x="886" y="820"/>
                      <a:pt x="884" y="822"/>
                      <a:pt x="883" y="822"/>
                    </a:cubicBezTo>
                    <a:cubicBezTo>
                      <a:pt x="883" y="822"/>
                      <a:pt x="882" y="822"/>
                      <a:pt x="882" y="822"/>
                    </a:cubicBezTo>
                    <a:close/>
                    <a:moveTo>
                      <a:pt x="902" y="820"/>
                    </a:moveTo>
                    <a:cubicBezTo>
                      <a:pt x="901" y="820"/>
                      <a:pt x="899" y="819"/>
                      <a:pt x="899" y="817"/>
                    </a:cubicBezTo>
                    <a:cubicBezTo>
                      <a:pt x="899" y="815"/>
                      <a:pt x="900" y="814"/>
                      <a:pt x="902" y="814"/>
                    </a:cubicBezTo>
                    <a:cubicBezTo>
                      <a:pt x="902" y="814"/>
                      <a:pt x="902" y="814"/>
                      <a:pt x="902" y="814"/>
                    </a:cubicBezTo>
                    <a:cubicBezTo>
                      <a:pt x="904" y="814"/>
                      <a:pt x="905" y="815"/>
                      <a:pt x="906" y="816"/>
                    </a:cubicBezTo>
                    <a:cubicBezTo>
                      <a:pt x="906" y="818"/>
                      <a:pt x="905" y="820"/>
                      <a:pt x="903" y="820"/>
                    </a:cubicBezTo>
                    <a:cubicBezTo>
                      <a:pt x="903" y="820"/>
                      <a:pt x="903" y="820"/>
                      <a:pt x="903" y="820"/>
                    </a:cubicBezTo>
                    <a:cubicBezTo>
                      <a:pt x="902" y="820"/>
                      <a:pt x="902" y="820"/>
                      <a:pt x="902" y="820"/>
                    </a:cubicBezTo>
                    <a:close/>
                    <a:moveTo>
                      <a:pt x="923" y="818"/>
                    </a:moveTo>
                    <a:cubicBezTo>
                      <a:pt x="921" y="818"/>
                      <a:pt x="920" y="817"/>
                      <a:pt x="920" y="815"/>
                    </a:cubicBezTo>
                    <a:cubicBezTo>
                      <a:pt x="919" y="814"/>
                      <a:pt x="921" y="812"/>
                      <a:pt x="922" y="812"/>
                    </a:cubicBezTo>
                    <a:cubicBezTo>
                      <a:pt x="923" y="812"/>
                      <a:pt x="923" y="812"/>
                      <a:pt x="923" y="812"/>
                    </a:cubicBezTo>
                    <a:cubicBezTo>
                      <a:pt x="924" y="812"/>
                      <a:pt x="926" y="813"/>
                      <a:pt x="926" y="815"/>
                    </a:cubicBezTo>
                    <a:cubicBezTo>
                      <a:pt x="926" y="816"/>
                      <a:pt x="925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lose/>
                    <a:moveTo>
                      <a:pt x="943" y="816"/>
                    </a:moveTo>
                    <a:cubicBezTo>
                      <a:pt x="942" y="816"/>
                      <a:pt x="940" y="815"/>
                      <a:pt x="940" y="813"/>
                    </a:cubicBezTo>
                    <a:cubicBezTo>
                      <a:pt x="940" y="812"/>
                      <a:pt x="941" y="810"/>
                      <a:pt x="943" y="810"/>
                    </a:cubicBezTo>
                    <a:cubicBezTo>
                      <a:pt x="943" y="810"/>
                      <a:pt x="943" y="810"/>
                      <a:pt x="943" y="810"/>
                    </a:cubicBezTo>
                    <a:cubicBezTo>
                      <a:pt x="945" y="810"/>
                      <a:pt x="946" y="811"/>
                      <a:pt x="946" y="813"/>
                    </a:cubicBezTo>
                    <a:cubicBezTo>
                      <a:pt x="946" y="814"/>
                      <a:pt x="945" y="816"/>
                      <a:pt x="944" y="816"/>
                    </a:cubicBezTo>
                    <a:cubicBezTo>
                      <a:pt x="943" y="816"/>
                      <a:pt x="943" y="816"/>
                      <a:pt x="943" y="816"/>
                    </a:cubicBezTo>
                    <a:close/>
                    <a:moveTo>
                      <a:pt x="85" y="815"/>
                    </a:moveTo>
                    <a:cubicBezTo>
                      <a:pt x="84" y="815"/>
                      <a:pt x="83" y="815"/>
                      <a:pt x="82" y="814"/>
                    </a:cubicBezTo>
                    <a:cubicBezTo>
                      <a:pt x="82" y="814"/>
                      <a:pt x="82" y="813"/>
                      <a:pt x="82" y="813"/>
                    </a:cubicBezTo>
                    <a:cubicBezTo>
                      <a:pt x="81" y="812"/>
                      <a:pt x="82" y="810"/>
                      <a:pt x="83" y="809"/>
                    </a:cubicBezTo>
                    <a:cubicBezTo>
                      <a:pt x="85" y="809"/>
                      <a:pt x="87" y="809"/>
                      <a:pt x="87" y="811"/>
                    </a:cubicBezTo>
                    <a:cubicBezTo>
                      <a:pt x="85" y="812"/>
                      <a:pt x="85" y="812"/>
                      <a:pt x="85" y="812"/>
                    </a:cubicBezTo>
                    <a:cubicBezTo>
                      <a:pt x="88" y="811"/>
                      <a:pt x="88" y="811"/>
                      <a:pt x="88" y="811"/>
                    </a:cubicBezTo>
                    <a:cubicBezTo>
                      <a:pt x="88" y="813"/>
                      <a:pt x="88" y="814"/>
                      <a:pt x="86" y="815"/>
                    </a:cubicBezTo>
                    <a:cubicBezTo>
                      <a:pt x="86" y="815"/>
                      <a:pt x="85" y="815"/>
                      <a:pt x="85" y="815"/>
                    </a:cubicBezTo>
                    <a:close/>
                    <a:moveTo>
                      <a:pt x="964" y="814"/>
                    </a:moveTo>
                    <a:cubicBezTo>
                      <a:pt x="962" y="814"/>
                      <a:pt x="961" y="813"/>
                      <a:pt x="960" y="811"/>
                    </a:cubicBezTo>
                    <a:cubicBezTo>
                      <a:pt x="960" y="809"/>
                      <a:pt x="961" y="808"/>
                      <a:pt x="963" y="808"/>
                    </a:cubicBezTo>
                    <a:cubicBezTo>
                      <a:pt x="963" y="808"/>
                      <a:pt x="963" y="808"/>
                      <a:pt x="963" y="808"/>
                    </a:cubicBezTo>
                    <a:cubicBezTo>
                      <a:pt x="965" y="807"/>
                      <a:pt x="966" y="809"/>
                      <a:pt x="967" y="810"/>
                    </a:cubicBezTo>
                    <a:cubicBezTo>
                      <a:pt x="967" y="812"/>
                      <a:pt x="966" y="813"/>
                      <a:pt x="964" y="814"/>
                    </a:cubicBezTo>
                    <a:cubicBezTo>
                      <a:pt x="964" y="814"/>
                      <a:pt x="964" y="814"/>
                      <a:pt x="964" y="814"/>
                    </a:cubicBezTo>
                    <a:close/>
                    <a:moveTo>
                      <a:pt x="983" y="811"/>
                    </a:moveTo>
                    <a:cubicBezTo>
                      <a:pt x="982" y="811"/>
                      <a:pt x="981" y="810"/>
                      <a:pt x="981" y="809"/>
                    </a:cubicBezTo>
                    <a:cubicBezTo>
                      <a:pt x="980" y="807"/>
                      <a:pt x="981" y="806"/>
                      <a:pt x="983" y="805"/>
                    </a:cubicBezTo>
                    <a:cubicBezTo>
                      <a:pt x="984" y="805"/>
                      <a:pt x="984" y="805"/>
                      <a:pt x="984" y="805"/>
                    </a:cubicBezTo>
                    <a:cubicBezTo>
                      <a:pt x="985" y="805"/>
                      <a:pt x="987" y="806"/>
                      <a:pt x="987" y="808"/>
                    </a:cubicBezTo>
                    <a:cubicBezTo>
                      <a:pt x="987" y="810"/>
                      <a:pt x="986" y="811"/>
                      <a:pt x="984" y="811"/>
                    </a:cubicBezTo>
                    <a:cubicBezTo>
                      <a:pt x="984" y="811"/>
                      <a:pt x="984" y="811"/>
                      <a:pt x="984" y="811"/>
                    </a:cubicBezTo>
                    <a:cubicBezTo>
                      <a:pt x="984" y="811"/>
                      <a:pt x="984" y="811"/>
                      <a:pt x="983" y="811"/>
                    </a:cubicBezTo>
                    <a:close/>
                    <a:moveTo>
                      <a:pt x="1004" y="809"/>
                    </a:moveTo>
                    <a:cubicBezTo>
                      <a:pt x="1002" y="809"/>
                      <a:pt x="1001" y="808"/>
                      <a:pt x="1001" y="806"/>
                    </a:cubicBezTo>
                    <a:cubicBezTo>
                      <a:pt x="1001" y="805"/>
                      <a:pt x="1002" y="803"/>
                      <a:pt x="1003" y="803"/>
                    </a:cubicBezTo>
                    <a:cubicBezTo>
                      <a:pt x="1004" y="803"/>
                      <a:pt x="1004" y="803"/>
                      <a:pt x="1004" y="803"/>
                    </a:cubicBezTo>
                    <a:cubicBezTo>
                      <a:pt x="1005" y="803"/>
                      <a:pt x="1007" y="804"/>
                      <a:pt x="1007" y="805"/>
                    </a:cubicBezTo>
                    <a:cubicBezTo>
                      <a:pt x="1007" y="807"/>
                      <a:pt x="1006" y="809"/>
                      <a:pt x="1005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lose/>
                    <a:moveTo>
                      <a:pt x="1024" y="806"/>
                    </a:moveTo>
                    <a:cubicBezTo>
                      <a:pt x="1023" y="806"/>
                      <a:pt x="1021" y="805"/>
                      <a:pt x="1021" y="804"/>
                    </a:cubicBezTo>
                    <a:cubicBezTo>
                      <a:pt x="1021" y="802"/>
                      <a:pt x="1022" y="800"/>
                      <a:pt x="1024" y="800"/>
                    </a:cubicBezTo>
                    <a:cubicBezTo>
                      <a:pt x="1024" y="800"/>
                      <a:pt x="1024" y="800"/>
                      <a:pt x="1024" y="800"/>
                    </a:cubicBezTo>
                    <a:cubicBezTo>
                      <a:pt x="1026" y="800"/>
                      <a:pt x="1027" y="801"/>
                      <a:pt x="1027" y="803"/>
                    </a:cubicBezTo>
                    <a:cubicBezTo>
                      <a:pt x="1028" y="804"/>
                      <a:pt x="1026" y="806"/>
                      <a:pt x="1025" y="806"/>
                    </a:cubicBezTo>
                    <a:cubicBezTo>
                      <a:pt x="1025" y="806"/>
                      <a:pt x="1024" y="806"/>
                      <a:pt x="1024" y="806"/>
                    </a:cubicBezTo>
                    <a:close/>
                    <a:moveTo>
                      <a:pt x="1044" y="803"/>
                    </a:moveTo>
                    <a:cubicBezTo>
                      <a:pt x="1043" y="803"/>
                      <a:pt x="1041" y="802"/>
                      <a:pt x="1041" y="801"/>
                    </a:cubicBezTo>
                    <a:cubicBezTo>
                      <a:pt x="1041" y="799"/>
                      <a:pt x="1042" y="798"/>
                      <a:pt x="1044" y="797"/>
                    </a:cubicBezTo>
                    <a:cubicBezTo>
                      <a:pt x="1044" y="800"/>
                      <a:pt x="1044" y="800"/>
                      <a:pt x="1044" y="800"/>
                    </a:cubicBezTo>
                    <a:cubicBezTo>
                      <a:pt x="1044" y="797"/>
                      <a:pt x="1044" y="797"/>
                      <a:pt x="1044" y="797"/>
                    </a:cubicBezTo>
                    <a:cubicBezTo>
                      <a:pt x="1046" y="797"/>
                      <a:pt x="1047" y="798"/>
                      <a:pt x="1048" y="800"/>
                    </a:cubicBezTo>
                    <a:cubicBezTo>
                      <a:pt x="1048" y="801"/>
                      <a:pt x="1047" y="803"/>
                      <a:pt x="1045" y="803"/>
                    </a:cubicBezTo>
                    <a:cubicBezTo>
                      <a:pt x="1045" y="803"/>
                      <a:pt x="1045" y="803"/>
                      <a:pt x="1045" y="803"/>
                    </a:cubicBezTo>
                    <a:cubicBezTo>
                      <a:pt x="1044" y="803"/>
                      <a:pt x="1044" y="803"/>
                      <a:pt x="1044" y="803"/>
                    </a:cubicBezTo>
                    <a:close/>
                    <a:moveTo>
                      <a:pt x="1065" y="800"/>
                    </a:moveTo>
                    <a:cubicBezTo>
                      <a:pt x="1063" y="800"/>
                      <a:pt x="1062" y="799"/>
                      <a:pt x="1062" y="797"/>
                    </a:cubicBezTo>
                    <a:cubicBezTo>
                      <a:pt x="1061" y="796"/>
                      <a:pt x="1062" y="794"/>
                      <a:pt x="1064" y="794"/>
                    </a:cubicBezTo>
                    <a:cubicBezTo>
                      <a:pt x="1064" y="794"/>
                      <a:pt x="1064" y="794"/>
                      <a:pt x="1064" y="794"/>
                    </a:cubicBezTo>
                    <a:cubicBezTo>
                      <a:pt x="1066" y="794"/>
                      <a:pt x="1067" y="795"/>
                      <a:pt x="1068" y="796"/>
                    </a:cubicBezTo>
                    <a:cubicBezTo>
                      <a:pt x="1068" y="798"/>
                      <a:pt x="1067" y="800"/>
                      <a:pt x="1065" y="800"/>
                    </a:cubicBezTo>
                    <a:cubicBezTo>
                      <a:pt x="1065" y="800"/>
                      <a:pt x="1065" y="800"/>
                      <a:pt x="1065" y="800"/>
                    </a:cubicBezTo>
                    <a:close/>
                    <a:moveTo>
                      <a:pt x="77" y="797"/>
                    </a:moveTo>
                    <a:cubicBezTo>
                      <a:pt x="76" y="797"/>
                      <a:pt x="75" y="796"/>
                      <a:pt x="74" y="795"/>
                    </a:cubicBezTo>
                    <a:cubicBezTo>
                      <a:pt x="74" y="793"/>
                      <a:pt x="74" y="791"/>
                      <a:pt x="76" y="791"/>
                    </a:cubicBezTo>
                    <a:cubicBezTo>
                      <a:pt x="77" y="790"/>
                      <a:pt x="79" y="791"/>
                      <a:pt x="80" y="792"/>
                    </a:cubicBezTo>
                    <a:cubicBezTo>
                      <a:pt x="80" y="793"/>
                      <a:pt x="80" y="793"/>
                      <a:pt x="80" y="793"/>
                    </a:cubicBezTo>
                    <a:cubicBezTo>
                      <a:pt x="80" y="794"/>
                      <a:pt x="80" y="796"/>
                      <a:pt x="78" y="796"/>
                    </a:cubicBezTo>
                    <a:cubicBezTo>
                      <a:pt x="78" y="797"/>
                      <a:pt x="77" y="797"/>
                      <a:pt x="77" y="797"/>
                    </a:cubicBezTo>
                    <a:close/>
                    <a:moveTo>
                      <a:pt x="1084" y="796"/>
                    </a:moveTo>
                    <a:cubicBezTo>
                      <a:pt x="1083" y="796"/>
                      <a:pt x="1082" y="795"/>
                      <a:pt x="1081" y="794"/>
                    </a:cubicBezTo>
                    <a:cubicBezTo>
                      <a:pt x="1081" y="792"/>
                      <a:pt x="1082" y="791"/>
                      <a:pt x="1084" y="790"/>
                    </a:cubicBezTo>
                    <a:cubicBezTo>
                      <a:pt x="1084" y="793"/>
                      <a:pt x="1084" y="793"/>
                      <a:pt x="1084" y="793"/>
                    </a:cubicBezTo>
                    <a:cubicBezTo>
                      <a:pt x="1084" y="790"/>
                      <a:pt x="1084" y="790"/>
                      <a:pt x="1084" y="790"/>
                    </a:cubicBezTo>
                    <a:cubicBezTo>
                      <a:pt x="1086" y="790"/>
                      <a:pt x="1087" y="791"/>
                      <a:pt x="1088" y="793"/>
                    </a:cubicBezTo>
                    <a:cubicBezTo>
                      <a:pt x="1088" y="794"/>
                      <a:pt x="1087" y="796"/>
                      <a:pt x="1085" y="796"/>
                    </a:cubicBezTo>
                    <a:cubicBezTo>
                      <a:pt x="1085" y="796"/>
                      <a:pt x="1085" y="796"/>
                      <a:pt x="1085" y="796"/>
                    </a:cubicBezTo>
                    <a:cubicBezTo>
                      <a:pt x="1085" y="796"/>
                      <a:pt x="1085" y="796"/>
                      <a:pt x="1084" y="796"/>
                    </a:cubicBezTo>
                    <a:close/>
                    <a:moveTo>
                      <a:pt x="1105" y="792"/>
                    </a:moveTo>
                    <a:cubicBezTo>
                      <a:pt x="1103" y="792"/>
                      <a:pt x="1102" y="791"/>
                      <a:pt x="1102" y="789"/>
                    </a:cubicBezTo>
                    <a:cubicBezTo>
                      <a:pt x="1101" y="788"/>
                      <a:pt x="1102" y="786"/>
                      <a:pt x="1104" y="786"/>
                    </a:cubicBezTo>
                    <a:cubicBezTo>
                      <a:pt x="1104" y="786"/>
                      <a:pt x="1104" y="786"/>
                      <a:pt x="1104" y="786"/>
                    </a:cubicBezTo>
                    <a:cubicBezTo>
                      <a:pt x="1106" y="785"/>
                      <a:pt x="1107" y="786"/>
                      <a:pt x="1108" y="788"/>
                    </a:cubicBezTo>
                    <a:cubicBezTo>
                      <a:pt x="1108" y="790"/>
                      <a:pt x="1107" y="791"/>
                      <a:pt x="1105" y="792"/>
                    </a:cubicBezTo>
                    <a:cubicBezTo>
                      <a:pt x="1105" y="792"/>
                      <a:pt x="1105" y="792"/>
                      <a:pt x="1105" y="792"/>
                    </a:cubicBezTo>
                    <a:close/>
                    <a:moveTo>
                      <a:pt x="1124" y="787"/>
                    </a:moveTo>
                    <a:cubicBezTo>
                      <a:pt x="1123" y="787"/>
                      <a:pt x="1122" y="786"/>
                      <a:pt x="1121" y="784"/>
                    </a:cubicBezTo>
                    <a:cubicBezTo>
                      <a:pt x="1121" y="783"/>
                      <a:pt x="1122" y="781"/>
                      <a:pt x="1123" y="781"/>
                    </a:cubicBezTo>
                    <a:cubicBezTo>
                      <a:pt x="1124" y="784"/>
                      <a:pt x="1124" y="784"/>
                      <a:pt x="1124" y="784"/>
                    </a:cubicBezTo>
                    <a:cubicBezTo>
                      <a:pt x="1124" y="781"/>
                      <a:pt x="1124" y="781"/>
                      <a:pt x="1124" y="781"/>
                    </a:cubicBezTo>
                    <a:cubicBezTo>
                      <a:pt x="1125" y="780"/>
                      <a:pt x="1127" y="781"/>
                      <a:pt x="1127" y="783"/>
                    </a:cubicBezTo>
                    <a:cubicBezTo>
                      <a:pt x="1128" y="784"/>
                      <a:pt x="1127" y="786"/>
                      <a:pt x="1125" y="786"/>
                    </a:cubicBezTo>
                    <a:cubicBezTo>
                      <a:pt x="1125" y="786"/>
                      <a:pt x="1125" y="787"/>
                      <a:pt x="1125" y="787"/>
                    </a:cubicBezTo>
                    <a:cubicBezTo>
                      <a:pt x="1125" y="787"/>
                      <a:pt x="1124" y="787"/>
                      <a:pt x="1124" y="787"/>
                    </a:cubicBezTo>
                    <a:close/>
                    <a:moveTo>
                      <a:pt x="1143" y="780"/>
                    </a:moveTo>
                    <a:cubicBezTo>
                      <a:pt x="1142" y="780"/>
                      <a:pt x="1141" y="779"/>
                      <a:pt x="1141" y="778"/>
                    </a:cubicBezTo>
                    <a:cubicBezTo>
                      <a:pt x="1140" y="777"/>
                      <a:pt x="1141" y="775"/>
                      <a:pt x="1142" y="774"/>
                    </a:cubicBezTo>
                    <a:cubicBezTo>
                      <a:pt x="1143" y="774"/>
                      <a:pt x="1143" y="774"/>
                      <a:pt x="1143" y="774"/>
                    </a:cubicBezTo>
                    <a:cubicBezTo>
                      <a:pt x="1144" y="774"/>
                      <a:pt x="1146" y="774"/>
                      <a:pt x="1147" y="776"/>
                    </a:cubicBezTo>
                    <a:cubicBezTo>
                      <a:pt x="1147" y="777"/>
                      <a:pt x="1146" y="779"/>
                      <a:pt x="1145" y="780"/>
                    </a:cubicBezTo>
                    <a:cubicBezTo>
                      <a:pt x="1144" y="780"/>
                      <a:pt x="1144" y="780"/>
                      <a:pt x="1144" y="780"/>
                    </a:cubicBezTo>
                    <a:cubicBezTo>
                      <a:pt x="1144" y="780"/>
                      <a:pt x="1144" y="780"/>
                      <a:pt x="1143" y="780"/>
                    </a:cubicBezTo>
                    <a:close/>
                    <a:moveTo>
                      <a:pt x="70" y="777"/>
                    </a:moveTo>
                    <a:cubicBezTo>
                      <a:pt x="69" y="777"/>
                      <a:pt x="68" y="777"/>
                      <a:pt x="67" y="775"/>
                    </a:cubicBezTo>
                    <a:cubicBezTo>
                      <a:pt x="67" y="775"/>
                      <a:pt x="67" y="775"/>
                      <a:pt x="67" y="775"/>
                    </a:cubicBezTo>
                    <a:cubicBezTo>
                      <a:pt x="67" y="773"/>
                      <a:pt x="67" y="772"/>
                      <a:pt x="69" y="771"/>
                    </a:cubicBezTo>
                    <a:cubicBezTo>
                      <a:pt x="71" y="771"/>
                      <a:pt x="72" y="772"/>
                      <a:pt x="73" y="773"/>
                    </a:cubicBezTo>
                    <a:cubicBezTo>
                      <a:pt x="73" y="773"/>
                      <a:pt x="73" y="773"/>
                      <a:pt x="73" y="773"/>
                    </a:cubicBezTo>
                    <a:cubicBezTo>
                      <a:pt x="73" y="775"/>
                      <a:pt x="73" y="777"/>
                      <a:pt x="71" y="777"/>
                    </a:cubicBezTo>
                    <a:cubicBezTo>
                      <a:pt x="71" y="777"/>
                      <a:pt x="70" y="777"/>
                      <a:pt x="70" y="777"/>
                    </a:cubicBezTo>
                    <a:close/>
                    <a:moveTo>
                      <a:pt x="1161" y="770"/>
                    </a:moveTo>
                    <a:cubicBezTo>
                      <a:pt x="1160" y="770"/>
                      <a:pt x="1160" y="770"/>
                      <a:pt x="1159" y="769"/>
                    </a:cubicBezTo>
                    <a:cubicBezTo>
                      <a:pt x="1158" y="768"/>
                      <a:pt x="1158" y="766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59" y="765"/>
                      <a:pt x="1159" y="765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63" y="769"/>
                      <a:pt x="1163" y="769"/>
                      <a:pt x="1163" y="769"/>
                    </a:cubicBezTo>
                    <a:cubicBezTo>
                      <a:pt x="1163" y="770"/>
                      <a:pt x="1162" y="770"/>
                      <a:pt x="1161" y="770"/>
                    </a:cubicBezTo>
                    <a:close/>
                    <a:moveTo>
                      <a:pt x="64" y="758"/>
                    </a:moveTo>
                    <a:cubicBezTo>
                      <a:pt x="63" y="758"/>
                      <a:pt x="61" y="757"/>
                      <a:pt x="61" y="756"/>
                    </a:cubicBezTo>
                    <a:cubicBezTo>
                      <a:pt x="61" y="754"/>
                      <a:pt x="61" y="752"/>
                      <a:pt x="63" y="752"/>
                    </a:cubicBezTo>
                    <a:cubicBezTo>
                      <a:pt x="65" y="751"/>
                      <a:pt x="66" y="752"/>
                      <a:pt x="67" y="754"/>
                    </a:cubicBezTo>
                    <a:cubicBezTo>
                      <a:pt x="67" y="754"/>
                      <a:pt x="67" y="754"/>
                      <a:pt x="67" y="754"/>
                    </a:cubicBezTo>
                    <a:cubicBezTo>
                      <a:pt x="67" y="756"/>
                      <a:pt x="66" y="757"/>
                      <a:pt x="65" y="758"/>
                    </a:cubicBezTo>
                    <a:cubicBezTo>
                      <a:pt x="64" y="758"/>
                      <a:pt x="64" y="758"/>
                      <a:pt x="64" y="758"/>
                    </a:cubicBezTo>
                    <a:close/>
                    <a:moveTo>
                      <a:pt x="1173" y="754"/>
                    </a:moveTo>
                    <a:cubicBezTo>
                      <a:pt x="1173" y="754"/>
                      <a:pt x="1173" y="754"/>
                      <a:pt x="1172" y="754"/>
                    </a:cubicBezTo>
                    <a:cubicBezTo>
                      <a:pt x="1171" y="753"/>
                      <a:pt x="1170" y="751"/>
                      <a:pt x="1171" y="750"/>
                    </a:cubicBezTo>
                    <a:cubicBezTo>
                      <a:pt x="1171" y="750"/>
                      <a:pt x="1171" y="750"/>
                      <a:pt x="1171" y="750"/>
                    </a:cubicBezTo>
                    <a:cubicBezTo>
                      <a:pt x="1172" y="748"/>
                      <a:pt x="1174" y="748"/>
                      <a:pt x="1175" y="748"/>
                    </a:cubicBezTo>
                    <a:cubicBezTo>
                      <a:pt x="1177" y="749"/>
                      <a:pt x="1177" y="751"/>
                      <a:pt x="1176" y="752"/>
                    </a:cubicBezTo>
                    <a:cubicBezTo>
                      <a:pt x="1176" y="754"/>
                      <a:pt x="1175" y="754"/>
                      <a:pt x="1173" y="754"/>
                    </a:cubicBezTo>
                    <a:close/>
                    <a:moveTo>
                      <a:pt x="58" y="738"/>
                    </a:moveTo>
                    <a:cubicBezTo>
                      <a:pt x="57" y="738"/>
                      <a:pt x="56" y="738"/>
                      <a:pt x="55" y="736"/>
                    </a:cubicBezTo>
                    <a:cubicBezTo>
                      <a:pt x="55" y="735"/>
                      <a:pt x="56" y="733"/>
                      <a:pt x="57" y="732"/>
                    </a:cubicBezTo>
                    <a:cubicBezTo>
                      <a:pt x="59" y="732"/>
                      <a:pt x="61" y="733"/>
                      <a:pt x="61" y="734"/>
                    </a:cubicBezTo>
                    <a:cubicBezTo>
                      <a:pt x="61" y="735"/>
                      <a:pt x="61" y="735"/>
                      <a:pt x="61" y="735"/>
                    </a:cubicBezTo>
                    <a:cubicBezTo>
                      <a:pt x="62" y="736"/>
                      <a:pt x="61" y="738"/>
                      <a:pt x="59" y="738"/>
                    </a:cubicBezTo>
                    <a:cubicBezTo>
                      <a:pt x="59" y="738"/>
                      <a:pt x="58" y="738"/>
                      <a:pt x="58" y="738"/>
                    </a:cubicBezTo>
                    <a:close/>
                    <a:moveTo>
                      <a:pt x="1181" y="735"/>
                    </a:moveTo>
                    <a:cubicBezTo>
                      <a:pt x="1181" y="735"/>
                      <a:pt x="1181" y="735"/>
                      <a:pt x="1181" y="735"/>
                    </a:cubicBezTo>
                    <a:cubicBezTo>
                      <a:pt x="1179" y="735"/>
                      <a:pt x="1178" y="733"/>
                      <a:pt x="1179" y="732"/>
                    </a:cubicBezTo>
                    <a:cubicBezTo>
                      <a:pt x="1179" y="731"/>
                      <a:pt x="1179" y="731"/>
                      <a:pt x="1179" y="731"/>
                    </a:cubicBezTo>
                    <a:cubicBezTo>
                      <a:pt x="1179" y="730"/>
                      <a:pt x="1181" y="729"/>
                      <a:pt x="1183" y="729"/>
                    </a:cubicBezTo>
                    <a:cubicBezTo>
                      <a:pt x="1184" y="730"/>
                      <a:pt x="1185" y="732"/>
                      <a:pt x="1184" y="733"/>
                    </a:cubicBezTo>
                    <a:cubicBezTo>
                      <a:pt x="1184" y="735"/>
                      <a:pt x="1183" y="735"/>
                      <a:pt x="1181" y="735"/>
                    </a:cubicBezTo>
                    <a:close/>
                    <a:moveTo>
                      <a:pt x="53" y="719"/>
                    </a:moveTo>
                    <a:cubicBezTo>
                      <a:pt x="52" y="719"/>
                      <a:pt x="51" y="718"/>
                      <a:pt x="50" y="716"/>
                    </a:cubicBezTo>
                    <a:cubicBezTo>
                      <a:pt x="50" y="716"/>
                      <a:pt x="50" y="716"/>
                      <a:pt x="50" y="716"/>
                    </a:cubicBezTo>
                    <a:cubicBezTo>
                      <a:pt x="50" y="714"/>
                      <a:pt x="51" y="713"/>
                      <a:pt x="52" y="712"/>
                    </a:cubicBezTo>
                    <a:cubicBezTo>
                      <a:pt x="54" y="712"/>
                      <a:pt x="56" y="713"/>
                      <a:pt x="56" y="715"/>
                    </a:cubicBezTo>
                    <a:cubicBezTo>
                      <a:pt x="56" y="715"/>
                      <a:pt x="56" y="715"/>
                      <a:pt x="56" y="715"/>
                    </a:cubicBezTo>
                    <a:cubicBezTo>
                      <a:pt x="56" y="717"/>
                      <a:pt x="55" y="718"/>
                      <a:pt x="54" y="719"/>
                    </a:cubicBezTo>
                    <a:cubicBezTo>
                      <a:pt x="54" y="719"/>
                      <a:pt x="53" y="719"/>
                      <a:pt x="53" y="719"/>
                    </a:cubicBezTo>
                    <a:close/>
                    <a:moveTo>
                      <a:pt x="1187" y="716"/>
                    </a:moveTo>
                    <a:cubicBezTo>
                      <a:pt x="1187" y="716"/>
                      <a:pt x="1186" y="716"/>
                      <a:pt x="1186" y="716"/>
                    </a:cubicBezTo>
                    <a:cubicBezTo>
                      <a:pt x="1185" y="716"/>
                      <a:pt x="1184" y="714"/>
                      <a:pt x="1184" y="712"/>
                    </a:cubicBezTo>
                    <a:cubicBezTo>
                      <a:pt x="1187" y="713"/>
                      <a:pt x="1187" y="713"/>
                      <a:pt x="1187" y="713"/>
                    </a:cubicBezTo>
                    <a:cubicBezTo>
                      <a:pt x="1184" y="712"/>
                      <a:pt x="1184" y="712"/>
                      <a:pt x="1184" y="712"/>
                    </a:cubicBezTo>
                    <a:cubicBezTo>
                      <a:pt x="1190" y="713"/>
                      <a:pt x="1190" y="713"/>
                      <a:pt x="1190" y="713"/>
                    </a:cubicBezTo>
                    <a:cubicBezTo>
                      <a:pt x="1190" y="713"/>
                      <a:pt x="1190" y="714"/>
                      <a:pt x="1190" y="714"/>
                    </a:cubicBezTo>
                    <a:cubicBezTo>
                      <a:pt x="1190" y="715"/>
                      <a:pt x="1188" y="716"/>
                      <a:pt x="1187" y="716"/>
                    </a:cubicBezTo>
                    <a:close/>
                    <a:moveTo>
                      <a:pt x="48" y="699"/>
                    </a:moveTo>
                    <a:cubicBezTo>
                      <a:pt x="47" y="699"/>
                      <a:pt x="46" y="698"/>
                      <a:pt x="46" y="696"/>
                    </a:cubicBezTo>
                    <a:cubicBezTo>
                      <a:pt x="45" y="696"/>
                      <a:pt x="45" y="696"/>
                      <a:pt x="45" y="696"/>
                    </a:cubicBezTo>
                    <a:cubicBezTo>
                      <a:pt x="45" y="694"/>
                      <a:pt x="46" y="693"/>
                      <a:pt x="48" y="692"/>
                    </a:cubicBezTo>
                    <a:cubicBezTo>
                      <a:pt x="49" y="692"/>
                      <a:pt x="51" y="693"/>
                      <a:pt x="51" y="695"/>
                    </a:cubicBezTo>
                    <a:cubicBezTo>
                      <a:pt x="51" y="695"/>
                      <a:pt x="51" y="695"/>
                      <a:pt x="51" y="695"/>
                    </a:cubicBezTo>
                    <a:cubicBezTo>
                      <a:pt x="52" y="697"/>
                      <a:pt x="51" y="698"/>
                      <a:pt x="49" y="699"/>
                    </a:cubicBezTo>
                    <a:cubicBezTo>
                      <a:pt x="49" y="699"/>
                      <a:pt x="49" y="699"/>
                      <a:pt x="48" y="699"/>
                    </a:cubicBezTo>
                    <a:close/>
                    <a:moveTo>
                      <a:pt x="1191" y="696"/>
                    </a:moveTo>
                    <a:cubicBezTo>
                      <a:pt x="1191" y="696"/>
                      <a:pt x="1190" y="696"/>
                      <a:pt x="1190" y="696"/>
                    </a:cubicBezTo>
                    <a:cubicBezTo>
                      <a:pt x="1189" y="695"/>
                      <a:pt x="1188" y="694"/>
                      <a:pt x="1188" y="693"/>
                    </a:cubicBezTo>
                    <a:cubicBezTo>
                      <a:pt x="1188" y="692"/>
                      <a:pt x="1188" y="692"/>
                      <a:pt x="1188" y="692"/>
                    </a:cubicBezTo>
                    <a:cubicBezTo>
                      <a:pt x="1188" y="690"/>
                      <a:pt x="1190" y="689"/>
                      <a:pt x="1191" y="690"/>
                    </a:cubicBezTo>
                    <a:cubicBezTo>
                      <a:pt x="1193" y="690"/>
                      <a:pt x="1194" y="691"/>
                      <a:pt x="1194" y="693"/>
                    </a:cubicBezTo>
                    <a:cubicBezTo>
                      <a:pt x="1193" y="695"/>
                      <a:pt x="1192" y="696"/>
                      <a:pt x="1191" y="696"/>
                    </a:cubicBezTo>
                    <a:close/>
                    <a:moveTo>
                      <a:pt x="44" y="679"/>
                    </a:moveTo>
                    <a:cubicBezTo>
                      <a:pt x="43" y="679"/>
                      <a:pt x="42" y="678"/>
                      <a:pt x="41" y="676"/>
                    </a:cubicBezTo>
                    <a:cubicBezTo>
                      <a:pt x="41" y="676"/>
                      <a:pt x="41" y="676"/>
                      <a:pt x="41" y="676"/>
                    </a:cubicBezTo>
                    <a:cubicBezTo>
                      <a:pt x="41" y="674"/>
                      <a:pt x="42" y="673"/>
                      <a:pt x="43" y="672"/>
                    </a:cubicBezTo>
                    <a:cubicBezTo>
                      <a:pt x="45" y="672"/>
                      <a:pt x="47" y="673"/>
                      <a:pt x="47" y="675"/>
                    </a:cubicBezTo>
                    <a:cubicBezTo>
                      <a:pt x="47" y="675"/>
                      <a:pt x="47" y="675"/>
                      <a:pt x="47" y="675"/>
                    </a:cubicBezTo>
                    <a:cubicBezTo>
                      <a:pt x="47" y="677"/>
                      <a:pt x="46" y="678"/>
                      <a:pt x="45" y="679"/>
                    </a:cubicBezTo>
                    <a:cubicBezTo>
                      <a:pt x="45" y="679"/>
                      <a:pt x="44" y="679"/>
                      <a:pt x="44" y="679"/>
                    </a:cubicBezTo>
                    <a:close/>
                    <a:moveTo>
                      <a:pt x="1193" y="676"/>
                    </a:moveTo>
                    <a:cubicBezTo>
                      <a:pt x="1193" y="676"/>
                      <a:pt x="1193" y="676"/>
                      <a:pt x="1193" y="676"/>
                    </a:cubicBezTo>
                    <a:cubicBezTo>
                      <a:pt x="1191" y="676"/>
                      <a:pt x="1190" y="674"/>
                      <a:pt x="1190" y="672"/>
                    </a:cubicBezTo>
                    <a:cubicBezTo>
                      <a:pt x="1190" y="672"/>
                      <a:pt x="1190" y="672"/>
                      <a:pt x="1190" y="672"/>
                    </a:cubicBezTo>
                    <a:cubicBezTo>
                      <a:pt x="1191" y="670"/>
                      <a:pt x="1192" y="669"/>
                      <a:pt x="1194" y="669"/>
                    </a:cubicBezTo>
                    <a:cubicBezTo>
                      <a:pt x="1195" y="669"/>
                      <a:pt x="1196" y="671"/>
                      <a:pt x="1196" y="673"/>
                    </a:cubicBezTo>
                    <a:cubicBezTo>
                      <a:pt x="1196" y="673"/>
                      <a:pt x="1196" y="673"/>
                      <a:pt x="1196" y="673"/>
                    </a:cubicBezTo>
                    <a:cubicBezTo>
                      <a:pt x="1196" y="675"/>
                      <a:pt x="1195" y="676"/>
                      <a:pt x="1193" y="676"/>
                    </a:cubicBezTo>
                    <a:close/>
                    <a:moveTo>
                      <a:pt x="40" y="659"/>
                    </a:moveTo>
                    <a:cubicBezTo>
                      <a:pt x="39" y="659"/>
                      <a:pt x="37" y="658"/>
                      <a:pt x="37" y="656"/>
                    </a:cubicBezTo>
                    <a:cubicBezTo>
                      <a:pt x="37" y="655"/>
                      <a:pt x="38" y="653"/>
                      <a:pt x="40" y="653"/>
                    </a:cubicBezTo>
                    <a:cubicBezTo>
                      <a:pt x="41" y="652"/>
                      <a:pt x="43" y="653"/>
                      <a:pt x="43" y="655"/>
                    </a:cubicBezTo>
                    <a:cubicBezTo>
                      <a:pt x="43" y="655"/>
                      <a:pt x="43" y="655"/>
                      <a:pt x="43" y="655"/>
                    </a:cubicBezTo>
                    <a:cubicBezTo>
                      <a:pt x="43" y="657"/>
                      <a:pt x="42" y="658"/>
                      <a:pt x="41" y="659"/>
                    </a:cubicBezTo>
                    <a:cubicBezTo>
                      <a:pt x="41" y="659"/>
                      <a:pt x="40" y="659"/>
                      <a:pt x="40" y="659"/>
                    </a:cubicBezTo>
                    <a:close/>
                    <a:moveTo>
                      <a:pt x="1195" y="655"/>
                    </a:moveTo>
                    <a:cubicBezTo>
                      <a:pt x="1195" y="655"/>
                      <a:pt x="1195" y="655"/>
                      <a:pt x="1195" y="655"/>
                    </a:cubicBezTo>
                    <a:cubicBezTo>
                      <a:pt x="1193" y="655"/>
                      <a:pt x="1192" y="654"/>
                      <a:pt x="1192" y="652"/>
                    </a:cubicBezTo>
                    <a:cubicBezTo>
                      <a:pt x="1192" y="652"/>
                      <a:pt x="1192" y="652"/>
                      <a:pt x="1192" y="652"/>
                    </a:cubicBezTo>
                    <a:cubicBezTo>
                      <a:pt x="1192" y="650"/>
                      <a:pt x="1194" y="649"/>
                      <a:pt x="1195" y="649"/>
                    </a:cubicBezTo>
                    <a:cubicBezTo>
                      <a:pt x="1197" y="649"/>
                      <a:pt x="1198" y="651"/>
                      <a:pt x="1198" y="652"/>
                    </a:cubicBezTo>
                    <a:cubicBezTo>
                      <a:pt x="1198" y="654"/>
                      <a:pt x="1197" y="655"/>
                      <a:pt x="1195" y="655"/>
                    </a:cubicBezTo>
                    <a:close/>
                    <a:moveTo>
                      <a:pt x="36" y="639"/>
                    </a:moveTo>
                    <a:cubicBezTo>
                      <a:pt x="35" y="639"/>
                      <a:pt x="34" y="638"/>
                      <a:pt x="33" y="636"/>
                    </a:cubicBezTo>
                    <a:cubicBezTo>
                      <a:pt x="33" y="635"/>
                      <a:pt x="34" y="633"/>
                      <a:pt x="36" y="633"/>
                    </a:cubicBezTo>
                    <a:cubicBezTo>
                      <a:pt x="37" y="632"/>
                      <a:pt x="39" y="633"/>
                      <a:pt x="39" y="635"/>
                    </a:cubicBezTo>
                    <a:cubicBezTo>
                      <a:pt x="39" y="635"/>
                      <a:pt x="39" y="635"/>
                      <a:pt x="39" y="635"/>
                    </a:cubicBezTo>
                    <a:cubicBezTo>
                      <a:pt x="40" y="637"/>
                      <a:pt x="39" y="638"/>
                      <a:pt x="37" y="639"/>
                    </a:cubicBezTo>
                    <a:cubicBezTo>
                      <a:pt x="37" y="639"/>
                      <a:pt x="37" y="639"/>
                      <a:pt x="36" y="639"/>
                    </a:cubicBezTo>
                    <a:close/>
                    <a:moveTo>
                      <a:pt x="1196" y="635"/>
                    </a:moveTo>
                    <a:cubicBezTo>
                      <a:pt x="1196" y="635"/>
                      <a:pt x="1196" y="635"/>
                      <a:pt x="1196" y="635"/>
                    </a:cubicBezTo>
                    <a:cubicBezTo>
                      <a:pt x="1194" y="635"/>
                      <a:pt x="1193" y="634"/>
                      <a:pt x="1193" y="632"/>
                    </a:cubicBezTo>
                    <a:cubicBezTo>
                      <a:pt x="1193" y="631"/>
                      <a:pt x="1193" y="631"/>
                      <a:pt x="1193" y="631"/>
                    </a:cubicBezTo>
                    <a:cubicBezTo>
                      <a:pt x="1193" y="630"/>
                      <a:pt x="1195" y="629"/>
                      <a:pt x="1196" y="629"/>
                    </a:cubicBezTo>
                    <a:cubicBezTo>
                      <a:pt x="1198" y="629"/>
                      <a:pt x="1199" y="630"/>
                      <a:pt x="1199" y="632"/>
                    </a:cubicBezTo>
                    <a:cubicBezTo>
                      <a:pt x="1199" y="633"/>
                      <a:pt x="1198" y="635"/>
                      <a:pt x="1196" y="635"/>
                    </a:cubicBezTo>
                    <a:close/>
                    <a:moveTo>
                      <a:pt x="33" y="619"/>
                    </a:moveTo>
                    <a:cubicBezTo>
                      <a:pt x="32" y="619"/>
                      <a:pt x="30" y="618"/>
                      <a:pt x="30" y="616"/>
                    </a:cubicBezTo>
                    <a:cubicBezTo>
                      <a:pt x="30" y="616"/>
                      <a:pt x="30" y="616"/>
                      <a:pt x="30" y="616"/>
                    </a:cubicBezTo>
                    <a:cubicBezTo>
                      <a:pt x="30" y="614"/>
                      <a:pt x="31" y="613"/>
                      <a:pt x="32" y="612"/>
                    </a:cubicBezTo>
                    <a:cubicBezTo>
                      <a:pt x="34" y="612"/>
                      <a:pt x="36" y="613"/>
                      <a:pt x="36" y="615"/>
                    </a:cubicBezTo>
                    <a:cubicBezTo>
                      <a:pt x="36" y="615"/>
                      <a:pt x="36" y="615"/>
                      <a:pt x="36" y="615"/>
                    </a:cubicBezTo>
                    <a:cubicBezTo>
                      <a:pt x="36" y="617"/>
                      <a:pt x="35" y="618"/>
                      <a:pt x="33" y="619"/>
                    </a:cubicBezTo>
                    <a:cubicBezTo>
                      <a:pt x="33" y="619"/>
                      <a:pt x="33" y="619"/>
                      <a:pt x="33" y="619"/>
                    </a:cubicBezTo>
                    <a:close/>
                    <a:moveTo>
                      <a:pt x="1197" y="614"/>
                    </a:moveTo>
                    <a:cubicBezTo>
                      <a:pt x="1195" y="614"/>
                      <a:pt x="1194" y="613"/>
                      <a:pt x="1194" y="612"/>
                    </a:cubicBezTo>
                    <a:cubicBezTo>
                      <a:pt x="1194" y="611"/>
                      <a:pt x="1194" y="611"/>
                      <a:pt x="1194" y="611"/>
                    </a:cubicBezTo>
                    <a:cubicBezTo>
                      <a:pt x="1194" y="609"/>
                      <a:pt x="1195" y="608"/>
                      <a:pt x="1197" y="608"/>
                    </a:cubicBezTo>
                    <a:cubicBezTo>
                      <a:pt x="1198" y="608"/>
                      <a:pt x="1200" y="610"/>
                      <a:pt x="1200" y="611"/>
                    </a:cubicBezTo>
                    <a:cubicBezTo>
                      <a:pt x="1200" y="613"/>
                      <a:pt x="1198" y="614"/>
                      <a:pt x="1197" y="614"/>
                    </a:cubicBezTo>
                    <a:close/>
                    <a:moveTo>
                      <a:pt x="30" y="598"/>
                    </a:moveTo>
                    <a:cubicBezTo>
                      <a:pt x="28" y="598"/>
                      <a:pt x="27" y="597"/>
                      <a:pt x="27" y="596"/>
                    </a:cubicBezTo>
                    <a:cubicBezTo>
                      <a:pt x="27" y="594"/>
                      <a:pt x="28" y="593"/>
                      <a:pt x="29" y="592"/>
                    </a:cubicBezTo>
                    <a:cubicBezTo>
                      <a:pt x="31" y="592"/>
                      <a:pt x="32" y="593"/>
                      <a:pt x="33" y="595"/>
                    </a:cubicBezTo>
                    <a:cubicBezTo>
                      <a:pt x="33" y="595"/>
                      <a:pt x="33" y="595"/>
                      <a:pt x="33" y="595"/>
                    </a:cubicBezTo>
                    <a:cubicBezTo>
                      <a:pt x="33" y="597"/>
                      <a:pt x="32" y="598"/>
                      <a:pt x="30" y="598"/>
                    </a:cubicBezTo>
                    <a:cubicBezTo>
                      <a:pt x="30" y="598"/>
                      <a:pt x="30" y="598"/>
                      <a:pt x="30" y="598"/>
                    </a:cubicBezTo>
                    <a:close/>
                    <a:moveTo>
                      <a:pt x="1197" y="594"/>
                    </a:moveTo>
                    <a:cubicBezTo>
                      <a:pt x="1195" y="594"/>
                      <a:pt x="1194" y="593"/>
                      <a:pt x="1194" y="591"/>
                    </a:cubicBezTo>
                    <a:cubicBezTo>
                      <a:pt x="1194" y="591"/>
                      <a:pt x="1194" y="591"/>
                      <a:pt x="1194" y="591"/>
                    </a:cubicBezTo>
                    <a:cubicBezTo>
                      <a:pt x="1194" y="589"/>
                      <a:pt x="1195" y="588"/>
                      <a:pt x="1197" y="588"/>
                    </a:cubicBezTo>
                    <a:cubicBezTo>
                      <a:pt x="1198" y="588"/>
                      <a:pt x="1200" y="589"/>
                      <a:pt x="1200" y="591"/>
                    </a:cubicBezTo>
                    <a:cubicBezTo>
                      <a:pt x="1200" y="591"/>
                      <a:pt x="1200" y="591"/>
                      <a:pt x="1200" y="591"/>
                    </a:cubicBezTo>
                    <a:cubicBezTo>
                      <a:pt x="1200" y="593"/>
                      <a:pt x="1198" y="594"/>
                      <a:pt x="1197" y="594"/>
                    </a:cubicBezTo>
                    <a:close/>
                    <a:moveTo>
                      <a:pt x="27" y="578"/>
                    </a:moveTo>
                    <a:cubicBezTo>
                      <a:pt x="25" y="578"/>
                      <a:pt x="24" y="577"/>
                      <a:pt x="24" y="576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3" y="574"/>
                      <a:pt x="25" y="572"/>
                      <a:pt x="26" y="572"/>
                    </a:cubicBezTo>
                    <a:cubicBezTo>
                      <a:pt x="28" y="572"/>
                      <a:pt x="29" y="573"/>
                      <a:pt x="30" y="574"/>
                    </a:cubicBezTo>
                    <a:cubicBezTo>
                      <a:pt x="30" y="575"/>
                      <a:pt x="30" y="575"/>
                      <a:pt x="30" y="575"/>
                    </a:cubicBezTo>
                    <a:cubicBezTo>
                      <a:pt x="30" y="576"/>
                      <a:pt x="29" y="578"/>
                      <a:pt x="27" y="578"/>
                    </a:cubicBezTo>
                    <a:cubicBezTo>
                      <a:pt x="27" y="578"/>
                      <a:pt x="27" y="578"/>
                      <a:pt x="27" y="578"/>
                    </a:cubicBezTo>
                    <a:close/>
                    <a:moveTo>
                      <a:pt x="1196" y="574"/>
                    </a:moveTo>
                    <a:cubicBezTo>
                      <a:pt x="1195" y="574"/>
                      <a:pt x="1193" y="573"/>
                      <a:pt x="1193" y="571"/>
                    </a:cubicBezTo>
                    <a:cubicBezTo>
                      <a:pt x="1193" y="570"/>
                      <a:pt x="1193" y="570"/>
                      <a:pt x="1193" y="570"/>
                    </a:cubicBezTo>
                    <a:cubicBezTo>
                      <a:pt x="1193" y="569"/>
                      <a:pt x="1195" y="567"/>
                      <a:pt x="1196" y="567"/>
                    </a:cubicBezTo>
                    <a:cubicBezTo>
                      <a:pt x="1198" y="567"/>
                      <a:pt x="1199" y="569"/>
                      <a:pt x="1199" y="570"/>
                    </a:cubicBezTo>
                    <a:cubicBezTo>
                      <a:pt x="1199" y="572"/>
                      <a:pt x="1198" y="574"/>
                      <a:pt x="1196" y="574"/>
                    </a:cubicBezTo>
                    <a:cubicBezTo>
                      <a:pt x="1196" y="574"/>
                      <a:pt x="1196" y="574"/>
                      <a:pt x="1196" y="574"/>
                    </a:cubicBezTo>
                    <a:close/>
                    <a:moveTo>
                      <a:pt x="24" y="558"/>
                    </a:moveTo>
                    <a:cubicBezTo>
                      <a:pt x="22" y="558"/>
                      <a:pt x="21" y="557"/>
                      <a:pt x="21" y="556"/>
                    </a:cubicBezTo>
                    <a:cubicBezTo>
                      <a:pt x="21" y="555"/>
                      <a:pt x="21" y="555"/>
                      <a:pt x="21" y="555"/>
                    </a:cubicBezTo>
                    <a:cubicBezTo>
                      <a:pt x="21" y="553"/>
                      <a:pt x="22" y="552"/>
                      <a:pt x="23" y="552"/>
                    </a:cubicBezTo>
                    <a:cubicBezTo>
                      <a:pt x="25" y="552"/>
                      <a:pt x="26" y="553"/>
                      <a:pt x="27" y="554"/>
                    </a:cubicBezTo>
                    <a:cubicBezTo>
                      <a:pt x="27" y="555"/>
                      <a:pt x="27" y="555"/>
                      <a:pt x="27" y="555"/>
                    </a:cubicBezTo>
                    <a:cubicBezTo>
                      <a:pt x="27" y="556"/>
                      <a:pt x="26" y="558"/>
                      <a:pt x="24" y="558"/>
                    </a:cubicBezTo>
                    <a:cubicBezTo>
                      <a:pt x="24" y="558"/>
                      <a:pt x="24" y="558"/>
                      <a:pt x="24" y="558"/>
                    </a:cubicBezTo>
                    <a:close/>
                    <a:moveTo>
                      <a:pt x="1196" y="553"/>
                    </a:moveTo>
                    <a:cubicBezTo>
                      <a:pt x="1194" y="553"/>
                      <a:pt x="1193" y="552"/>
                      <a:pt x="1193" y="551"/>
                    </a:cubicBezTo>
                    <a:cubicBezTo>
                      <a:pt x="1193" y="550"/>
                      <a:pt x="1193" y="550"/>
                      <a:pt x="1193" y="550"/>
                    </a:cubicBezTo>
                    <a:cubicBezTo>
                      <a:pt x="1193" y="549"/>
                      <a:pt x="1194" y="547"/>
                      <a:pt x="1196" y="547"/>
                    </a:cubicBezTo>
                    <a:cubicBezTo>
                      <a:pt x="1197" y="547"/>
                      <a:pt x="1199" y="548"/>
                      <a:pt x="1199" y="550"/>
                    </a:cubicBezTo>
                    <a:cubicBezTo>
                      <a:pt x="1199" y="550"/>
                      <a:pt x="1199" y="550"/>
                      <a:pt x="1199" y="550"/>
                    </a:cubicBezTo>
                    <a:cubicBezTo>
                      <a:pt x="1199" y="552"/>
                      <a:pt x="1197" y="553"/>
                      <a:pt x="1196" y="553"/>
                    </a:cubicBezTo>
                    <a:cubicBezTo>
                      <a:pt x="1196" y="553"/>
                      <a:pt x="1196" y="553"/>
                      <a:pt x="1196" y="553"/>
                    </a:cubicBezTo>
                    <a:close/>
                    <a:moveTo>
                      <a:pt x="21" y="538"/>
                    </a:moveTo>
                    <a:cubicBezTo>
                      <a:pt x="20" y="538"/>
                      <a:pt x="18" y="537"/>
                      <a:pt x="18" y="535"/>
                    </a:cubicBezTo>
                    <a:cubicBezTo>
                      <a:pt x="18" y="534"/>
                      <a:pt x="19" y="532"/>
                      <a:pt x="21" y="532"/>
                    </a:cubicBezTo>
                    <a:cubicBezTo>
                      <a:pt x="22" y="531"/>
                      <a:pt x="24" y="532"/>
                      <a:pt x="24" y="534"/>
                    </a:cubicBezTo>
                    <a:cubicBezTo>
                      <a:pt x="24" y="534"/>
                      <a:pt x="24" y="534"/>
                      <a:pt x="24" y="535"/>
                    </a:cubicBezTo>
                    <a:cubicBezTo>
                      <a:pt x="24" y="536"/>
                      <a:pt x="23" y="538"/>
                      <a:pt x="21" y="538"/>
                    </a:cubicBezTo>
                    <a:cubicBezTo>
                      <a:pt x="21" y="538"/>
                      <a:pt x="21" y="538"/>
                      <a:pt x="21" y="538"/>
                    </a:cubicBezTo>
                    <a:close/>
                    <a:moveTo>
                      <a:pt x="1195" y="533"/>
                    </a:moveTo>
                    <a:cubicBezTo>
                      <a:pt x="1193" y="533"/>
                      <a:pt x="1192" y="532"/>
                      <a:pt x="1192" y="530"/>
                    </a:cubicBezTo>
                    <a:cubicBezTo>
                      <a:pt x="1192" y="530"/>
                      <a:pt x="1192" y="530"/>
                      <a:pt x="1192" y="530"/>
                    </a:cubicBezTo>
                    <a:cubicBezTo>
                      <a:pt x="1192" y="528"/>
                      <a:pt x="1193" y="527"/>
                      <a:pt x="1195" y="527"/>
                    </a:cubicBezTo>
                    <a:cubicBezTo>
                      <a:pt x="1196" y="527"/>
                      <a:pt x="1198" y="528"/>
                      <a:pt x="1198" y="530"/>
                    </a:cubicBezTo>
                    <a:cubicBezTo>
                      <a:pt x="1198" y="531"/>
                      <a:pt x="1197" y="533"/>
                      <a:pt x="1195" y="533"/>
                    </a:cubicBezTo>
                    <a:cubicBezTo>
                      <a:pt x="1195" y="533"/>
                      <a:pt x="1195" y="533"/>
                      <a:pt x="1195" y="533"/>
                    </a:cubicBezTo>
                    <a:close/>
                    <a:moveTo>
                      <a:pt x="19" y="518"/>
                    </a:moveTo>
                    <a:cubicBezTo>
                      <a:pt x="17" y="518"/>
                      <a:pt x="16" y="517"/>
                      <a:pt x="16" y="515"/>
                    </a:cubicBezTo>
                    <a:cubicBezTo>
                      <a:pt x="16" y="515"/>
                      <a:pt x="15" y="515"/>
                      <a:pt x="15" y="515"/>
                    </a:cubicBezTo>
                    <a:cubicBezTo>
                      <a:pt x="15" y="513"/>
                      <a:pt x="16" y="511"/>
                      <a:pt x="18" y="511"/>
                    </a:cubicBezTo>
                    <a:cubicBezTo>
                      <a:pt x="20" y="511"/>
                      <a:pt x="21" y="512"/>
                      <a:pt x="21" y="514"/>
                    </a:cubicBezTo>
                    <a:cubicBezTo>
                      <a:pt x="18" y="514"/>
                      <a:pt x="18" y="514"/>
                      <a:pt x="18" y="514"/>
                    </a:cubicBezTo>
                    <a:cubicBezTo>
                      <a:pt x="21" y="514"/>
                      <a:pt x="21" y="514"/>
                      <a:pt x="21" y="514"/>
                    </a:cubicBezTo>
                    <a:cubicBezTo>
                      <a:pt x="22" y="516"/>
                      <a:pt x="21" y="517"/>
                      <a:pt x="19" y="518"/>
                    </a:cubicBezTo>
                    <a:cubicBezTo>
                      <a:pt x="19" y="518"/>
                      <a:pt x="19" y="518"/>
                      <a:pt x="19" y="518"/>
                    </a:cubicBezTo>
                    <a:close/>
                    <a:moveTo>
                      <a:pt x="1194" y="512"/>
                    </a:moveTo>
                    <a:cubicBezTo>
                      <a:pt x="1192" y="512"/>
                      <a:pt x="1191" y="511"/>
                      <a:pt x="1191" y="510"/>
                    </a:cubicBezTo>
                    <a:cubicBezTo>
                      <a:pt x="1191" y="509"/>
                      <a:pt x="1191" y="509"/>
                      <a:pt x="1191" y="509"/>
                    </a:cubicBezTo>
                    <a:cubicBezTo>
                      <a:pt x="1191" y="508"/>
                      <a:pt x="1192" y="506"/>
                      <a:pt x="1193" y="506"/>
                    </a:cubicBezTo>
                    <a:cubicBezTo>
                      <a:pt x="1195" y="506"/>
                      <a:pt x="1197" y="507"/>
                      <a:pt x="1197" y="509"/>
                    </a:cubicBezTo>
                    <a:cubicBezTo>
                      <a:pt x="1197" y="511"/>
                      <a:pt x="1195" y="512"/>
                      <a:pt x="1194" y="512"/>
                    </a:cubicBezTo>
                    <a:cubicBezTo>
                      <a:pt x="1194" y="512"/>
                      <a:pt x="1194" y="512"/>
                      <a:pt x="1194" y="512"/>
                    </a:cubicBezTo>
                    <a:close/>
                    <a:moveTo>
                      <a:pt x="16" y="497"/>
                    </a:moveTo>
                    <a:cubicBezTo>
                      <a:pt x="15" y="497"/>
                      <a:pt x="13" y="496"/>
                      <a:pt x="13" y="495"/>
                    </a:cubicBezTo>
                    <a:cubicBezTo>
                      <a:pt x="13" y="495"/>
                      <a:pt x="13" y="494"/>
                      <a:pt x="13" y="494"/>
                    </a:cubicBezTo>
                    <a:cubicBezTo>
                      <a:pt x="13" y="493"/>
                      <a:pt x="14" y="491"/>
                      <a:pt x="16" y="491"/>
                    </a:cubicBezTo>
                    <a:cubicBezTo>
                      <a:pt x="17" y="491"/>
                      <a:pt x="19" y="492"/>
                      <a:pt x="19" y="494"/>
                    </a:cubicBezTo>
                    <a:cubicBezTo>
                      <a:pt x="16" y="494"/>
                      <a:pt x="16" y="494"/>
                      <a:pt x="16" y="494"/>
                    </a:cubicBezTo>
                    <a:cubicBezTo>
                      <a:pt x="19" y="494"/>
                      <a:pt x="19" y="494"/>
                      <a:pt x="19" y="494"/>
                    </a:cubicBezTo>
                    <a:cubicBezTo>
                      <a:pt x="19" y="496"/>
                      <a:pt x="18" y="497"/>
                      <a:pt x="16" y="497"/>
                    </a:cubicBezTo>
                    <a:cubicBezTo>
                      <a:pt x="16" y="497"/>
                      <a:pt x="16" y="497"/>
                      <a:pt x="16" y="497"/>
                    </a:cubicBezTo>
                    <a:close/>
                    <a:moveTo>
                      <a:pt x="1192" y="492"/>
                    </a:moveTo>
                    <a:cubicBezTo>
                      <a:pt x="1191" y="492"/>
                      <a:pt x="1189" y="491"/>
                      <a:pt x="1189" y="490"/>
                    </a:cubicBezTo>
                    <a:cubicBezTo>
                      <a:pt x="1192" y="489"/>
                      <a:pt x="1192" y="489"/>
                      <a:pt x="1192" y="489"/>
                    </a:cubicBezTo>
                    <a:cubicBezTo>
                      <a:pt x="1189" y="489"/>
                      <a:pt x="1189" y="489"/>
                      <a:pt x="1189" y="489"/>
                    </a:cubicBezTo>
                    <a:cubicBezTo>
                      <a:pt x="1189" y="488"/>
                      <a:pt x="1190" y="486"/>
                      <a:pt x="1192" y="486"/>
                    </a:cubicBezTo>
                    <a:cubicBezTo>
                      <a:pt x="1194" y="486"/>
                      <a:pt x="1195" y="487"/>
                      <a:pt x="1195" y="489"/>
                    </a:cubicBezTo>
                    <a:cubicBezTo>
                      <a:pt x="1195" y="489"/>
                      <a:pt x="1195" y="489"/>
                      <a:pt x="1195" y="489"/>
                    </a:cubicBezTo>
                    <a:cubicBezTo>
                      <a:pt x="1195" y="491"/>
                      <a:pt x="1194" y="492"/>
                      <a:pt x="1192" y="492"/>
                    </a:cubicBezTo>
                    <a:cubicBezTo>
                      <a:pt x="1192" y="492"/>
                      <a:pt x="1192" y="492"/>
                      <a:pt x="1192" y="492"/>
                    </a:cubicBezTo>
                    <a:close/>
                    <a:moveTo>
                      <a:pt x="14" y="477"/>
                    </a:moveTo>
                    <a:cubicBezTo>
                      <a:pt x="12" y="477"/>
                      <a:pt x="11" y="476"/>
                      <a:pt x="11" y="474"/>
                    </a:cubicBezTo>
                    <a:cubicBezTo>
                      <a:pt x="11" y="474"/>
                      <a:pt x="11" y="474"/>
                      <a:pt x="11" y="474"/>
                    </a:cubicBezTo>
                    <a:cubicBezTo>
                      <a:pt x="11" y="472"/>
                      <a:pt x="12" y="471"/>
                      <a:pt x="13" y="471"/>
                    </a:cubicBezTo>
                    <a:cubicBezTo>
                      <a:pt x="15" y="471"/>
                      <a:pt x="17" y="472"/>
                      <a:pt x="17" y="473"/>
                    </a:cubicBezTo>
                    <a:cubicBezTo>
                      <a:pt x="14" y="474"/>
                      <a:pt x="14" y="474"/>
                      <a:pt x="14" y="474"/>
                    </a:cubicBezTo>
                    <a:cubicBezTo>
                      <a:pt x="17" y="474"/>
                      <a:pt x="17" y="474"/>
                      <a:pt x="17" y="474"/>
                    </a:cubicBezTo>
                    <a:cubicBezTo>
                      <a:pt x="17" y="475"/>
                      <a:pt x="16" y="477"/>
                      <a:pt x="14" y="477"/>
                    </a:cubicBezTo>
                    <a:cubicBezTo>
                      <a:pt x="14" y="477"/>
                      <a:pt x="14" y="477"/>
                      <a:pt x="14" y="477"/>
                    </a:cubicBezTo>
                    <a:close/>
                    <a:moveTo>
                      <a:pt x="1191" y="472"/>
                    </a:moveTo>
                    <a:cubicBezTo>
                      <a:pt x="1189" y="472"/>
                      <a:pt x="1188" y="471"/>
                      <a:pt x="1188" y="469"/>
                    </a:cubicBezTo>
                    <a:cubicBezTo>
                      <a:pt x="1188" y="469"/>
                      <a:pt x="1188" y="469"/>
                      <a:pt x="1188" y="469"/>
                    </a:cubicBezTo>
                    <a:cubicBezTo>
                      <a:pt x="1188" y="467"/>
                      <a:pt x="1189" y="466"/>
                      <a:pt x="1190" y="466"/>
                    </a:cubicBezTo>
                    <a:cubicBezTo>
                      <a:pt x="1192" y="465"/>
                      <a:pt x="1194" y="467"/>
                      <a:pt x="1194" y="468"/>
                    </a:cubicBezTo>
                    <a:cubicBezTo>
                      <a:pt x="1194" y="470"/>
                      <a:pt x="1193" y="472"/>
                      <a:pt x="1191" y="472"/>
                    </a:cubicBezTo>
                    <a:cubicBezTo>
                      <a:pt x="1191" y="472"/>
                      <a:pt x="1191" y="472"/>
                      <a:pt x="1191" y="472"/>
                    </a:cubicBezTo>
                    <a:close/>
                    <a:moveTo>
                      <a:pt x="12" y="457"/>
                    </a:moveTo>
                    <a:cubicBezTo>
                      <a:pt x="10" y="457"/>
                      <a:pt x="9" y="456"/>
                      <a:pt x="9" y="454"/>
                    </a:cubicBezTo>
                    <a:cubicBezTo>
                      <a:pt x="9" y="452"/>
                      <a:pt x="10" y="451"/>
                      <a:pt x="11" y="451"/>
                    </a:cubicBezTo>
                    <a:cubicBezTo>
                      <a:pt x="13" y="450"/>
                      <a:pt x="15" y="451"/>
                      <a:pt x="15" y="453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5" y="455"/>
                      <a:pt x="14" y="457"/>
                      <a:pt x="12" y="457"/>
                    </a:cubicBezTo>
                    <a:cubicBezTo>
                      <a:pt x="12" y="457"/>
                      <a:pt x="12" y="457"/>
                      <a:pt x="12" y="457"/>
                    </a:cubicBezTo>
                    <a:close/>
                    <a:moveTo>
                      <a:pt x="1189" y="452"/>
                    </a:moveTo>
                    <a:cubicBezTo>
                      <a:pt x="1187" y="452"/>
                      <a:pt x="1186" y="451"/>
                      <a:pt x="1186" y="449"/>
                    </a:cubicBezTo>
                    <a:cubicBezTo>
                      <a:pt x="1189" y="449"/>
                      <a:pt x="1189" y="449"/>
                      <a:pt x="1189" y="449"/>
                    </a:cubicBezTo>
                    <a:cubicBezTo>
                      <a:pt x="1186" y="449"/>
                      <a:pt x="1186" y="449"/>
                      <a:pt x="1186" y="449"/>
                    </a:cubicBezTo>
                    <a:cubicBezTo>
                      <a:pt x="1186" y="447"/>
                      <a:pt x="1187" y="445"/>
                      <a:pt x="1189" y="445"/>
                    </a:cubicBezTo>
                    <a:cubicBezTo>
                      <a:pt x="1190" y="445"/>
                      <a:pt x="1192" y="446"/>
                      <a:pt x="1192" y="448"/>
                    </a:cubicBezTo>
                    <a:cubicBezTo>
                      <a:pt x="1192" y="448"/>
                      <a:pt x="1192" y="448"/>
                      <a:pt x="1192" y="448"/>
                    </a:cubicBezTo>
                    <a:cubicBezTo>
                      <a:pt x="1192" y="450"/>
                      <a:pt x="1191" y="452"/>
                      <a:pt x="1189" y="452"/>
                    </a:cubicBezTo>
                    <a:cubicBezTo>
                      <a:pt x="1189" y="452"/>
                      <a:pt x="1189" y="452"/>
                      <a:pt x="1189" y="452"/>
                    </a:cubicBezTo>
                    <a:close/>
                    <a:moveTo>
                      <a:pt x="10" y="436"/>
                    </a:moveTo>
                    <a:cubicBezTo>
                      <a:pt x="8" y="436"/>
                      <a:pt x="7" y="435"/>
                      <a:pt x="7" y="434"/>
                    </a:cubicBezTo>
                    <a:cubicBezTo>
                      <a:pt x="7" y="434"/>
                      <a:pt x="7" y="433"/>
                      <a:pt x="7" y="433"/>
                    </a:cubicBezTo>
                    <a:cubicBezTo>
                      <a:pt x="7" y="432"/>
                      <a:pt x="8" y="430"/>
                      <a:pt x="10" y="430"/>
                    </a:cubicBezTo>
                    <a:cubicBezTo>
                      <a:pt x="11" y="430"/>
                      <a:pt x="13" y="431"/>
                      <a:pt x="13" y="433"/>
                    </a:cubicBezTo>
                    <a:cubicBezTo>
                      <a:pt x="10" y="433"/>
                      <a:pt x="10" y="433"/>
                      <a:pt x="10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3" y="435"/>
                      <a:pt x="12" y="436"/>
                      <a:pt x="10" y="436"/>
                    </a:cubicBezTo>
                    <a:cubicBezTo>
                      <a:pt x="10" y="436"/>
                      <a:pt x="10" y="436"/>
                      <a:pt x="10" y="436"/>
                    </a:cubicBezTo>
                    <a:close/>
                    <a:moveTo>
                      <a:pt x="1187" y="431"/>
                    </a:moveTo>
                    <a:cubicBezTo>
                      <a:pt x="1186" y="431"/>
                      <a:pt x="1184" y="430"/>
                      <a:pt x="1184" y="429"/>
                    </a:cubicBezTo>
                    <a:cubicBezTo>
                      <a:pt x="1187" y="428"/>
                      <a:pt x="1187" y="428"/>
                      <a:pt x="1187" y="428"/>
                    </a:cubicBezTo>
                    <a:cubicBezTo>
                      <a:pt x="1184" y="428"/>
                      <a:pt x="1184" y="428"/>
                      <a:pt x="1184" y="428"/>
                    </a:cubicBezTo>
                    <a:cubicBezTo>
                      <a:pt x="1184" y="427"/>
                      <a:pt x="1185" y="425"/>
                      <a:pt x="1187" y="425"/>
                    </a:cubicBezTo>
                    <a:cubicBezTo>
                      <a:pt x="1188" y="425"/>
                      <a:pt x="1190" y="426"/>
                      <a:pt x="1190" y="428"/>
                    </a:cubicBezTo>
                    <a:cubicBezTo>
                      <a:pt x="1190" y="428"/>
                      <a:pt x="1190" y="428"/>
                      <a:pt x="1190" y="428"/>
                    </a:cubicBezTo>
                    <a:cubicBezTo>
                      <a:pt x="1190" y="430"/>
                      <a:pt x="1189" y="431"/>
                      <a:pt x="1187" y="431"/>
                    </a:cubicBezTo>
                    <a:cubicBezTo>
                      <a:pt x="1187" y="431"/>
                      <a:pt x="1187" y="431"/>
                      <a:pt x="1187" y="431"/>
                    </a:cubicBezTo>
                    <a:close/>
                    <a:moveTo>
                      <a:pt x="8" y="416"/>
                    </a:moveTo>
                    <a:cubicBezTo>
                      <a:pt x="7" y="416"/>
                      <a:pt x="5" y="415"/>
                      <a:pt x="5" y="413"/>
                    </a:cubicBezTo>
                    <a:cubicBezTo>
                      <a:pt x="5" y="413"/>
                      <a:pt x="5" y="413"/>
                      <a:pt x="5" y="413"/>
                    </a:cubicBezTo>
                    <a:cubicBezTo>
                      <a:pt x="5" y="411"/>
                      <a:pt x="6" y="410"/>
                      <a:pt x="8" y="410"/>
                    </a:cubicBezTo>
                    <a:cubicBezTo>
                      <a:pt x="10" y="410"/>
                      <a:pt x="11" y="411"/>
                      <a:pt x="11" y="413"/>
                    </a:cubicBezTo>
                    <a:cubicBezTo>
                      <a:pt x="8" y="413"/>
                      <a:pt x="8" y="413"/>
                      <a:pt x="8" y="413"/>
                    </a:cubicBezTo>
                    <a:cubicBezTo>
                      <a:pt x="11" y="413"/>
                      <a:pt x="11" y="413"/>
                      <a:pt x="11" y="413"/>
                    </a:cubicBezTo>
                    <a:cubicBezTo>
                      <a:pt x="11" y="415"/>
                      <a:pt x="10" y="416"/>
                      <a:pt x="8" y="416"/>
                    </a:cubicBezTo>
                    <a:cubicBezTo>
                      <a:pt x="8" y="416"/>
                      <a:pt x="8" y="416"/>
                      <a:pt x="8" y="416"/>
                    </a:cubicBezTo>
                    <a:close/>
                    <a:moveTo>
                      <a:pt x="1185" y="411"/>
                    </a:moveTo>
                    <a:cubicBezTo>
                      <a:pt x="1183" y="411"/>
                      <a:pt x="1182" y="410"/>
                      <a:pt x="1182" y="408"/>
                    </a:cubicBezTo>
                    <a:cubicBezTo>
                      <a:pt x="1182" y="408"/>
                      <a:pt x="1182" y="408"/>
                      <a:pt x="1182" y="408"/>
                    </a:cubicBezTo>
                    <a:cubicBezTo>
                      <a:pt x="1182" y="406"/>
                      <a:pt x="1183" y="405"/>
                      <a:pt x="1185" y="405"/>
                    </a:cubicBezTo>
                    <a:cubicBezTo>
                      <a:pt x="1186" y="405"/>
                      <a:pt x="1188" y="406"/>
                      <a:pt x="1188" y="407"/>
                    </a:cubicBezTo>
                    <a:cubicBezTo>
                      <a:pt x="1188" y="409"/>
                      <a:pt x="1187" y="411"/>
                      <a:pt x="1185" y="411"/>
                    </a:cubicBezTo>
                    <a:cubicBezTo>
                      <a:pt x="1185" y="411"/>
                      <a:pt x="1185" y="411"/>
                      <a:pt x="1185" y="411"/>
                    </a:cubicBezTo>
                    <a:close/>
                    <a:moveTo>
                      <a:pt x="7" y="396"/>
                    </a:moveTo>
                    <a:cubicBezTo>
                      <a:pt x="5" y="396"/>
                      <a:pt x="4" y="395"/>
                      <a:pt x="4" y="393"/>
                    </a:cubicBezTo>
                    <a:cubicBezTo>
                      <a:pt x="4" y="391"/>
                      <a:pt x="5" y="390"/>
                      <a:pt x="6" y="390"/>
                    </a:cubicBezTo>
                    <a:cubicBezTo>
                      <a:pt x="8" y="390"/>
                      <a:pt x="10" y="391"/>
                      <a:pt x="10" y="392"/>
                    </a:cubicBezTo>
                    <a:cubicBezTo>
                      <a:pt x="10" y="392"/>
                      <a:pt x="10" y="393"/>
                      <a:pt x="10" y="393"/>
                    </a:cubicBezTo>
                    <a:cubicBezTo>
                      <a:pt x="10" y="394"/>
                      <a:pt x="9" y="396"/>
                      <a:pt x="7" y="396"/>
                    </a:cubicBezTo>
                    <a:cubicBezTo>
                      <a:pt x="7" y="396"/>
                      <a:pt x="7" y="396"/>
                      <a:pt x="7" y="396"/>
                    </a:cubicBezTo>
                    <a:close/>
                    <a:moveTo>
                      <a:pt x="1183" y="391"/>
                    </a:moveTo>
                    <a:cubicBezTo>
                      <a:pt x="1181" y="391"/>
                      <a:pt x="1180" y="390"/>
                      <a:pt x="1180" y="388"/>
                    </a:cubicBezTo>
                    <a:cubicBezTo>
                      <a:pt x="1180" y="388"/>
                      <a:pt x="1180" y="388"/>
                      <a:pt x="1180" y="388"/>
                    </a:cubicBezTo>
                    <a:cubicBezTo>
                      <a:pt x="1180" y="386"/>
                      <a:pt x="1181" y="385"/>
                      <a:pt x="1182" y="384"/>
                    </a:cubicBezTo>
                    <a:cubicBezTo>
                      <a:pt x="1184" y="384"/>
                      <a:pt x="1186" y="385"/>
                      <a:pt x="1186" y="387"/>
                    </a:cubicBezTo>
                    <a:cubicBezTo>
                      <a:pt x="1186" y="389"/>
                      <a:pt x="1185" y="390"/>
                      <a:pt x="1183" y="391"/>
                    </a:cubicBezTo>
                    <a:cubicBezTo>
                      <a:pt x="1183" y="391"/>
                      <a:pt x="1183" y="391"/>
                      <a:pt x="1183" y="391"/>
                    </a:cubicBezTo>
                    <a:close/>
                    <a:moveTo>
                      <a:pt x="5" y="375"/>
                    </a:moveTo>
                    <a:cubicBezTo>
                      <a:pt x="4" y="375"/>
                      <a:pt x="3" y="374"/>
                      <a:pt x="2" y="373"/>
                    </a:cubicBezTo>
                    <a:cubicBezTo>
                      <a:pt x="2" y="371"/>
                      <a:pt x="4" y="369"/>
                      <a:pt x="5" y="369"/>
                    </a:cubicBezTo>
                    <a:cubicBezTo>
                      <a:pt x="7" y="369"/>
                      <a:pt x="8" y="370"/>
                      <a:pt x="8" y="372"/>
                    </a:cubicBezTo>
                    <a:cubicBezTo>
                      <a:pt x="8" y="372"/>
                      <a:pt x="8" y="372"/>
                      <a:pt x="8" y="372"/>
                    </a:cubicBezTo>
                    <a:cubicBezTo>
                      <a:pt x="9" y="374"/>
                      <a:pt x="7" y="375"/>
                      <a:pt x="6" y="375"/>
                    </a:cubicBezTo>
                    <a:cubicBezTo>
                      <a:pt x="6" y="375"/>
                      <a:pt x="6" y="375"/>
                      <a:pt x="5" y="375"/>
                    </a:cubicBezTo>
                    <a:close/>
                    <a:moveTo>
                      <a:pt x="1180" y="371"/>
                    </a:moveTo>
                    <a:cubicBezTo>
                      <a:pt x="1179" y="371"/>
                      <a:pt x="1178" y="369"/>
                      <a:pt x="1178" y="368"/>
                    </a:cubicBezTo>
                    <a:cubicBezTo>
                      <a:pt x="1180" y="368"/>
                      <a:pt x="1180" y="368"/>
                      <a:pt x="1180" y="368"/>
                    </a:cubicBezTo>
                    <a:cubicBezTo>
                      <a:pt x="1177" y="367"/>
                      <a:pt x="1177" y="367"/>
                      <a:pt x="1177" y="367"/>
                    </a:cubicBezTo>
                    <a:cubicBezTo>
                      <a:pt x="1177" y="366"/>
                      <a:pt x="1178" y="364"/>
                      <a:pt x="1180" y="364"/>
                    </a:cubicBezTo>
                    <a:cubicBezTo>
                      <a:pt x="1182" y="364"/>
                      <a:pt x="1183" y="365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4" y="369"/>
                      <a:pt x="1182" y="370"/>
                      <a:pt x="1181" y="371"/>
                    </a:cubicBezTo>
                    <a:cubicBezTo>
                      <a:pt x="1181" y="371"/>
                      <a:pt x="1181" y="371"/>
                      <a:pt x="1180" y="371"/>
                    </a:cubicBezTo>
                    <a:close/>
                    <a:moveTo>
                      <a:pt x="4" y="355"/>
                    </a:moveTo>
                    <a:cubicBezTo>
                      <a:pt x="3" y="355"/>
                      <a:pt x="2" y="354"/>
                      <a:pt x="1" y="352"/>
                    </a:cubicBezTo>
                    <a:cubicBezTo>
                      <a:pt x="1" y="351"/>
                      <a:pt x="3" y="349"/>
                      <a:pt x="4" y="349"/>
                    </a:cubicBezTo>
                    <a:cubicBezTo>
                      <a:pt x="6" y="349"/>
                      <a:pt x="7" y="350"/>
                      <a:pt x="7" y="352"/>
                    </a:cubicBezTo>
                    <a:cubicBezTo>
                      <a:pt x="7" y="352"/>
                      <a:pt x="7" y="352"/>
                      <a:pt x="7" y="352"/>
                    </a:cubicBezTo>
                    <a:cubicBezTo>
                      <a:pt x="8" y="354"/>
                      <a:pt x="6" y="355"/>
                      <a:pt x="5" y="355"/>
                    </a:cubicBezTo>
                    <a:cubicBezTo>
                      <a:pt x="5" y="355"/>
                      <a:pt x="4" y="355"/>
                      <a:pt x="4" y="355"/>
                    </a:cubicBezTo>
                    <a:close/>
                    <a:moveTo>
                      <a:pt x="1178" y="350"/>
                    </a:moveTo>
                    <a:cubicBezTo>
                      <a:pt x="1177" y="350"/>
                      <a:pt x="1175" y="349"/>
                      <a:pt x="1175" y="348"/>
                    </a:cubicBezTo>
                    <a:cubicBezTo>
                      <a:pt x="1178" y="347"/>
                      <a:pt x="1178" y="347"/>
                      <a:pt x="1178" y="347"/>
                    </a:cubicBezTo>
                    <a:cubicBezTo>
                      <a:pt x="1175" y="347"/>
                      <a:pt x="1175" y="347"/>
                      <a:pt x="1175" y="347"/>
                    </a:cubicBezTo>
                    <a:cubicBezTo>
                      <a:pt x="1175" y="346"/>
                      <a:pt x="1176" y="344"/>
                      <a:pt x="1178" y="344"/>
                    </a:cubicBezTo>
                    <a:cubicBezTo>
                      <a:pt x="1179" y="344"/>
                      <a:pt x="1181" y="345"/>
                      <a:pt x="1181" y="346"/>
                    </a:cubicBezTo>
                    <a:cubicBezTo>
                      <a:pt x="1181" y="346"/>
                      <a:pt x="1181" y="347"/>
                      <a:pt x="1181" y="347"/>
                    </a:cubicBezTo>
                    <a:cubicBezTo>
                      <a:pt x="1181" y="349"/>
                      <a:pt x="1180" y="350"/>
                      <a:pt x="1178" y="350"/>
                    </a:cubicBezTo>
                    <a:cubicBezTo>
                      <a:pt x="1178" y="350"/>
                      <a:pt x="1178" y="350"/>
                      <a:pt x="1178" y="350"/>
                    </a:cubicBezTo>
                    <a:close/>
                    <a:moveTo>
                      <a:pt x="4" y="335"/>
                    </a:moveTo>
                    <a:cubicBezTo>
                      <a:pt x="2" y="335"/>
                      <a:pt x="1" y="333"/>
                      <a:pt x="1" y="332"/>
                    </a:cubicBezTo>
                    <a:cubicBezTo>
                      <a:pt x="1" y="330"/>
                      <a:pt x="2" y="329"/>
                      <a:pt x="4" y="328"/>
                    </a:cubicBezTo>
                    <a:cubicBezTo>
                      <a:pt x="5" y="328"/>
                      <a:pt x="7" y="330"/>
                      <a:pt x="7" y="331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7" y="333"/>
                      <a:pt x="5" y="335"/>
                      <a:pt x="4" y="335"/>
                    </a:cubicBezTo>
                    <a:cubicBezTo>
                      <a:pt x="4" y="335"/>
                      <a:pt x="4" y="335"/>
                      <a:pt x="4" y="335"/>
                    </a:cubicBezTo>
                    <a:close/>
                    <a:moveTo>
                      <a:pt x="1176" y="330"/>
                    </a:moveTo>
                    <a:cubicBezTo>
                      <a:pt x="1174" y="330"/>
                      <a:pt x="1173" y="329"/>
                      <a:pt x="1173" y="327"/>
                    </a:cubicBezTo>
                    <a:cubicBezTo>
                      <a:pt x="1176" y="327"/>
                      <a:pt x="1176" y="327"/>
                      <a:pt x="1176" y="327"/>
                    </a:cubicBezTo>
                    <a:cubicBezTo>
                      <a:pt x="1173" y="327"/>
                      <a:pt x="1173" y="327"/>
                      <a:pt x="1173" y="327"/>
                    </a:cubicBezTo>
                    <a:cubicBezTo>
                      <a:pt x="1172" y="325"/>
                      <a:pt x="1174" y="324"/>
                      <a:pt x="1175" y="324"/>
                    </a:cubicBezTo>
                    <a:cubicBezTo>
                      <a:pt x="1177" y="323"/>
                      <a:pt x="1178" y="325"/>
                      <a:pt x="1179" y="326"/>
                    </a:cubicBezTo>
                    <a:cubicBezTo>
                      <a:pt x="1179" y="326"/>
                      <a:pt x="1179" y="327"/>
                      <a:pt x="1179" y="327"/>
                    </a:cubicBezTo>
                    <a:cubicBezTo>
                      <a:pt x="1179" y="328"/>
                      <a:pt x="1178" y="330"/>
                      <a:pt x="1176" y="330"/>
                    </a:cubicBezTo>
                    <a:cubicBezTo>
                      <a:pt x="1176" y="330"/>
                      <a:pt x="1176" y="330"/>
                      <a:pt x="1176" y="330"/>
                    </a:cubicBezTo>
                    <a:close/>
                    <a:moveTo>
                      <a:pt x="3" y="314"/>
                    </a:moveTo>
                    <a:cubicBezTo>
                      <a:pt x="2" y="314"/>
                      <a:pt x="0" y="313"/>
                      <a:pt x="0" y="311"/>
                    </a:cubicBezTo>
                    <a:cubicBezTo>
                      <a:pt x="0" y="310"/>
                      <a:pt x="2" y="308"/>
                      <a:pt x="3" y="308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5" y="308"/>
                      <a:pt x="6" y="309"/>
                      <a:pt x="6" y="311"/>
                    </a:cubicBezTo>
                    <a:cubicBezTo>
                      <a:pt x="6" y="311"/>
                      <a:pt x="6" y="311"/>
                      <a:pt x="6" y="311"/>
                    </a:cubicBezTo>
                    <a:cubicBezTo>
                      <a:pt x="6" y="313"/>
                      <a:pt x="5" y="314"/>
                      <a:pt x="3" y="314"/>
                    </a:cubicBezTo>
                    <a:cubicBezTo>
                      <a:pt x="3" y="314"/>
                      <a:pt x="3" y="314"/>
                      <a:pt x="3" y="314"/>
                    </a:cubicBezTo>
                    <a:close/>
                    <a:moveTo>
                      <a:pt x="1173" y="310"/>
                    </a:moveTo>
                    <a:cubicBezTo>
                      <a:pt x="1172" y="310"/>
                      <a:pt x="1170" y="309"/>
                      <a:pt x="1170" y="307"/>
                    </a:cubicBezTo>
                    <a:cubicBezTo>
                      <a:pt x="1173" y="307"/>
                      <a:pt x="1173" y="307"/>
                      <a:pt x="1173" y="307"/>
                    </a:cubicBezTo>
                    <a:cubicBezTo>
                      <a:pt x="1170" y="307"/>
                      <a:pt x="1170" y="307"/>
                      <a:pt x="1170" y="307"/>
                    </a:cubicBezTo>
                    <a:cubicBezTo>
                      <a:pt x="1170" y="305"/>
                      <a:pt x="1171" y="304"/>
                      <a:pt x="1173" y="303"/>
                    </a:cubicBezTo>
                    <a:cubicBezTo>
                      <a:pt x="1175" y="303"/>
                      <a:pt x="1176" y="304"/>
                      <a:pt x="1176" y="306"/>
                    </a:cubicBezTo>
                    <a:cubicBezTo>
                      <a:pt x="1176" y="306"/>
                      <a:pt x="1176" y="306"/>
                      <a:pt x="1176" y="306"/>
                    </a:cubicBezTo>
                    <a:cubicBezTo>
                      <a:pt x="1176" y="308"/>
                      <a:pt x="1175" y="309"/>
                      <a:pt x="1174" y="310"/>
                    </a:cubicBezTo>
                    <a:cubicBezTo>
                      <a:pt x="1173" y="310"/>
                      <a:pt x="1173" y="310"/>
                      <a:pt x="1173" y="310"/>
                    </a:cubicBezTo>
                    <a:close/>
                    <a:moveTo>
                      <a:pt x="3" y="294"/>
                    </a:moveTo>
                    <a:cubicBezTo>
                      <a:pt x="1" y="294"/>
                      <a:pt x="0" y="293"/>
                      <a:pt x="0" y="291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89"/>
                      <a:pt x="1" y="287"/>
                      <a:pt x="3" y="287"/>
                    </a:cubicBezTo>
                    <a:cubicBezTo>
                      <a:pt x="5" y="287"/>
                      <a:pt x="6" y="289"/>
                      <a:pt x="6" y="290"/>
                    </a:cubicBezTo>
                    <a:cubicBezTo>
                      <a:pt x="6" y="291"/>
                      <a:pt x="6" y="291"/>
                      <a:pt x="6" y="291"/>
                    </a:cubicBezTo>
                    <a:cubicBezTo>
                      <a:pt x="6" y="293"/>
                      <a:pt x="5" y="294"/>
                      <a:pt x="3" y="294"/>
                    </a:cubicBezTo>
                    <a:close/>
                    <a:moveTo>
                      <a:pt x="1171" y="289"/>
                    </a:moveTo>
                    <a:cubicBezTo>
                      <a:pt x="1169" y="289"/>
                      <a:pt x="1168" y="288"/>
                      <a:pt x="1168" y="287"/>
                    </a:cubicBezTo>
                    <a:cubicBezTo>
                      <a:pt x="1171" y="286"/>
                      <a:pt x="1171" y="286"/>
                      <a:pt x="1171" y="286"/>
                    </a:cubicBezTo>
                    <a:cubicBezTo>
                      <a:pt x="1168" y="286"/>
                      <a:pt x="1168" y="286"/>
                      <a:pt x="1168" y="286"/>
                    </a:cubicBezTo>
                    <a:cubicBezTo>
                      <a:pt x="1167" y="285"/>
                      <a:pt x="1169" y="283"/>
                      <a:pt x="1170" y="283"/>
                    </a:cubicBezTo>
                    <a:cubicBezTo>
                      <a:pt x="1172" y="283"/>
                      <a:pt x="1173" y="284"/>
                      <a:pt x="1174" y="286"/>
                    </a:cubicBezTo>
                    <a:cubicBezTo>
                      <a:pt x="1174" y="286"/>
                      <a:pt x="1174" y="286"/>
                      <a:pt x="1174" y="286"/>
                    </a:cubicBezTo>
                    <a:cubicBezTo>
                      <a:pt x="1174" y="288"/>
                      <a:pt x="1173" y="289"/>
                      <a:pt x="1171" y="289"/>
                    </a:cubicBezTo>
                    <a:cubicBezTo>
                      <a:pt x="1171" y="289"/>
                      <a:pt x="1171" y="289"/>
                      <a:pt x="1171" y="289"/>
                    </a:cubicBezTo>
                    <a:close/>
                    <a:moveTo>
                      <a:pt x="3" y="273"/>
                    </a:moveTo>
                    <a:cubicBezTo>
                      <a:pt x="3" y="273"/>
                      <a:pt x="3" y="273"/>
                      <a:pt x="3" y="273"/>
                    </a:cubicBezTo>
                    <a:cubicBezTo>
                      <a:pt x="1" y="273"/>
                      <a:pt x="0" y="272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8"/>
                      <a:pt x="2" y="267"/>
                      <a:pt x="3" y="267"/>
                    </a:cubicBezTo>
                    <a:cubicBezTo>
                      <a:pt x="5" y="267"/>
                      <a:pt x="6" y="268"/>
                      <a:pt x="6" y="270"/>
                    </a:cubicBezTo>
                    <a:cubicBezTo>
                      <a:pt x="6" y="271"/>
                      <a:pt x="6" y="271"/>
                      <a:pt x="6" y="271"/>
                    </a:cubicBezTo>
                    <a:cubicBezTo>
                      <a:pt x="6" y="272"/>
                      <a:pt x="5" y="273"/>
                      <a:pt x="3" y="273"/>
                    </a:cubicBezTo>
                    <a:close/>
                    <a:moveTo>
                      <a:pt x="1168" y="269"/>
                    </a:moveTo>
                    <a:cubicBezTo>
                      <a:pt x="1167" y="269"/>
                      <a:pt x="1165" y="268"/>
                      <a:pt x="1165" y="267"/>
                    </a:cubicBezTo>
                    <a:cubicBezTo>
                      <a:pt x="1168" y="266"/>
                      <a:pt x="1168" y="266"/>
                      <a:pt x="1168" y="266"/>
                    </a:cubicBezTo>
                    <a:cubicBezTo>
                      <a:pt x="1165" y="266"/>
                      <a:pt x="1165" y="266"/>
                      <a:pt x="1165" y="266"/>
                    </a:cubicBezTo>
                    <a:cubicBezTo>
                      <a:pt x="1165" y="265"/>
                      <a:pt x="1166" y="263"/>
                      <a:pt x="1168" y="263"/>
                    </a:cubicBezTo>
                    <a:cubicBezTo>
                      <a:pt x="1169" y="263"/>
                      <a:pt x="1171" y="264"/>
                      <a:pt x="1171" y="265"/>
                    </a:cubicBezTo>
                    <a:cubicBezTo>
                      <a:pt x="1171" y="265"/>
                      <a:pt x="1171" y="266"/>
                      <a:pt x="1171" y="266"/>
                    </a:cubicBezTo>
                    <a:cubicBezTo>
                      <a:pt x="1171" y="267"/>
                      <a:pt x="1170" y="269"/>
                      <a:pt x="1169" y="269"/>
                    </a:cubicBezTo>
                    <a:cubicBezTo>
                      <a:pt x="1168" y="269"/>
                      <a:pt x="1168" y="269"/>
                      <a:pt x="1168" y="269"/>
                    </a:cubicBezTo>
                    <a:close/>
                    <a:moveTo>
                      <a:pt x="4" y="253"/>
                    </a:moveTo>
                    <a:cubicBezTo>
                      <a:pt x="4" y="253"/>
                      <a:pt x="4" y="253"/>
                      <a:pt x="4" y="253"/>
                    </a:cubicBezTo>
                    <a:cubicBezTo>
                      <a:pt x="2" y="253"/>
                      <a:pt x="1" y="252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48"/>
                      <a:pt x="2" y="247"/>
                      <a:pt x="4" y="247"/>
                    </a:cubicBezTo>
                    <a:cubicBezTo>
                      <a:pt x="6" y="247"/>
                      <a:pt x="7" y="248"/>
                      <a:pt x="7" y="250"/>
                    </a:cubicBezTo>
                    <a:cubicBezTo>
                      <a:pt x="7" y="250"/>
                      <a:pt x="7" y="250"/>
                      <a:pt x="7" y="250"/>
                    </a:cubicBezTo>
                    <a:cubicBezTo>
                      <a:pt x="7" y="252"/>
                      <a:pt x="5" y="253"/>
                      <a:pt x="4" y="253"/>
                    </a:cubicBezTo>
                    <a:close/>
                    <a:moveTo>
                      <a:pt x="1165" y="249"/>
                    </a:moveTo>
                    <a:cubicBezTo>
                      <a:pt x="1164" y="249"/>
                      <a:pt x="1163" y="248"/>
                      <a:pt x="1162" y="246"/>
                    </a:cubicBezTo>
                    <a:cubicBezTo>
                      <a:pt x="1162" y="246"/>
                      <a:pt x="1162" y="246"/>
                      <a:pt x="1162" y="246"/>
                    </a:cubicBezTo>
                    <a:cubicBezTo>
                      <a:pt x="1162" y="244"/>
                      <a:pt x="1163" y="243"/>
                      <a:pt x="1165" y="243"/>
                    </a:cubicBezTo>
                    <a:cubicBezTo>
                      <a:pt x="1167" y="242"/>
                      <a:pt x="1168" y="244"/>
                      <a:pt x="1168" y="245"/>
                    </a:cubicBezTo>
                    <a:cubicBezTo>
                      <a:pt x="1169" y="247"/>
                      <a:pt x="1168" y="249"/>
                      <a:pt x="1166" y="249"/>
                    </a:cubicBezTo>
                    <a:cubicBezTo>
                      <a:pt x="1166" y="249"/>
                      <a:pt x="1166" y="249"/>
                      <a:pt x="1165" y="249"/>
                    </a:cubicBezTo>
                    <a:close/>
                    <a:moveTo>
                      <a:pt x="5" y="233"/>
                    </a:moveTo>
                    <a:cubicBezTo>
                      <a:pt x="5" y="233"/>
                      <a:pt x="5" y="233"/>
                      <a:pt x="5" y="233"/>
                    </a:cubicBezTo>
                    <a:cubicBezTo>
                      <a:pt x="3" y="233"/>
                      <a:pt x="2" y="231"/>
                      <a:pt x="2" y="229"/>
                    </a:cubicBezTo>
                    <a:cubicBezTo>
                      <a:pt x="2" y="228"/>
                      <a:pt x="3" y="226"/>
                      <a:pt x="5" y="227"/>
                    </a:cubicBezTo>
                    <a:cubicBezTo>
                      <a:pt x="7" y="227"/>
                      <a:pt x="8" y="228"/>
                      <a:pt x="8" y="229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2"/>
                      <a:pt x="6" y="233"/>
                      <a:pt x="5" y="233"/>
                    </a:cubicBezTo>
                    <a:close/>
                    <a:moveTo>
                      <a:pt x="1163" y="229"/>
                    </a:moveTo>
                    <a:cubicBezTo>
                      <a:pt x="1161" y="229"/>
                      <a:pt x="1160" y="228"/>
                      <a:pt x="1160" y="226"/>
                    </a:cubicBezTo>
                    <a:cubicBezTo>
                      <a:pt x="1160" y="226"/>
                      <a:pt x="1160" y="226"/>
                      <a:pt x="1160" y="226"/>
                    </a:cubicBezTo>
                    <a:cubicBezTo>
                      <a:pt x="1159" y="224"/>
                      <a:pt x="1160" y="223"/>
                      <a:pt x="1162" y="222"/>
                    </a:cubicBezTo>
                    <a:cubicBezTo>
                      <a:pt x="1164" y="222"/>
                      <a:pt x="1165" y="223"/>
                      <a:pt x="1165" y="225"/>
                    </a:cubicBezTo>
                    <a:cubicBezTo>
                      <a:pt x="1166" y="225"/>
                      <a:pt x="1166" y="225"/>
                      <a:pt x="1166" y="225"/>
                    </a:cubicBezTo>
                    <a:cubicBezTo>
                      <a:pt x="1166" y="227"/>
                      <a:pt x="1165" y="228"/>
                      <a:pt x="1163" y="229"/>
                    </a:cubicBezTo>
                    <a:cubicBezTo>
                      <a:pt x="1163" y="229"/>
                      <a:pt x="1163" y="229"/>
                      <a:pt x="1163" y="229"/>
                    </a:cubicBezTo>
                    <a:close/>
                    <a:moveTo>
                      <a:pt x="6" y="212"/>
                    </a:moveTo>
                    <a:cubicBezTo>
                      <a:pt x="6" y="212"/>
                      <a:pt x="6" y="212"/>
                      <a:pt x="6" y="212"/>
                    </a:cubicBezTo>
                    <a:cubicBezTo>
                      <a:pt x="4" y="212"/>
                      <a:pt x="3" y="211"/>
                      <a:pt x="3" y="209"/>
                    </a:cubicBezTo>
                    <a:cubicBezTo>
                      <a:pt x="3" y="209"/>
                      <a:pt x="3" y="209"/>
                      <a:pt x="3" y="209"/>
                    </a:cubicBezTo>
                    <a:cubicBezTo>
                      <a:pt x="4" y="207"/>
                      <a:pt x="5" y="206"/>
                      <a:pt x="7" y="206"/>
                    </a:cubicBezTo>
                    <a:cubicBezTo>
                      <a:pt x="8" y="206"/>
                      <a:pt x="10" y="208"/>
                      <a:pt x="9" y="209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9" y="211"/>
                      <a:pt x="8" y="212"/>
                      <a:pt x="6" y="212"/>
                    </a:cubicBezTo>
                    <a:close/>
                    <a:moveTo>
                      <a:pt x="1160" y="209"/>
                    </a:moveTo>
                    <a:cubicBezTo>
                      <a:pt x="1158" y="209"/>
                      <a:pt x="1157" y="208"/>
                      <a:pt x="1157" y="206"/>
                    </a:cubicBezTo>
                    <a:cubicBezTo>
                      <a:pt x="1160" y="206"/>
                      <a:pt x="1160" y="206"/>
                      <a:pt x="1160" y="206"/>
                    </a:cubicBezTo>
                    <a:cubicBezTo>
                      <a:pt x="1157" y="206"/>
                      <a:pt x="1157" y="206"/>
                      <a:pt x="1157" y="206"/>
                    </a:cubicBezTo>
                    <a:cubicBezTo>
                      <a:pt x="1156" y="204"/>
                      <a:pt x="1157" y="203"/>
                      <a:pt x="1159" y="202"/>
                    </a:cubicBezTo>
                    <a:cubicBezTo>
                      <a:pt x="1161" y="202"/>
                      <a:pt x="1162" y="203"/>
                      <a:pt x="1162" y="205"/>
                    </a:cubicBezTo>
                    <a:cubicBezTo>
                      <a:pt x="1162" y="205"/>
                      <a:pt x="1162" y="205"/>
                      <a:pt x="1163" y="205"/>
                    </a:cubicBezTo>
                    <a:cubicBezTo>
                      <a:pt x="1163" y="207"/>
                      <a:pt x="1162" y="208"/>
                      <a:pt x="1160" y="209"/>
                    </a:cubicBezTo>
                    <a:cubicBezTo>
                      <a:pt x="1160" y="209"/>
                      <a:pt x="1160" y="209"/>
                      <a:pt x="1160" y="209"/>
                    </a:cubicBezTo>
                    <a:close/>
                    <a:moveTo>
                      <a:pt x="12" y="189"/>
                    </a:moveTo>
                    <a:cubicBezTo>
                      <a:pt x="6" y="189"/>
                      <a:pt x="6" y="189"/>
                      <a:pt x="6" y="189"/>
                    </a:cubicBezTo>
                    <a:cubicBezTo>
                      <a:pt x="6" y="189"/>
                      <a:pt x="6" y="188"/>
                      <a:pt x="6" y="188"/>
                    </a:cubicBezTo>
                    <a:cubicBezTo>
                      <a:pt x="6" y="187"/>
                      <a:pt x="8" y="185"/>
                      <a:pt x="9" y="186"/>
                    </a:cubicBezTo>
                    <a:cubicBezTo>
                      <a:pt x="11" y="186"/>
                      <a:pt x="12" y="188"/>
                      <a:pt x="12" y="189"/>
                    </a:cubicBezTo>
                    <a:cubicBezTo>
                      <a:pt x="9" y="189"/>
                      <a:pt x="9" y="189"/>
                      <a:pt x="9" y="189"/>
                    </a:cubicBezTo>
                    <a:lnTo>
                      <a:pt x="12" y="189"/>
                    </a:lnTo>
                    <a:close/>
                    <a:moveTo>
                      <a:pt x="1156" y="188"/>
                    </a:moveTo>
                    <a:cubicBezTo>
                      <a:pt x="1155" y="188"/>
                      <a:pt x="1154" y="187"/>
                      <a:pt x="1153" y="186"/>
                    </a:cubicBezTo>
                    <a:cubicBezTo>
                      <a:pt x="1153" y="185"/>
                      <a:pt x="1153" y="185"/>
                      <a:pt x="1153" y="185"/>
                    </a:cubicBezTo>
                    <a:cubicBezTo>
                      <a:pt x="1153" y="184"/>
                      <a:pt x="1154" y="182"/>
                      <a:pt x="1156" y="182"/>
                    </a:cubicBezTo>
                    <a:cubicBezTo>
                      <a:pt x="1157" y="182"/>
                      <a:pt x="1159" y="183"/>
                      <a:pt x="1159" y="185"/>
                    </a:cubicBezTo>
                    <a:cubicBezTo>
                      <a:pt x="1159" y="186"/>
                      <a:pt x="1158" y="188"/>
                      <a:pt x="1157" y="188"/>
                    </a:cubicBezTo>
                    <a:cubicBezTo>
                      <a:pt x="1157" y="188"/>
                      <a:pt x="1156" y="188"/>
                      <a:pt x="1156" y="188"/>
                    </a:cubicBezTo>
                    <a:close/>
                    <a:moveTo>
                      <a:pt x="12" y="172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0" y="172"/>
                      <a:pt x="9" y="170"/>
                      <a:pt x="9" y="168"/>
                    </a:cubicBezTo>
                    <a:cubicBezTo>
                      <a:pt x="10" y="167"/>
                      <a:pt x="11" y="166"/>
                      <a:pt x="13" y="166"/>
                    </a:cubicBezTo>
                    <a:cubicBezTo>
                      <a:pt x="14" y="166"/>
                      <a:pt x="16" y="168"/>
                      <a:pt x="15" y="169"/>
                    </a:cubicBezTo>
                    <a:cubicBezTo>
                      <a:pt x="15" y="169"/>
                      <a:pt x="15" y="170"/>
                      <a:pt x="15" y="170"/>
                    </a:cubicBezTo>
                    <a:cubicBezTo>
                      <a:pt x="15" y="171"/>
                      <a:pt x="14" y="172"/>
                      <a:pt x="12" y="172"/>
                    </a:cubicBezTo>
                    <a:close/>
                    <a:moveTo>
                      <a:pt x="1153" y="168"/>
                    </a:moveTo>
                    <a:cubicBezTo>
                      <a:pt x="1151" y="168"/>
                      <a:pt x="1150" y="167"/>
                      <a:pt x="1150" y="166"/>
                    </a:cubicBezTo>
                    <a:cubicBezTo>
                      <a:pt x="1153" y="165"/>
                      <a:pt x="1153" y="165"/>
                      <a:pt x="1153" y="165"/>
                    </a:cubicBezTo>
                    <a:cubicBezTo>
                      <a:pt x="1150" y="166"/>
                      <a:pt x="1150" y="166"/>
                      <a:pt x="1150" y="166"/>
                    </a:cubicBezTo>
                    <a:cubicBezTo>
                      <a:pt x="1149" y="164"/>
                      <a:pt x="1150" y="162"/>
                      <a:pt x="1152" y="162"/>
                    </a:cubicBezTo>
                    <a:cubicBezTo>
                      <a:pt x="1154" y="162"/>
                      <a:pt x="1155" y="163"/>
                      <a:pt x="1156" y="164"/>
                    </a:cubicBezTo>
                    <a:cubicBezTo>
                      <a:pt x="1156" y="164"/>
                      <a:pt x="1156" y="165"/>
                      <a:pt x="1156" y="165"/>
                    </a:cubicBezTo>
                    <a:cubicBezTo>
                      <a:pt x="1156" y="166"/>
                      <a:pt x="1155" y="168"/>
                      <a:pt x="1153" y="168"/>
                    </a:cubicBezTo>
                    <a:cubicBezTo>
                      <a:pt x="1153" y="168"/>
                      <a:pt x="1153" y="168"/>
                      <a:pt x="1153" y="168"/>
                    </a:cubicBezTo>
                    <a:close/>
                    <a:moveTo>
                      <a:pt x="17" y="152"/>
                    </a:moveTo>
                    <a:cubicBezTo>
                      <a:pt x="17" y="152"/>
                      <a:pt x="17" y="152"/>
                      <a:pt x="16" y="152"/>
                    </a:cubicBezTo>
                    <a:cubicBezTo>
                      <a:pt x="15" y="152"/>
                      <a:pt x="14" y="150"/>
                      <a:pt x="15" y="148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7" y="146"/>
                      <a:pt x="18" y="146"/>
                    </a:cubicBezTo>
                    <a:cubicBezTo>
                      <a:pt x="20" y="147"/>
                      <a:pt x="21" y="148"/>
                      <a:pt x="20" y="150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20" y="151"/>
                      <a:pt x="19" y="152"/>
                      <a:pt x="17" y="152"/>
                    </a:cubicBezTo>
                    <a:close/>
                    <a:moveTo>
                      <a:pt x="1149" y="148"/>
                    </a:moveTo>
                    <a:cubicBezTo>
                      <a:pt x="1147" y="148"/>
                      <a:pt x="1146" y="147"/>
                      <a:pt x="1146" y="146"/>
                    </a:cubicBezTo>
                    <a:cubicBezTo>
                      <a:pt x="1149" y="145"/>
                      <a:pt x="1149" y="145"/>
                      <a:pt x="1149" y="145"/>
                    </a:cubicBezTo>
                    <a:cubicBezTo>
                      <a:pt x="1146" y="146"/>
                      <a:pt x="1146" y="146"/>
                      <a:pt x="1146" y="146"/>
                    </a:cubicBezTo>
                    <a:cubicBezTo>
                      <a:pt x="1145" y="144"/>
                      <a:pt x="1146" y="142"/>
                      <a:pt x="1148" y="142"/>
                    </a:cubicBezTo>
                    <a:cubicBezTo>
                      <a:pt x="1150" y="142"/>
                      <a:pt x="1151" y="143"/>
                      <a:pt x="1152" y="144"/>
                    </a:cubicBezTo>
                    <a:cubicBezTo>
                      <a:pt x="1152" y="144"/>
                      <a:pt x="1152" y="145"/>
                      <a:pt x="1152" y="145"/>
                    </a:cubicBezTo>
                    <a:cubicBezTo>
                      <a:pt x="1152" y="146"/>
                      <a:pt x="1151" y="148"/>
                      <a:pt x="1149" y="148"/>
                    </a:cubicBezTo>
                    <a:cubicBezTo>
                      <a:pt x="1149" y="148"/>
                      <a:pt x="1149" y="148"/>
                      <a:pt x="1149" y="148"/>
                    </a:cubicBezTo>
                    <a:close/>
                    <a:moveTo>
                      <a:pt x="26" y="134"/>
                    </a:moveTo>
                    <a:cubicBezTo>
                      <a:pt x="26" y="134"/>
                      <a:pt x="25" y="134"/>
                      <a:pt x="24" y="133"/>
                    </a:cubicBezTo>
                    <a:cubicBezTo>
                      <a:pt x="23" y="132"/>
                      <a:pt x="23" y="131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5" y="128"/>
                      <a:pt x="27" y="127"/>
                      <a:pt x="28" y="128"/>
                    </a:cubicBezTo>
                    <a:cubicBezTo>
                      <a:pt x="30" y="129"/>
                      <a:pt x="30" y="131"/>
                      <a:pt x="29" y="132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4"/>
                      <a:pt x="27" y="134"/>
                      <a:pt x="26" y="134"/>
                    </a:cubicBezTo>
                    <a:close/>
                    <a:moveTo>
                      <a:pt x="1144" y="128"/>
                    </a:moveTo>
                    <a:cubicBezTo>
                      <a:pt x="1143" y="128"/>
                      <a:pt x="1142" y="127"/>
                      <a:pt x="1141" y="126"/>
                    </a:cubicBezTo>
                    <a:cubicBezTo>
                      <a:pt x="1141" y="126"/>
                      <a:pt x="1141" y="126"/>
                      <a:pt x="1141" y="126"/>
                    </a:cubicBezTo>
                    <a:cubicBezTo>
                      <a:pt x="1141" y="124"/>
                      <a:pt x="1142" y="122"/>
                      <a:pt x="1143" y="122"/>
                    </a:cubicBezTo>
                    <a:cubicBezTo>
                      <a:pt x="1145" y="122"/>
                      <a:pt x="1147" y="123"/>
                      <a:pt x="1147" y="124"/>
                    </a:cubicBezTo>
                    <a:cubicBezTo>
                      <a:pt x="1147" y="126"/>
                      <a:pt x="1146" y="128"/>
                      <a:pt x="1145" y="128"/>
                    </a:cubicBezTo>
                    <a:cubicBezTo>
                      <a:pt x="1145" y="128"/>
                      <a:pt x="1144" y="128"/>
                      <a:pt x="1144" y="128"/>
                    </a:cubicBezTo>
                    <a:close/>
                    <a:moveTo>
                      <a:pt x="41" y="120"/>
                    </a:moveTo>
                    <a:cubicBezTo>
                      <a:pt x="40" y="120"/>
                      <a:pt x="39" y="120"/>
                      <a:pt x="38" y="119"/>
                    </a:cubicBezTo>
                    <a:cubicBezTo>
                      <a:pt x="37" y="117"/>
                      <a:pt x="38" y="116"/>
                      <a:pt x="39" y="115"/>
                    </a:cubicBezTo>
                    <a:cubicBezTo>
                      <a:pt x="40" y="114"/>
                      <a:pt x="40" y="114"/>
                      <a:pt x="40" y="114"/>
                    </a:cubicBezTo>
                    <a:cubicBezTo>
                      <a:pt x="41" y="113"/>
                      <a:pt x="43" y="114"/>
                      <a:pt x="44" y="115"/>
                    </a:cubicBezTo>
                    <a:cubicBezTo>
                      <a:pt x="45" y="117"/>
                      <a:pt x="44" y="118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1" y="120"/>
                      <a:pt x="41" y="120"/>
                    </a:cubicBezTo>
                    <a:close/>
                    <a:moveTo>
                      <a:pt x="59" y="110"/>
                    </a:moveTo>
                    <a:cubicBezTo>
                      <a:pt x="58" y="110"/>
                      <a:pt x="57" y="110"/>
                      <a:pt x="56" y="109"/>
                    </a:cubicBezTo>
                    <a:cubicBezTo>
                      <a:pt x="55" y="107"/>
                      <a:pt x="56" y="105"/>
                      <a:pt x="58" y="105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4"/>
                      <a:pt x="61" y="105"/>
                      <a:pt x="62" y="106"/>
                    </a:cubicBezTo>
                    <a:cubicBezTo>
                      <a:pt x="63" y="108"/>
                      <a:pt x="62" y="109"/>
                      <a:pt x="60" y="110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59" y="110"/>
                      <a:pt x="59" y="110"/>
                    </a:cubicBezTo>
                    <a:close/>
                    <a:moveTo>
                      <a:pt x="1139" y="109"/>
                    </a:moveTo>
                    <a:cubicBezTo>
                      <a:pt x="1138" y="109"/>
                      <a:pt x="1137" y="108"/>
                      <a:pt x="1136" y="106"/>
                    </a:cubicBezTo>
                    <a:cubicBezTo>
                      <a:pt x="1136" y="106"/>
                      <a:pt x="1136" y="106"/>
                      <a:pt x="1136" y="106"/>
                    </a:cubicBezTo>
                    <a:cubicBezTo>
                      <a:pt x="1136" y="105"/>
                      <a:pt x="1137" y="103"/>
                      <a:pt x="1138" y="102"/>
                    </a:cubicBezTo>
                    <a:cubicBezTo>
                      <a:pt x="1140" y="102"/>
                      <a:pt x="1141" y="103"/>
                      <a:pt x="1142" y="104"/>
                    </a:cubicBezTo>
                    <a:cubicBezTo>
                      <a:pt x="1142" y="105"/>
                      <a:pt x="1142" y="105"/>
                      <a:pt x="1142" y="105"/>
                    </a:cubicBezTo>
                    <a:cubicBezTo>
                      <a:pt x="1142" y="106"/>
                      <a:pt x="1141" y="108"/>
                      <a:pt x="1140" y="109"/>
                    </a:cubicBezTo>
                    <a:cubicBezTo>
                      <a:pt x="1140" y="109"/>
                      <a:pt x="1139" y="109"/>
                      <a:pt x="1139" y="109"/>
                    </a:cubicBezTo>
                    <a:close/>
                    <a:moveTo>
                      <a:pt x="78" y="104"/>
                    </a:moveTo>
                    <a:cubicBezTo>
                      <a:pt x="77" y="104"/>
                      <a:pt x="75" y="103"/>
                      <a:pt x="75" y="101"/>
                    </a:cubicBezTo>
                    <a:cubicBezTo>
                      <a:pt x="75" y="100"/>
                      <a:pt x="76" y="98"/>
                      <a:pt x="77" y="98"/>
                    </a:cubicBezTo>
                    <a:cubicBezTo>
                      <a:pt x="79" y="97"/>
                      <a:pt x="81" y="98"/>
                      <a:pt x="81" y="100"/>
                    </a:cubicBezTo>
                    <a:cubicBezTo>
                      <a:pt x="81" y="101"/>
                      <a:pt x="81" y="103"/>
                      <a:pt x="79" y="103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4"/>
                      <a:pt x="78" y="104"/>
                      <a:pt x="78" y="104"/>
                    </a:cubicBezTo>
                    <a:close/>
                    <a:moveTo>
                      <a:pt x="98" y="98"/>
                    </a:moveTo>
                    <a:cubicBezTo>
                      <a:pt x="96" y="98"/>
                      <a:pt x="95" y="98"/>
                      <a:pt x="95" y="96"/>
                    </a:cubicBezTo>
                    <a:cubicBezTo>
                      <a:pt x="94" y="95"/>
                      <a:pt x="95" y="93"/>
                      <a:pt x="97" y="93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9" y="92"/>
                      <a:pt x="101" y="93"/>
                      <a:pt x="101" y="95"/>
                    </a:cubicBezTo>
                    <a:cubicBezTo>
                      <a:pt x="101" y="96"/>
                      <a:pt x="100" y="98"/>
                      <a:pt x="99" y="98"/>
                    </a:cubicBezTo>
                    <a:cubicBezTo>
                      <a:pt x="98" y="98"/>
                      <a:pt x="98" y="98"/>
                      <a:pt x="98" y="98"/>
                    </a:cubicBezTo>
                    <a:cubicBezTo>
                      <a:pt x="98" y="98"/>
                      <a:pt x="98" y="98"/>
                      <a:pt x="98" y="98"/>
                    </a:cubicBezTo>
                    <a:close/>
                    <a:moveTo>
                      <a:pt x="118" y="94"/>
                    </a:moveTo>
                    <a:cubicBezTo>
                      <a:pt x="116" y="94"/>
                      <a:pt x="115" y="93"/>
                      <a:pt x="115" y="92"/>
                    </a:cubicBezTo>
                    <a:cubicBezTo>
                      <a:pt x="114" y="90"/>
                      <a:pt x="116" y="89"/>
                      <a:pt x="117" y="89"/>
                    </a:cubicBezTo>
                    <a:cubicBezTo>
                      <a:pt x="119" y="88"/>
                      <a:pt x="121" y="89"/>
                      <a:pt x="121" y="91"/>
                    </a:cubicBezTo>
                    <a:cubicBezTo>
                      <a:pt x="121" y="93"/>
                      <a:pt x="120" y="94"/>
                      <a:pt x="119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lose/>
                    <a:moveTo>
                      <a:pt x="138" y="91"/>
                    </a:moveTo>
                    <a:cubicBezTo>
                      <a:pt x="136" y="91"/>
                      <a:pt x="135" y="90"/>
                      <a:pt x="135" y="89"/>
                    </a:cubicBezTo>
                    <a:cubicBezTo>
                      <a:pt x="135" y="87"/>
                      <a:pt x="136" y="86"/>
                      <a:pt x="137" y="85"/>
                    </a:cubicBezTo>
                    <a:cubicBezTo>
                      <a:pt x="139" y="85"/>
                      <a:pt x="141" y="86"/>
                      <a:pt x="141" y="88"/>
                    </a:cubicBezTo>
                    <a:cubicBezTo>
                      <a:pt x="141" y="89"/>
                      <a:pt x="140" y="91"/>
                      <a:pt x="139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lose/>
                    <a:moveTo>
                      <a:pt x="1133" y="89"/>
                    </a:moveTo>
                    <a:cubicBezTo>
                      <a:pt x="1132" y="89"/>
                      <a:pt x="1131" y="88"/>
                      <a:pt x="1130" y="87"/>
                    </a:cubicBezTo>
                    <a:cubicBezTo>
                      <a:pt x="1130" y="87"/>
                      <a:pt x="1130" y="87"/>
                      <a:pt x="1130" y="87"/>
                    </a:cubicBezTo>
                    <a:cubicBezTo>
                      <a:pt x="1130" y="85"/>
                      <a:pt x="1130" y="83"/>
                      <a:pt x="1132" y="83"/>
                    </a:cubicBezTo>
                    <a:cubicBezTo>
                      <a:pt x="1134" y="82"/>
                      <a:pt x="1135" y="83"/>
                      <a:pt x="1136" y="85"/>
                    </a:cubicBezTo>
                    <a:cubicBezTo>
                      <a:pt x="1136" y="85"/>
                      <a:pt x="1136" y="85"/>
                      <a:pt x="1136" y="85"/>
                    </a:cubicBezTo>
                    <a:cubicBezTo>
                      <a:pt x="1137" y="87"/>
                      <a:pt x="1136" y="88"/>
                      <a:pt x="1134" y="89"/>
                    </a:cubicBezTo>
                    <a:cubicBezTo>
                      <a:pt x="1134" y="89"/>
                      <a:pt x="1133" y="89"/>
                      <a:pt x="1133" y="89"/>
                    </a:cubicBezTo>
                    <a:close/>
                    <a:moveTo>
                      <a:pt x="158" y="89"/>
                    </a:moveTo>
                    <a:cubicBezTo>
                      <a:pt x="157" y="89"/>
                      <a:pt x="155" y="88"/>
                      <a:pt x="155" y="86"/>
                    </a:cubicBezTo>
                    <a:cubicBezTo>
                      <a:pt x="155" y="84"/>
                      <a:pt x="156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60" y="82"/>
                      <a:pt x="161" y="84"/>
                      <a:pt x="161" y="85"/>
                    </a:cubicBezTo>
                    <a:cubicBezTo>
                      <a:pt x="162" y="87"/>
                      <a:pt x="160" y="88"/>
                      <a:pt x="159" y="89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lose/>
                    <a:moveTo>
                      <a:pt x="178" y="86"/>
                    </a:moveTo>
                    <a:cubicBezTo>
                      <a:pt x="177" y="86"/>
                      <a:pt x="176" y="85"/>
                      <a:pt x="175" y="84"/>
                    </a:cubicBezTo>
                    <a:cubicBezTo>
                      <a:pt x="175" y="82"/>
                      <a:pt x="176" y="81"/>
                      <a:pt x="178" y="80"/>
                    </a:cubicBezTo>
                    <a:cubicBezTo>
                      <a:pt x="178" y="80"/>
                      <a:pt x="178" y="80"/>
                      <a:pt x="178" y="80"/>
                    </a:cubicBezTo>
                    <a:cubicBezTo>
                      <a:pt x="180" y="80"/>
                      <a:pt x="182" y="81"/>
                      <a:pt x="182" y="83"/>
                    </a:cubicBezTo>
                    <a:cubicBezTo>
                      <a:pt x="182" y="85"/>
                      <a:pt x="181" y="86"/>
                      <a:pt x="179" y="86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6"/>
                      <a:pt x="178" y="86"/>
                      <a:pt x="178" y="86"/>
                    </a:cubicBezTo>
                    <a:close/>
                    <a:moveTo>
                      <a:pt x="199" y="84"/>
                    </a:moveTo>
                    <a:cubicBezTo>
                      <a:pt x="197" y="84"/>
                      <a:pt x="196" y="83"/>
                      <a:pt x="196" y="82"/>
                    </a:cubicBezTo>
                    <a:cubicBezTo>
                      <a:pt x="195" y="80"/>
                      <a:pt x="197" y="79"/>
                      <a:pt x="198" y="78"/>
                    </a:cubicBezTo>
                    <a:cubicBezTo>
                      <a:pt x="199" y="78"/>
                      <a:pt x="199" y="78"/>
                      <a:pt x="199" y="78"/>
                    </a:cubicBezTo>
                    <a:cubicBezTo>
                      <a:pt x="200" y="78"/>
                      <a:pt x="202" y="79"/>
                      <a:pt x="202" y="81"/>
                    </a:cubicBezTo>
                    <a:cubicBezTo>
                      <a:pt x="202" y="83"/>
                      <a:pt x="201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lose/>
                    <a:moveTo>
                      <a:pt x="219" y="83"/>
                    </a:moveTo>
                    <a:cubicBezTo>
                      <a:pt x="217" y="83"/>
                      <a:pt x="216" y="81"/>
                      <a:pt x="216" y="80"/>
                    </a:cubicBezTo>
                    <a:cubicBezTo>
                      <a:pt x="216" y="78"/>
                      <a:pt x="217" y="77"/>
                      <a:pt x="219" y="77"/>
                    </a:cubicBezTo>
                    <a:cubicBezTo>
                      <a:pt x="220" y="76"/>
                      <a:pt x="222" y="78"/>
                      <a:pt x="222" y="79"/>
                    </a:cubicBezTo>
                    <a:cubicBezTo>
                      <a:pt x="222" y="81"/>
                      <a:pt x="221" y="82"/>
                      <a:pt x="220" y="83"/>
                    </a:cubicBezTo>
                    <a:cubicBezTo>
                      <a:pt x="220" y="83"/>
                      <a:pt x="219" y="83"/>
                      <a:pt x="219" y="83"/>
                    </a:cubicBezTo>
                    <a:cubicBezTo>
                      <a:pt x="219" y="83"/>
                      <a:pt x="219" y="83"/>
                      <a:pt x="219" y="83"/>
                    </a:cubicBezTo>
                    <a:close/>
                    <a:moveTo>
                      <a:pt x="239" y="81"/>
                    </a:moveTo>
                    <a:cubicBezTo>
                      <a:pt x="238" y="81"/>
                      <a:pt x="236" y="80"/>
                      <a:pt x="236" y="78"/>
                    </a:cubicBezTo>
                    <a:cubicBezTo>
                      <a:pt x="236" y="76"/>
                      <a:pt x="237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41" y="75"/>
                      <a:pt x="243" y="76"/>
                      <a:pt x="243" y="78"/>
                    </a:cubicBezTo>
                    <a:cubicBezTo>
                      <a:pt x="243" y="79"/>
                      <a:pt x="242" y="81"/>
                      <a:pt x="240" y="81"/>
                    </a:cubicBezTo>
                    <a:cubicBezTo>
                      <a:pt x="240" y="78"/>
                      <a:pt x="240" y="78"/>
                      <a:pt x="240" y="78"/>
                    </a:cubicBezTo>
                    <a:cubicBezTo>
                      <a:pt x="240" y="81"/>
                      <a:pt x="240" y="81"/>
                      <a:pt x="240" y="81"/>
                    </a:cubicBezTo>
                    <a:cubicBezTo>
                      <a:pt x="239" y="81"/>
                      <a:pt x="239" y="81"/>
                      <a:pt x="239" y="81"/>
                    </a:cubicBezTo>
                    <a:close/>
                    <a:moveTo>
                      <a:pt x="260" y="79"/>
                    </a:moveTo>
                    <a:cubicBezTo>
                      <a:pt x="258" y="79"/>
                      <a:pt x="257" y="78"/>
                      <a:pt x="257" y="77"/>
                    </a:cubicBezTo>
                    <a:cubicBezTo>
                      <a:pt x="257" y="75"/>
                      <a:pt x="258" y="73"/>
                      <a:pt x="259" y="73"/>
                    </a:cubicBezTo>
                    <a:cubicBezTo>
                      <a:pt x="259" y="73"/>
                      <a:pt x="260" y="73"/>
                      <a:pt x="260" y="73"/>
                    </a:cubicBezTo>
                    <a:cubicBezTo>
                      <a:pt x="261" y="73"/>
                      <a:pt x="263" y="74"/>
                      <a:pt x="263" y="76"/>
                    </a:cubicBezTo>
                    <a:cubicBezTo>
                      <a:pt x="263" y="78"/>
                      <a:pt x="262" y="79"/>
                      <a:pt x="260" y="79"/>
                    </a:cubicBezTo>
                    <a:cubicBezTo>
                      <a:pt x="260" y="76"/>
                      <a:pt x="260" y="76"/>
                      <a:pt x="260" y="76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60" y="79"/>
                      <a:pt x="260" y="79"/>
                      <a:pt x="260" y="79"/>
                    </a:cubicBezTo>
                    <a:close/>
                    <a:moveTo>
                      <a:pt x="280" y="78"/>
                    </a:moveTo>
                    <a:cubicBezTo>
                      <a:pt x="278" y="78"/>
                      <a:pt x="277" y="77"/>
                      <a:pt x="277" y="75"/>
                    </a:cubicBezTo>
                    <a:cubicBezTo>
                      <a:pt x="277" y="73"/>
                      <a:pt x="278" y="72"/>
                      <a:pt x="280" y="72"/>
                    </a:cubicBezTo>
                    <a:cubicBezTo>
                      <a:pt x="281" y="72"/>
                      <a:pt x="283" y="73"/>
                      <a:pt x="283" y="74"/>
                    </a:cubicBezTo>
                    <a:cubicBezTo>
                      <a:pt x="283" y="76"/>
                      <a:pt x="282" y="78"/>
                      <a:pt x="281" y="78"/>
                    </a:cubicBezTo>
                    <a:cubicBezTo>
                      <a:pt x="280" y="78"/>
                      <a:pt x="280" y="78"/>
                      <a:pt x="280" y="78"/>
                    </a:cubicBezTo>
                    <a:cubicBezTo>
                      <a:pt x="280" y="78"/>
                      <a:pt x="280" y="78"/>
                      <a:pt x="280" y="78"/>
                    </a:cubicBezTo>
                    <a:close/>
                    <a:moveTo>
                      <a:pt x="300" y="76"/>
                    </a:moveTo>
                    <a:cubicBezTo>
                      <a:pt x="299" y="76"/>
                      <a:pt x="297" y="75"/>
                      <a:pt x="297" y="73"/>
                    </a:cubicBezTo>
                    <a:cubicBezTo>
                      <a:pt x="297" y="72"/>
                      <a:pt x="298" y="70"/>
                      <a:pt x="300" y="70"/>
                    </a:cubicBezTo>
                    <a:cubicBezTo>
                      <a:pt x="302" y="70"/>
                      <a:pt x="303" y="71"/>
                      <a:pt x="304" y="73"/>
                    </a:cubicBezTo>
                    <a:cubicBezTo>
                      <a:pt x="304" y="75"/>
                      <a:pt x="303" y="76"/>
                      <a:pt x="301" y="76"/>
                    </a:cubicBezTo>
                    <a:cubicBezTo>
                      <a:pt x="301" y="76"/>
                      <a:pt x="301" y="76"/>
                      <a:pt x="301" y="76"/>
                    </a:cubicBezTo>
                    <a:cubicBezTo>
                      <a:pt x="300" y="76"/>
                      <a:pt x="300" y="76"/>
                      <a:pt x="300" y="76"/>
                    </a:cubicBezTo>
                    <a:close/>
                    <a:moveTo>
                      <a:pt x="321" y="75"/>
                    </a:moveTo>
                    <a:cubicBezTo>
                      <a:pt x="319" y="75"/>
                      <a:pt x="318" y="73"/>
                      <a:pt x="318" y="72"/>
                    </a:cubicBezTo>
                    <a:cubicBezTo>
                      <a:pt x="318" y="70"/>
                      <a:pt x="319" y="69"/>
                      <a:pt x="320" y="69"/>
                    </a:cubicBezTo>
                    <a:cubicBezTo>
                      <a:pt x="320" y="69"/>
                      <a:pt x="321" y="69"/>
                      <a:pt x="321" y="69"/>
                    </a:cubicBezTo>
                    <a:cubicBezTo>
                      <a:pt x="323" y="69"/>
                      <a:pt x="324" y="70"/>
                      <a:pt x="324" y="71"/>
                    </a:cubicBezTo>
                    <a:cubicBezTo>
                      <a:pt x="324" y="73"/>
                      <a:pt x="323" y="75"/>
                      <a:pt x="321" y="75"/>
                    </a:cubicBezTo>
                    <a:cubicBezTo>
                      <a:pt x="321" y="72"/>
                      <a:pt x="321" y="72"/>
                      <a:pt x="321" y="72"/>
                    </a:cubicBezTo>
                    <a:cubicBezTo>
                      <a:pt x="321" y="75"/>
                      <a:pt x="321" y="75"/>
                      <a:pt x="321" y="75"/>
                    </a:cubicBezTo>
                    <a:cubicBezTo>
                      <a:pt x="321" y="75"/>
                      <a:pt x="321" y="75"/>
                      <a:pt x="321" y="75"/>
                    </a:cubicBezTo>
                    <a:close/>
                    <a:moveTo>
                      <a:pt x="341" y="73"/>
                    </a:moveTo>
                    <a:cubicBezTo>
                      <a:pt x="339" y="73"/>
                      <a:pt x="338" y="72"/>
                      <a:pt x="338" y="70"/>
                    </a:cubicBezTo>
                    <a:cubicBezTo>
                      <a:pt x="338" y="69"/>
                      <a:pt x="339" y="67"/>
                      <a:pt x="341" y="67"/>
                    </a:cubicBezTo>
                    <a:cubicBezTo>
                      <a:pt x="341" y="67"/>
                      <a:pt x="341" y="67"/>
                      <a:pt x="341" y="67"/>
                    </a:cubicBezTo>
                    <a:cubicBezTo>
                      <a:pt x="343" y="67"/>
                      <a:pt x="344" y="68"/>
                      <a:pt x="344" y="70"/>
                    </a:cubicBezTo>
                    <a:cubicBezTo>
                      <a:pt x="345" y="72"/>
                      <a:pt x="343" y="73"/>
                      <a:pt x="342" y="73"/>
                    </a:cubicBezTo>
                    <a:cubicBezTo>
                      <a:pt x="341" y="70"/>
                      <a:pt x="341" y="70"/>
                      <a:pt x="341" y="70"/>
                    </a:cubicBezTo>
                    <a:cubicBezTo>
                      <a:pt x="341" y="73"/>
                      <a:pt x="341" y="73"/>
                      <a:pt x="341" y="73"/>
                    </a:cubicBezTo>
                    <a:cubicBezTo>
                      <a:pt x="341" y="73"/>
                      <a:pt x="341" y="73"/>
                      <a:pt x="341" y="73"/>
                    </a:cubicBezTo>
                    <a:close/>
                    <a:moveTo>
                      <a:pt x="361" y="71"/>
                    </a:moveTo>
                    <a:cubicBezTo>
                      <a:pt x="360" y="71"/>
                      <a:pt x="359" y="70"/>
                      <a:pt x="358" y="69"/>
                    </a:cubicBezTo>
                    <a:cubicBezTo>
                      <a:pt x="358" y="67"/>
                      <a:pt x="359" y="66"/>
                      <a:pt x="361" y="66"/>
                    </a:cubicBezTo>
                    <a:cubicBezTo>
                      <a:pt x="361" y="66"/>
                      <a:pt x="362" y="65"/>
                      <a:pt x="362" y="65"/>
                    </a:cubicBezTo>
                    <a:cubicBezTo>
                      <a:pt x="363" y="65"/>
                      <a:pt x="365" y="67"/>
                      <a:pt x="365" y="68"/>
                    </a:cubicBezTo>
                    <a:cubicBezTo>
                      <a:pt x="365" y="70"/>
                      <a:pt x="364" y="71"/>
                      <a:pt x="362" y="71"/>
                    </a:cubicBezTo>
                    <a:cubicBezTo>
                      <a:pt x="362" y="68"/>
                      <a:pt x="362" y="68"/>
                      <a:pt x="362" y="68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2" y="71"/>
                      <a:pt x="361" y="71"/>
                      <a:pt x="361" y="71"/>
                    </a:cubicBezTo>
                    <a:close/>
                    <a:moveTo>
                      <a:pt x="1126" y="70"/>
                    </a:moveTo>
                    <a:cubicBezTo>
                      <a:pt x="1125" y="70"/>
                      <a:pt x="1124" y="69"/>
                      <a:pt x="1123" y="68"/>
                    </a:cubicBezTo>
                    <a:cubicBezTo>
                      <a:pt x="1123" y="68"/>
                      <a:pt x="1123" y="68"/>
                      <a:pt x="1123" y="68"/>
                    </a:cubicBezTo>
                    <a:cubicBezTo>
                      <a:pt x="1122" y="66"/>
                      <a:pt x="1123" y="65"/>
                      <a:pt x="1125" y="64"/>
                    </a:cubicBezTo>
                    <a:cubicBezTo>
                      <a:pt x="1126" y="63"/>
                      <a:pt x="1128" y="64"/>
                      <a:pt x="1129" y="65"/>
                    </a:cubicBezTo>
                    <a:cubicBezTo>
                      <a:pt x="1129" y="66"/>
                      <a:pt x="1129" y="66"/>
                      <a:pt x="1129" y="66"/>
                    </a:cubicBezTo>
                    <a:cubicBezTo>
                      <a:pt x="1129" y="67"/>
                      <a:pt x="1129" y="69"/>
                      <a:pt x="1127" y="70"/>
                    </a:cubicBezTo>
                    <a:cubicBezTo>
                      <a:pt x="1127" y="70"/>
                      <a:pt x="1126" y="70"/>
                      <a:pt x="1126" y="70"/>
                    </a:cubicBezTo>
                    <a:close/>
                    <a:moveTo>
                      <a:pt x="382" y="70"/>
                    </a:moveTo>
                    <a:cubicBezTo>
                      <a:pt x="380" y="70"/>
                      <a:pt x="379" y="69"/>
                      <a:pt x="379" y="67"/>
                    </a:cubicBezTo>
                    <a:cubicBezTo>
                      <a:pt x="379" y="65"/>
                      <a:pt x="380" y="64"/>
                      <a:pt x="381" y="64"/>
                    </a:cubicBezTo>
                    <a:cubicBezTo>
                      <a:pt x="383" y="64"/>
                      <a:pt x="385" y="65"/>
                      <a:pt x="385" y="67"/>
                    </a:cubicBezTo>
                    <a:cubicBezTo>
                      <a:pt x="385" y="68"/>
                      <a:pt x="384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lose/>
                    <a:moveTo>
                      <a:pt x="402" y="68"/>
                    </a:moveTo>
                    <a:cubicBezTo>
                      <a:pt x="400" y="68"/>
                      <a:pt x="399" y="67"/>
                      <a:pt x="399" y="65"/>
                    </a:cubicBezTo>
                    <a:cubicBezTo>
                      <a:pt x="399" y="64"/>
                      <a:pt x="400" y="62"/>
                      <a:pt x="402" y="62"/>
                    </a:cubicBezTo>
                    <a:cubicBezTo>
                      <a:pt x="403" y="62"/>
                      <a:pt x="405" y="63"/>
                      <a:pt x="405" y="65"/>
                    </a:cubicBezTo>
                    <a:cubicBezTo>
                      <a:pt x="405" y="66"/>
                      <a:pt x="404" y="68"/>
                      <a:pt x="403" y="68"/>
                    </a:cubicBezTo>
                    <a:cubicBezTo>
                      <a:pt x="402" y="68"/>
                      <a:pt x="402" y="68"/>
                      <a:pt x="402" y="68"/>
                    </a:cubicBezTo>
                    <a:cubicBezTo>
                      <a:pt x="402" y="68"/>
                      <a:pt x="402" y="68"/>
                      <a:pt x="402" y="68"/>
                    </a:cubicBezTo>
                    <a:close/>
                    <a:moveTo>
                      <a:pt x="422" y="66"/>
                    </a:moveTo>
                    <a:cubicBezTo>
                      <a:pt x="421" y="66"/>
                      <a:pt x="420" y="65"/>
                      <a:pt x="419" y="64"/>
                    </a:cubicBezTo>
                    <a:cubicBezTo>
                      <a:pt x="419" y="62"/>
                      <a:pt x="420" y="60"/>
                      <a:pt x="422" y="60"/>
                    </a:cubicBezTo>
                    <a:cubicBezTo>
                      <a:pt x="422" y="60"/>
                      <a:pt x="422" y="60"/>
                      <a:pt x="422" y="60"/>
                    </a:cubicBezTo>
                    <a:cubicBezTo>
                      <a:pt x="424" y="60"/>
                      <a:pt x="426" y="61"/>
                      <a:pt x="426" y="63"/>
                    </a:cubicBezTo>
                    <a:cubicBezTo>
                      <a:pt x="426" y="65"/>
                      <a:pt x="425" y="66"/>
                      <a:pt x="423" y="66"/>
                    </a:cubicBezTo>
                    <a:cubicBezTo>
                      <a:pt x="423" y="66"/>
                      <a:pt x="423" y="66"/>
                      <a:pt x="423" y="66"/>
                    </a:cubicBezTo>
                    <a:cubicBezTo>
                      <a:pt x="423" y="66"/>
                      <a:pt x="422" y="66"/>
                      <a:pt x="422" y="66"/>
                    </a:cubicBezTo>
                    <a:close/>
                    <a:moveTo>
                      <a:pt x="443" y="64"/>
                    </a:moveTo>
                    <a:cubicBezTo>
                      <a:pt x="441" y="64"/>
                      <a:pt x="440" y="63"/>
                      <a:pt x="440" y="62"/>
                    </a:cubicBezTo>
                    <a:cubicBezTo>
                      <a:pt x="440" y="60"/>
                      <a:pt x="441" y="59"/>
                      <a:pt x="442" y="58"/>
                    </a:cubicBezTo>
                    <a:cubicBezTo>
                      <a:pt x="444" y="58"/>
                      <a:pt x="446" y="59"/>
                      <a:pt x="446" y="61"/>
                    </a:cubicBezTo>
                    <a:cubicBezTo>
                      <a:pt x="446" y="63"/>
                      <a:pt x="445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lose/>
                    <a:moveTo>
                      <a:pt x="463" y="62"/>
                    </a:moveTo>
                    <a:cubicBezTo>
                      <a:pt x="461" y="62"/>
                      <a:pt x="460" y="61"/>
                      <a:pt x="460" y="60"/>
                    </a:cubicBezTo>
                    <a:cubicBezTo>
                      <a:pt x="460" y="58"/>
                      <a:pt x="461" y="57"/>
                      <a:pt x="463" y="56"/>
                    </a:cubicBezTo>
                    <a:cubicBezTo>
                      <a:pt x="463" y="56"/>
                      <a:pt x="463" y="56"/>
                      <a:pt x="463" y="56"/>
                    </a:cubicBezTo>
                    <a:cubicBezTo>
                      <a:pt x="465" y="56"/>
                      <a:pt x="466" y="57"/>
                      <a:pt x="466" y="59"/>
                    </a:cubicBezTo>
                    <a:cubicBezTo>
                      <a:pt x="467" y="61"/>
                      <a:pt x="465" y="62"/>
                      <a:pt x="464" y="62"/>
                    </a:cubicBezTo>
                    <a:cubicBezTo>
                      <a:pt x="463" y="62"/>
                      <a:pt x="463" y="62"/>
                      <a:pt x="463" y="62"/>
                    </a:cubicBezTo>
                    <a:cubicBezTo>
                      <a:pt x="463" y="62"/>
                      <a:pt x="463" y="62"/>
                      <a:pt x="463" y="62"/>
                    </a:cubicBezTo>
                    <a:close/>
                    <a:moveTo>
                      <a:pt x="483" y="60"/>
                    </a:moveTo>
                    <a:cubicBezTo>
                      <a:pt x="482" y="60"/>
                      <a:pt x="480" y="59"/>
                      <a:pt x="480" y="58"/>
                    </a:cubicBezTo>
                    <a:cubicBezTo>
                      <a:pt x="480" y="56"/>
                      <a:pt x="481" y="54"/>
                      <a:pt x="483" y="54"/>
                    </a:cubicBezTo>
                    <a:cubicBezTo>
                      <a:pt x="483" y="54"/>
                      <a:pt x="483" y="54"/>
                      <a:pt x="483" y="54"/>
                    </a:cubicBezTo>
                    <a:cubicBezTo>
                      <a:pt x="485" y="54"/>
                      <a:pt x="486" y="55"/>
                      <a:pt x="487" y="57"/>
                    </a:cubicBezTo>
                    <a:cubicBezTo>
                      <a:pt x="487" y="59"/>
                      <a:pt x="486" y="60"/>
                      <a:pt x="484" y="60"/>
                    </a:cubicBezTo>
                    <a:cubicBezTo>
                      <a:pt x="484" y="60"/>
                      <a:pt x="484" y="60"/>
                      <a:pt x="484" y="60"/>
                    </a:cubicBezTo>
                    <a:cubicBezTo>
                      <a:pt x="483" y="60"/>
                      <a:pt x="483" y="60"/>
                      <a:pt x="483" y="60"/>
                    </a:cubicBezTo>
                    <a:close/>
                    <a:moveTo>
                      <a:pt x="504" y="58"/>
                    </a:moveTo>
                    <a:cubicBezTo>
                      <a:pt x="502" y="58"/>
                      <a:pt x="501" y="57"/>
                      <a:pt x="501" y="55"/>
                    </a:cubicBezTo>
                    <a:cubicBezTo>
                      <a:pt x="500" y="54"/>
                      <a:pt x="502" y="52"/>
                      <a:pt x="503" y="52"/>
                    </a:cubicBezTo>
                    <a:cubicBezTo>
                      <a:pt x="505" y="52"/>
                      <a:pt x="507" y="53"/>
                      <a:pt x="507" y="55"/>
                    </a:cubicBezTo>
                    <a:cubicBezTo>
                      <a:pt x="507" y="56"/>
                      <a:pt x="506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lose/>
                    <a:moveTo>
                      <a:pt x="524" y="56"/>
                    </a:moveTo>
                    <a:cubicBezTo>
                      <a:pt x="522" y="56"/>
                      <a:pt x="521" y="55"/>
                      <a:pt x="521" y="53"/>
                    </a:cubicBezTo>
                    <a:cubicBezTo>
                      <a:pt x="521" y="51"/>
                      <a:pt x="522" y="50"/>
                      <a:pt x="523" y="50"/>
                    </a:cubicBezTo>
                    <a:cubicBezTo>
                      <a:pt x="525" y="50"/>
                      <a:pt x="527" y="51"/>
                      <a:pt x="527" y="52"/>
                    </a:cubicBezTo>
                    <a:cubicBezTo>
                      <a:pt x="527" y="54"/>
                      <a:pt x="526" y="56"/>
                      <a:pt x="525" y="56"/>
                    </a:cubicBezTo>
                    <a:cubicBezTo>
                      <a:pt x="525" y="56"/>
                      <a:pt x="524" y="56"/>
                      <a:pt x="524" y="56"/>
                    </a:cubicBezTo>
                    <a:cubicBezTo>
                      <a:pt x="524" y="56"/>
                      <a:pt x="524" y="56"/>
                      <a:pt x="524" y="56"/>
                    </a:cubicBezTo>
                    <a:close/>
                    <a:moveTo>
                      <a:pt x="544" y="53"/>
                    </a:moveTo>
                    <a:cubicBezTo>
                      <a:pt x="542" y="53"/>
                      <a:pt x="541" y="52"/>
                      <a:pt x="541" y="51"/>
                    </a:cubicBezTo>
                    <a:cubicBezTo>
                      <a:pt x="541" y="49"/>
                      <a:pt x="542" y="48"/>
                      <a:pt x="544" y="47"/>
                    </a:cubicBezTo>
                    <a:cubicBezTo>
                      <a:pt x="544" y="47"/>
                      <a:pt x="544" y="47"/>
                      <a:pt x="544" y="47"/>
                    </a:cubicBezTo>
                    <a:cubicBezTo>
                      <a:pt x="546" y="47"/>
                      <a:pt x="547" y="48"/>
                      <a:pt x="547" y="50"/>
                    </a:cubicBezTo>
                    <a:cubicBezTo>
                      <a:pt x="548" y="52"/>
                      <a:pt x="546" y="53"/>
                      <a:pt x="545" y="53"/>
                    </a:cubicBezTo>
                    <a:cubicBezTo>
                      <a:pt x="544" y="50"/>
                      <a:pt x="544" y="50"/>
                      <a:pt x="544" y="50"/>
                    </a:cubicBezTo>
                    <a:cubicBezTo>
                      <a:pt x="544" y="53"/>
                      <a:pt x="544" y="53"/>
                      <a:pt x="544" y="53"/>
                    </a:cubicBezTo>
                    <a:cubicBezTo>
                      <a:pt x="544" y="53"/>
                      <a:pt x="544" y="53"/>
                      <a:pt x="544" y="53"/>
                    </a:cubicBezTo>
                    <a:close/>
                    <a:moveTo>
                      <a:pt x="1117" y="52"/>
                    </a:moveTo>
                    <a:cubicBezTo>
                      <a:pt x="1116" y="52"/>
                      <a:pt x="1115" y="51"/>
                      <a:pt x="1115" y="50"/>
                    </a:cubicBezTo>
                    <a:cubicBezTo>
                      <a:pt x="1114" y="50"/>
                      <a:pt x="1114" y="50"/>
                      <a:pt x="1114" y="50"/>
                    </a:cubicBezTo>
                    <a:cubicBezTo>
                      <a:pt x="1114" y="48"/>
                      <a:pt x="1114" y="46"/>
                      <a:pt x="1116" y="46"/>
                    </a:cubicBezTo>
                    <a:cubicBezTo>
                      <a:pt x="1117" y="45"/>
                      <a:pt x="1119" y="45"/>
                      <a:pt x="1120" y="47"/>
                    </a:cubicBezTo>
                    <a:cubicBezTo>
                      <a:pt x="1120" y="48"/>
                      <a:pt x="1120" y="50"/>
                      <a:pt x="1119" y="51"/>
                    </a:cubicBezTo>
                    <a:cubicBezTo>
                      <a:pt x="1118" y="51"/>
                      <a:pt x="1118" y="52"/>
                      <a:pt x="1117" y="52"/>
                    </a:cubicBezTo>
                    <a:close/>
                    <a:moveTo>
                      <a:pt x="564" y="51"/>
                    </a:moveTo>
                    <a:cubicBezTo>
                      <a:pt x="563" y="51"/>
                      <a:pt x="561" y="50"/>
                      <a:pt x="561" y="48"/>
                    </a:cubicBezTo>
                    <a:cubicBezTo>
                      <a:pt x="561" y="47"/>
                      <a:pt x="562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6" y="45"/>
                      <a:pt x="567" y="46"/>
                      <a:pt x="568" y="48"/>
                    </a:cubicBezTo>
                    <a:cubicBezTo>
                      <a:pt x="568" y="49"/>
                      <a:pt x="567" y="51"/>
                      <a:pt x="565" y="51"/>
                    </a:cubicBezTo>
                    <a:cubicBezTo>
                      <a:pt x="565" y="51"/>
                      <a:pt x="565" y="51"/>
                      <a:pt x="565" y="51"/>
                    </a:cubicBezTo>
                    <a:cubicBezTo>
                      <a:pt x="564" y="51"/>
                      <a:pt x="564" y="51"/>
                      <a:pt x="564" y="51"/>
                    </a:cubicBezTo>
                    <a:close/>
                    <a:moveTo>
                      <a:pt x="584" y="49"/>
                    </a:moveTo>
                    <a:cubicBezTo>
                      <a:pt x="583" y="49"/>
                      <a:pt x="582" y="47"/>
                      <a:pt x="582" y="46"/>
                    </a:cubicBezTo>
                    <a:cubicBezTo>
                      <a:pt x="581" y="44"/>
                      <a:pt x="582" y="43"/>
                      <a:pt x="584" y="43"/>
                    </a:cubicBezTo>
                    <a:cubicBezTo>
                      <a:pt x="585" y="43"/>
                      <a:pt x="585" y="43"/>
                      <a:pt x="585" y="43"/>
                    </a:cubicBezTo>
                    <a:cubicBezTo>
                      <a:pt x="586" y="42"/>
                      <a:pt x="588" y="44"/>
                      <a:pt x="588" y="45"/>
                    </a:cubicBezTo>
                    <a:cubicBezTo>
                      <a:pt x="588" y="47"/>
                      <a:pt x="587" y="48"/>
                      <a:pt x="585" y="48"/>
                    </a:cubicBezTo>
                    <a:cubicBezTo>
                      <a:pt x="585" y="49"/>
                      <a:pt x="585" y="49"/>
                      <a:pt x="585" y="49"/>
                    </a:cubicBezTo>
                    <a:cubicBezTo>
                      <a:pt x="585" y="49"/>
                      <a:pt x="585" y="49"/>
                      <a:pt x="584" y="49"/>
                    </a:cubicBezTo>
                    <a:close/>
                    <a:moveTo>
                      <a:pt x="605" y="46"/>
                    </a:moveTo>
                    <a:cubicBezTo>
                      <a:pt x="603" y="46"/>
                      <a:pt x="602" y="45"/>
                      <a:pt x="602" y="43"/>
                    </a:cubicBezTo>
                    <a:cubicBezTo>
                      <a:pt x="602" y="42"/>
                      <a:pt x="603" y="40"/>
                      <a:pt x="604" y="40"/>
                    </a:cubicBezTo>
                    <a:cubicBezTo>
                      <a:pt x="605" y="40"/>
                      <a:pt x="605" y="40"/>
                      <a:pt x="605" y="40"/>
                    </a:cubicBezTo>
                    <a:cubicBezTo>
                      <a:pt x="606" y="40"/>
                      <a:pt x="608" y="41"/>
                      <a:pt x="608" y="43"/>
                    </a:cubicBezTo>
                    <a:cubicBezTo>
                      <a:pt x="608" y="44"/>
                      <a:pt x="607" y="46"/>
                      <a:pt x="606" y="46"/>
                    </a:cubicBezTo>
                    <a:cubicBezTo>
                      <a:pt x="605" y="46"/>
                      <a:pt x="605" y="46"/>
                      <a:pt x="605" y="46"/>
                    </a:cubicBezTo>
                    <a:cubicBezTo>
                      <a:pt x="605" y="46"/>
                      <a:pt x="605" y="46"/>
                      <a:pt x="605" y="46"/>
                    </a:cubicBezTo>
                    <a:close/>
                    <a:moveTo>
                      <a:pt x="625" y="43"/>
                    </a:moveTo>
                    <a:cubicBezTo>
                      <a:pt x="623" y="43"/>
                      <a:pt x="622" y="42"/>
                      <a:pt x="622" y="41"/>
                    </a:cubicBezTo>
                    <a:cubicBezTo>
                      <a:pt x="622" y="39"/>
                      <a:pt x="623" y="38"/>
                      <a:pt x="625" y="38"/>
                    </a:cubicBezTo>
                    <a:cubicBezTo>
                      <a:pt x="626" y="37"/>
                      <a:pt x="628" y="38"/>
                      <a:pt x="628" y="40"/>
                    </a:cubicBezTo>
                    <a:cubicBezTo>
                      <a:pt x="628" y="42"/>
                      <a:pt x="627" y="43"/>
                      <a:pt x="626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lose/>
                    <a:moveTo>
                      <a:pt x="645" y="41"/>
                    </a:moveTo>
                    <a:cubicBezTo>
                      <a:pt x="644" y="41"/>
                      <a:pt x="642" y="40"/>
                      <a:pt x="642" y="38"/>
                    </a:cubicBezTo>
                    <a:cubicBezTo>
                      <a:pt x="642" y="37"/>
                      <a:pt x="643" y="35"/>
                      <a:pt x="645" y="35"/>
                    </a:cubicBezTo>
                    <a:cubicBezTo>
                      <a:pt x="647" y="35"/>
                      <a:pt x="648" y="36"/>
                      <a:pt x="648" y="38"/>
                    </a:cubicBezTo>
                    <a:cubicBezTo>
                      <a:pt x="649" y="39"/>
                      <a:pt x="648" y="41"/>
                      <a:pt x="646" y="41"/>
                    </a:cubicBezTo>
                    <a:cubicBezTo>
                      <a:pt x="646" y="41"/>
                      <a:pt x="646" y="41"/>
                      <a:pt x="646" y="41"/>
                    </a:cubicBezTo>
                    <a:cubicBezTo>
                      <a:pt x="645" y="41"/>
                      <a:pt x="645" y="41"/>
                      <a:pt x="645" y="41"/>
                    </a:cubicBezTo>
                    <a:close/>
                    <a:moveTo>
                      <a:pt x="665" y="38"/>
                    </a:moveTo>
                    <a:cubicBezTo>
                      <a:pt x="664" y="38"/>
                      <a:pt x="663" y="37"/>
                      <a:pt x="662" y="36"/>
                    </a:cubicBezTo>
                    <a:cubicBezTo>
                      <a:pt x="662" y="34"/>
                      <a:pt x="663" y="33"/>
                      <a:pt x="665" y="32"/>
                    </a:cubicBezTo>
                    <a:cubicBezTo>
                      <a:pt x="667" y="32"/>
                      <a:pt x="668" y="33"/>
                      <a:pt x="669" y="35"/>
                    </a:cubicBezTo>
                    <a:cubicBezTo>
                      <a:pt x="669" y="37"/>
                      <a:pt x="668" y="38"/>
                      <a:pt x="666" y="38"/>
                    </a:cubicBezTo>
                    <a:cubicBezTo>
                      <a:pt x="666" y="38"/>
                      <a:pt x="666" y="38"/>
                      <a:pt x="666" y="38"/>
                    </a:cubicBezTo>
                    <a:cubicBezTo>
                      <a:pt x="666" y="38"/>
                      <a:pt x="666" y="38"/>
                      <a:pt x="665" y="38"/>
                    </a:cubicBezTo>
                    <a:close/>
                    <a:moveTo>
                      <a:pt x="686" y="36"/>
                    </a:moveTo>
                    <a:cubicBezTo>
                      <a:pt x="684" y="36"/>
                      <a:pt x="683" y="35"/>
                      <a:pt x="683" y="33"/>
                    </a:cubicBezTo>
                    <a:cubicBezTo>
                      <a:pt x="683" y="31"/>
                      <a:pt x="684" y="30"/>
                      <a:pt x="685" y="30"/>
                    </a:cubicBezTo>
                    <a:cubicBezTo>
                      <a:pt x="687" y="30"/>
                      <a:pt x="689" y="31"/>
                      <a:pt x="689" y="32"/>
                    </a:cubicBezTo>
                    <a:cubicBezTo>
                      <a:pt x="689" y="34"/>
                      <a:pt x="688" y="35"/>
                      <a:pt x="687" y="36"/>
                    </a:cubicBezTo>
                    <a:cubicBezTo>
                      <a:pt x="686" y="36"/>
                      <a:pt x="686" y="36"/>
                      <a:pt x="686" y="36"/>
                    </a:cubicBezTo>
                    <a:cubicBezTo>
                      <a:pt x="686" y="36"/>
                      <a:pt x="686" y="36"/>
                      <a:pt x="686" y="36"/>
                    </a:cubicBezTo>
                    <a:close/>
                    <a:moveTo>
                      <a:pt x="1106" y="35"/>
                    </a:moveTo>
                    <a:cubicBezTo>
                      <a:pt x="1105" y="35"/>
                      <a:pt x="1104" y="34"/>
                      <a:pt x="1103" y="34"/>
                    </a:cubicBezTo>
                    <a:cubicBezTo>
                      <a:pt x="1103" y="34"/>
                      <a:pt x="1103" y="34"/>
                      <a:pt x="1103" y="34"/>
                    </a:cubicBezTo>
                    <a:cubicBezTo>
                      <a:pt x="1102" y="32"/>
                      <a:pt x="1102" y="30"/>
                      <a:pt x="1103" y="29"/>
                    </a:cubicBezTo>
                    <a:cubicBezTo>
                      <a:pt x="1105" y="28"/>
                      <a:pt x="1107" y="28"/>
                      <a:pt x="1108" y="30"/>
                    </a:cubicBezTo>
                    <a:cubicBezTo>
                      <a:pt x="1108" y="30"/>
                      <a:pt x="1108" y="30"/>
                      <a:pt x="1108" y="30"/>
                    </a:cubicBezTo>
                    <a:cubicBezTo>
                      <a:pt x="1109" y="31"/>
                      <a:pt x="1109" y="33"/>
                      <a:pt x="1108" y="34"/>
                    </a:cubicBezTo>
                    <a:cubicBezTo>
                      <a:pt x="1107" y="35"/>
                      <a:pt x="1106" y="35"/>
                      <a:pt x="1106" y="35"/>
                    </a:cubicBezTo>
                    <a:close/>
                    <a:moveTo>
                      <a:pt x="706" y="33"/>
                    </a:moveTo>
                    <a:cubicBezTo>
                      <a:pt x="704" y="33"/>
                      <a:pt x="703" y="32"/>
                      <a:pt x="703" y="30"/>
                    </a:cubicBezTo>
                    <a:cubicBezTo>
                      <a:pt x="703" y="29"/>
                      <a:pt x="704" y="27"/>
                      <a:pt x="706" y="27"/>
                    </a:cubicBezTo>
                    <a:cubicBezTo>
                      <a:pt x="707" y="27"/>
                      <a:pt x="709" y="28"/>
                      <a:pt x="709" y="30"/>
                    </a:cubicBezTo>
                    <a:cubicBezTo>
                      <a:pt x="709" y="31"/>
                      <a:pt x="708" y="33"/>
                      <a:pt x="707" y="33"/>
                    </a:cubicBezTo>
                    <a:cubicBezTo>
                      <a:pt x="706" y="33"/>
                      <a:pt x="706" y="33"/>
                      <a:pt x="706" y="33"/>
                    </a:cubicBezTo>
                    <a:cubicBezTo>
                      <a:pt x="706" y="33"/>
                      <a:pt x="706" y="33"/>
                      <a:pt x="706" y="33"/>
                    </a:cubicBezTo>
                    <a:close/>
                    <a:moveTo>
                      <a:pt x="726" y="31"/>
                    </a:moveTo>
                    <a:cubicBezTo>
                      <a:pt x="725" y="31"/>
                      <a:pt x="723" y="29"/>
                      <a:pt x="723" y="28"/>
                    </a:cubicBezTo>
                    <a:cubicBezTo>
                      <a:pt x="723" y="26"/>
                      <a:pt x="724" y="25"/>
                      <a:pt x="726" y="25"/>
                    </a:cubicBezTo>
                    <a:cubicBezTo>
                      <a:pt x="727" y="24"/>
                      <a:pt x="729" y="25"/>
                      <a:pt x="729" y="27"/>
                    </a:cubicBezTo>
                    <a:cubicBezTo>
                      <a:pt x="730" y="29"/>
                      <a:pt x="729" y="30"/>
                      <a:pt x="727" y="30"/>
                    </a:cubicBezTo>
                    <a:cubicBezTo>
                      <a:pt x="727" y="31"/>
                      <a:pt x="727" y="31"/>
                      <a:pt x="727" y="31"/>
                    </a:cubicBezTo>
                    <a:cubicBezTo>
                      <a:pt x="726" y="31"/>
                      <a:pt x="726" y="31"/>
                      <a:pt x="726" y="31"/>
                    </a:cubicBezTo>
                    <a:close/>
                    <a:moveTo>
                      <a:pt x="746" y="28"/>
                    </a:moveTo>
                    <a:cubicBezTo>
                      <a:pt x="745" y="28"/>
                      <a:pt x="744" y="27"/>
                      <a:pt x="743" y="25"/>
                    </a:cubicBezTo>
                    <a:cubicBezTo>
                      <a:pt x="743" y="24"/>
                      <a:pt x="744" y="22"/>
                      <a:pt x="746" y="22"/>
                    </a:cubicBezTo>
                    <a:cubicBezTo>
                      <a:pt x="748" y="22"/>
                      <a:pt x="749" y="23"/>
                      <a:pt x="750" y="25"/>
                    </a:cubicBezTo>
                    <a:cubicBezTo>
                      <a:pt x="750" y="26"/>
                      <a:pt x="749" y="28"/>
                      <a:pt x="747" y="28"/>
                    </a:cubicBezTo>
                    <a:cubicBezTo>
                      <a:pt x="747" y="28"/>
                      <a:pt x="747" y="28"/>
                      <a:pt x="747" y="28"/>
                    </a:cubicBezTo>
                    <a:cubicBezTo>
                      <a:pt x="747" y="28"/>
                      <a:pt x="747" y="28"/>
                      <a:pt x="746" y="28"/>
                    </a:cubicBezTo>
                    <a:close/>
                    <a:moveTo>
                      <a:pt x="767" y="25"/>
                    </a:moveTo>
                    <a:cubicBezTo>
                      <a:pt x="765" y="25"/>
                      <a:pt x="764" y="24"/>
                      <a:pt x="764" y="23"/>
                    </a:cubicBezTo>
                    <a:cubicBezTo>
                      <a:pt x="763" y="21"/>
                      <a:pt x="765" y="20"/>
                      <a:pt x="766" y="19"/>
                    </a:cubicBezTo>
                    <a:cubicBezTo>
                      <a:pt x="767" y="19"/>
                      <a:pt x="767" y="19"/>
                      <a:pt x="767" y="19"/>
                    </a:cubicBezTo>
                    <a:cubicBezTo>
                      <a:pt x="768" y="19"/>
                      <a:pt x="770" y="20"/>
                      <a:pt x="770" y="22"/>
                    </a:cubicBezTo>
                    <a:cubicBezTo>
                      <a:pt x="770" y="24"/>
                      <a:pt x="769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lose/>
                    <a:moveTo>
                      <a:pt x="787" y="23"/>
                    </a:moveTo>
                    <a:cubicBezTo>
                      <a:pt x="785" y="23"/>
                      <a:pt x="784" y="22"/>
                      <a:pt x="784" y="20"/>
                    </a:cubicBezTo>
                    <a:cubicBezTo>
                      <a:pt x="784" y="19"/>
                      <a:pt x="785" y="17"/>
                      <a:pt x="787" y="17"/>
                    </a:cubicBezTo>
                    <a:cubicBezTo>
                      <a:pt x="787" y="17"/>
                      <a:pt x="787" y="17"/>
                      <a:pt x="787" y="17"/>
                    </a:cubicBezTo>
                    <a:cubicBezTo>
                      <a:pt x="789" y="17"/>
                      <a:pt x="790" y="18"/>
                      <a:pt x="790" y="19"/>
                    </a:cubicBezTo>
                    <a:cubicBezTo>
                      <a:pt x="790" y="21"/>
                      <a:pt x="789" y="23"/>
                      <a:pt x="788" y="23"/>
                    </a:cubicBezTo>
                    <a:cubicBezTo>
                      <a:pt x="787" y="23"/>
                      <a:pt x="787" y="23"/>
                      <a:pt x="787" y="23"/>
                    </a:cubicBezTo>
                    <a:cubicBezTo>
                      <a:pt x="787" y="23"/>
                      <a:pt x="787" y="23"/>
                      <a:pt x="787" y="23"/>
                    </a:cubicBezTo>
                    <a:close/>
                    <a:moveTo>
                      <a:pt x="1090" y="22"/>
                    </a:moveTo>
                    <a:cubicBezTo>
                      <a:pt x="1090" y="22"/>
                      <a:pt x="1089" y="22"/>
                      <a:pt x="1089" y="21"/>
                    </a:cubicBezTo>
                    <a:cubicBezTo>
                      <a:pt x="1088" y="21"/>
                      <a:pt x="1088" y="21"/>
                      <a:pt x="1088" y="21"/>
                    </a:cubicBezTo>
                    <a:cubicBezTo>
                      <a:pt x="1087" y="20"/>
                      <a:pt x="1087" y="18"/>
                      <a:pt x="1087" y="17"/>
                    </a:cubicBezTo>
                    <a:cubicBezTo>
                      <a:pt x="1088" y="16"/>
                      <a:pt x="1090" y="15"/>
                      <a:pt x="1091" y="16"/>
                    </a:cubicBezTo>
                    <a:cubicBezTo>
                      <a:pt x="1092" y="16"/>
                      <a:pt x="1092" y="16"/>
                      <a:pt x="1092" y="16"/>
                    </a:cubicBezTo>
                    <a:cubicBezTo>
                      <a:pt x="1093" y="17"/>
                      <a:pt x="1094" y="19"/>
                      <a:pt x="1093" y="20"/>
                    </a:cubicBezTo>
                    <a:cubicBezTo>
                      <a:pt x="1092" y="21"/>
                      <a:pt x="1091" y="22"/>
                      <a:pt x="1090" y="22"/>
                    </a:cubicBezTo>
                    <a:close/>
                    <a:moveTo>
                      <a:pt x="807" y="20"/>
                    </a:moveTo>
                    <a:cubicBezTo>
                      <a:pt x="806" y="20"/>
                      <a:pt x="804" y="19"/>
                      <a:pt x="804" y="18"/>
                    </a:cubicBezTo>
                    <a:cubicBezTo>
                      <a:pt x="804" y="16"/>
                      <a:pt x="805" y="15"/>
                      <a:pt x="807" y="14"/>
                    </a:cubicBezTo>
                    <a:cubicBezTo>
                      <a:pt x="807" y="14"/>
                      <a:pt x="807" y="14"/>
                      <a:pt x="807" y="14"/>
                    </a:cubicBezTo>
                    <a:cubicBezTo>
                      <a:pt x="809" y="14"/>
                      <a:pt x="810" y="15"/>
                      <a:pt x="811" y="17"/>
                    </a:cubicBezTo>
                    <a:cubicBezTo>
                      <a:pt x="811" y="19"/>
                      <a:pt x="810" y="20"/>
                      <a:pt x="808" y="20"/>
                    </a:cubicBezTo>
                    <a:cubicBezTo>
                      <a:pt x="808" y="20"/>
                      <a:pt x="808" y="20"/>
                      <a:pt x="808" y="20"/>
                    </a:cubicBezTo>
                    <a:cubicBezTo>
                      <a:pt x="807" y="20"/>
                      <a:pt x="807" y="20"/>
                      <a:pt x="807" y="20"/>
                    </a:cubicBezTo>
                    <a:close/>
                    <a:moveTo>
                      <a:pt x="827" y="18"/>
                    </a:moveTo>
                    <a:cubicBezTo>
                      <a:pt x="826" y="18"/>
                      <a:pt x="825" y="17"/>
                      <a:pt x="824" y="15"/>
                    </a:cubicBezTo>
                    <a:cubicBezTo>
                      <a:pt x="824" y="14"/>
                      <a:pt x="825" y="12"/>
                      <a:pt x="827" y="12"/>
                    </a:cubicBezTo>
                    <a:cubicBezTo>
                      <a:pt x="829" y="12"/>
                      <a:pt x="830" y="13"/>
                      <a:pt x="831" y="15"/>
                    </a:cubicBezTo>
                    <a:cubicBezTo>
                      <a:pt x="831" y="16"/>
                      <a:pt x="830" y="18"/>
                      <a:pt x="828" y="18"/>
                    </a:cubicBezTo>
                    <a:cubicBezTo>
                      <a:pt x="828" y="18"/>
                      <a:pt x="828" y="18"/>
                      <a:pt x="828" y="18"/>
                    </a:cubicBezTo>
                    <a:cubicBezTo>
                      <a:pt x="828" y="18"/>
                      <a:pt x="828" y="18"/>
                      <a:pt x="827" y="18"/>
                    </a:cubicBezTo>
                    <a:close/>
                    <a:moveTo>
                      <a:pt x="848" y="16"/>
                    </a:moveTo>
                    <a:cubicBezTo>
                      <a:pt x="846" y="16"/>
                      <a:pt x="845" y="15"/>
                      <a:pt x="845" y="13"/>
                    </a:cubicBezTo>
                    <a:cubicBezTo>
                      <a:pt x="845" y="12"/>
                      <a:pt x="846" y="10"/>
                      <a:pt x="847" y="10"/>
                    </a:cubicBezTo>
                    <a:cubicBezTo>
                      <a:pt x="848" y="10"/>
                      <a:pt x="848" y="10"/>
                      <a:pt x="848" y="10"/>
                    </a:cubicBezTo>
                    <a:cubicBezTo>
                      <a:pt x="850" y="10"/>
                      <a:pt x="851" y="11"/>
                      <a:pt x="851" y="12"/>
                    </a:cubicBezTo>
                    <a:cubicBezTo>
                      <a:pt x="851" y="14"/>
                      <a:pt x="850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lose/>
                    <a:moveTo>
                      <a:pt x="1071" y="14"/>
                    </a:moveTo>
                    <a:cubicBezTo>
                      <a:pt x="1071" y="14"/>
                      <a:pt x="1071" y="14"/>
                      <a:pt x="1071" y="14"/>
                    </a:cubicBezTo>
                    <a:cubicBezTo>
                      <a:pt x="1071" y="14"/>
                      <a:pt x="1070" y="14"/>
                      <a:pt x="1070" y="14"/>
                    </a:cubicBezTo>
                    <a:cubicBezTo>
                      <a:pt x="1069" y="13"/>
                      <a:pt x="1068" y="12"/>
                      <a:pt x="1068" y="10"/>
                    </a:cubicBezTo>
                    <a:cubicBezTo>
                      <a:pt x="1069" y="8"/>
                      <a:pt x="1070" y="7"/>
                      <a:pt x="1072" y="8"/>
                    </a:cubicBezTo>
                    <a:cubicBezTo>
                      <a:pt x="1074" y="8"/>
                      <a:pt x="1075" y="10"/>
                      <a:pt x="1074" y="12"/>
                    </a:cubicBezTo>
                    <a:cubicBezTo>
                      <a:pt x="1074" y="13"/>
                      <a:pt x="1073" y="14"/>
                      <a:pt x="1071" y="14"/>
                    </a:cubicBezTo>
                    <a:close/>
                    <a:moveTo>
                      <a:pt x="868" y="14"/>
                    </a:moveTo>
                    <a:cubicBezTo>
                      <a:pt x="867" y="14"/>
                      <a:pt x="865" y="13"/>
                      <a:pt x="865" y="11"/>
                    </a:cubicBezTo>
                    <a:cubicBezTo>
                      <a:pt x="865" y="9"/>
                      <a:pt x="866" y="8"/>
                      <a:pt x="868" y="8"/>
                    </a:cubicBezTo>
                    <a:cubicBezTo>
                      <a:pt x="868" y="8"/>
                      <a:pt x="868" y="8"/>
                      <a:pt x="868" y="8"/>
                    </a:cubicBezTo>
                    <a:cubicBezTo>
                      <a:pt x="870" y="8"/>
                      <a:pt x="871" y="9"/>
                      <a:pt x="871" y="10"/>
                    </a:cubicBezTo>
                    <a:cubicBezTo>
                      <a:pt x="872" y="12"/>
                      <a:pt x="870" y="13"/>
                      <a:pt x="869" y="14"/>
                    </a:cubicBezTo>
                    <a:cubicBezTo>
                      <a:pt x="868" y="14"/>
                      <a:pt x="868" y="14"/>
                      <a:pt x="868" y="14"/>
                    </a:cubicBezTo>
                    <a:cubicBezTo>
                      <a:pt x="868" y="14"/>
                      <a:pt x="868" y="14"/>
                      <a:pt x="868" y="14"/>
                    </a:cubicBezTo>
                    <a:close/>
                    <a:moveTo>
                      <a:pt x="888" y="12"/>
                    </a:moveTo>
                    <a:cubicBezTo>
                      <a:pt x="887" y="12"/>
                      <a:pt x="886" y="11"/>
                      <a:pt x="885" y="9"/>
                    </a:cubicBezTo>
                    <a:cubicBezTo>
                      <a:pt x="885" y="7"/>
                      <a:pt x="886" y="6"/>
                      <a:pt x="888" y="6"/>
                    </a:cubicBezTo>
                    <a:cubicBezTo>
                      <a:pt x="888" y="6"/>
                      <a:pt x="888" y="6"/>
                      <a:pt x="888" y="6"/>
                    </a:cubicBezTo>
                    <a:cubicBezTo>
                      <a:pt x="890" y="6"/>
                      <a:pt x="892" y="7"/>
                      <a:pt x="892" y="8"/>
                    </a:cubicBezTo>
                    <a:cubicBezTo>
                      <a:pt x="892" y="10"/>
                      <a:pt x="891" y="11"/>
                      <a:pt x="889" y="12"/>
                    </a:cubicBezTo>
                    <a:cubicBezTo>
                      <a:pt x="889" y="12"/>
                      <a:pt x="889" y="12"/>
                      <a:pt x="889" y="12"/>
                    </a:cubicBezTo>
                    <a:cubicBezTo>
                      <a:pt x="889" y="12"/>
                      <a:pt x="888" y="12"/>
                      <a:pt x="888" y="12"/>
                    </a:cubicBezTo>
                    <a:close/>
                    <a:moveTo>
                      <a:pt x="909" y="10"/>
                    </a:moveTo>
                    <a:cubicBezTo>
                      <a:pt x="907" y="10"/>
                      <a:pt x="906" y="9"/>
                      <a:pt x="906" y="7"/>
                    </a:cubicBezTo>
                    <a:cubicBezTo>
                      <a:pt x="906" y="5"/>
                      <a:pt x="907" y="4"/>
                      <a:pt x="908" y="4"/>
                    </a:cubicBezTo>
                    <a:cubicBezTo>
                      <a:pt x="910" y="4"/>
                      <a:pt x="912" y="5"/>
                      <a:pt x="912" y="7"/>
                    </a:cubicBezTo>
                    <a:cubicBezTo>
                      <a:pt x="912" y="8"/>
                      <a:pt x="911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lose/>
                    <a:moveTo>
                      <a:pt x="1052" y="10"/>
                    </a:moveTo>
                    <a:cubicBezTo>
                      <a:pt x="1051" y="10"/>
                      <a:pt x="1051" y="10"/>
                      <a:pt x="1051" y="10"/>
                    </a:cubicBezTo>
                    <a:cubicBezTo>
                      <a:pt x="1052" y="7"/>
                      <a:pt x="1052" y="7"/>
                      <a:pt x="1052" y="7"/>
                    </a:cubicBezTo>
                    <a:cubicBezTo>
                      <a:pt x="1051" y="9"/>
                      <a:pt x="1051" y="9"/>
                      <a:pt x="1051" y="9"/>
                    </a:cubicBezTo>
                    <a:cubicBezTo>
                      <a:pt x="1049" y="9"/>
                      <a:pt x="1048" y="8"/>
                      <a:pt x="1048" y="6"/>
                    </a:cubicBezTo>
                    <a:cubicBezTo>
                      <a:pt x="1048" y="4"/>
                      <a:pt x="1050" y="3"/>
                      <a:pt x="1052" y="4"/>
                    </a:cubicBezTo>
                    <a:cubicBezTo>
                      <a:pt x="1052" y="4"/>
                      <a:pt x="1052" y="4"/>
                      <a:pt x="1052" y="4"/>
                    </a:cubicBezTo>
                    <a:cubicBezTo>
                      <a:pt x="1054" y="4"/>
                      <a:pt x="1055" y="5"/>
                      <a:pt x="1055" y="7"/>
                    </a:cubicBezTo>
                    <a:cubicBezTo>
                      <a:pt x="1054" y="8"/>
                      <a:pt x="1053" y="10"/>
                      <a:pt x="1052" y="10"/>
                    </a:cubicBezTo>
                    <a:close/>
                    <a:moveTo>
                      <a:pt x="929" y="8"/>
                    </a:moveTo>
                    <a:cubicBezTo>
                      <a:pt x="927" y="8"/>
                      <a:pt x="926" y="7"/>
                      <a:pt x="926" y="5"/>
                    </a:cubicBezTo>
                    <a:cubicBezTo>
                      <a:pt x="926" y="4"/>
                      <a:pt x="927" y="2"/>
                      <a:pt x="929" y="2"/>
                    </a:cubicBezTo>
                    <a:cubicBezTo>
                      <a:pt x="930" y="2"/>
                      <a:pt x="932" y="3"/>
                      <a:pt x="932" y="5"/>
                    </a:cubicBezTo>
                    <a:cubicBezTo>
                      <a:pt x="932" y="7"/>
                      <a:pt x="931" y="8"/>
                      <a:pt x="930" y="8"/>
                    </a:cubicBezTo>
                    <a:cubicBezTo>
                      <a:pt x="930" y="8"/>
                      <a:pt x="929" y="8"/>
                      <a:pt x="929" y="8"/>
                    </a:cubicBezTo>
                    <a:cubicBezTo>
                      <a:pt x="929" y="8"/>
                      <a:pt x="929" y="8"/>
                      <a:pt x="929" y="8"/>
                    </a:cubicBezTo>
                    <a:close/>
                    <a:moveTo>
                      <a:pt x="1031" y="7"/>
                    </a:moveTo>
                    <a:cubicBezTo>
                      <a:pt x="1031" y="7"/>
                      <a:pt x="1031" y="7"/>
                      <a:pt x="1031" y="7"/>
                    </a:cubicBezTo>
                    <a:cubicBezTo>
                      <a:pt x="1031" y="4"/>
                      <a:pt x="1031" y="4"/>
                      <a:pt x="1031" y="4"/>
                    </a:cubicBezTo>
                    <a:cubicBezTo>
                      <a:pt x="1031" y="7"/>
                      <a:pt x="1031" y="7"/>
                      <a:pt x="1031" y="7"/>
                    </a:cubicBezTo>
                    <a:cubicBezTo>
                      <a:pt x="1029" y="7"/>
                      <a:pt x="1028" y="6"/>
                      <a:pt x="1028" y="4"/>
                    </a:cubicBezTo>
                    <a:cubicBezTo>
                      <a:pt x="1028" y="2"/>
                      <a:pt x="1030" y="1"/>
                      <a:pt x="1031" y="1"/>
                    </a:cubicBezTo>
                    <a:cubicBezTo>
                      <a:pt x="1031" y="1"/>
                      <a:pt x="1032" y="1"/>
                      <a:pt x="1032" y="1"/>
                    </a:cubicBezTo>
                    <a:cubicBezTo>
                      <a:pt x="1033" y="1"/>
                      <a:pt x="1034" y="3"/>
                      <a:pt x="1034" y="4"/>
                    </a:cubicBezTo>
                    <a:cubicBezTo>
                      <a:pt x="1034" y="6"/>
                      <a:pt x="1033" y="7"/>
                      <a:pt x="1031" y="7"/>
                    </a:cubicBezTo>
                    <a:close/>
                    <a:moveTo>
                      <a:pt x="949" y="7"/>
                    </a:moveTo>
                    <a:cubicBezTo>
                      <a:pt x="948" y="7"/>
                      <a:pt x="946" y="6"/>
                      <a:pt x="946" y="4"/>
                    </a:cubicBezTo>
                    <a:cubicBezTo>
                      <a:pt x="946" y="3"/>
                      <a:pt x="948" y="1"/>
                      <a:pt x="949" y="1"/>
                    </a:cubicBezTo>
                    <a:cubicBezTo>
                      <a:pt x="951" y="1"/>
                      <a:pt x="952" y="2"/>
                      <a:pt x="953" y="4"/>
                    </a:cubicBezTo>
                    <a:cubicBezTo>
                      <a:pt x="953" y="6"/>
                      <a:pt x="952" y="7"/>
                      <a:pt x="950" y="7"/>
                    </a:cubicBezTo>
                    <a:cubicBezTo>
                      <a:pt x="950" y="7"/>
                      <a:pt x="950" y="7"/>
                      <a:pt x="950" y="7"/>
                    </a:cubicBezTo>
                    <a:cubicBezTo>
                      <a:pt x="949" y="7"/>
                      <a:pt x="949" y="7"/>
                      <a:pt x="949" y="7"/>
                    </a:cubicBezTo>
                    <a:close/>
                    <a:moveTo>
                      <a:pt x="970" y="6"/>
                    </a:moveTo>
                    <a:cubicBezTo>
                      <a:pt x="968" y="6"/>
                      <a:pt x="967" y="5"/>
                      <a:pt x="967" y="3"/>
                    </a:cubicBezTo>
                    <a:cubicBezTo>
                      <a:pt x="967" y="2"/>
                      <a:pt x="968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2" y="0"/>
                      <a:pt x="973" y="1"/>
                      <a:pt x="973" y="3"/>
                    </a:cubicBezTo>
                    <a:cubicBezTo>
                      <a:pt x="973" y="5"/>
                      <a:pt x="972" y="6"/>
                      <a:pt x="970" y="6"/>
                    </a:cubicBezTo>
                    <a:cubicBezTo>
                      <a:pt x="970" y="3"/>
                      <a:pt x="970" y="3"/>
                      <a:pt x="970" y="3"/>
                    </a:cubicBezTo>
                    <a:cubicBezTo>
                      <a:pt x="970" y="6"/>
                      <a:pt x="970" y="6"/>
                      <a:pt x="970" y="6"/>
                    </a:cubicBezTo>
                    <a:cubicBezTo>
                      <a:pt x="970" y="6"/>
                      <a:pt x="970" y="6"/>
                      <a:pt x="970" y="6"/>
                    </a:cubicBezTo>
                    <a:close/>
                    <a:moveTo>
                      <a:pt x="1011" y="6"/>
                    </a:moveTo>
                    <a:cubicBezTo>
                      <a:pt x="1011" y="6"/>
                      <a:pt x="1011" y="6"/>
                      <a:pt x="1011" y="6"/>
                    </a:cubicBezTo>
                    <a:cubicBezTo>
                      <a:pt x="1010" y="6"/>
                      <a:pt x="1010" y="6"/>
                      <a:pt x="1010" y="6"/>
                    </a:cubicBezTo>
                    <a:cubicBezTo>
                      <a:pt x="1009" y="6"/>
                      <a:pt x="1008" y="5"/>
                      <a:pt x="1008" y="3"/>
                    </a:cubicBezTo>
                    <a:cubicBezTo>
                      <a:pt x="1008" y="1"/>
                      <a:pt x="1009" y="0"/>
                      <a:pt x="1011" y="0"/>
                    </a:cubicBezTo>
                    <a:cubicBezTo>
                      <a:pt x="1011" y="0"/>
                      <a:pt x="1011" y="0"/>
                      <a:pt x="1011" y="0"/>
                    </a:cubicBezTo>
                    <a:cubicBezTo>
                      <a:pt x="1012" y="0"/>
                      <a:pt x="1014" y="1"/>
                      <a:pt x="1014" y="3"/>
                    </a:cubicBezTo>
                    <a:cubicBezTo>
                      <a:pt x="1014" y="5"/>
                      <a:pt x="1013" y="6"/>
                      <a:pt x="1011" y="6"/>
                    </a:cubicBezTo>
                    <a:close/>
                    <a:moveTo>
                      <a:pt x="990" y="6"/>
                    </a:moveTo>
                    <a:cubicBezTo>
                      <a:pt x="989" y="6"/>
                      <a:pt x="987" y="4"/>
                      <a:pt x="987" y="3"/>
                    </a:cubicBezTo>
                    <a:cubicBezTo>
                      <a:pt x="987" y="1"/>
                      <a:pt x="988" y="0"/>
                      <a:pt x="990" y="0"/>
                    </a:cubicBezTo>
                    <a:cubicBezTo>
                      <a:pt x="990" y="0"/>
                      <a:pt x="991" y="0"/>
                      <a:pt x="991" y="0"/>
                    </a:cubicBezTo>
                    <a:cubicBezTo>
                      <a:pt x="992" y="0"/>
                      <a:pt x="994" y="1"/>
                      <a:pt x="994" y="3"/>
                    </a:cubicBezTo>
                    <a:cubicBezTo>
                      <a:pt x="994" y="4"/>
                      <a:pt x="992" y="6"/>
                      <a:pt x="991" y="6"/>
                    </a:cubicBezTo>
                    <a:cubicBezTo>
                      <a:pt x="991" y="3"/>
                      <a:pt x="991" y="3"/>
                      <a:pt x="991" y="3"/>
                    </a:cubicBezTo>
                    <a:cubicBezTo>
                      <a:pt x="990" y="6"/>
                      <a:pt x="990" y="6"/>
                      <a:pt x="990" y="6"/>
                    </a:cubicBezTo>
                    <a:cubicBezTo>
                      <a:pt x="990" y="6"/>
                      <a:pt x="990" y="6"/>
                      <a:pt x="990" y="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</p:grpSp>
        <p:sp>
          <p:nvSpPr>
            <p:cNvPr id="634" name="Полилиния 22"/>
            <p:cNvSpPr>
              <a:spLocks/>
            </p:cNvSpPr>
            <p:nvPr/>
          </p:nvSpPr>
          <p:spPr bwMode="auto">
            <a:xfrm>
              <a:off x="4691267" y="1931481"/>
              <a:ext cx="6233222" cy="4205943"/>
            </a:xfrm>
            <a:custGeom>
              <a:avLst/>
              <a:gdLst>
                <a:gd name="T0" fmla="*/ 305 w 1702"/>
                <a:gd name="T1" fmla="*/ 1006 h 1172"/>
                <a:gd name="T2" fmla="*/ 478 w 1702"/>
                <a:gd name="T3" fmla="*/ 1042 h 1172"/>
                <a:gd name="T4" fmla="*/ 662 w 1702"/>
                <a:gd name="T5" fmla="*/ 1066 h 1172"/>
                <a:gd name="T6" fmla="*/ 856 w 1702"/>
                <a:gd name="T7" fmla="*/ 1082 h 1172"/>
                <a:gd name="T8" fmla="*/ 1077 w 1702"/>
                <a:gd name="T9" fmla="*/ 1093 h 1172"/>
                <a:gd name="T10" fmla="*/ 1256 w 1702"/>
                <a:gd name="T11" fmla="*/ 1096 h 1172"/>
                <a:gd name="T12" fmla="*/ 1440 w 1702"/>
                <a:gd name="T13" fmla="*/ 1045 h 1172"/>
                <a:gd name="T14" fmla="*/ 1540 w 1702"/>
                <a:gd name="T15" fmla="*/ 986 h 1172"/>
                <a:gd name="T16" fmla="*/ 1613 w 1702"/>
                <a:gd name="T17" fmla="*/ 851 h 1172"/>
                <a:gd name="T18" fmla="*/ 1618 w 1702"/>
                <a:gd name="T19" fmla="*/ 703 h 1172"/>
                <a:gd name="T20" fmla="*/ 1619 w 1702"/>
                <a:gd name="T21" fmla="*/ 589 h 1172"/>
                <a:gd name="T22" fmla="*/ 1616 w 1702"/>
                <a:gd name="T23" fmla="*/ 427 h 1172"/>
                <a:gd name="T24" fmla="*/ 1605 w 1702"/>
                <a:gd name="T25" fmla="*/ 288 h 1172"/>
                <a:gd name="T26" fmla="*/ 1567 w 1702"/>
                <a:gd name="T27" fmla="*/ 163 h 1172"/>
                <a:gd name="T28" fmla="*/ 1396 w 1702"/>
                <a:gd name="T29" fmla="*/ 135 h 1172"/>
                <a:gd name="T30" fmla="*/ 1252 w 1702"/>
                <a:gd name="T31" fmla="*/ 120 h 1172"/>
                <a:gd name="T32" fmla="*/ 1131 w 1702"/>
                <a:gd name="T33" fmla="*/ 110 h 1172"/>
                <a:gd name="T34" fmla="*/ 924 w 1702"/>
                <a:gd name="T35" fmla="*/ 96 h 1172"/>
                <a:gd name="T36" fmla="*/ 752 w 1702"/>
                <a:gd name="T37" fmla="*/ 88 h 1172"/>
                <a:gd name="T38" fmla="*/ 528 w 1702"/>
                <a:gd name="T39" fmla="*/ 82 h 1172"/>
                <a:gd name="T40" fmla="*/ 345 w 1702"/>
                <a:gd name="T41" fmla="*/ 105 h 1172"/>
                <a:gd name="T42" fmla="*/ 220 w 1702"/>
                <a:gd name="T43" fmla="*/ 108 h 1172"/>
                <a:gd name="T44" fmla="*/ 151 w 1702"/>
                <a:gd name="T45" fmla="*/ 214 h 1172"/>
                <a:gd name="T46" fmla="*/ 125 w 1702"/>
                <a:gd name="T47" fmla="*/ 379 h 1172"/>
                <a:gd name="T48" fmla="*/ 115 w 1702"/>
                <a:gd name="T49" fmla="*/ 581 h 1172"/>
                <a:gd name="T50" fmla="*/ 122 w 1702"/>
                <a:gd name="T51" fmla="*/ 713 h 1172"/>
                <a:gd name="T52" fmla="*/ 147 w 1702"/>
                <a:gd name="T53" fmla="*/ 873 h 1172"/>
                <a:gd name="T54" fmla="*/ 169 w 1702"/>
                <a:gd name="T55" fmla="*/ 935 h 1172"/>
                <a:gd name="T56" fmla="*/ 305 w 1702"/>
                <a:gd name="T57" fmla="*/ 1006 h 1172"/>
                <a:gd name="connsiteX0" fmla="*/ 1603 w 9710"/>
                <a:gd name="connsiteY0" fmla="*/ 8351 h 9544"/>
                <a:gd name="connsiteX1" fmla="*/ 2619 w 9710"/>
                <a:gd name="connsiteY1" fmla="*/ 8658 h 9544"/>
                <a:gd name="connsiteX2" fmla="*/ 3701 w 9710"/>
                <a:gd name="connsiteY2" fmla="*/ 8863 h 9544"/>
                <a:gd name="connsiteX3" fmla="*/ 4840 w 9710"/>
                <a:gd name="connsiteY3" fmla="*/ 8999 h 9544"/>
                <a:gd name="connsiteX4" fmla="*/ 6139 w 9710"/>
                <a:gd name="connsiteY4" fmla="*/ 9093 h 9544"/>
                <a:gd name="connsiteX5" fmla="*/ 7191 w 9710"/>
                <a:gd name="connsiteY5" fmla="*/ 9119 h 9544"/>
                <a:gd name="connsiteX6" fmla="*/ 8272 w 9710"/>
                <a:gd name="connsiteY6" fmla="*/ 8683 h 9544"/>
                <a:gd name="connsiteX7" fmla="*/ 8859 w 9710"/>
                <a:gd name="connsiteY7" fmla="*/ 8180 h 9544"/>
                <a:gd name="connsiteX8" fmla="*/ 9288 w 9710"/>
                <a:gd name="connsiteY8" fmla="*/ 7028 h 9544"/>
                <a:gd name="connsiteX9" fmla="*/ 9317 w 9710"/>
                <a:gd name="connsiteY9" fmla="*/ 5765 h 9544"/>
                <a:gd name="connsiteX10" fmla="*/ 9323 w 9710"/>
                <a:gd name="connsiteY10" fmla="*/ 4793 h 9544"/>
                <a:gd name="connsiteX11" fmla="*/ 9407 w 9710"/>
                <a:gd name="connsiteY11" fmla="*/ 3336 h 9544"/>
                <a:gd name="connsiteX12" fmla="*/ 9241 w 9710"/>
                <a:gd name="connsiteY12" fmla="*/ 2224 h 9544"/>
                <a:gd name="connsiteX13" fmla="*/ 9018 w 9710"/>
                <a:gd name="connsiteY13" fmla="*/ 1158 h 9544"/>
                <a:gd name="connsiteX14" fmla="*/ 8013 w 9710"/>
                <a:gd name="connsiteY14" fmla="*/ 919 h 9544"/>
                <a:gd name="connsiteX15" fmla="*/ 7167 w 9710"/>
                <a:gd name="connsiteY15" fmla="*/ 791 h 9544"/>
                <a:gd name="connsiteX16" fmla="*/ 6456 w 9710"/>
                <a:gd name="connsiteY16" fmla="*/ 706 h 9544"/>
                <a:gd name="connsiteX17" fmla="*/ 5240 w 9710"/>
                <a:gd name="connsiteY17" fmla="*/ 586 h 9544"/>
                <a:gd name="connsiteX18" fmla="*/ 4229 w 9710"/>
                <a:gd name="connsiteY18" fmla="*/ 518 h 9544"/>
                <a:gd name="connsiteX19" fmla="*/ 2913 w 9710"/>
                <a:gd name="connsiteY19" fmla="*/ 467 h 9544"/>
                <a:gd name="connsiteX20" fmla="*/ 1838 w 9710"/>
                <a:gd name="connsiteY20" fmla="*/ 663 h 9544"/>
                <a:gd name="connsiteX21" fmla="*/ 1104 w 9710"/>
                <a:gd name="connsiteY21" fmla="*/ 689 h 9544"/>
                <a:gd name="connsiteX22" fmla="*/ 698 w 9710"/>
                <a:gd name="connsiteY22" fmla="*/ 1593 h 9544"/>
                <a:gd name="connsiteX23" fmla="*/ 545 w 9710"/>
                <a:gd name="connsiteY23" fmla="*/ 3001 h 9544"/>
                <a:gd name="connsiteX24" fmla="*/ 487 w 9710"/>
                <a:gd name="connsiteY24" fmla="*/ 4724 h 9544"/>
                <a:gd name="connsiteX25" fmla="*/ 528 w 9710"/>
                <a:gd name="connsiteY25" fmla="*/ 5851 h 9544"/>
                <a:gd name="connsiteX26" fmla="*/ 675 w 9710"/>
                <a:gd name="connsiteY26" fmla="*/ 7216 h 9544"/>
                <a:gd name="connsiteX27" fmla="*/ 804 w 9710"/>
                <a:gd name="connsiteY27" fmla="*/ 7745 h 9544"/>
                <a:gd name="connsiteX28" fmla="*/ 1603 w 9710"/>
                <a:gd name="connsiteY28" fmla="*/ 8351 h 9544"/>
                <a:gd name="connsiteX0" fmla="*/ 1651 w 9999"/>
                <a:gd name="connsiteY0" fmla="*/ 8750 h 10000"/>
                <a:gd name="connsiteX1" fmla="*/ 2697 w 9999"/>
                <a:gd name="connsiteY1" fmla="*/ 9072 h 10000"/>
                <a:gd name="connsiteX2" fmla="*/ 3812 w 9999"/>
                <a:gd name="connsiteY2" fmla="*/ 9286 h 10000"/>
                <a:gd name="connsiteX3" fmla="*/ 4985 w 9999"/>
                <a:gd name="connsiteY3" fmla="*/ 9429 h 10000"/>
                <a:gd name="connsiteX4" fmla="*/ 6322 w 9999"/>
                <a:gd name="connsiteY4" fmla="*/ 9527 h 10000"/>
                <a:gd name="connsiteX5" fmla="*/ 7406 w 9999"/>
                <a:gd name="connsiteY5" fmla="*/ 9555 h 10000"/>
                <a:gd name="connsiteX6" fmla="*/ 8519 w 9999"/>
                <a:gd name="connsiteY6" fmla="*/ 9098 h 10000"/>
                <a:gd name="connsiteX7" fmla="*/ 9124 w 9999"/>
                <a:gd name="connsiteY7" fmla="*/ 8571 h 10000"/>
                <a:gd name="connsiteX8" fmla="*/ 9565 w 9999"/>
                <a:gd name="connsiteY8" fmla="*/ 7364 h 10000"/>
                <a:gd name="connsiteX9" fmla="*/ 9595 w 9999"/>
                <a:gd name="connsiteY9" fmla="*/ 6040 h 10000"/>
                <a:gd name="connsiteX10" fmla="*/ 9601 w 9999"/>
                <a:gd name="connsiteY10" fmla="*/ 5022 h 10000"/>
                <a:gd name="connsiteX11" fmla="*/ 9688 w 9999"/>
                <a:gd name="connsiteY11" fmla="*/ 3495 h 10000"/>
                <a:gd name="connsiteX12" fmla="*/ 9552 w 9999"/>
                <a:gd name="connsiteY12" fmla="*/ 2330 h 10000"/>
                <a:gd name="connsiteX13" fmla="*/ 9287 w 9999"/>
                <a:gd name="connsiteY13" fmla="*/ 1213 h 10000"/>
                <a:gd name="connsiteX14" fmla="*/ 8252 w 9999"/>
                <a:gd name="connsiteY14" fmla="*/ 963 h 10000"/>
                <a:gd name="connsiteX15" fmla="*/ 7381 w 9999"/>
                <a:gd name="connsiteY15" fmla="*/ 829 h 10000"/>
                <a:gd name="connsiteX16" fmla="*/ 6649 w 9999"/>
                <a:gd name="connsiteY16" fmla="*/ 740 h 10000"/>
                <a:gd name="connsiteX17" fmla="*/ 5396 w 9999"/>
                <a:gd name="connsiteY17" fmla="*/ 614 h 10000"/>
                <a:gd name="connsiteX18" fmla="*/ 4355 w 9999"/>
                <a:gd name="connsiteY18" fmla="*/ 543 h 10000"/>
                <a:gd name="connsiteX19" fmla="*/ 3000 w 9999"/>
                <a:gd name="connsiteY19" fmla="*/ 489 h 10000"/>
                <a:gd name="connsiteX20" fmla="*/ 1893 w 9999"/>
                <a:gd name="connsiteY20" fmla="*/ 695 h 10000"/>
                <a:gd name="connsiteX21" fmla="*/ 1137 w 9999"/>
                <a:gd name="connsiteY21" fmla="*/ 722 h 10000"/>
                <a:gd name="connsiteX22" fmla="*/ 719 w 9999"/>
                <a:gd name="connsiteY22" fmla="*/ 1669 h 10000"/>
                <a:gd name="connsiteX23" fmla="*/ 561 w 9999"/>
                <a:gd name="connsiteY23" fmla="*/ 3144 h 10000"/>
                <a:gd name="connsiteX24" fmla="*/ 502 w 9999"/>
                <a:gd name="connsiteY24" fmla="*/ 4950 h 10000"/>
                <a:gd name="connsiteX25" fmla="*/ 544 w 9999"/>
                <a:gd name="connsiteY25" fmla="*/ 6131 h 10000"/>
                <a:gd name="connsiteX26" fmla="*/ 695 w 9999"/>
                <a:gd name="connsiteY26" fmla="*/ 7561 h 10000"/>
                <a:gd name="connsiteX27" fmla="*/ 828 w 9999"/>
                <a:gd name="connsiteY27" fmla="*/ 8115 h 10000"/>
                <a:gd name="connsiteX28" fmla="*/ 1651 w 9999"/>
                <a:gd name="connsiteY28" fmla="*/ 8750 h 10000"/>
                <a:gd name="connsiteX0" fmla="*/ 1651 w 10037"/>
                <a:gd name="connsiteY0" fmla="*/ 8750 h 10000"/>
                <a:gd name="connsiteX1" fmla="*/ 2697 w 10037"/>
                <a:gd name="connsiteY1" fmla="*/ 9072 h 10000"/>
                <a:gd name="connsiteX2" fmla="*/ 3812 w 10037"/>
                <a:gd name="connsiteY2" fmla="*/ 9286 h 10000"/>
                <a:gd name="connsiteX3" fmla="*/ 4985 w 10037"/>
                <a:gd name="connsiteY3" fmla="*/ 9429 h 10000"/>
                <a:gd name="connsiteX4" fmla="*/ 6323 w 10037"/>
                <a:gd name="connsiteY4" fmla="*/ 9527 h 10000"/>
                <a:gd name="connsiteX5" fmla="*/ 7407 w 10037"/>
                <a:gd name="connsiteY5" fmla="*/ 9555 h 10000"/>
                <a:gd name="connsiteX6" fmla="*/ 8520 w 10037"/>
                <a:gd name="connsiteY6" fmla="*/ 9098 h 10000"/>
                <a:gd name="connsiteX7" fmla="*/ 9125 w 10037"/>
                <a:gd name="connsiteY7" fmla="*/ 8571 h 10000"/>
                <a:gd name="connsiteX8" fmla="*/ 9566 w 10037"/>
                <a:gd name="connsiteY8" fmla="*/ 7364 h 10000"/>
                <a:gd name="connsiteX9" fmla="*/ 9596 w 10037"/>
                <a:gd name="connsiteY9" fmla="*/ 6040 h 10000"/>
                <a:gd name="connsiteX10" fmla="*/ 9689 w 10037"/>
                <a:gd name="connsiteY10" fmla="*/ 5048 h 10000"/>
                <a:gd name="connsiteX11" fmla="*/ 9689 w 10037"/>
                <a:gd name="connsiteY11" fmla="*/ 3495 h 10000"/>
                <a:gd name="connsiteX12" fmla="*/ 9553 w 10037"/>
                <a:gd name="connsiteY12" fmla="*/ 2330 h 10000"/>
                <a:gd name="connsiteX13" fmla="*/ 9288 w 10037"/>
                <a:gd name="connsiteY13" fmla="*/ 1213 h 10000"/>
                <a:gd name="connsiteX14" fmla="*/ 8253 w 10037"/>
                <a:gd name="connsiteY14" fmla="*/ 963 h 10000"/>
                <a:gd name="connsiteX15" fmla="*/ 7382 w 10037"/>
                <a:gd name="connsiteY15" fmla="*/ 829 h 10000"/>
                <a:gd name="connsiteX16" fmla="*/ 6650 w 10037"/>
                <a:gd name="connsiteY16" fmla="*/ 740 h 10000"/>
                <a:gd name="connsiteX17" fmla="*/ 5397 w 10037"/>
                <a:gd name="connsiteY17" fmla="*/ 614 h 10000"/>
                <a:gd name="connsiteX18" fmla="*/ 4355 w 10037"/>
                <a:gd name="connsiteY18" fmla="*/ 543 h 10000"/>
                <a:gd name="connsiteX19" fmla="*/ 3000 w 10037"/>
                <a:gd name="connsiteY19" fmla="*/ 489 h 10000"/>
                <a:gd name="connsiteX20" fmla="*/ 1893 w 10037"/>
                <a:gd name="connsiteY20" fmla="*/ 695 h 10000"/>
                <a:gd name="connsiteX21" fmla="*/ 1137 w 10037"/>
                <a:gd name="connsiteY21" fmla="*/ 722 h 10000"/>
                <a:gd name="connsiteX22" fmla="*/ 719 w 10037"/>
                <a:gd name="connsiteY22" fmla="*/ 1669 h 10000"/>
                <a:gd name="connsiteX23" fmla="*/ 561 w 10037"/>
                <a:gd name="connsiteY23" fmla="*/ 3144 h 10000"/>
                <a:gd name="connsiteX24" fmla="*/ 502 w 10037"/>
                <a:gd name="connsiteY24" fmla="*/ 4950 h 10000"/>
                <a:gd name="connsiteX25" fmla="*/ 544 w 10037"/>
                <a:gd name="connsiteY25" fmla="*/ 6131 h 10000"/>
                <a:gd name="connsiteX26" fmla="*/ 695 w 10037"/>
                <a:gd name="connsiteY26" fmla="*/ 7561 h 10000"/>
                <a:gd name="connsiteX27" fmla="*/ 828 w 10037"/>
                <a:gd name="connsiteY27" fmla="*/ 8115 h 10000"/>
                <a:gd name="connsiteX28" fmla="*/ 1651 w 10037"/>
                <a:gd name="connsiteY28" fmla="*/ 8750 h 10000"/>
                <a:gd name="connsiteX0" fmla="*/ 1651 w 10010"/>
                <a:gd name="connsiteY0" fmla="*/ 8750 h 10000"/>
                <a:gd name="connsiteX1" fmla="*/ 2697 w 10010"/>
                <a:gd name="connsiteY1" fmla="*/ 9072 h 10000"/>
                <a:gd name="connsiteX2" fmla="*/ 3812 w 10010"/>
                <a:gd name="connsiteY2" fmla="*/ 9286 h 10000"/>
                <a:gd name="connsiteX3" fmla="*/ 4985 w 10010"/>
                <a:gd name="connsiteY3" fmla="*/ 9429 h 10000"/>
                <a:gd name="connsiteX4" fmla="*/ 6323 w 10010"/>
                <a:gd name="connsiteY4" fmla="*/ 9527 h 10000"/>
                <a:gd name="connsiteX5" fmla="*/ 7407 w 10010"/>
                <a:gd name="connsiteY5" fmla="*/ 9555 h 10000"/>
                <a:gd name="connsiteX6" fmla="*/ 8520 w 10010"/>
                <a:gd name="connsiteY6" fmla="*/ 9098 h 10000"/>
                <a:gd name="connsiteX7" fmla="*/ 9125 w 10010"/>
                <a:gd name="connsiteY7" fmla="*/ 8571 h 10000"/>
                <a:gd name="connsiteX8" fmla="*/ 9566 w 10010"/>
                <a:gd name="connsiteY8" fmla="*/ 7364 h 10000"/>
                <a:gd name="connsiteX9" fmla="*/ 9596 w 10010"/>
                <a:gd name="connsiteY9" fmla="*/ 6040 h 10000"/>
                <a:gd name="connsiteX10" fmla="*/ 9689 w 10010"/>
                <a:gd name="connsiteY10" fmla="*/ 5048 h 10000"/>
                <a:gd name="connsiteX11" fmla="*/ 9637 w 10010"/>
                <a:gd name="connsiteY11" fmla="*/ 3495 h 10000"/>
                <a:gd name="connsiteX12" fmla="*/ 9553 w 10010"/>
                <a:gd name="connsiteY12" fmla="*/ 2330 h 10000"/>
                <a:gd name="connsiteX13" fmla="*/ 9288 w 10010"/>
                <a:gd name="connsiteY13" fmla="*/ 1213 h 10000"/>
                <a:gd name="connsiteX14" fmla="*/ 8253 w 10010"/>
                <a:gd name="connsiteY14" fmla="*/ 963 h 10000"/>
                <a:gd name="connsiteX15" fmla="*/ 7382 w 10010"/>
                <a:gd name="connsiteY15" fmla="*/ 829 h 10000"/>
                <a:gd name="connsiteX16" fmla="*/ 6650 w 10010"/>
                <a:gd name="connsiteY16" fmla="*/ 740 h 10000"/>
                <a:gd name="connsiteX17" fmla="*/ 5397 w 10010"/>
                <a:gd name="connsiteY17" fmla="*/ 614 h 10000"/>
                <a:gd name="connsiteX18" fmla="*/ 4355 w 10010"/>
                <a:gd name="connsiteY18" fmla="*/ 543 h 10000"/>
                <a:gd name="connsiteX19" fmla="*/ 3000 w 10010"/>
                <a:gd name="connsiteY19" fmla="*/ 489 h 10000"/>
                <a:gd name="connsiteX20" fmla="*/ 1893 w 10010"/>
                <a:gd name="connsiteY20" fmla="*/ 695 h 10000"/>
                <a:gd name="connsiteX21" fmla="*/ 1137 w 10010"/>
                <a:gd name="connsiteY21" fmla="*/ 722 h 10000"/>
                <a:gd name="connsiteX22" fmla="*/ 719 w 10010"/>
                <a:gd name="connsiteY22" fmla="*/ 1669 h 10000"/>
                <a:gd name="connsiteX23" fmla="*/ 561 w 10010"/>
                <a:gd name="connsiteY23" fmla="*/ 3144 h 10000"/>
                <a:gd name="connsiteX24" fmla="*/ 502 w 10010"/>
                <a:gd name="connsiteY24" fmla="*/ 4950 h 10000"/>
                <a:gd name="connsiteX25" fmla="*/ 544 w 10010"/>
                <a:gd name="connsiteY25" fmla="*/ 6131 h 10000"/>
                <a:gd name="connsiteX26" fmla="*/ 695 w 10010"/>
                <a:gd name="connsiteY26" fmla="*/ 7561 h 10000"/>
                <a:gd name="connsiteX27" fmla="*/ 828 w 10010"/>
                <a:gd name="connsiteY27" fmla="*/ 8115 h 10000"/>
                <a:gd name="connsiteX28" fmla="*/ 1651 w 10010"/>
                <a:gd name="connsiteY28" fmla="*/ 8750 h 10000"/>
                <a:gd name="connsiteX0" fmla="*/ 1651 w 10047"/>
                <a:gd name="connsiteY0" fmla="*/ 8750 h 10000"/>
                <a:gd name="connsiteX1" fmla="*/ 2697 w 10047"/>
                <a:gd name="connsiteY1" fmla="*/ 9072 h 10000"/>
                <a:gd name="connsiteX2" fmla="*/ 3812 w 10047"/>
                <a:gd name="connsiteY2" fmla="*/ 9286 h 10000"/>
                <a:gd name="connsiteX3" fmla="*/ 4985 w 10047"/>
                <a:gd name="connsiteY3" fmla="*/ 9429 h 10000"/>
                <a:gd name="connsiteX4" fmla="*/ 6323 w 10047"/>
                <a:gd name="connsiteY4" fmla="*/ 9527 h 10000"/>
                <a:gd name="connsiteX5" fmla="*/ 7407 w 10047"/>
                <a:gd name="connsiteY5" fmla="*/ 9555 h 10000"/>
                <a:gd name="connsiteX6" fmla="*/ 8520 w 10047"/>
                <a:gd name="connsiteY6" fmla="*/ 9098 h 10000"/>
                <a:gd name="connsiteX7" fmla="*/ 9125 w 10047"/>
                <a:gd name="connsiteY7" fmla="*/ 8571 h 10000"/>
                <a:gd name="connsiteX8" fmla="*/ 9566 w 10047"/>
                <a:gd name="connsiteY8" fmla="*/ 7364 h 10000"/>
                <a:gd name="connsiteX9" fmla="*/ 9596 w 10047"/>
                <a:gd name="connsiteY9" fmla="*/ 6040 h 10000"/>
                <a:gd name="connsiteX10" fmla="*/ 9689 w 10047"/>
                <a:gd name="connsiteY10" fmla="*/ 5048 h 10000"/>
                <a:gd name="connsiteX11" fmla="*/ 9707 w 10047"/>
                <a:gd name="connsiteY11" fmla="*/ 3444 h 10000"/>
                <a:gd name="connsiteX12" fmla="*/ 9553 w 10047"/>
                <a:gd name="connsiteY12" fmla="*/ 2330 h 10000"/>
                <a:gd name="connsiteX13" fmla="*/ 9288 w 10047"/>
                <a:gd name="connsiteY13" fmla="*/ 1213 h 10000"/>
                <a:gd name="connsiteX14" fmla="*/ 8253 w 10047"/>
                <a:gd name="connsiteY14" fmla="*/ 963 h 10000"/>
                <a:gd name="connsiteX15" fmla="*/ 7382 w 10047"/>
                <a:gd name="connsiteY15" fmla="*/ 829 h 10000"/>
                <a:gd name="connsiteX16" fmla="*/ 6650 w 10047"/>
                <a:gd name="connsiteY16" fmla="*/ 740 h 10000"/>
                <a:gd name="connsiteX17" fmla="*/ 5397 w 10047"/>
                <a:gd name="connsiteY17" fmla="*/ 614 h 10000"/>
                <a:gd name="connsiteX18" fmla="*/ 4355 w 10047"/>
                <a:gd name="connsiteY18" fmla="*/ 543 h 10000"/>
                <a:gd name="connsiteX19" fmla="*/ 3000 w 10047"/>
                <a:gd name="connsiteY19" fmla="*/ 489 h 10000"/>
                <a:gd name="connsiteX20" fmla="*/ 1893 w 10047"/>
                <a:gd name="connsiteY20" fmla="*/ 695 h 10000"/>
                <a:gd name="connsiteX21" fmla="*/ 1137 w 10047"/>
                <a:gd name="connsiteY21" fmla="*/ 722 h 10000"/>
                <a:gd name="connsiteX22" fmla="*/ 719 w 10047"/>
                <a:gd name="connsiteY22" fmla="*/ 1669 h 10000"/>
                <a:gd name="connsiteX23" fmla="*/ 561 w 10047"/>
                <a:gd name="connsiteY23" fmla="*/ 3144 h 10000"/>
                <a:gd name="connsiteX24" fmla="*/ 502 w 10047"/>
                <a:gd name="connsiteY24" fmla="*/ 4950 h 10000"/>
                <a:gd name="connsiteX25" fmla="*/ 544 w 10047"/>
                <a:gd name="connsiteY25" fmla="*/ 6131 h 10000"/>
                <a:gd name="connsiteX26" fmla="*/ 695 w 10047"/>
                <a:gd name="connsiteY26" fmla="*/ 7561 h 10000"/>
                <a:gd name="connsiteX27" fmla="*/ 828 w 10047"/>
                <a:gd name="connsiteY27" fmla="*/ 8115 h 10000"/>
                <a:gd name="connsiteX28" fmla="*/ 1651 w 10047"/>
                <a:gd name="connsiteY28" fmla="*/ 8750 h 10000"/>
                <a:gd name="connsiteX0" fmla="*/ 1651 w 10040"/>
                <a:gd name="connsiteY0" fmla="*/ 8750 h 10000"/>
                <a:gd name="connsiteX1" fmla="*/ 2697 w 10040"/>
                <a:gd name="connsiteY1" fmla="*/ 9072 h 10000"/>
                <a:gd name="connsiteX2" fmla="*/ 3812 w 10040"/>
                <a:gd name="connsiteY2" fmla="*/ 9286 h 10000"/>
                <a:gd name="connsiteX3" fmla="*/ 4985 w 10040"/>
                <a:gd name="connsiteY3" fmla="*/ 9429 h 10000"/>
                <a:gd name="connsiteX4" fmla="*/ 6323 w 10040"/>
                <a:gd name="connsiteY4" fmla="*/ 9527 h 10000"/>
                <a:gd name="connsiteX5" fmla="*/ 7407 w 10040"/>
                <a:gd name="connsiteY5" fmla="*/ 9555 h 10000"/>
                <a:gd name="connsiteX6" fmla="*/ 8520 w 10040"/>
                <a:gd name="connsiteY6" fmla="*/ 9098 h 10000"/>
                <a:gd name="connsiteX7" fmla="*/ 9125 w 10040"/>
                <a:gd name="connsiteY7" fmla="*/ 8571 h 10000"/>
                <a:gd name="connsiteX8" fmla="*/ 9566 w 10040"/>
                <a:gd name="connsiteY8" fmla="*/ 7364 h 10000"/>
                <a:gd name="connsiteX9" fmla="*/ 9596 w 10040"/>
                <a:gd name="connsiteY9" fmla="*/ 6040 h 10000"/>
                <a:gd name="connsiteX10" fmla="*/ 9672 w 10040"/>
                <a:gd name="connsiteY10" fmla="*/ 5074 h 10000"/>
                <a:gd name="connsiteX11" fmla="*/ 9707 w 10040"/>
                <a:gd name="connsiteY11" fmla="*/ 3444 h 10000"/>
                <a:gd name="connsiteX12" fmla="*/ 9553 w 10040"/>
                <a:gd name="connsiteY12" fmla="*/ 2330 h 10000"/>
                <a:gd name="connsiteX13" fmla="*/ 9288 w 10040"/>
                <a:gd name="connsiteY13" fmla="*/ 1213 h 10000"/>
                <a:gd name="connsiteX14" fmla="*/ 8253 w 10040"/>
                <a:gd name="connsiteY14" fmla="*/ 963 h 10000"/>
                <a:gd name="connsiteX15" fmla="*/ 7382 w 10040"/>
                <a:gd name="connsiteY15" fmla="*/ 829 h 10000"/>
                <a:gd name="connsiteX16" fmla="*/ 6650 w 10040"/>
                <a:gd name="connsiteY16" fmla="*/ 740 h 10000"/>
                <a:gd name="connsiteX17" fmla="*/ 5397 w 10040"/>
                <a:gd name="connsiteY17" fmla="*/ 614 h 10000"/>
                <a:gd name="connsiteX18" fmla="*/ 4355 w 10040"/>
                <a:gd name="connsiteY18" fmla="*/ 543 h 10000"/>
                <a:gd name="connsiteX19" fmla="*/ 3000 w 10040"/>
                <a:gd name="connsiteY19" fmla="*/ 489 h 10000"/>
                <a:gd name="connsiteX20" fmla="*/ 1893 w 10040"/>
                <a:gd name="connsiteY20" fmla="*/ 695 h 10000"/>
                <a:gd name="connsiteX21" fmla="*/ 1137 w 10040"/>
                <a:gd name="connsiteY21" fmla="*/ 722 h 10000"/>
                <a:gd name="connsiteX22" fmla="*/ 719 w 10040"/>
                <a:gd name="connsiteY22" fmla="*/ 1669 h 10000"/>
                <a:gd name="connsiteX23" fmla="*/ 561 w 10040"/>
                <a:gd name="connsiteY23" fmla="*/ 3144 h 10000"/>
                <a:gd name="connsiteX24" fmla="*/ 502 w 10040"/>
                <a:gd name="connsiteY24" fmla="*/ 4950 h 10000"/>
                <a:gd name="connsiteX25" fmla="*/ 544 w 10040"/>
                <a:gd name="connsiteY25" fmla="*/ 6131 h 10000"/>
                <a:gd name="connsiteX26" fmla="*/ 695 w 10040"/>
                <a:gd name="connsiteY26" fmla="*/ 7561 h 10000"/>
                <a:gd name="connsiteX27" fmla="*/ 828 w 10040"/>
                <a:gd name="connsiteY27" fmla="*/ 8115 h 10000"/>
                <a:gd name="connsiteX28" fmla="*/ 1651 w 10040"/>
                <a:gd name="connsiteY28" fmla="*/ 875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040" h="10000">
                  <a:moveTo>
                    <a:pt x="1651" y="8750"/>
                  </a:moveTo>
                  <a:cubicBezTo>
                    <a:pt x="1609" y="9135"/>
                    <a:pt x="2292" y="9608"/>
                    <a:pt x="2697" y="9072"/>
                  </a:cubicBezTo>
                  <a:cubicBezTo>
                    <a:pt x="2916" y="9536"/>
                    <a:pt x="3406" y="9760"/>
                    <a:pt x="3812" y="9286"/>
                  </a:cubicBezTo>
                  <a:cubicBezTo>
                    <a:pt x="4132" y="9993"/>
                    <a:pt x="4828" y="9920"/>
                    <a:pt x="4985" y="9429"/>
                  </a:cubicBezTo>
                  <a:cubicBezTo>
                    <a:pt x="5174" y="10109"/>
                    <a:pt x="6111" y="10100"/>
                    <a:pt x="6323" y="9527"/>
                  </a:cubicBezTo>
                  <a:cubicBezTo>
                    <a:pt x="6572" y="10117"/>
                    <a:pt x="7128" y="10189"/>
                    <a:pt x="7407" y="9555"/>
                  </a:cubicBezTo>
                  <a:cubicBezTo>
                    <a:pt x="7612" y="10234"/>
                    <a:pt x="8435" y="9849"/>
                    <a:pt x="8520" y="9098"/>
                  </a:cubicBezTo>
                  <a:cubicBezTo>
                    <a:pt x="8937" y="9652"/>
                    <a:pt x="9349" y="9072"/>
                    <a:pt x="9125" y="8571"/>
                  </a:cubicBezTo>
                  <a:cubicBezTo>
                    <a:pt x="9663" y="8786"/>
                    <a:pt x="9978" y="7561"/>
                    <a:pt x="9566" y="7364"/>
                  </a:cubicBezTo>
                  <a:cubicBezTo>
                    <a:pt x="9972" y="7105"/>
                    <a:pt x="10027" y="6202"/>
                    <a:pt x="9596" y="6040"/>
                  </a:cubicBezTo>
                  <a:cubicBezTo>
                    <a:pt x="9972" y="5871"/>
                    <a:pt x="9981" y="5199"/>
                    <a:pt x="9672" y="5074"/>
                  </a:cubicBezTo>
                  <a:cubicBezTo>
                    <a:pt x="10078" y="4958"/>
                    <a:pt x="10227" y="3641"/>
                    <a:pt x="9707" y="3444"/>
                  </a:cubicBezTo>
                  <a:cubicBezTo>
                    <a:pt x="10221" y="3186"/>
                    <a:pt x="9856" y="2527"/>
                    <a:pt x="9553" y="2330"/>
                  </a:cubicBezTo>
                  <a:cubicBezTo>
                    <a:pt x="10067" y="2080"/>
                    <a:pt x="9705" y="1320"/>
                    <a:pt x="9288" y="1213"/>
                  </a:cubicBezTo>
                  <a:cubicBezTo>
                    <a:pt x="9331" y="641"/>
                    <a:pt x="8508" y="409"/>
                    <a:pt x="8253" y="963"/>
                  </a:cubicBezTo>
                  <a:cubicBezTo>
                    <a:pt x="8047" y="399"/>
                    <a:pt x="7563" y="381"/>
                    <a:pt x="7382" y="829"/>
                  </a:cubicBezTo>
                  <a:cubicBezTo>
                    <a:pt x="7298" y="320"/>
                    <a:pt x="6789" y="275"/>
                    <a:pt x="6650" y="740"/>
                  </a:cubicBezTo>
                  <a:cubicBezTo>
                    <a:pt x="6565" y="-3"/>
                    <a:pt x="5772" y="69"/>
                    <a:pt x="5397" y="614"/>
                  </a:cubicBezTo>
                  <a:cubicBezTo>
                    <a:pt x="5265" y="24"/>
                    <a:pt x="4706" y="6"/>
                    <a:pt x="4355" y="543"/>
                  </a:cubicBezTo>
                  <a:cubicBezTo>
                    <a:pt x="4271" y="-92"/>
                    <a:pt x="3376" y="-244"/>
                    <a:pt x="3000" y="489"/>
                  </a:cubicBezTo>
                  <a:cubicBezTo>
                    <a:pt x="2703" y="-110"/>
                    <a:pt x="1918" y="60"/>
                    <a:pt x="1893" y="695"/>
                  </a:cubicBezTo>
                  <a:cubicBezTo>
                    <a:pt x="1627" y="257"/>
                    <a:pt x="1167" y="364"/>
                    <a:pt x="1137" y="722"/>
                  </a:cubicBezTo>
                  <a:cubicBezTo>
                    <a:pt x="852" y="417"/>
                    <a:pt x="356" y="1097"/>
                    <a:pt x="719" y="1669"/>
                  </a:cubicBezTo>
                  <a:cubicBezTo>
                    <a:pt x="350" y="1965"/>
                    <a:pt x="180" y="2805"/>
                    <a:pt x="561" y="3144"/>
                  </a:cubicBezTo>
                  <a:cubicBezTo>
                    <a:pt x="-195" y="3305"/>
                    <a:pt x="-159" y="4602"/>
                    <a:pt x="502" y="4950"/>
                  </a:cubicBezTo>
                  <a:cubicBezTo>
                    <a:pt x="114" y="5272"/>
                    <a:pt x="102" y="5996"/>
                    <a:pt x="544" y="6131"/>
                  </a:cubicBezTo>
                  <a:cubicBezTo>
                    <a:pt x="163" y="6630"/>
                    <a:pt x="222" y="7444"/>
                    <a:pt x="695" y="7561"/>
                  </a:cubicBezTo>
                  <a:cubicBezTo>
                    <a:pt x="447" y="7784"/>
                    <a:pt x="574" y="8115"/>
                    <a:pt x="828" y="8115"/>
                  </a:cubicBezTo>
                  <a:cubicBezTo>
                    <a:pt x="725" y="8571"/>
                    <a:pt x="1294" y="9072"/>
                    <a:pt x="1651" y="87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grpSp>
          <p:nvGrpSpPr>
            <p:cNvPr id="635" name="Группа 634"/>
            <p:cNvGrpSpPr/>
            <p:nvPr/>
          </p:nvGrpSpPr>
          <p:grpSpPr>
            <a:xfrm>
              <a:off x="4616450" y="1839912"/>
              <a:ext cx="6373812" cy="4398962"/>
              <a:chOff x="4692649" y="1839912"/>
              <a:chExt cx="6373812" cy="4398962"/>
            </a:xfrm>
          </p:grpSpPr>
          <p:sp>
            <p:nvSpPr>
              <p:cNvPr id="636" name="Полилиния 23"/>
              <p:cNvSpPr>
                <a:spLocks/>
              </p:cNvSpPr>
              <p:nvPr/>
            </p:nvSpPr>
            <p:spPr bwMode="auto">
              <a:xfrm>
                <a:off x="5751511" y="56673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8 w 8"/>
                  <a:gd name="T5" fmla="*/ 4 h 8"/>
                  <a:gd name="T6" fmla="*/ 4 w 8"/>
                  <a:gd name="T7" fmla="*/ 8 h 8"/>
                  <a:gd name="T8" fmla="*/ 1 w 8"/>
                  <a:gd name="T9" fmla="*/ 6 h 8"/>
                  <a:gd name="T10" fmla="*/ 1 w 8"/>
                  <a:gd name="T11" fmla="*/ 6 h 8"/>
                  <a:gd name="T12" fmla="*/ 2 w 8"/>
                  <a:gd name="T13" fmla="*/ 1 h 8"/>
                  <a:gd name="T14" fmla="*/ 2 w 8"/>
                  <a:gd name="T15" fmla="*/ 1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37" name="Полилиния 24"/>
              <p:cNvSpPr>
                <a:spLocks noEditPoints="1"/>
              </p:cNvSpPr>
              <p:nvPr/>
            </p:nvSpPr>
            <p:spPr bwMode="auto">
              <a:xfrm>
                <a:off x="5778499" y="5749924"/>
                <a:ext cx="611187" cy="192087"/>
              </a:xfrm>
              <a:custGeom>
                <a:avLst/>
                <a:gdLst>
                  <a:gd name="T0" fmla="*/ 4 w 163"/>
                  <a:gd name="T1" fmla="*/ 0 h 51"/>
                  <a:gd name="T2" fmla="*/ 7 w 163"/>
                  <a:gd name="T3" fmla="*/ 2 h 51"/>
                  <a:gd name="T4" fmla="*/ 7 w 163"/>
                  <a:gd name="T5" fmla="*/ 3 h 51"/>
                  <a:gd name="T6" fmla="*/ 7 w 163"/>
                  <a:gd name="T7" fmla="*/ 8 h 51"/>
                  <a:gd name="T8" fmla="*/ 1 w 163"/>
                  <a:gd name="T9" fmla="*/ 7 h 51"/>
                  <a:gd name="T10" fmla="*/ 1 w 163"/>
                  <a:gd name="T11" fmla="*/ 6 h 51"/>
                  <a:gd name="T12" fmla="*/ 2 w 163"/>
                  <a:gd name="T13" fmla="*/ 1 h 51"/>
                  <a:gd name="T14" fmla="*/ 4 w 163"/>
                  <a:gd name="T15" fmla="*/ 0 h 51"/>
                  <a:gd name="T16" fmla="*/ 21 w 163"/>
                  <a:gd name="T17" fmla="*/ 18 h 51"/>
                  <a:gd name="T18" fmla="*/ 23 w 163"/>
                  <a:gd name="T19" fmla="*/ 18 h 51"/>
                  <a:gd name="T20" fmla="*/ 24 w 163"/>
                  <a:gd name="T21" fmla="*/ 19 h 51"/>
                  <a:gd name="T22" fmla="*/ 25 w 163"/>
                  <a:gd name="T23" fmla="*/ 24 h 51"/>
                  <a:gd name="T24" fmla="*/ 20 w 163"/>
                  <a:gd name="T25" fmla="*/ 25 h 51"/>
                  <a:gd name="T26" fmla="*/ 19 w 163"/>
                  <a:gd name="T27" fmla="*/ 24 h 51"/>
                  <a:gd name="T28" fmla="*/ 18 w 163"/>
                  <a:gd name="T29" fmla="*/ 19 h 51"/>
                  <a:gd name="T30" fmla="*/ 21 w 163"/>
                  <a:gd name="T31" fmla="*/ 18 h 51"/>
                  <a:gd name="T32" fmla="*/ 159 w 163"/>
                  <a:gd name="T33" fmla="*/ 30 h 51"/>
                  <a:gd name="T34" fmla="*/ 162 w 163"/>
                  <a:gd name="T35" fmla="*/ 32 h 51"/>
                  <a:gd name="T36" fmla="*/ 161 w 163"/>
                  <a:gd name="T37" fmla="*/ 37 h 51"/>
                  <a:gd name="T38" fmla="*/ 160 w 163"/>
                  <a:gd name="T39" fmla="*/ 37 h 51"/>
                  <a:gd name="T40" fmla="*/ 155 w 163"/>
                  <a:gd name="T41" fmla="*/ 36 h 51"/>
                  <a:gd name="T42" fmla="*/ 156 w 163"/>
                  <a:gd name="T43" fmla="*/ 31 h 51"/>
                  <a:gd name="T44" fmla="*/ 157 w 163"/>
                  <a:gd name="T45" fmla="*/ 30 h 51"/>
                  <a:gd name="T46" fmla="*/ 159 w 163"/>
                  <a:gd name="T47" fmla="*/ 30 h 51"/>
                  <a:gd name="T48" fmla="*/ 43 w 163"/>
                  <a:gd name="T49" fmla="*/ 30 h 51"/>
                  <a:gd name="T50" fmla="*/ 44 w 163"/>
                  <a:gd name="T51" fmla="*/ 30 h 51"/>
                  <a:gd name="T52" fmla="*/ 45 w 163"/>
                  <a:gd name="T53" fmla="*/ 31 h 51"/>
                  <a:gd name="T54" fmla="*/ 47 w 163"/>
                  <a:gd name="T55" fmla="*/ 36 h 51"/>
                  <a:gd name="T56" fmla="*/ 42 w 163"/>
                  <a:gd name="T57" fmla="*/ 37 h 51"/>
                  <a:gd name="T58" fmla="*/ 39 w 163"/>
                  <a:gd name="T59" fmla="*/ 32 h 51"/>
                  <a:gd name="T60" fmla="*/ 43 w 163"/>
                  <a:gd name="T61" fmla="*/ 30 h 51"/>
                  <a:gd name="T62" fmla="*/ 136 w 163"/>
                  <a:gd name="T63" fmla="*/ 40 h 51"/>
                  <a:gd name="T64" fmla="*/ 137 w 163"/>
                  <a:gd name="T65" fmla="*/ 43 h 51"/>
                  <a:gd name="T66" fmla="*/ 139 w 163"/>
                  <a:gd name="T67" fmla="*/ 47 h 51"/>
                  <a:gd name="T68" fmla="*/ 138 w 163"/>
                  <a:gd name="T69" fmla="*/ 47 h 51"/>
                  <a:gd name="T70" fmla="*/ 133 w 163"/>
                  <a:gd name="T71" fmla="*/ 44 h 51"/>
                  <a:gd name="T72" fmla="*/ 135 w 163"/>
                  <a:gd name="T73" fmla="*/ 40 h 51"/>
                  <a:gd name="T74" fmla="*/ 137 w 163"/>
                  <a:gd name="T75" fmla="*/ 43 h 51"/>
                  <a:gd name="T76" fmla="*/ 136 w 163"/>
                  <a:gd name="T77" fmla="*/ 40 h 51"/>
                  <a:gd name="T78" fmla="*/ 65 w 163"/>
                  <a:gd name="T79" fmla="*/ 38 h 51"/>
                  <a:gd name="T80" fmla="*/ 66 w 163"/>
                  <a:gd name="T81" fmla="*/ 39 h 51"/>
                  <a:gd name="T82" fmla="*/ 67 w 163"/>
                  <a:gd name="T83" fmla="*/ 39 h 51"/>
                  <a:gd name="T84" fmla="*/ 70 w 163"/>
                  <a:gd name="T85" fmla="*/ 43 h 51"/>
                  <a:gd name="T86" fmla="*/ 65 w 163"/>
                  <a:gd name="T87" fmla="*/ 46 h 51"/>
                  <a:gd name="T88" fmla="*/ 65 w 163"/>
                  <a:gd name="T89" fmla="*/ 46 h 51"/>
                  <a:gd name="T90" fmla="*/ 62 w 163"/>
                  <a:gd name="T91" fmla="*/ 41 h 51"/>
                  <a:gd name="T92" fmla="*/ 65 w 163"/>
                  <a:gd name="T93" fmla="*/ 38 h 51"/>
                  <a:gd name="T94" fmla="*/ 114 w 163"/>
                  <a:gd name="T95" fmla="*/ 44 h 51"/>
                  <a:gd name="T96" fmla="*/ 118 w 163"/>
                  <a:gd name="T97" fmla="*/ 47 h 51"/>
                  <a:gd name="T98" fmla="*/ 114 w 163"/>
                  <a:gd name="T99" fmla="*/ 51 h 51"/>
                  <a:gd name="T100" fmla="*/ 114 w 163"/>
                  <a:gd name="T101" fmla="*/ 51 h 51"/>
                  <a:gd name="T102" fmla="*/ 109 w 163"/>
                  <a:gd name="T103" fmla="*/ 48 h 51"/>
                  <a:gd name="T104" fmla="*/ 113 w 163"/>
                  <a:gd name="T105" fmla="*/ 44 h 51"/>
                  <a:gd name="T106" fmla="*/ 113 w 163"/>
                  <a:gd name="T107" fmla="*/ 44 h 51"/>
                  <a:gd name="T108" fmla="*/ 114 w 163"/>
                  <a:gd name="T109" fmla="*/ 44 h 51"/>
                  <a:gd name="T110" fmla="*/ 89 w 163"/>
                  <a:gd name="T111" fmla="*/ 43 h 51"/>
                  <a:gd name="T112" fmla="*/ 89 w 163"/>
                  <a:gd name="T113" fmla="*/ 43 h 51"/>
                  <a:gd name="T114" fmla="*/ 90 w 163"/>
                  <a:gd name="T115" fmla="*/ 43 h 51"/>
                  <a:gd name="T116" fmla="*/ 94 w 163"/>
                  <a:gd name="T117" fmla="*/ 47 h 51"/>
                  <a:gd name="T118" fmla="*/ 90 w 163"/>
                  <a:gd name="T119" fmla="*/ 51 h 51"/>
                  <a:gd name="T120" fmla="*/ 89 w 163"/>
                  <a:gd name="T121" fmla="*/ 50 h 51"/>
                  <a:gd name="T122" fmla="*/ 85 w 163"/>
                  <a:gd name="T123" fmla="*/ 46 h 51"/>
                  <a:gd name="T124" fmla="*/ 89 w 163"/>
                  <a:gd name="T125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3" h="51">
                    <a:moveTo>
                      <a:pt x="4" y="0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  <a:moveTo>
                      <a:pt x="21" y="18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6" y="20"/>
                      <a:pt x="26" y="22"/>
                      <a:pt x="25" y="24"/>
                    </a:cubicBezTo>
                    <a:cubicBezTo>
                      <a:pt x="24" y="26"/>
                      <a:pt x="22" y="26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3"/>
                      <a:pt x="17" y="21"/>
                      <a:pt x="18" y="19"/>
                    </a:cubicBezTo>
                    <a:cubicBezTo>
                      <a:pt x="19" y="18"/>
                      <a:pt x="20" y="18"/>
                      <a:pt x="21" y="18"/>
                    </a:cubicBezTo>
                    <a:close/>
                    <a:moveTo>
                      <a:pt x="159" y="30"/>
                    </a:moveTo>
                    <a:cubicBezTo>
                      <a:pt x="160" y="30"/>
                      <a:pt x="161" y="31"/>
                      <a:pt x="162" y="32"/>
                    </a:cubicBezTo>
                    <a:cubicBezTo>
                      <a:pt x="163" y="34"/>
                      <a:pt x="163" y="36"/>
                      <a:pt x="161" y="37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8"/>
                      <a:pt x="156" y="38"/>
                      <a:pt x="155" y="36"/>
                    </a:cubicBezTo>
                    <a:cubicBezTo>
                      <a:pt x="154" y="34"/>
                      <a:pt x="155" y="32"/>
                      <a:pt x="156" y="31"/>
                    </a:cubicBezTo>
                    <a:cubicBezTo>
                      <a:pt x="157" y="30"/>
                      <a:pt x="157" y="30"/>
                      <a:pt x="157" y="30"/>
                    </a:cubicBezTo>
                    <a:cubicBezTo>
                      <a:pt x="158" y="30"/>
                      <a:pt x="158" y="30"/>
                      <a:pt x="159" y="30"/>
                    </a:cubicBezTo>
                    <a:close/>
                    <a:moveTo>
                      <a:pt x="43" y="30"/>
                    </a:moveTo>
                    <a:cubicBezTo>
                      <a:pt x="43" y="30"/>
                      <a:pt x="44" y="30"/>
                      <a:pt x="44" y="30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7" y="32"/>
                      <a:pt x="47" y="34"/>
                      <a:pt x="47" y="36"/>
                    </a:cubicBezTo>
                    <a:cubicBezTo>
                      <a:pt x="46" y="38"/>
                      <a:pt x="44" y="38"/>
                      <a:pt x="42" y="37"/>
                    </a:cubicBezTo>
                    <a:cubicBezTo>
                      <a:pt x="40" y="37"/>
                      <a:pt x="39" y="34"/>
                      <a:pt x="39" y="32"/>
                    </a:cubicBezTo>
                    <a:cubicBezTo>
                      <a:pt x="40" y="31"/>
                      <a:pt x="41" y="30"/>
                      <a:pt x="43" y="30"/>
                    </a:cubicBezTo>
                    <a:close/>
                    <a:moveTo>
                      <a:pt x="136" y="40"/>
                    </a:moveTo>
                    <a:cubicBezTo>
                      <a:pt x="137" y="43"/>
                      <a:pt x="137" y="43"/>
                      <a:pt x="137" y="43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6" y="48"/>
                      <a:pt x="134" y="46"/>
                      <a:pt x="133" y="44"/>
                    </a:cubicBezTo>
                    <a:cubicBezTo>
                      <a:pt x="132" y="42"/>
                      <a:pt x="133" y="40"/>
                      <a:pt x="135" y="40"/>
                    </a:cubicBezTo>
                    <a:cubicBezTo>
                      <a:pt x="137" y="43"/>
                      <a:pt x="137" y="43"/>
                      <a:pt x="137" y="43"/>
                    </a:cubicBezTo>
                    <a:lnTo>
                      <a:pt x="136" y="40"/>
                    </a:lnTo>
                    <a:close/>
                    <a:moveTo>
                      <a:pt x="65" y="38"/>
                    </a:moveTo>
                    <a:cubicBezTo>
                      <a:pt x="66" y="38"/>
                      <a:pt x="66" y="38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41"/>
                      <a:pt x="70" y="43"/>
                    </a:cubicBezTo>
                    <a:cubicBezTo>
                      <a:pt x="69" y="45"/>
                      <a:pt x="67" y="46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3" y="45"/>
                      <a:pt x="61" y="43"/>
                      <a:pt x="62" y="41"/>
                    </a:cubicBezTo>
                    <a:cubicBezTo>
                      <a:pt x="62" y="39"/>
                      <a:pt x="64" y="38"/>
                      <a:pt x="65" y="38"/>
                    </a:cubicBezTo>
                    <a:close/>
                    <a:moveTo>
                      <a:pt x="114" y="44"/>
                    </a:moveTo>
                    <a:cubicBezTo>
                      <a:pt x="116" y="44"/>
                      <a:pt x="117" y="45"/>
                      <a:pt x="118" y="47"/>
                    </a:cubicBezTo>
                    <a:cubicBezTo>
                      <a:pt x="118" y="49"/>
                      <a:pt x="116" y="51"/>
                      <a:pt x="114" y="51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1" y="51"/>
                      <a:pt x="110" y="50"/>
                      <a:pt x="109" y="48"/>
                    </a:cubicBezTo>
                    <a:cubicBezTo>
                      <a:pt x="109" y="46"/>
                      <a:pt x="111" y="44"/>
                      <a:pt x="113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4" y="44"/>
                      <a:pt x="114" y="44"/>
                      <a:pt x="114" y="44"/>
                    </a:cubicBezTo>
                    <a:close/>
                    <a:moveTo>
                      <a:pt x="89" y="43"/>
                    </a:moveTo>
                    <a:cubicBezTo>
                      <a:pt x="89" y="43"/>
                      <a:pt x="89" y="43"/>
                      <a:pt x="89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2" y="43"/>
                      <a:pt x="94" y="45"/>
                      <a:pt x="94" y="47"/>
                    </a:cubicBezTo>
                    <a:cubicBezTo>
                      <a:pt x="94" y="49"/>
                      <a:pt x="92" y="51"/>
                      <a:pt x="90" y="51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7" y="50"/>
                      <a:pt x="85" y="48"/>
                      <a:pt x="85" y="46"/>
                    </a:cubicBezTo>
                    <a:cubicBezTo>
                      <a:pt x="86" y="44"/>
                      <a:pt x="87" y="43"/>
                      <a:pt x="89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38" name="Полилиния 25"/>
              <p:cNvSpPr>
                <a:spLocks/>
              </p:cNvSpPr>
              <p:nvPr/>
            </p:nvSpPr>
            <p:spPr bwMode="auto">
              <a:xfrm>
                <a:off x="6427786" y="5807074"/>
                <a:ext cx="25400" cy="30162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7 w 7"/>
                  <a:gd name="T5" fmla="*/ 2 h 8"/>
                  <a:gd name="T6" fmla="*/ 4 w 7"/>
                  <a:gd name="T7" fmla="*/ 4 h 8"/>
                  <a:gd name="T8" fmla="*/ 7 w 7"/>
                  <a:gd name="T9" fmla="*/ 7 h 8"/>
                  <a:gd name="T10" fmla="*/ 1 w 7"/>
                  <a:gd name="T11" fmla="*/ 7 h 8"/>
                  <a:gd name="T12" fmla="*/ 1 w 7"/>
                  <a:gd name="T13" fmla="*/ 2 h 8"/>
                  <a:gd name="T14" fmla="*/ 4 w 7"/>
                  <a:gd name="T15" fmla="*/ 4 h 8"/>
                  <a:gd name="T16" fmla="*/ 1 w 7"/>
                  <a:gd name="T17" fmla="*/ 2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39" name="Полилиния 26"/>
              <p:cNvSpPr>
                <a:spLocks noEditPoints="1"/>
              </p:cNvSpPr>
              <p:nvPr/>
            </p:nvSpPr>
            <p:spPr bwMode="auto">
              <a:xfrm>
                <a:off x="6488111" y="5878512"/>
                <a:ext cx="615950" cy="165100"/>
              </a:xfrm>
              <a:custGeom>
                <a:avLst/>
                <a:gdLst>
                  <a:gd name="T0" fmla="*/ 4 w 164"/>
                  <a:gd name="T1" fmla="*/ 0 h 44"/>
                  <a:gd name="T2" fmla="*/ 6 w 164"/>
                  <a:gd name="T3" fmla="*/ 1 h 44"/>
                  <a:gd name="T4" fmla="*/ 4 w 164"/>
                  <a:gd name="T5" fmla="*/ 3 h 44"/>
                  <a:gd name="T6" fmla="*/ 7 w 164"/>
                  <a:gd name="T7" fmla="*/ 1 h 44"/>
                  <a:gd name="T8" fmla="*/ 2 w 164"/>
                  <a:gd name="T9" fmla="*/ 7 h 44"/>
                  <a:gd name="T10" fmla="*/ 1 w 164"/>
                  <a:gd name="T11" fmla="*/ 6 h 44"/>
                  <a:gd name="T12" fmla="*/ 1 w 164"/>
                  <a:gd name="T13" fmla="*/ 1 h 44"/>
                  <a:gd name="T14" fmla="*/ 4 w 164"/>
                  <a:gd name="T15" fmla="*/ 0 h 44"/>
                  <a:gd name="T16" fmla="*/ 159 w 164"/>
                  <a:gd name="T17" fmla="*/ 19 h 44"/>
                  <a:gd name="T18" fmla="*/ 163 w 164"/>
                  <a:gd name="T19" fmla="*/ 21 h 44"/>
                  <a:gd name="T20" fmla="*/ 161 w 164"/>
                  <a:gd name="T21" fmla="*/ 26 h 44"/>
                  <a:gd name="T22" fmla="*/ 156 w 164"/>
                  <a:gd name="T23" fmla="*/ 25 h 44"/>
                  <a:gd name="T24" fmla="*/ 157 w 164"/>
                  <a:gd name="T25" fmla="*/ 20 h 44"/>
                  <a:gd name="T26" fmla="*/ 157 w 164"/>
                  <a:gd name="T27" fmla="*/ 20 h 44"/>
                  <a:gd name="T28" fmla="*/ 159 w 164"/>
                  <a:gd name="T29" fmla="*/ 19 h 44"/>
                  <a:gd name="T30" fmla="*/ 23 w 164"/>
                  <a:gd name="T31" fmla="*/ 15 h 44"/>
                  <a:gd name="T32" fmla="*/ 25 w 164"/>
                  <a:gd name="T33" fmla="*/ 15 h 44"/>
                  <a:gd name="T34" fmla="*/ 25 w 164"/>
                  <a:gd name="T35" fmla="*/ 16 h 44"/>
                  <a:gd name="T36" fmla="*/ 27 w 164"/>
                  <a:gd name="T37" fmla="*/ 21 h 44"/>
                  <a:gd name="T38" fmla="*/ 21 w 164"/>
                  <a:gd name="T39" fmla="*/ 22 h 44"/>
                  <a:gd name="T40" fmla="*/ 21 w 164"/>
                  <a:gd name="T41" fmla="*/ 22 h 44"/>
                  <a:gd name="T42" fmla="*/ 20 w 164"/>
                  <a:gd name="T43" fmla="*/ 16 h 44"/>
                  <a:gd name="T44" fmla="*/ 23 w 164"/>
                  <a:gd name="T45" fmla="*/ 15 h 44"/>
                  <a:gd name="T46" fmla="*/ 138 w 164"/>
                  <a:gd name="T47" fmla="*/ 29 h 44"/>
                  <a:gd name="T48" fmla="*/ 141 w 164"/>
                  <a:gd name="T49" fmla="*/ 31 h 44"/>
                  <a:gd name="T50" fmla="*/ 140 w 164"/>
                  <a:gd name="T51" fmla="*/ 36 h 44"/>
                  <a:gd name="T52" fmla="*/ 139 w 164"/>
                  <a:gd name="T53" fmla="*/ 37 h 44"/>
                  <a:gd name="T54" fmla="*/ 134 w 164"/>
                  <a:gd name="T55" fmla="*/ 34 h 44"/>
                  <a:gd name="T56" fmla="*/ 136 w 164"/>
                  <a:gd name="T57" fmla="*/ 29 h 44"/>
                  <a:gd name="T58" fmla="*/ 137 w 164"/>
                  <a:gd name="T59" fmla="*/ 29 h 44"/>
                  <a:gd name="T60" fmla="*/ 138 w 164"/>
                  <a:gd name="T61" fmla="*/ 29 h 44"/>
                  <a:gd name="T62" fmla="*/ 44 w 164"/>
                  <a:gd name="T63" fmla="*/ 26 h 44"/>
                  <a:gd name="T64" fmla="*/ 45 w 164"/>
                  <a:gd name="T65" fmla="*/ 27 h 44"/>
                  <a:gd name="T66" fmla="*/ 46 w 164"/>
                  <a:gd name="T67" fmla="*/ 27 h 44"/>
                  <a:gd name="T68" fmla="*/ 48 w 164"/>
                  <a:gd name="T69" fmla="*/ 32 h 44"/>
                  <a:gd name="T70" fmla="*/ 44 w 164"/>
                  <a:gd name="T71" fmla="*/ 34 h 44"/>
                  <a:gd name="T72" fmla="*/ 43 w 164"/>
                  <a:gd name="T73" fmla="*/ 33 h 44"/>
                  <a:gd name="T74" fmla="*/ 41 w 164"/>
                  <a:gd name="T75" fmla="*/ 29 h 44"/>
                  <a:gd name="T76" fmla="*/ 44 w 164"/>
                  <a:gd name="T77" fmla="*/ 26 h 44"/>
                  <a:gd name="T78" fmla="*/ 115 w 164"/>
                  <a:gd name="T79" fmla="*/ 35 h 44"/>
                  <a:gd name="T80" fmla="*/ 119 w 164"/>
                  <a:gd name="T81" fmla="*/ 38 h 44"/>
                  <a:gd name="T82" fmla="*/ 116 w 164"/>
                  <a:gd name="T83" fmla="*/ 42 h 44"/>
                  <a:gd name="T84" fmla="*/ 115 w 164"/>
                  <a:gd name="T85" fmla="*/ 43 h 44"/>
                  <a:gd name="T86" fmla="*/ 111 w 164"/>
                  <a:gd name="T87" fmla="*/ 39 h 44"/>
                  <a:gd name="T88" fmla="*/ 114 w 164"/>
                  <a:gd name="T89" fmla="*/ 35 h 44"/>
                  <a:gd name="T90" fmla="*/ 114 w 164"/>
                  <a:gd name="T91" fmla="*/ 35 h 44"/>
                  <a:gd name="T92" fmla="*/ 115 w 164"/>
                  <a:gd name="T93" fmla="*/ 35 h 44"/>
                  <a:gd name="T94" fmla="*/ 67 w 164"/>
                  <a:gd name="T95" fmla="*/ 34 h 44"/>
                  <a:gd name="T96" fmla="*/ 68 w 164"/>
                  <a:gd name="T97" fmla="*/ 34 h 44"/>
                  <a:gd name="T98" fmla="*/ 68 w 164"/>
                  <a:gd name="T99" fmla="*/ 34 h 44"/>
                  <a:gd name="T100" fmla="*/ 72 w 164"/>
                  <a:gd name="T101" fmla="*/ 38 h 44"/>
                  <a:gd name="T102" fmla="*/ 67 w 164"/>
                  <a:gd name="T103" fmla="*/ 41 h 44"/>
                  <a:gd name="T104" fmla="*/ 66 w 164"/>
                  <a:gd name="T105" fmla="*/ 41 h 44"/>
                  <a:gd name="T106" fmla="*/ 63 w 164"/>
                  <a:gd name="T107" fmla="*/ 37 h 44"/>
                  <a:gd name="T108" fmla="*/ 67 w 164"/>
                  <a:gd name="T109" fmla="*/ 34 h 44"/>
                  <a:gd name="T110" fmla="*/ 92 w 164"/>
                  <a:gd name="T111" fmla="*/ 37 h 44"/>
                  <a:gd name="T112" fmla="*/ 95 w 164"/>
                  <a:gd name="T113" fmla="*/ 40 h 44"/>
                  <a:gd name="T114" fmla="*/ 92 w 164"/>
                  <a:gd name="T115" fmla="*/ 44 h 44"/>
                  <a:gd name="T116" fmla="*/ 91 w 164"/>
                  <a:gd name="T117" fmla="*/ 44 h 44"/>
                  <a:gd name="T118" fmla="*/ 87 w 164"/>
                  <a:gd name="T119" fmla="*/ 40 h 44"/>
                  <a:gd name="T120" fmla="*/ 91 w 164"/>
                  <a:gd name="T121" fmla="*/ 37 h 44"/>
                  <a:gd name="T122" fmla="*/ 91 w 164"/>
                  <a:gd name="T123" fmla="*/ 37 h 44"/>
                  <a:gd name="T124" fmla="*/ 92 w 164"/>
                  <a:gd name="T12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44">
                    <a:moveTo>
                      <a:pt x="4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59" y="19"/>
                    </a:moveTo>
                    <a:cubicBezTo>
                      <a:pt x="161" y="19"/>
                      <a:pt x="162" y="20"/>
                      <a:pt x="163" y="21"/>
                    </a:cubicBezTo>
                    <a:cubicBezTo>
                      <a:pt x="164" y="23"/>
                      <a:pt x="163" y="25"/>
                      <a:pt x="161" y="26"/>
                    </a:cubicBezTo>
                    <a:cubicBezTo>
                      <a:pt x="160" y="27"/>
                      <a:pt x="157" y="27"/>
                      <a:pt x="156" y="25"/>
                    </a:cubicBezTo>
                    <a:cubicBezTo>
                      <a:pt x="155" y="23"/>
                      <a:pt x="155" y="21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8" y="19"/>
                      <a:pt x="159" y="19"/>
                      <a:pt x="159" y="19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7" y="17"/>
                      <a:pt x="28" y="19"/>
                      <a:pt x="27" y="21"/>
                    </a:cubicBezTo>
                    <a:cubicBezTo>
                      <a:pt x="26" y="23"/>
                      <a:pt x="23" y="23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0"/>
                      <a:pt x="18" y="18"/>
                      <a:pt x="20" y="16"/>
                    </a:cubicBezTo>
                    <a:cubicBezTo>
                      <a:pt x="20" y="15"/>
                      <a:pt x="21" y="15"/>
                      <a:pt x="23" y="15"/>
                    </a:cubicBezTo>
                    <a:close/>
                    <a:moveTo>
                      <a:pt x="138" y="29"/>
                    </a:moveTo>
                    <a:cubicBezTo>
                      <a:pt x="140" y="29"/>
                      <a:pt x="141" y="30"/>
                      <a:pt x="141" y="31"/>
                    </a:cubicBezTo>
                    <a:cubicBezTo>
                      <a:pt x="142" y="33"/>
                      <a:pt x="141" y="36"/>
                      <a:pt x="140" y="36"/>
                    </a:cubicBezTo>
                    <a:cubicBezTo>
                      <a:pt x="139" y="37"/>
                      <a:pt x="139" y="37"/>
                      <a:pt x="139" y="37"/>
                    </a:cubicBezTo>
                    <a:cubicBezTo>
                      <a:pt x="137" y="37"/>
                      <a:pt x="135" y="36"/>
                      <a:pt x="134" y="34"/>
                    </a:cubicBezTo>
                    <a:cubicBezTo>
                      <a:pt x="133" y="32"/>
                      <a:pt x="134" y="30"/>
                      <a:pt x="136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8" y="29"/>
                      <a:pt x="138" y="29"/>
                    </a:cubicBezTo>
                    <a:close/>
                    <a:moveTo>
                      <a:pt x="44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8" y="28"/>
                      <a:pt x="49" y="30"/>
                      <a:pt x="48" y="32"/>
                    </a:cubicBezTo>
                    <a:cubicBezTo>
                      <a:pt x="48" y="34"/>
                      <a:pt x="46" y="35"/>
                      <a:pt x="44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1" y="33"/>
                      <a:pt x="40" y="30"/>
                      <a:pt x="41" y="29"/>
                    </a:cubicBezTo>
                    <a:cubicBezTo>
                      <a:pt x="41" y="27"/>
                      <a:pt x="43" y="26"/>
                      <a:pt x="44" y="26"/>
                    </a:cubicBezTo>
                    <a:close/>
                    <a:moveTo>
                      <a:pt x="115" y="35"/>
                    </a:moveTo>
                    <a:cubicBezTo>
                      <a:pt x="117" y="35"/>
                      <a:pt x="119" y="36"/>
                      <a:pt x="119" y="38"/>
                    </a:cubicBezTo>
                    <a:cubicBezTo>
                      <a:pt x="119" y="40"/>
                      <a:pt x="118" y="42"/>
                      <a:pt x="116" y="42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3" y="43"/>
                      <a:pt x="111" y="41"/>
                      <a:pt x="111" y="39"/>
                    </a:cubicBezTo>
                    <a:cubicBezTo>
                      <a:pt x="110" y="37"/>
                      <a:pt x="112" y="35"/>
                      <a:pt x="114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5" y="35"/>
                      <a:pt x="115" y="35"/>
                      <a:pt x="115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4"/>
                      <a:pt x="72" y="36"/>
                      <a:pt x="72" y="38"/>
                    </a:cubicBezTo>
                    <a:cubicBezTo>
                      <a:pt x="71" y="40"/>
                      <a:pt x="69" y="42"/>
                      <a:pt x="6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92" y="37"/>
                    </a:moveTo>
                    <a:cubicBezTo>
                      <a:pt x="94" y="37"/>
                      <a:pt x="95" y="38"/>
                      <a:pt x="95" y="40"/>
                    </a:cubicBezTo>
                    <a:cubicBezTo>
                      <a:pt x="95" y="42"/>
                      <a:pt x="94" y="44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7" y="38"/>
                      <a:pt x="89" y="37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0" name="Полилиния 27"/>
              <p:cNvSpPr>
                <a:spLocks/>
              </p:cNvSpPr>
              <p:nvPr/>
            </p:nvSpPr>
            <p:spPr bwMode="auto">
              <a:xfrm>
                <a:off x="7148511" y="59007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6 w 7"/>
                  <a:gd name="T5" fmla="*/ 2 h 8"/>
                  <a:gd name="T6" fmla="*/ 5 w 7"/>
                  <a:gd name="T7" fmla="*/ 7 h 8"/>
                  <a:gd name="T8" fmla="*/ 0 w 7"/>
                  <a:gd name="T9" fmla="*/ 6 h 8"/>
                  <a:gd name="T10" fmla="*/ 2 w 7"/>
                  <a:gd name="T11" fmla="*/ 4 h 8"/>
                  <a:gd name="T12" fmla="*/ 2 w 7"/>
                  <a:gd name="T13" fmla="*/ 4 h 8"/>
                  <a:gd name="T14" fmla="*/ 0 w 7"/>
                  <a:gd name="T15" fmla="*/ 1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8"/>
                      <a:pt x="1" y="8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1" name="Полилиния 28"/>
              <p:cNvSpPr>
                <a:spLocks noEditPoints="1"/>
              </p:cNvSpPr>
              <p:nvPr/>
            </p:nvSpPr>
            <p:spPr bwMode="auto">
              <a:xfrm>
                <a:off x="7194549" y="5968999"/>
                <a:ext cx="638175" cy="187325"/>
              </a:xfrm>
              <a:custGeom>
                <a:avLst/>
                <a:gdLst>
                  <a:gd name="T0" fmla="*/ 7 w 170"/>
                  <a:gd name="T1" fmla="*/ 1 h 50"/>
                  <a:gd name="T2" fmla="*/ 8 w 170"/>
                  <a:gd name="T3" fmla="*/ 2 h 50"/>
                  <a:gd name="T4" fmla="*/ 2 w 170"/>
                  <a:gd name="T5" fmla="*/ 7 h 50"/>
                  <a:gd name="T6" fmla="*/ 2 w 170"/>
                  <a:gd name="T7" fmla="*/ 1 h 50"/>
                  <a:gd name="T8" fmla="*/ 166 w 170"/>
                  <a:gd name="T9" fmla="*/ 17 h 50"/>
                  <a:gd name="T10" fmla="*/ 168 w 170"/>
                  <a:gd name="T11" fmla="*/ 24 h 50"/>
                  <a:gd name="T12" fmla="*/ 163 w 170"/>
                  <a:gd name="T13" fmla="*/ 24 h 50"/>
                  <a:gd name="T14" fmla="*/ 165 w 170"/>
                  <a:gd name="T15" fmla="*/ 22 h 50"/>
                  <a:gd name="T16" fmla="*/ 166 w 170"/>
                  <a:gd name="T17" fmla="*/ 17 h 50"/>
                  <a:gd name="T18" fmla="*/ 21 w 170"/>
                  <a:gd name="T19" fmla="*/ 19 h 50"/>
                  <a:gd name="T20" fmla="*/ 25 w 170"/>
                  <a:gd name="T21" fmla="*/ 22 h 50"/>
                  <a:gd name="T22" fmla="*/ 21 w 170"/>
                  <a:gd name="T23" fmla="*/ 19 h 50"/>
                  <a:gd name="T24" fmla="*/ 148 w 170"/>
                  <a:gd name="T25" fmla="*/ 31 h 50"/>
                  <a:gd name="T26" fmla="*/ 150 w 170"/>
                  <a:gd name="T27" fmla="*/ 38 h 50"/>
                  <a:gd name="T28" fmla="*/ 144 w 170"/>
                  <a:gd name="T29" fmla="*/ 36 h 50"/>
                  <a:gd name="T30" fmla="*/ 148 w 170"/>
                  <a:gd name="T31" fmla="*/ 35 h 50"/>
                  <a:gd name="T32" fmla="*/ 148 w 170"/>
                  <a:gd name="T33" fmla="*/ 31 h 50"/>
                  <a:gd name="T34" fmla="*/ 42 w 170"/>
                  <a:gd name="T35" fmla="*/ 28 h 50"/>
                  <a:gd name="T36" fmla="*/ 43 w 170"/>
                  <a:gd name="T37" fmla="*/ 29 h 50"/>
                  <a:gd name="T38" fmla="*/ 39 w 170"/>
                  <a:gd name="T39" fmla="*/ 35 h 50"/>
                  <a:gd name="T40" fmla="*/ 37 w 170"/>
                  <a:gd name="T41" fmla="*/ 30 h 50"/>
                  <a:gd name="T42" fmla="*/ 128 w 170"/>
                  <a:gd name="T43" fmla="*/ 39 h 50"/>
                  <a:gd name="T44" fmla="*/ 129 w 170"/>
                  <a:gd name="T45" fmla="*/ 46 h 50"/>
                  <a:gd name="T46" fmla="*/ 124 w 170"/>
                  <a:gd name="T47" fmla="*/ 44 h 50"/>
                  <a:gd name="T48" fmla="*/ 127 w 170"/>
                  <a:gd name="T49" fmla="*/ 43 h 50"/>
                  <a:gd name="T50" fmla="*/ 128 w 170"/>
                  <a:gd name="T51" fmla="*/ 39 h 50"/>
                  <a:gd name="T52" fmla="*/ 62 w 170"/>
                  <a:gd name="T53" fmla="*/ 37 h 50"/>
                  <a:gd name="T54" fmla="*/ 63 w 170"/>
                  <a:gd name="T55" fmla="*/ 37 h 50"/>
                  <a:gd name="T56" fmla="*/ 61 w 170"/>
                  <a:gd name="T57" fmla="*/ 44 h 50"/>
                  <a:gd name="T58" fmla="*/ 58 w 170"/>
                  <a:gd name="T59" fmla="*/ 39 h 50"/>
                  <a:gd name="T60" fmla="*/ 106 w 170"/>
                  <a:gd name="T61" fmla="*/ 42 h 50"/>
                  <a:gd name="T62" fmla="*/ 107 w 170"/>
                  <a:gd name="T63" fmla="*/ 50 h 50"/>
                  <a:gd name="T64" fmla="*/ 102 w 170"/>
                  <a:gd name="T65" fmla="*/ 46 h 50"/>
                  <a:gd name="T66" fmla="*/ 105 w 170"/>
                  <a:gd name="T67" fmla="*/ 46 h 50"/>
                  <a:gd name="T68" fmla="*/ 106 w 170"/>
                  <a:gd name="T69" fmla="*/ 42 h 50"/>
                  <a:gd name="T70" fmla="*/ 83 w 170"/>
                  <a:gd name="T71" fmla="*/ 42 h 50"/>
                  <a:gd name="T72" fmla="*/ 84 w 170"/>
                  <a:gd name="T73" fmla="*/ 42 h 50"/>
                  <a:gd name="T74" fmla="*/ 84 w 170"/>
                  <a:gd name="T75" fmla="*/ 49 h 50"/>
                  <a:gd name="T76" fmla="*/ 79 w 170"/>
                  <a:gd name="T77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50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8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66" y="17"/>
                    </a:moveTo>
                    <a:cubicBezTo>
                      <a:pt x="167" y="17"/>
                      <a:pt x="167" y="18"/>
                      <a:pt x="168" y="19"/>
                    </a:cubicBezTo>
                    <a:cubicBezTo>
                      <a:pt x="170" y="20"/>
                      <a:pt x="170" y="22"/>
                      <a:pt x="168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6" y="26"/>
                      <a:pt x="164" y="26"/>
                      <a:pt x="163" y="24"/>
                    </a:cubicBezTo>
                    <a:cubicBezTo>
                      <a:pt x="161" y="23"/>
                      <a:pt x="161" y="20"/>
                      <a:pt x="162" y="19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4" y="18"/>
                      <a:pt x="165" y="17"/>
                      <a:pt x="166" y="17"/>
                    </a:cubicBezTo>
                    <a:close/>
                    <a:moveTo>
                      <a:pt x="23" y="16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8"/>
                      <a:pt x="26" y="20"/>
                      <a:pt x="25" y="22"/>
                    </a:cubicBezTo>
                    <a:cubicBezTo>
                      <a:pt x="24" y="23"/>
                      <a:pt x="21" y="24"/>
                      <a:pt x="20" y="22"/>
                    </a:cubicBezTo>
                    <a:cubicBezTo>
                      <a:pt x="21" y="19"/>
                      <a:pt x="21" y="19"/>
                      <a:pt x="21" y="19"/>
                    </a:cubicBezTo>
                    <a:lnTo>
                      <a:pt x="23" y="16"/>
                    </a:lnTo>
                    <a:close/>
                    <a:moveTo>
                      <a:pt x="148" y="31"/>
                    </a:moveTo>
                    <a:cubicBezTo>
                      <a:pt x="149" y="31"/>
                      <a:pt x="151" y="31"/>
                      <a:pt x="151" y="33"/>
                    </a:cubicBezTo>
                    <a:cubicBezTo>
                      <a:pt x="152" y="34"/>
                      <a:pt x="152" y="37"/>
                      <a:pt x="150" y="38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48" y="39"/>
                      <a:pt x="145" y="38"/>
                      <a:pt x="144" y="36"/>
                    </a:cubicBezTo>
                    <a:cubicBezTo>
                      <a:pt x="143" y="35"/>
                      <a:pt x="144" y="32"/>
                      <a:pt x="146" y="31"/>
                    </a:cubicBezTo>
                    <a:cubicBezTo>
                      <a:pt x="148" y="35"/>
                      <a:pt x="148" y="35"/>
                      <a:pt x="148" y="35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47" y="31"/>
                      <a:pt x="148" y="31"/>
                      <a:pt x="148" y="31"/>
                    </a:cubicBezTo>
                    <a:close/>
                    <a:moveTo>
                      <a:pt x="40" y="28"/>
                    </a:moveTo>
                    <a:cubicBezTo>
                      <a:pt x="41" y="28"/>
                      <a:pt x="41" y="28"/>
                      <a:pt x="42" y="28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5" y="32"/>
                      <a:pt x="44" y="34"/>
                    </a:cubicBezTo>
                    <a:cubicBezTo>
                      <a:pt x="43" y="35"/>
                      <a:pt x="41" y="36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7" y="34"/>
                      <a:pt x="36" y="32"/>
                      <a:pt x="37" y="30"/>
                    </a:cubicBezTo>
                    <a:cubicBezTo>
                      <a:pt x="38" y="28"/>
                      <a:pt x="39" y="28"/>
                      <a:pt x="40" y="28"/>
                    </a:cubicBezTo>
                    <a:close/>
                    <a:moveTo>
                      <a:pt x="128" y="39"/>
                    </a:moveTo>
                    <a:cubicBezTo>
                      <a:pt x="129" y="39"/>
                      <a:pt x="131" y="40"/>
                      <a:pt x="131" y="42"/>
                    </a:cubicBezTo>
                    <a:cubicBezTo>
                      <a:pt x="132" y="44"/>
                      <a:pt x="131" y="46"/>
                      <a:pt x="129" y="46"/>
                    </a:cubicBezTo>
                    <a:cubicBezTo>
                      <a:pt x="129" y="46"/>
                      <a:pt x="128" y="46"/>
                      <a:pt x="128" y="46"/>
                    </a:cubicBezTo>
                    <a:cubicBezTo>
                      <a:pt x="126" y="47"/>
                      <a:pt x="124" y="46"/>
                      <a:pt x="124" y="44"/>
                    </a:cubicBezTo>
                    <a:cubicBezTo>
                      <a:pt x="123" y="42"/>
                      <a:pt x="124" y="40"/>
                      <a:pt x="126" y="39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9"/>
                      <a:pt x="128" y="39"/>
                      <a:pt x="128" y="39"/>
                    </a:cubicBezTo>
                    <a:close/>
                    <a:moveTo>
                      <a:pt x="61" y="37"/>
                    </a:moveTo>
                    <a:cubicBezTo>
                      <a:pt x="61" y="37"/>
                      <a:pt x="62" y="37"/>
                      <a:pt x="62" y="37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5" y="38"/>
                      <a:pt x="66" y="40"/>
                      <a:pt x="65" y="42"/>
                    </a:cubicBezTo>
                    <a:cubicBezTo>
                      <a:pt x="65" y="44"/>
                      <a:pt x="63" y="45"/>
                      <a:pt x="61" y="44"/>
                    </a:cubicBezTo>
                    <a:cubicBezTo>
                      <a:pt x="61" y="44"/>
                      <a:pt x="60" y="44"/>
                      <a:pt x="60" y="44"/>
                    </a:cubicBezTo>
                    <a:cubicBezTo>
                      <a:pt x="58" y="43"/>
                      <a:pt x="57" y="41"/>
                      <a:pt x="58" y="39"/>
                    </a:cubicBezTo>
                    <a:cubicBezTo>
                      <a:pt x="58" y="38"/>
                      <a:pt x="60" y="37"/>
                      <a:pt x="61" y="37"/>
                    </a:cubicBezTo>
                    <a:close/>
                    <a:moveTo>
                      <a:pt x="106" y="42"/>
                    </a:moveTo>
                    <a:cubicBezTo>
                      <a:pt x="108" y="43"/>
                      <a:pt x="110" y="44"/>
                      <a:pt x="110" y="46"/>
                    </a:cubicBezTo>
                    <a:cubicBezTo>
                      <a:pt x="110" y="48"/>
                      <a:pt x="109" y="50"/>
                      <a:pt x="107" y="50"/>
                    </a:cubicBezTo>
                    <a:cubicBezTo>
                      <a:pt x="107" y="50"/>
                      <a:pt x="106" y="50"/>
                      <a:pt x="106" y="50"/>
                    </a:cubicBezTo>
                    <a:cubicBezTo>
                      <a:pt x="104" y="50"/>
                      <a:pt x="102" y="49"/>
                      <a:pt x="102" y="46"/>
                    </a:cubicBezTo>
                    <a:cubicBezTo>
                      <a:pt x="101" y="44"/>
                      <a:pt x="103" y="43"/>
                      <a:pt x="105" y="42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6" y="42"/>
                      <a:pt x="88" y="44"/>
                      <a:pt x="88" y="46"/>
                    </a:cubicBezTo>
                    <a:cubicBezTo>
                      <a:pt x="87" y="48"/>
                      <a:pt x="86" y="49"/>
                      <a:pt x="84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1" y="49"/>
                      <a:pt x="79" y="47"/>
                      <a:pt x="79" y="45"/>
                    </a:cubicBezTo>
                    <a:cubicBezTo>
                      <a:pt x="80" y="43"/>
                      <a:pt x="81" y="42"/>
                      <a:pt x="83" y="4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2" name="Полилиния 29"/>
              <p:cNvSpPr>
                <a:spLocks/>
              </p:cNvSpPr>
              <p:nvPr/>
            </p:nvSpPr>
            <p:spPr bwMode="auto">
              <a:xfrm>
                <a:off x="7851774" y="5968999"/>
                <a:ext cx="25400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7 w 7"/>
                  <a:gd name="T5" fmla="*/ 2 h 8"/>
                  <a:gd name="T6" fmla="*/ 5 w 7"/>
                  <a:gd name="T7" fmla="*/ 7 h 8"/>
                  <a:gd name="T8" fmla="*/ 0 w 7"/>
                  <a:gd name="T9" fmla="*/ 5 h 8"/>
                  <a:gd name="T10" fmla="*/ 3 w 7"/>
                  <a:gd name="T11" fmla="*/ 4 h 8"/>
                  <a:gd name="T12" fmla="*/ 3 w 7"/>
                  <a:gd name="T13" fmla="*/ 4 h 8"/>
                  <a:gd name="T14" fmla="*/ 3 w 7"/>
                  <a:gd name="T15" fmla="*/ 4 h 8"/>
                  <a:gd name="T16" fmla="*/ 3 w 7"/>
                  <a:gd name="T17" fmla="*/ 4 h 8"/>
                  <a:gd name="T18" fmla="*/ 0 w 7"/>
                  <a:gd name="T19" fmla="*/ 2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7"/>
                      <a:pt x="5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3" name="Полилиния 30"/>
              <p:cNvSpPr>
                <a:spLocks noEditPoints="1"/>
              </p:cNvSpPr>
              <p:nvPr/>
            </p:nvSpPr>
            <p:spPr bwMode="auto">
              <a:xfrm>
                <a:off x="7893049" y="6043612"/>
                <a:ext cx="773112" cy="173037"/>
              </a:xfrm>
              <a:custGeom>
                <a:avLst/>
                <a:gdLst>
                  <a:gd name="T0" fmla="*/ 204 w 206"/>
                  <a:gd name="T1" fmla="*/ 8 h 46"/>
                  <a:gd name="T2" fmla="*/ 204 w 206"/>
                  <a:gd name="T3" fmla="*/ 13 h 46"/>
                  <a:gd name="T4" fmla="*/ 199 w 206"/>
                  <a:gd name="T5" fmla="*/ 8 h 46"/>
                  <a:gd name="T6" fmla="*/ 202 w 206"/>
                  <a:gd name="T7" fmla="*/ 6 h 46"/>
                  <a:gd name="T8" fmla="*/ 7 w 206"/>
                  <a:gd name="T9" fmla="*/ 1 h 46"/>
                  <a:gd name="T10" fmla="*/ 8 w 206"/>
                  <a:gd name="T11" fmla="*/ 7 h 46"/>
                  <a:gd name="T12" fmla="*/ 2 w 206"/>
                  <a:gd name="T13" fmla="*/ 6 h 46"/>
                  <a:gd name="T14" fmla="*/ 5 w 206"/>
                  <a:gd name="T15" fmla="*/ 0 h 46"/>
                  <a:gd name="T16" fmla="*/ 186 w 206"/>
                  <a:gd name="T17" fmla="*/ 22 h 46"/>
                  <a:gd name="T18" fmla="*/ 184 w 206"/>
                  <a:gd name="T19" fmla="*/ 27 h 46"/>
                  <a:gd name="T20" fmla="*/ 180 w 206"/>
                  <a:gd name="T21" fmla="*/ 21 h 46"/>
                  <a:gd name="T22" fmla="*/ 183 w 206"/>
                  <a:gd name="T23" fmla="*/ 20 h 46"/>
                  <a:gd name="T24" fmla="*/ 25 w 206"/>
                  <a:gd name="T25" fmla="*/ 17 h 46"/>
                  <a:gd name="T26" fmla="*/ 27 w 206"/>
                  <a:gd name="T27" fmla="*/ 22 h 46"/>
                  <a:gd name="T28" fmla="*/ 21 w 206"/>
                  <a:gd name="T29" fmla="*/ 23 h 46"/>
                  <a:gd name="T30" fmla="*/ 23 w 206"/>
                  <a:gd name="T31" fmla="*/ 16 h 46"/>
                  <a:gd name="T32" fmla="*/ 165 w 206"/>
                  <a:gd name="T33" fmla="*/ 32 h 46"/>
                  <a:gd name="T34" fmla="*/ 162 w 206"/>
                  <a:gd name="T35" fmla="*/ 37 h 46"/>
                  <a:gd name="T36" fmla="*/ 159 w 206"/>
                  <a:gd name="T37" fmla="*/ 30 h 46"/>
                  <a:gd name="T38" fmla="*/ 161 w 206"/>
                  <a:gd name="T39" fmla="*/ 29 h 46"/>
                  <a:gd name="T40" fmla="*/ 45 w 206"/>
                  <a:gd name="T41" fmla="*/ 28 h 46"/>
                  <a:gd name="T42" fmla="*/ 48 w 206"/>
                  <a:gd name="T43" fmla="*/ 33 h 46"/>
                  <a:gd name="T44" fmla="*/ 43 w 206"/>
                  <a:gd name="T45" fmla="*/ 34 h 46"/>
                  <a:gd name="T46" fmla="*/ 44 w 206"/>
                  <a:gd name="T47" fmla="*/ 27 h 46"/>
                  <a:gd name="T48" fmla="*/ 142 w 206"/>
                  <a:gd name="T49" fmla="*/ 38 h 46"/>
                  <a:gd name="T50" fmla="*/ 135 w 206"/>
                  <a:gd name="T51" fmla="*/ 40 h 46"/>
                  <a:gd name="T52" fmla="*/ 138 w 206"/>
                  <a:gd name="T53" fmla="*/ 35 h 46"/>
                  <a:gd name="T54" fmla="*/ 67 w 206"/>
                  <a:gd name="T55" fmla="*/ 34 h 46"/>
                  <a:gd name="T56" fmla="*/ 68 w 206"/>
                  <a:gd name="T57" fmla="*/ 34 h 46"/>
                  <a:gd name="T58" fmla="*/ 67 w 206"/>
                  <a:gd name="T59" fmla="*/ 42 h 46"/>
                  <a:gd name="T60" fmla="*/ 63 w 206"/>
                  <a:gd name="T61" fmla="*/ 37 h 46"/>
                  <a:gd name="T62" fmla="*/ 115 w 206"/>
                  <a:gd name="T63" fmla="*/ 38 h 46"/>
                  <a:gd name="T64" fmla="*/ 115 w 206"/>
                  <a:gd name="T65" fmla="*/ 45 h 46"/>
                  <a:gd name="T66" fmla="*/ 114 w 206"/>
                  <a:gd name="T67" fmla="*/ 38 h 46"/>
                  <a:gd name="T68" fmla="*/ 115 w 206"/>
                  <a:gd name="T69" fmla="*/ 38 h 46"/>
                  <a:gd name="T70" fmla="*/ 91 w 206"/>
                  <a:gd name="T71" fmla="*/ 38 h 46"/>
                  <a:gd name="T72" fmla="*/ 95 w 206"/>
                  <a:gd name="T73" fmla="*/ 42 h 46"/>
                  <a:gd name="T74" fmla="*/ 91 w 206"/>
                  <a:gd name="T75" fmla="*/ 45 h 46"/>
                  <a:gd name="T76" fmla="*/ 91 w 206"/>
                  <a:gd name="T7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46">
                    <a:moveTo>
                      <a:pt x="202" y="6"/>
                    </a:moveTo>
                    <a:cubicBezTo>
                      <a:pt x="203" y="6"/>
                      <a:pt x="204" y="7"/>
                      <a:pt x="204" y="8"/>
                    </a:cubicBezTo>
                    <a:cubicBezTo>
                      <a:pt x="206" y="9"/>
                      <a:pt x="206" y="12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2" y="15"/>
                      <a:pt x="200" y="15"/>
                      <a:pt x="198" y="13"/>
                    </a:cubicBezTo>
                    <a:cubicBezTo>
                      <a:pt x="197" y="12"/>
                      <a:pt x="197" y="9"/>
                      <a:pt x="199" y="8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200" y="7"/>
                      <a:pt x="201" y="6"/>
                      <a:pt x="202" y="6"/>
                    </a:cubicBezTo>
                    <a:close/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6"/>
                      <a:pt x="8" y="7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  <a:moveTo>
                      <a:pt x="183" y="20"/>
                    </a:moveTo>
                    <a:cubicBezTo>
                      <a:pt x="184" y="20"/>
                      <a:pt x="185" y="21"/>
                      <a:pt x="186" y="22"/>
                    </a:cubicBezTo>
                    <a:cubicBezTo>
                      <a:pt x="187" y="24"/>
                      <a:pt x="186" y="26"/>
                      <a:pt x="185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2" y="28"/>
                      <a:pt x="180" y="28"/>
                      <a:pt x="179" y="26"/>
                    </a:cubicBezTo>
                    <a:cubicBezTo>
                      <a:pt x="178" y="24"/>
                      <a:pt x="178" y="22"/>
                      <a:pt x="180" y="21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1" y="20"/>
                      <a:pt x="182" y="20"/>
                      <a:pt x="183" y="20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7" y="18"/>
                      <a:pt x="28" y="21"/>
                      <a:pt x="27" y="22"/>
                    </a:cubicBezTo>
                    <a:cubicBezTo>
                      <a:pt x="25" y="24"/>
                      <a:pt x="23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2"/>
                      <a:pt x="18" y="19"/>
                      <a:pt x="20" y="18"/>
                    </a:cubicBezTo>
                    <a:cubicBezTo>
                      <a:pt x="20" y="17"/>
                      <a:pt x="21" y="16"/>
                      <a:pt x="23" y="16"/>
                    </a:cubicBezTo>
                    <a:close/>
                    <a:moveTo>
                      <a:pt x="161" y="29"/>
                    </a:moveTo>
                    <a:cubicBezTo>
                      <a:pt x="163" y="29"/>
                      <a:pt x="164" y="30"/>
                      <a:pt x="165" y="32"/>
                    </a:cubicBezTo>
                    <a:cubicBezTo>
                      <a:pt x="166" y="34"/>
                      <a:pt x="165" y="36"/>
                      <a:pt x="163" y="37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0" y="38"/>
                      <a:pt x="158" y="36"/>
                      <a:pt x="157" y="34"/>
                    </a:cubicBezTo>
                    <a:cubicBezTo>
                      <a:pt x="156" y="33"/>
                      <a:pt x="157" y="30"/>
                      <a:pt x="159" y="30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29"/>
                      <a:pt x="161" y="29"/>
                      <a:pt x="161" y="29"/>
                    </a:cubicBezTo>
                    <a:close/>
                    <a:moveTo>
                      <a:pt x="44" y="27"/>
                    </a:moveTo>
                    <a:cubicBezTo>
                      <a:pt x="45" y="27"/>
                      <a:pt x="45" y="27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31"/>
                      <a:pt x="48" y="33"/>
                    </a:cubicBezTo>
                    <a:cubicBezTo>
                      <a:pt x="48" y="35"/>
                      <a:pt x="46" y="36"/>
                      <a:pt x="44" y="35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1" y="34"/>
                      <a:pt x="40" y="32"/>
                      <a:pt x="41" y="30"/>
                    </a:cubicBezTo>
                    <a:cubicBezTo>
                      <a:pt x="41" y="28"/>
                      <a:pt x="43" y="27"/>
                      <a:pt x="44" y="27"/>
                    </a:cubicBezTo>
                    <a:close/>
                    <a:moveTo>
                      <a:pt x="139" y="35"/>
                    </a:moveTo>
                    <a:cubicBezTo>
                      <a:pt x="140" y="35"/>
                      <a:pt x="142" y="37"/>
                      <a:pt x="142" y="38"/>
                    </a:cubicBezTo>
                    <a:cubicBezTo>
                      <a:pt x="143" y="40"/>
                      <a:pt x="141" y="42"/>
                      <a:pt x="139" y="43"/>
                    </a:cubicBezTo>
                    <a:cubicBezTo>
                      <a:pt x="137" y="43"/>
                      <a:pt x="135" y="42"/>
                      <a:pt x="135" y="40"/>
                    </a:cubicBezTo>
                    <a:cubicBezTo>
                      <a:pt x="134" y="38"/>
                      <a:pt x="135" y="36"/>
                      <a:pt x="137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8" y="35"/>
                      <a:pt x="139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5"/>
                      <a:pt x="72" y="37"/>
                      <a:pt x="72" y="39"/>
                    </a:cubicBezTo>
                    <a:cubicBezTo>
                      <a:pt x="71" y="41"/>
                      <a:pt x="69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115" y="38"/>
                    </a:moveTo>
                    <a:cubicBezTo>
                      <a:pt x="117" y="38"/>
                      <a:pt x="119" y="40"/>
                      <a:pt x="119" y="42"/>
                    </a:cubicBezTo>
                    <a:cubicBezTo>
                      <a:pt x="119" y="44"/>
                      <a:pt x="118" y="45"/>
                      <a:pt x="115" y="45"/>
                    </a:cubicBezTo>
                    <a:cubicBezTo>
                      <a:pt x="113" y="46"/>
                      <a:pt x="111" y="44"/>
                      <a:pt x="111" y="42"/>
                    </a:cubicBezTo>
                    <a:cubicBezTo>
                      <a:pt x="111" y="40"/>
                      <a:pt x="112" y="38"/>
                      <a:pt x="114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lose/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4" y="38"/>
                      <a:pt x="95" y="40"/>
                      <a:pt x="95" y="42"/>
                    </a:cubicBezTo>
                    <a:cubicBezTo>
                      <a:pt x="95" y="44"/>
                      <a:pt x="93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cubicBezTo>
                      <a:pt x="89" y="45"/>
                      <a:pt x="87" y="43"/>
                      <a:pt x="87" y="41"/>
                    </a:cubicBezTo>
                    <a:cubicBezTo>
                      <a:pt x="87" y="39"/>
                      <a:pt x="89" y="38"/>
                      <a:pt x="91" y="3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4" name="Полилиния 31"/>
              <p:cNvSpPr>
                <a:spLocks/>
              </p:cNvSpPr>
              <p:nvPr/>
            </p:nvSpPr>
            <p:spPr bwMode="auto">
              <a:xfrm>
                <a:off x="8688386" y="5999162"/>
                <a:ext cx="30162" cy="33337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6 w 8"/>
                  <a:gd name="T5" fmla="*/ 7 h 9"/>
                  <a:gd name="T6" fmla="*/ 1 w 8"/>
                  <a:gd name="T7" fmla="*/ 6 h 9"/>
                  <a:gd name="T8" fmla="*/ 3 w 8"/>
                  <a:gd name="T9" fmla="*/ 4 h 9"/>
                  <a:gd name="T10" fmla="*/ 4 w 8"/>
                  <a:gd name="T11" fmla="*/ 4 h 9"/>
                  <a:gd name="T12" fmla="*/ 3 w 8"/>
                  <a:gd name="T13" fmla="*/ 4 h 9"/>
                  <a:gd name="T14" fmla="*/ 3 w 8"/>
                  <a:gd name="T15" fmla="*/ 4 h 9"/>
                  <a:gd name="T16" fmla="*/ 0 w 8"/>
                  <a:gd name="T17" fmla="*/ 2 h 9"/>
                  <a:gd name="T18" fmla="*/ 4 w 8"/>
                  <a:gd name="T19" fmla="*/ 0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5" name="Полилиния 32"/>
              <p:cNvSpPr>
                <a:spLocks noEditPoints="1"/>
              </p:cNvSpPr>
              <p:nvPr/>
            </p:nvSpPr>
            <p:spPr bwMode="auto">
              <a:xfrm>
                <a:off x="8745536" y="6073774"/>
                <a:ext cx="588962" cy="165100"/>
              </a:xfrm>
              <a:custGeom>
                <a:avLst/>
                <a:gdLst>
                  <a:gd name="T0" fmla="*/ 153 w 157"/>
                  <a:gd name="T1" fmla="*/ 4 h 44"/>
                  <a:gd name="T2" fmla="*/ 155 w 157"/>
                  <a:gd name="T3" fmla="*/ 5 h 44"/>
                  <a:gd name="T4" fmla="*/ 156 w 157"/>
                  <a:gd name="T5" fmla="*/ 11 h 44"/>
                  <a:gd name="T6" fmla="*/ 155 w 157"/>
                  <a:gd name="T7" fmla="*/ 11 h 44"/>
                  <a:gd name="T8" fmla="*/ 150 w 157"/>
                  <a:gd name="T9" fmla="*/ 11 h 44"/>
                  <a:gd name="T10" fmla="*/ 150 w 157"/>
                  <a:gd name="T11" fmla="*/ 6 h 44"/>
                  <a:gd name="T12" fmla="*/ 150 w 157"/>
                  <a:gd name="T13" fmla="*/ 5 h 44"/>
                  <a:gd name="T14" fmla="*/ 153 w 157"/>
                  <a:gd name="T15" fmla="*/ 4 h 44"/>
                  <a:gd name="T16" fmla="*/ 4 w 157"/>
                  <a:gd name="T17" fmla="*/ 0 h 44"/>
                  <a:gd name="T18" fmla="*/ 6 w 157"/>
                  <a:gd name="T19" fmla="*/ 1 h 44"/>
                  <a:gd name="T20" fmla="*/ 7 w 157"/>
                  <a:gd name="T21" fmla="*/ 1 h 44"/>
                  <a:gd name="T22" fmla="*/ 7 w 157"/>
                  <a:gd name="T23" fmla="*/ 7 h 44"/>
                  <a:gd name="T24" fmla="*/ 1 w 157"/>
                  <a:gd name="T25" fmla="*/ 6 h 44"/>
                  <a:gd name="T26" fmla="*/ 1 w 157"/>
                  <a:gd name="T27" fmla="*/ 1 h 44"/>
                  <a:gd name="T28" fmla="*/ 4 w 157"/>
                  <a:gd name="T29" fmla="*/ 0 h 44"/>
                  <a:gd name="T30" fmla="*/ 135 w 157"/>
                  <a:gd name="T31" fmla="*/ 20 h 44"/>
                  <a:gd name="T32" fmla="*/ 138 w 157"/>
                  <a:gd name="T33" fmla="*/ 21 h 44"/>
                  <a:gd name="T34" fmla="*/ 137 w 157"/>
                  <a:gd name="T35" fmla="*/ 27 h 44"/>
                  <a:gd name="T36" fmla="*/ 137 w 157"/>
                  <a:gd name="T37" fmla="*/ 27 h 44"/>
                  <a:gd name="T38" fmla="*/ 131 w 157"/>
                  <a:gd name="T39" fmla="*/ 26 h 44"/>
                  <a:gd name="T40" fmla="*/ 132 w 157"/>
                  <a:gd name="T41" fmla="*/ 21 h 44"/>
                  <a:gd name="T42" fmla="*/ 133 w 157"/>
                  <a:gd name="T43" fmla="*/ 20 h 44"/>
                  <a:gd name="T44" fmla="*/ 135 w 157"/>
                  <a:gd name="T45" fmla="*/ 20 h 44"/>
                  <a:gd name="T46" fmla="*/ 22 w 157"/>
                  <a:gd name="T47" fmla="*/ 16 h 44"/>
                  <a:gd name="T48" fmla="*/ 24 w 157"/>
                  <a:gd name="T49" fmla="*/ 17 h 44"/>
                  <a:gd name="T50" fmla="*/ 25 w 157"/>
                  <a:gd name="T51" fmla="*/ 17 h 44"/>
                  <a:gd name="T52" fmla="*/ 26 w 157"/>
                  <a:gd name="T53" fmla="*/ 22 h 44"/>
                  <a:gd name="T54" fmla="*/ 20 w 157"/>
                  <a:gd name="T55" fmla="*/ 23 h 44"/>
                  <a:gd name="T56" fmla="*/ 20 w 157"/>
                  <a:gd name="T57" fmla="*/ 23 h 44"/>
                  <a:gd name="T58" fmla="*/ 19 w 157"/>
                  <a:gd name="T59" fmla="*/ 18 h 44"/>
                  <a:gd name="T60" fmla="*/ 22 w 157"/>
                  <a:gd name="T61" fmla="*/ 16 h 44"/>
                  <a:gd name="T62" fmla="*/ 114 w 157"/>
                  <a:gd name="T63" fmla="*/ 31 h 44"/>
                  <a:gd name="T64" fmla="*/ 118 w 157"/>
                  <a:gd name="T65" fmla="*/ 33 h 44"/>
                  <a:gd name="T66" fmla="*/ 116 w 157"/>
                  <a:gd name="T67" fmla="*/ 38 h 44"/>
                  <a:gd name="T68" fmla="*/ 115 w 157"/>
                  <a:gd name="T69" fmla="*/ 38 h 44"/>
                  <a:gd name="T70" fmla="*/ 110 w 157"/>
                  <a:gd name="T71" fmla="*/ 36 h 44"/>
                  <a:gd name="T72" fmla="*/ 112 w 157"/>
                  <a:gd name="T73" fmla="*/ 31 h 44"/>
                  <a:gd name="T74" fmla="*/ 113 w 157"/>
                  <a:gd name="T75" fmla="*/ 31 h 44"/>
                  <a:gd name="T76" fmla="*/ 114 w 157"/>
                  <a:gd name="T77" fmla="*/ 31 h 44"/>
                  <a:gd name="T78" fmla="*/ 43 w 157"/>
                  <a:gd name="T79" fmla="*/ 28 h 44"/>
                  <a:gd name="T80" fmla="*/ 44 w 157"/>
                  <a:gd name="T81" fmla="*/ 29 h 44"/>
                  <a:gd name="T82" fmla="*/ 43 w 157"/>
                  <a:gd name="T83" fmla="*/ 32 h 44"/>
                  <a:gd name="T84" fmla="*/ 45 w 157"/>
                  <a:gd name="T85" fmla="*/ 29 h 44"/>
                  <a:gd name="T86" fmla="*/ 42 w 157"/>
                  <a:gd name="T87" fmla="*/ 36 h 44"/>
                  <a:gd name="T88" fmla="*/ 42 w 157"/>
                  <a:gd name="T89" fmla="*/ 35 h 44"/>
                  <a:gd name="T90" fmla="*/ 40 w 157"/>
                  <a:gd name="T91" fmla="*/ 30 h 44"/>
                  <a:gd name="T92" fmla="*/ 43 w 157"/>
                  <a:gd name="T93" fmla="*/ 28 h 44"/>
                  <a:gd name="T94" fmla="*/ 91 w 157"/>
                  <a:gd name="T95" fmla="*/ 36 h 44"/>
                  <a:gd name="T96" fmla="*/ 95 w 157"/>
                  <a:gd name="T97" fmla="*/ 39 h 44"/>
                  <a:gd name="T98" fmla="*/ 92 w 157"/>
                  <a:gd name="T99" fmla="*/ 44 h 44"/>
                  <a:gd name="T100" fmla="*/ 91 w 157"/>
                  <a:gd name="T101" fmla="*/ 44 h 44"/>
                  <a:gd name="T102" fmla="*/ 87 w 157"/>
                  <a:gd name="T103" fmla="*/ 40 h 44"/>
                  <a:gd name="T104" fmla="*/ 90 w 157"/>
                  <a:gd name="T105" fmla="*/ 36 h 44"/>
                  <a:gd name="T106" fmla="*/ 91 w 157"/>
                  <a:gd name="T107" fmla="*/ 36 h 44"/>
                  <a:gd name="T108" fmla="*/ 91 w 157"/>
                  <a:gd name="T109" fmla="*/ 36 h 44"/>
                  <a:gd name="T110" fmla="*/ 66 w 157"/>
                  <a:gd name="T111" fmla="*/ 35 h 44"/>
                  <a:gd name="T112" fmla="*/ 67 w 157"/>
                  <a:gd name="T113" fmla="*/ 35 h 44"/>
                  <a:gd name="T114" fmla="*/ 66 w 157"/>
                  <a:gd name="T115" fmla="*/ 39 h 44"/>
                  <a:gd name="T116" fmla="*/ 67 w 157"/>
                  <a:gd name="T117" fmla="*/ 35 h 44"/>
                  <a:gd name="T118" fmla="*/ 67 w 157"/>
                  <a:gd name="T119" fmla="*/ 43 h 44"/>
                  <a:gd name="T120" fmla="*/ 66 w 157"/>
                  <a:gd name="T121" fmla="*/ 43 h 44"/>
                  <a:gd name="T122" fmla="*/ 63 w 157"/>
                  <a:gd name="T123" fmla="*/ 38 h 44"/>
                  <a:gd name="T124" fmla="*/ 66 w 157"/>
                  <a:gd name="T12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7" h="44">
                    <a:moveTo>
                      <a:pt x="153" y="4"/>
                    </a:moveTo>
                    <a:cubicBezTo>
                      <a:pt x="154" y="4"/>
                      <a:pt x="155" y="5"/>
                      <a:pt x="155" y="5"/>
                    </a:cubicBezTo>
                    <a:cubicBezTo>
                      <a:pt x="157" y="7"/>
                      <a:pt x="157" y="9"/>
                      <a:pt x="156" y="11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4" y="13"/>
                      <a:pt x="151" y="13"/>
                      <a:pt x="150" y="11"/>
                    </a:cubicBezTo>
                    <a:cubicBezTo>
                      <a:pt x="148" y="10"/>
                      <a:pt x="148" y="7"/>
                      <a:pt x="150" y="6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1" y="5"/>
                      <a:pt x="152" y="4"/>
                      <a:pt x="153" y="4"/>
                    </a:cubicBezTo>
                    <a:close/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35" y="20"/>
                    </a:moveTo>
                    <a:cubicBezTo>
                      <a:pt x="136" y="20"/>
                      <a:pt x="137" y="20"/>
                      <a:pt x="138" y="21"/>
                    </a:cubicBezTo>
                    <a:cubicBezTo>
                      <a:pt x="139" y="23"/>
                      <a:pt x="139" y="25"/>
                      <a:pt x="137" y="27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5" y="28"/>
                      <a:pt x="133" y="28"/>
                      <a:pt x="131" y="26"/>
                    </a:cubicBezTo>
                    <a:cubicBezTo>
                      <a:pt x="130" y="24"/>
                      <a:pt x="131" y="22"/>
                      <a:pt x="132" y="21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4" y="20"/>
                      <a:pt x="134" y="20"/>
                      <a:pt x="135" y="20"/>
                    </a:cubicBezTo>
                    <a:close/>
                    <a:moveTo>
                      <a:pt x="22" y="16"/>
                    </a:moveTo>
                    <a:cubicBezTo>
                      <a:pt x="23" y="16"/>
                      <a:pt x="23" y="16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8"/>
                      <a:pt x="27" y="21"/>
                      <a:pt x="26" y="22"/>
                    </a:cubicBezTo>
                    <a:cubicBezTo>
                      <a:pt x="24" y="24"/>
                      <a:pt x="22" y="24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2"/>
                      <a:pt x="18" y="19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lose/>
                    <a:moveTo>
                      <a:pt x="114" y="31"/>
                    </a:moveTo>
                    <a:cubicBezTo>
                      <a:pt x="116" y="31"/>
                      <a:pt x="117" y="32"/>
                      <a:pt x="118" y="33"/>
                    </a:cubicBezTo>
                    <a:cubicBezTo>
                      <a:pt x="118" y="35"/>
                      <a:pt x="118" y="37"/>
                      <a:pt x="116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3" y="39"/>
                      <a:pt x="111" y="38"/>
                      <a:pt x="110" y="36"/>
                    </a:cubicBezTo>
                    <a:cubicBezTo>
                      <a:pt x="109" y="34"/>
                      <a:pt x="110" y="32"/>
                      <a:pt x="112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4" y="31"/>
                      <a:pt x="114" y="31"/>
                    </a:cubicBezTo>
                    <a:close/>
                    <a:moveTo>
                      <a:pt x="43" y="28"/>
                    </a:moveTo>
                    <a:cubicBezTo>
                      <a:pt x="44" y="28"/>
                      <a:pt x="44" y="28"/>
                      <a:pt x="44" y="29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5"/>
                      <a:pt x="42" y="35"/>
                    </a:cubicBezTo>
                    <a:cubicBezTo>
                      <a:pt x="40" y="35"/>
                      <a:pt x="39" y="32"/>
                      <a:pt x="40" y="30"/>
                    </a:cubicBezTo>
                    <a:cubicBezTo>
                      <a:pt x="40" y="29"/>
                      <a:pt x="42" y="28"/>
                      <a:pt x="43" y="28"/>
                    </a:cubicBezTo>
                    <a:close/>
                    <a:moveTo>
                      <a:pt x="91" y="36"/>
                    </a:moveTo>
                    <a:cubicBezTo>
                      <a:pt x="93" y="36"/>
                      <a:pt x="95" y="38"/>
                      <a:pt x="95" y="39"/>
                    </a:cubicBezTo>
                    <a:cubicBezTo>
                      <a:pt x="95" y="42"/>
                      <a:pt x="94" y="43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6" y="38"/>
                      <a:pt x="88" y="36"/>
                      <a:pt x="90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lose/>
                    <a:moveTo>
                      <a:pt x="66" y="35"/>
                    </a:moveTo>
                    <a:cubicBezTo>
                      <a:pt x="67" y="35"/>
                      <a:pt x="67" y="35"/>
                      <a:pt x="67" y="35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6" y="43"/>
                      <a:pt x="66" y="43"/>
                    </a:cubicBezTo>
                    <a:cubicBezTo>
                      <a:pt x="64" y="42"/>
                      <a:pt x="62" y="40"/>
                      <a:pt x="63" y="38"/>
                    </a:cubicBezTo>
                    <a:cubicBezTo>
                      <a:pt x="63" y="36"/>
                      <a:pt x="65" y="35"/>
                      <a:pt x="66" y="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6" name="Полилиния 33"/>
              <p:cNvSpPr>
                <a:spLocks/>
              </p:cNvSpPr>
              <p:nvPr/>
            </p:nvSpPr>
            <p:spPr bwMode="auto">
              <a:xfrm>
                <a:off x="9358311" y="60213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6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2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7" name="Полилиния 34"/>
              <p:cNvSpPr>
                <a:spLocks noEditPoints="1"/>
              </p:cNvSpPr>
              <p:nvPr/>
            </p:nvSpPr>
            <p:spPr bwMode="auto">
              <a:xfrm>
                <a:off x="9413874" y="5900737"/>
                <a:ext cx="665162" cy="277812"/>
              </a:xfrm>
              <a:custGeom>
                <a:avLst/>
                <a:gdLst>
                  <a:gd name="T0" fmla="*/ 175 w 177"/>
                  <a:gd name="T1" fmla="*/ 0 h 74"/>
                  <a:gd name="T2" fmla="*/ 176 w 177"/>
                  <a:gd name="T3" fmla="*/ 6 h 74"/>
                  <a:gd name="T4" fmla="*/ 169 w 177"/>
                  <a:gd name="T5" fmla="*/ 3 h 74"/>
                  <a:gd name="T6" fmla="*/ 170 w 177"/>
                  <a:gd name="T7" fmla="*/ 2 h 74"/>
                  <a:gd name="T8" fmla="*/ 159 w 177"/>
                  <a:gd name="T9" fmla="*/ 21 h 74"/>
                  <a:gd name="T10" fmla="*/ 162 w 177"/>
                  <a:gd name="T11" fmla="*/ 23 h 74"/>
                  <a:gd name="T12" fmla="*/ 148 w 177"/>
                  <a:gd name="T13" fmla="*/ 35 h 74"/>
                  <a:gd name="T14" fmla="*/ 150 w 177"/>
                  <a:gd name="T15" fmla="*/ 41 h 74"/>
                  <a:gd name="T16" fmla="*/ 145 w 177"/>
                  <a:gd name="T17" fmla="*/ 36 h 74"/>
                  <a:gd name="T18" fmla="*/ 130 w 177"/>
                  <a:gd name="T19" fmla="*/ 47 h 74"/>
                  <a:gd name="T20" fmla="*/ 132 w 177"/>
                  <a:gd name="T21" fmla="*/ 54 h 74"/>
                  <a:gd name="T22" fmla="*/ 127 w 177"/>
                  <a:gd name="T23" fmla="*/ 48 h 74"/>
                  <a:gd name="T24" fmla="*/ 130 w 177"/>
                  <a:gd name="T25" fmla="*/ 47 h 74"/>
                  <a:gd name="T26" fmla="*/ 6 w 177"/>
                  <a:gd name="T27" fmla="*/ 49 h 74"/>
                  <a:gd name="T28" fmla="*/ 7 w 177"/>
                  <a:gd name="T29" fmla="*/ 49 h 74"/>
                  <a:gd name="T30" fmla="*/ 2 w 177"/>
                  <a:gd name="T31" fmla="*/ 55 h 74"/>
                  <a:gd name="T32" fmla="*/ 1 w 177"/>
                  <a:gd name="T33" fmla="*/ 50 h 74"/>
                  <a:gd name="T34" fmla="*/ 110 w 177"/>
                  <a:gd name="T35" fmla="*/ 57 h 74"/>
                  <a:gd name="T36" fmla="*/ 112 w 177"/>
                  <a:gd name="T37" fmla="*/ 64 h 74"/>
                  <a:gd name="T38" fmla="*/ 108 w 177"/>
                  <a:gd name="T39" fmla="*/ 57 h 74"/>
                  <a:gd name="T40" fmla="*/ 110 w 177"/>
                  <a:gd name="T41" fmla="*/ 57 h 74"/>
                  <a:gd name="T42" fmla="*/ 25 w 177"/>
                  <a:gd name="T43" fmla="*/ 60 h 74"/>
                  <a:gd name="T44" fmla="*/ 28 w 177"/>
                  <a:gd name="T45" fmla="*/ 65 h 74"/>
                  <a:gd name="T46" fmla="*/ 20 w 177"/>
                  <a:gd name="T47" fmla="*/ 62 h 74"/>
                  <a:gd name="T48" fmla="*/ 90 w 177"/>
                  <a:gd name="T49" fmla="*/ 63 h 74"/>
                  <a:gd name="T50" fmla="*/ 90 w 177"/>
                  <a:gd name="T51" fmla="*/ 71 h 74"/>
                  <a:gd name="T52" fmla="*/ 88 w 177"/>
                  <a:gd name="T53" fmla="*/ 63 h 74"/>
                  <a:gd name="T54" fmla="*/ 90 w 177"/>
                  <a:gd name="T55" fmla="*/ 63 h 74"/>
                  <a:gd name="T56" fmla="*/ 45 w 177"/>
                  <a:gd name="T57" fmla="*/ 65 h 74"/>
                  <a:gd name="T58" fmla="*/ 49 w 177"/>
                  <a:gd name="T59" fmla="*/ 69 h 74"/>
                  <a:gd name="T60" fmla="*/ 42 w 177"/>
                  <a:gd name="T61" fmla="*/ 68 h 74"/>
                  <a:gd name="T62" fmla="*/ 68 w 177"/>
                  <a:gd name="T63" fmla="*/ 66 h 74"/>
                  <a:gd name="T64" fmla="*/ 68 w 177"/>
                  <a:gd name="T65" fmla="*/ 73 h 74"/>
                  <a:gd name="T66" fmla="*/ 67 w 177"/>
                  <a:gd name="T67" fmla="*/ 66 h 74"/>
                  <a:gd name="T68" fmla="*/ 68 w 177"/>
                  <a:gd name="T69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" h="74">
                    <a:moveTo>
                      <a:pt x="173" y="0"/>
                    </a:moveTo>
                    <a:cubicBezTo>
                      <a:pt x="174" y="0"/>
                      <a:pt x="174" y="0"/>
                      <a:pt x="175" y="0"/>
                    </a:cubicBezTo>
                    <a:cubicBezTo>
                      <a:pt x="176" y="1"/>
                      <a:pt x="177" y="4"/>
                      <a:pt x="177" y="5"/>
                    </a:cubicBezTo>
                    <a:cubicBezTo>
                      <a:pt x="177" y="5"/>
                      <a:pt x="176" y="6"/>
                      <a:pt x="176" y="6"/>
                    </a:cubicBezTo>
                    <a:cubicBezTo>
                      <a:pt x="175" y="8"/>
                      <a:pt x="173" y="9"/>
                      <a:pt x="171" y="8"/>
                    </a:cubicBezTo>
                    <a:cubicBezTo>
                      <a:pt x="169" y="7"/>
                      <a:pt x="169" y="5"/>
                      <a:pt x="169" y="3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70" y="1"/>
                      <a:pt x="172" y="0"/>
                      <a:pt x="173" y="0"/>
                    </a:cubicBezTo>
                    <a:close/>
                    <a:moveTo>
                      <a:pt x="159" y="21"/>
                    </a:moveTo>
                    <a:cubicBezTo>
                      <a:pt x="165" y="25"/>
                      <a:pt x="165" y="25"/>
                      <a:pt x="165" y="25"/>
                    </a:cubicBezTo>
                    <a:cubicBezTo>
                      <a:pt x="162" y="23"/>
                      <a:pt x="162" y="23"/>
                      <a:pt x="162" y="23"/>
                    </a:cubicBezTo>
                    <a:lnTo>
                      <a:pt x="159" y="21"/>
                    </a:lnTo>
                    <a:close/>
                    <a:moveTo>
                      <a:pt x="148" y="35"/>
                    </a:moveTo>
                    <a:cubicBezTo>
                      <a:pt x="148" y="35"/>
                      <a:pt x="150" y="35"/>
                      <a:pt x="150" y="36"/>
                    </a:cubicBezTo>
                    <a:cubicBezTo>
                      <a:pt x="152" y="38"/>
                      <a:pt x="152" y="40"/>
                      <a:pt x="150" y="41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5" y="36"/>
                      <a:pt x="145" y="36"/>
                      <a:pt x="145" y="36"/>
                    </a:cubicBezTo>
                    <a:cubicBezTo>
                      <a:pt x="146" y="35"/>
                      <a:pt x="147" y="35"/>
                      <a:pt x="148" y="35"/>
                    </a:cubicBezTo>
                    <a:close/>
                    <a:moveTo>
                      <a:pt x="130" y="47"/>
                    </a:moveTo>
                    <a:cubicBezTo>
                      <a:pt x="131" y="47"/>
                      <a:pt x="132" y="48"/>
                      <a:pt x="133" y="49"/>
                    </a:cubicBezTo>
                    <a:cubicBezTo>
                      <a:pt x="134" y="51"/>
                      <a:pt x="134" y="53"/>
                      <a:pt x="132" y="54"/>
                    </a:cubicBezTo>
                    <a:cubicBezTo>
                      <a:pt x="130" y="55"/>
                      <a:pt x="128" y="55"/>
                      <a:pt x="127" y="53"/>
                    </a:cubicBezTo>
                    <a:cubicBezTo>
                      <a:pt x="125" y="51"/>
                      <a:pt x="126" y="49"/>
                      <a:pt x="127" y="48"/>
                    </a:cubicBezTo>
                    <a:cubicBezTo>
                      <a:pt x="127" y="48"/>
                      <a:pt x="128" y="48"/>
                      <a:pt x="128" y="48"/>
                    </a:cubicBezTo>
                    <a:cubicBezTo>
                      <a:pt x="129" y="48"/>
                      <a:pt x="129" y="47"/>
                      <a:pt x="130" y="47"/>
                    </a:cubicBezTo>
                    <a:close/>
                    <a:moveTo>
                      <a:pt x="4" y="48"/>
                    </a:moveTo>
                    <a:cubicBezTo>
                      <a:pt x="5" y="48"/>
                      <a:pt x="6" y="48"/>
                      <a:pt x="6" y="49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51"/>
                      <a:pt x="9" y="53"/>
                      <a:pt x="8" y="55"/>
                    </a:cubicBezTo>
                    <a:cubicBezTo>
                      <a:pt x="6" y="56"/>
                      <a:pt x="4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4"/>
                      <a:pt x="0" y="51"/>
                      <a:pt x="1" y="50"/>
                    </a:cubicBezTo>
                    <a:cubicBezTo>
                      <a:pt x="2" y="49"/>
                      <a:pt x="3" y="48"/>
                      <a:pt x="4" y="48"/>
                    </a:cubicBezTo>
                    <a:close/>
                    <a:moveTo>
                      <a:pt x="110" y="57"/>
                    </a:moveTo>
                    <a:cubicBezTo>
                      <a:pt x="112" y="57"/>
                      <a:pt x="113" y="58"/>
                      <a:pt x="114" y="59"/>
                    </a:cubicBezTo>
                    <a:cubicBezTo>
                      <a:pt x="115" y="61"/>
                      <a:pt x="114" y="63"/>
                      <a:pt x="112" y="64"/>
                    </a:cubicBezTo>
                    <a:cubicBezTo>
                      <a:pt x="110" y="65"/>
                      <a:pt x="107" y="64"/>
                      <a:pt x="107" y="62"/>
                    </a:cubicBezTo>
                    <a:cubicBezTo>
                      <a:pt x="106" y="60"/>
                      <a:pt x="106" y="58"/>
                      <a:pt x="108" y="57"/>
                    </a:cubicBezTo>
                    <a:cubicBezTo>
                      <a:pt x="108" y="57"/>
                      <a:pt x="109" y="57"/>
                      <a:pt x="109" y="57"/>
                    </a:cubicBezTo>
                    <a:cubicBezTo>
                      <a:pt x="109" y="57"/>
                      <a:pt x="110" y="57"/>
                      <a:pt x="110" y="57"/>
                    </a:cubicBezTo>
                    <a:close/>
                    <a:moveTo>
                      <a:pt x="24" y="59"/>
                    </a:moveTo>
                    <a:cubicBezTo>
                      <a:pt x="24" y="59"/>
                      <a:pt x="24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7" y="61"/>
                      <a:pt x="28" y="63"/>
                      <a:pt x="28" y="65"/>
                    </a:cubicBezTo>
                    <a:cubicBezTo>
                      <a:pt x="27" y="67"/>
                      <a:pt x="25" y="67"/>
                      <a:pt x="23" y="67"/>
                    </a:cubicBezTo>
                    <a:cubicBezTo>
                      <a:pt x="21" y="66"/>
                      <a:pt x="20" y="64"/>
                      <a:pt x="20" y="62"/>
                    </a:cubicBezTo>
                    <a:cubicBezTo>
                      <a:pt x="21" y="60"/>
                      <a:pt x="22" y="59"/>
                      <a:pt x="24" y="59"/>
                    </a:cubicBezTo>
                    <a:close/>
                    <a:moveTo>
                      <a:pt x="90" y="63"/>
                    </a:moveTo>
                    <a:cubicBezTo>
                      <a:pt x="91" y="63"/>
                      <a:pt x="93" y="64"/>
                      <a:pt x="93" y="66"/>
                    </a:cubicBezTo>
                    <a:cubicBezTo>
                      <a:pt x="94" y="68"/>
                      <a:pt x="92" y="70"/>
                      <a:pt x="90" y="71"/>
                    </a:cubicBezTo>
                    <a:cubicBezTo>
                      <a:pt x="88" y="71"/>
                      <a:pt x="86" y="70"/>
                      <a:pt x="86" y="68"/>
                    </a:cubicBezTo>
                    <a:cubicBezTo>
                      <a:pt x="85" y="66"/>
                      <a:pt x="86" y="64"/>
                      <a:pt x="88" y="63"/>
                    </a:cubicBezTo>
                    <a:cubicBezTo>
                      <a:pt x="89" y="63"/>
                      <a:pt x="89" y="63"/>
                      <a:pt x="89" y="63"/>
                    </a:cubicBezTo>
                    <a:cubicBezTo>
                      <a:pt x="89" y="63"/>
                      <a:pt x="89" y="63"/>
                      <a:pt x="90" y="63"/>
                    </a:cubicBezTo>
                    <a:close/>
                    <a:moveTo>
                      <a:pt x="45" y="65"/>
                    </a:moveTo>
                    <a:cubicBezTo>
                      <a:pt x="45" y="65"/>
                      <a:pt x="45" y="65"/>
                      <a:pt x="45" y="65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8" y="65"/>
                      <a:pt x="50" y="67"/>
                      <a:pt x="49" y="69"/>
                    </a:cubicBezTo>
                    <a:cubicBezTo>
                      <a:pt x="49" y="71"/>
                      <a:pt x="47" y="73"/>
                      <a:pt x="45" y="72"/>
                    </a:cubicBezTo>
                    <a:cubicBezTo>
                      <a:pt x="43" y="72"/>
                      <a:pt x="42" y="70"/>
                      <a:pt x="42" y="68"/>
                    </a:cubicBezTo>
                    <a:cubicBezTo>
                      <a:pt x="42" y="66"/>
                      <a:pt x="43" y="65"/>
                      <a:pt x="45" y="65"/>
                    </a:cubicBezTo>
                    <a:close/>
                    <a:moveTo>
                      <a:pt x="68" y="66"/>
                    </a:moveTo>
                    <a:cubicBezTo>
                      <a:pt x="70" y="66"/>
                      <a:pt x="71" y="68"/>
                      <a:pt x="72" y="70"/>
                    </a:cubicBezTo>
                    <a:cubicBezTo>
                      <a:pt x="72" y="72"/>
                      <a:pt x="70" y="73"/>
                      <a:pt x="68" y="73"/>
                    </a:cubicBezTo>
                    <a:cubicBezTo>
                      <a:pt x="66" y="74"/>
                      <a:pt x="64" y="72"/>
                      <a:pt x="64" y="70"/>
                    </a:cubicBezTo>
                    <a:cubicBezTo>
                      <a:pt x="64" y="68"/>
                      <a:pt x="65" y="66"/>
                      <a:pt x="67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8" name="Полилиния 35"/>
              <p:cNvSpPr>
                <a:spLocks/>
              </p:cNvSpPr>
              <p:nvPr/>
            </p:nvSpPr>
            <p:spPr bwMode="auto">
              <a:xfrm>
                <a:off x="10075861" y="5821362"/>
                <a:ext cx="28575" cy="30162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1 h 8"/>
                  <a:gd name="T4" fmla="*/ 6 w 8"/>
                  <a:gd name="T5" fmla="*/ 6 h 8"/>
                  <a:gd name="T6" fmla="*/ 1 w 8"/>
                  <a:gd name="T7" fmla="*/ 7 h 8"/>
                  <a:gd name="T8" fmla="*/ 3 w 8"/>
                  <a:gd name="T9" fmla="*/ 4 h 8"/>
                  <a:gd name="T10" fmla="*/ 3 w 8"/>
                  <a:gd name="T11" fmla="*/ 4 h 8"/>
                  <a:gd name="T12" fmla="*/ 3 w 8"/>
                  <a:gd name="T13" fmla="*/ 4 h 8"/>
                  <a:gd name="T14" fmla="*/ 3 w 8"/>
                  <a:gd name="T15" fmla="*/ 4 h 8"/>
                  <a:gd name="T16" fmla="*/ 0 w 8"/>
                  <a:gd name="T17" fmla="*/ 3 h 8"/>
                  <a:gd name="T18" fmla="*/ 2 w 8"/>
                  <a:gd name="T19" fmla="*/ 0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7" y="2"/>
                      <a:pt x="8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49" name="Полилиния 36"/>
              <p:cNvSpPr>
                <a:spLocks noEditPoints="1"/>
              </p:cNvSpPr>
              <p:nvPr/>
            </p:nvSpPr>
            <p:spPr bwMode="auto">
              <a:xfrm>
                <a:off x="10147299" y="5656262"/>
                <a:ext cx="401637" cy="266700"/>
              </a:xfrm>
              <a:custGeom>
                <a:avLst/>
                <a:gdLst>
                  <a:gd name="T0" fmla="*/ 103 w 107"/>
                  <a:gd name="T1" fmla="*/ 0 h 71"/>
                  <a:gd name="T2" fmla="*/ 107 w 107"/>
                  <a:gd name="T3" fmla="*/ 3 h 71"/>
                  <a:gd name="T4" fmla="*/ 107 w 107"/>
                  <a:gd name="T5" fmla="*/ 4 h 71"/>
                  <a:gd name="T6" fmla="*/ 104 w 107"/>
                  <a:gd name="T7" fmla="*/ 9 h 71"/>
                  <a:gd name="T8" fmla="*/ 100 w 107"/>
                  <a:gd name="T9" fmla="*/ 5 h 71"/>
                  <a:gd name="T10" fmla="*/ 100 w 107"/>
                  <a:gd name="T11" fmla="*/ 5 h 71"/>
                  <a:gd name="T12" fmla="*/ 102 w 107"/>
                  <a:gd name="T13" fmla="*/ 0 h 71"/>
                  <a:gd name="T14" fmla="*/ 103 w 107"/>
                  <a:gd name="T15" fmla="*/ 0 h 71"/>
                  <a:gd name="T16" fmla="*/ 102 w 107"/>
                  <a:gd name="T17" fmla="*/ 23 h 71"/>
                  <a:gd name="T18" fmla="*/ 103 w 107"/>
                  <a:gd name="T19" fmla="*/ 23 h 71"/>
                  <a:gd name="T20" fmla="*/ 105 w 107"/>
                  <a:gd name="T21" fmla="*/ 28 h 71"/>
                  <a:gd name="T22" fmla="*/ 105 w 107"/>
                  <a:gd name="T23" fmla="*/ 29 h 71"/>
                  <a:gd name="T24" fmla="*/ 100 w 107"/>
                  <a:gd name="T25" fmla="*/ 31 h 71"/>
                  <a:gd name="T26" fmla="*/ 98 w 107"/>
                  <a:gd name="T27" fmla="*/ 26 h 71"/>
                  <a:gd name="T28" fmla="*/ 98 w 107"/>
                  <a:gd name="T29" fmla="*/ 26 h 71"/>
                  <a:gd name="T30" fmla="*/ 102 w 107"/>
                  <a:gd name="T31" fmla="*/ 23 h 71"/>
                  <a:gd name="T32" fmla="*/ 90 w 107"/>
                  <a:gd name="T33" fmla="*/ 43 h 71"/>
                  <a:gd name="T34" fmla="*/ 93 w 107"/>
                  <a:gd name="T35" fmla="*/ 44 h 71"/>
                  <a:gd name="T36" fmla="*/ 93 w 107"/>
                  <a:gd name="T37" fmla="*/ 49 h 71"/>
                  <a:gd name="T38" fmla="*/ 92 w 107"/>
                  <a:gd name="T39" fmla="*/ 50 h 71"/>
                  <a:gd name="T40" fmla="*/ 87 w 107"/>
                  <a:gd name="T41" fmla="*/ 49 h 71"/>
                  <a:gd name="T42" fmla="*/ 87 w 107"/>
                  <a:gd name="T43" fmla="*/ 44 h 71"/>
                  <a:gd name="T44" fmla="*/ 87 w 107"/>
                  <a:gd name="T45" fmla="*/ 44 h 71"/>
                  <a:gd name="T46" fmla="*/ 90 w 107"/>
                  <a:gd name="T47" fmla="*/ 43 h 71"/>
                  <a:gd name="T48" fmla="*/ 72 w 107"/>
                  <a:gd name="T49" fmla="*/ 56 h 71"/>
                  <a:gd name="T50" fmla="*/ 75 w 107"/>
                  <a:gd name="T51" fmla="*/ 58 h 71"/>
                  <a:gd name="T52" fmla="*/ 74 w 107"/>
                  <a:gd name="T53" fmla="*/ 63 h 71"/>
                  <a:gd name="T54" fmla="*/ 73 w 107"/>
                  <a:gd name="T55" fmla="*/ 63 h 71"/>
                  <a:gd name="T56" fmla="*/ 68 w 107"/>
                  <a:gd name="T57" fmla="*/ 62 h 71"/>
                  <a:gd name="T58" fmla="*/ 70 w 107"/>
                  <a:gd name="T59" fmla="*/ 57 h 71"/>
                  <a:gd name="T60" fmla="*/ 70 w 107"/>
                  <a:gd name="T61" fmla="*/ 56 h 71"/>
                  <a:gd name="T62" fmla="*/ 72 w 107"/>
                  <a:gd name="T63" fmla="*/ 56 h 71"/>
                  <a:gd name="T64" fmla="*/ 4 w 107"/>
                  <a:gd name="T65" fmla="*/ 56 h 71"/>
                  <a:gd name="T66" fmla="*/ 5 w 107"/>
                  <a:gd name="T67" fmla="*/ 57 h 71"/>
                  <a:gd name="T68" fmla="*/ 6 w 107"/>
                  <a:gd name="T69" fmla="*/ 57 h 71"/>
                  <a:gd name="T70" fmla="*/ 8 w 107"/>
                  <a:gd name="T71" fmla="*/ 62 h 71"/>
                  <a:gd name="T72" fmla="*/ 3 w 107"/>
                  <a:gd name="T73" fmla="*/ 64 h 71"/>
                  <a:gd name="T74" fmla="*/ 3 w 107"/>
                  <a:gd name="T75" fmla="*/ 63 h 71"/>
                  <a:gd name="T76" fmla="*/ 1 w 107"/>
                  <a:gd name="T77" fmla="*/ 58 h 71"/>
                  <a:gd name="T78" fmla="*/ 4 w 107"/>
                  <a:gd name="T79" fmla="*/ 56 h 71"/>
                  <a:gd name="T80" fmla="*/ 50 w 107"/>
                  <a:gd name="T81" fmla="*/ 63 h 71"/>
                  <a:gd name="T82" fmla="*/ 54 w 107"/>
                  <a:gd name="T83" fmla="*/ 66 h 71"/>
                  <a:gd name="T84" fmla="*/ 51 w 107"/>
                  <a:gd name="T85" fmla="*/ 70 h 71"/>
                  <a:gd name="T86" fmla="*/ 50 w 107"/>
                  <a:gd name="T87" fmla="*/ 70 h 71"/>
                  <a:gd name="T88" fmla="*/ 46 w 107"/>
                  <a:gd name="T89" fmla="*/ 67 h 71"/>
                  <a:gd name="T90" fmla="*/ 49 w 107"/>
                  <a:gd name="T91" fmla="*/ 63 h 71"/>
                  <a:gd name="T92" fmla="*/ 49 w 107"/>
                  <a:gd name="T93" fmla="*/ 63 h 71"/>
                  <a:gd name="T94" fmla="*/ 50 w 107"/>
                  <a:gd name="T95" fmla="*/ 63 h 71"/>
                  <a:gd name="T96" fmla="*/ 26 w 107"/>
                  <a:gd name="T97" fmla="*/ 63 h 71"/>
                  <a:gd name="T98" fmla="*/ 27 w 107"/>
                  <a:gd name="T99" fmla="*/ 63 h 71"/>
                  <a:gd name="T100" fmla="*/ 28 w 107"/>
                  <a:gd name="T101" fmla="*/ 63 h 71"/>
                  <a:gd name="T102" fmla="*/ 31 w 107"/>
                  <a:gd name="T103" fmla="*/ 67 h 71"/>
                  <a:gd name="T104" fmla="*/ 27 w 107"/>
                  <a:gd name="T105" fmla="*/ 70 h 71"/>
                  <a:gd name="T106" fmla="*/ 26 w 107"/>
                  <a:gd name="T107" fmla="*/ 70 h 71"/>
                  <a:gd name="T108" fmla="*/ 23 w 107"/>
                  <a:gd name="T109" fmla="*/ 66 h 71"/>
                  <a:gd name="T110" fmla="*/ 26 w 107"/>
                  <a:gd name="T111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71">
                    <a:moveTo>
                      <a:pt x="103" y="0"/>
                    </a:moveTo>
                    <a:cubicBezTo>
                      <a:pt x="105" y="0"/>
                      <a:pt x="107" y="2"/>
                      <a:pt x="107" y="3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6"/>
                      <a:pt x="106" y="8"/>
                      <a:pt x="104" y="9"/>
                    </a:cubicBezTo>
                    <a:cubicBezTo>
                      <a:pt x="102" y="9"/>
                      <a:pt x="100" y="7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99" y="3"/>
                      <a:pt x="100" y="1"/>
                      <a:pt x="102" y="0"/>
                    </a:cubicBezTo>
                    <a:cubicBezTo>
                      <a:pt x="103" y="0"/>
                      <a:pt x="103" y="0"/>
                      <a:pt x="103" y="0"/>
                    </a:cubicBezTo>
                    <a:close/>
                    <a:moveTo>
                      <a:pt x="102" y="23"/>
                    </a:moveTo>
                    <a:cubicBezTo>
                      <a:pt x="102" y="23"/>
                      <a:pt x="103" y="23"/>
                      <a:pt x="103" y="23"/>
                    </a:cubicBezTo>
                    <a:cubicBezTo>
                      <a:pt x="105" y="24"/>
                      <a:pt x="106" y="26"/>
                      <a:pt x="105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31"/>
                      <a:pt x="102" y="32"/>
                      <a:pt x="100" y="31"/>
                    </a:cubicBezTo>
                    <a:cubicBezTo>
                      <a:pt x="98" y="30"/>
                      <a:pt x="97" y="28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9" y="24"/>
                      <a:pt x="100" y="23"/>
                      <a:pt x="102" y="23"/>
                    </a:cubicBezTo>
                    <a:close/>
                    <a:moveTo>
                      <a:pt x="90" y="43"/>
                    </a:moveTo>
                    <a:cubicBezTo>
                      <a:pt x="91" y="43"/>
                      <a:pt x="92" y="43"/>
                      <a:pt x="93" y="44"/>
                    </a:cubicBezTo>
                    <a:cubicBezTo>
                      <a:pt x="94" y="45"/>
                      <a:pt x="94" y="47"/>
                      <a:pt x="93" y="49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51"/>
                      <a:pt x="89" y="51"/>
                      <a:pt x="87" y="49"/>
                    </a:cubicBezTo>
                    <a:cubicBezTo>
                      <a:pt x="86" y="48"/>
                      <a:pt x="86" y="46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3"/>
                      <a:pt x="89" y="43"/>
                      <a:pt x="90" y="43"/>
                    </a:cubicBezTo>
                    <a:close/>
                    <a:moveTo>
                      <a:pt x="72" y="56"/>
                    </a:moveTo>
                    <a:cubicBezTo>
                      <a:pt x="73" y="56"/>
                      <a:pt x="74" y="57"/>
                      <a:pt x="75" y="58"/>
                    </a:cubicBezTo>
                    <a:cubicBezTo>
                      <a:pt x="76" y="60"/>
                      <a:pt x="75" y="62"/>
                      <a:pt x="74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1" y="64"/>
                      <a:pt x="69" y="63"/>
                      <a:pt x="68" y="62"/>
                    </a:cubicBezTo>
                    <a:cubicBezTo>
                      <a:pt x="67" y="60"/>
                      <a:pt x="68" y="57"/>
                      <a:pt x="70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1" y="56"/>
                      <a:pt x="71" y="56"/>
                      <a:pt x="72" y="56"/>
                    </a:cubicBezTo>
                    <a:close/>
                    <a:moveTo>
                      <a:pt x="4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8" y="58"/>
                      <a:pt x="9" y="60"/>
                      <a:pt x="8" y="62"/>
                    </a:cubicBezTo>
                    <a:cubicBezTo>
                      <a:pt x="7" y="64"/>
                      <a:pt x="5" y="65"/>
                      <a:pt x="3" y="64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1" y="63"/>
                      <a:pt x="0" y="60"/>
                      <a:pt x="1" y="58"/>
                    </a:cubicBezTo>
                    <a:cubicBezTo>
                      <a:pt x="1" y="57"/>
                      <a:pt x="3" y="56"/>
                      <a:pt x="4" y="56"/>
                    </a:cubicBezTo>
                    <a:close/>
                    <a:moveTo>
                      <a:pt x="50" y="63"/>
                    </a:moveTo>
                    <a:cubicBezTo>
                      <a:pt x="52" y="63"/>
                      <a:pt x="53" y="64"/>
                      <a:pt x="54" y="66"/>
                    </a:cubicBezTo>
                    <a:cubicBezTo>
                      <a:pt x="54" y="68"/>
                      <a:pt x="53" y="70"/>
                      <a:pt x="51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48" y="71"/>
                      <a:pt x="46" y="69"/>
                      <a:pt x="46" y="67"/>
                    </a:cubicBezTo>
                    <a:cubicBezTo>
                      <a:pt x="45" y="65"/>
                      <a:pt x="47" y="63"/>
                      <a:pt x="49" y="63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50" y="63"/>
                      <a:pt x="50" y="63"/>
                      <a:pt x="50" y="63"/>
                    </a:cubicBezTo>
                    <a:close/>
                    <a:moveTo>
                      <a:pt x="26" y="63"/>
                    </a:moveTo>
                    <a:cubicBezTo>
                      <a:pt x="27" y="63"/>
                      <a:pt x="27" y="63"/>
                      <a:pt x="27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0" y="63"/>
                      <a:pt x="31" y="65"/>
                      <a:pt x="31" y="67"/>
                    </a:cubicBezTo>
                    <a:cubicBezTo>
                      <a:pt x="31" y="69"/>
                      <a:pt x="29" y="71"/>
                      <a:pt x="27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4" y="70"/>
                      <a:pt x="23" y="68"/>
                      <a:pt x="23" y="66"/>
                    </a:cubicBezTo>
                    <a:cubicBezTo>
                      <a:pt x="23" y="64"/>
                      <a:pt x="25" y="63"/>
                      <a:pt x="26" y="6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0" name="Полилиния 37"/>
              <p:cNvSpPr>
                <a:spLocks/>
              </p:cNvSpPr>
              <p:nvPr/>
            </p:nvSpPr>
            <p:spPr bwMode="auto">
              <a:xfrm>
                <a:off x="10483849" y="55768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5 h 8"/>
                  <a:gd name="T6" fmla="*/ 6 w 8"/>
                  <a:gd name="T7" fmla="*/ 7 h 8"/>
                  <a:gd name="T8" fmla="*/ 1 w 8"/>
                  <a:gd name="T9" fmla="*/ 6 h 8"/>
                  <a:gd name="T10" fmla="*/ 4 w 8"/>
                  <a:gd name="T11" fmla="*/ 4 h 8"/>
                  <a:gd name="T12" fmla="*/ 1 w 8"/>
                  <a:gd name="T13" fmla="*/ 6 h 8"/>
                  <a:gd name="T14" fmla="*/ 1 w 8"/>
                  <a:gd name="T15" fmla="*/ 2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1" name="Полилиния 38"/>
              <p:cNvSpPr>
                <a:spLocks noEditPoints="1"/>
              </p:cNvSpPr>
              <p:nvPr/>
            </p:nvSpPr>
            <p:spPr bwMode="auto">
              <a:xfrm>
                <a:off x="10567986" y="5081587"/>
                <a:ext cx="338137" cy="533400"/>
              </a:xfrm>
              <a:custGeom>
                <a:avLst/>
                <a:gdLst>
                  <a:gd name="T0" fmla="*/ 81 w 90"/>
                  <a:gd name="T1" fmla="*/ 2 h 142"/>
                  <a:gd name="T2" fmla="*/ 80 w 90"/>
                  <a:gd name="T3" fmla="*/ 8 h 142"/>
                  <a:gd name="T4" fmla="*/ 78 w 90"/>
                  <a:gd name="T5" fmla="*/ 5 h 142"/>
                  <a:gd name="T6" fmla="*/ 75 w 90"/>
                  <a:gd name="T7" fmla="*/ 1 h 142"/>
                  <a:gd name="T8" fmla="*/ 85 w 90"/>
                  <a:gd name="T9" fmla="*/ 22 h 142"/>
                  <a:gd name="T10" fmla="*/ 85 w 90"/>
                  <a:gd name="T11" fmla="*/ 26 h 142"/>
                  <a:gd name="T12" fmla="*/ 85 w 90"/>
                  <a:gd name="T13" fmla="*/ 26 h 142"/>
                  <a:gd name="T14" fmla="*/ 85 w 90"/>
                  <a:gd name="T15" fmla="*/ 22 h 142"/>
                  <a:gd name="T16" fmla="*/ 86 w 90"/>
                  <a:gd name="T17" fmla="*/ 44 h 142"/>
                  <a:gd name="T18" fmla="*/ 90 w 90"/>
                  <a:gd name="T19" fmla="*/ 48 h 142"/>
                  <a:gd name="T20" fmla="*/ 85 w 90"/>
                  <a:gd name="T21" fmla="*/ 52 h 142"/>
                  <a:gd name="T22" fmla="*/ 86 w 90"/>
                  <a:gd name="T23" fmla="*/ 49 h 142"/>
                  <a:gd name="T24" fmla="*/ 86 w 90"/>
                  <a:gd name="T25" fmla="*/ 44 h 142"/>
                  <a:gd name="T26" fmla="*/ 83 w 90"/>
                  <a:gd name="T27" fmla="*/ 66 h 142"/>
                  <a:gd name="T28" fmla="*/ 85 w 90"/>
                  <a:gd name="T29" fmla="*/ 72 h 142"/>
                  <a:gd name="T30" fmla="*/ 78 w 90"/>
                  <a:gd name="T31" fmla="*/ 69 h 142"/>
                  <a:gd name="T32" fmla="*/ 78 w 90"/>
                  <a:gd name="T33" fmla="*/ 69 h 142"/>
                  <a:gd name="T34" fmla="*/ 73 w 90"/>
                  <a:gd name="T35" fmla="*/ 87 h 142"/>
                  <a:gd name="T36" fmla="*/ 77 w 90"/>
                  <a:gd name="T37" fmla="*/ 92 h 142"/>
                  <a:gd name="T38" fmla="*/ 71 w 90"/>
                  <a:gd name="T39" fmla="*/ 94 h 142"/>
                  <a:gd name="T40" fmla="*/ 73 w 90"/>
                  <a:gd name="T41" fmla="*/ 91 h 142"/>
                  <a:gd name="T42" fmla="*/ 73 w 90"/>
                  <a:gd name="T43" fmla="*/ 87 h 142"/>
                  <a:gd name="T44" fmla="*/ 64 w 90"/>
                  <a:gd name="T45" fmla="*/ 106 h 142"/>
                  <a:gd name="T46" fmla="*/ 64 w 90"/>
                  <a:gd name="T47" fmla="*/ 112 h 142"/>
                  <a:gd name="T48" fmla="*/ 58 w 90"/>
                  <a:gd name="T49" fmla="*/ 107 h 142"/>
                  <a:gd name="T50" fmla="*/ 59 w 90"/>
                  <a:gd name="T51" fmla="*/ 106 h 142"/>
                  <a:gd name="T52" fmla="*/ 46 w 90"/>
                  <a:gd name="T53" fmla="*/ 120 h 142"/>
                  <a:gd name="T54" fmla="*/ 48 w 90"/>
                  <a:gd name="T55" fmla="*/ 127 h 142"/>
                  <a:gd name="T56" fmla="*/ 43 w 90"/>
                  <a:gd name="T57" fmla="*/ 121 h 142"/>
                  <a:gd name="T58" fmla="*/ 46 w 90"/>
                  <a:gd name="T59" fmla="*/ 120 h 142"/>
                  <a:gd name="T60" fmla="*/ 30 w 90"/>
                  <a:gd name="T61" fmla="*/ 133 h 142"/>
                  <a:gd name="T62" fmla="*/ 27 w 90"/>
                  <a:gd name="T63" fmla="*/ 138 h 142"/>
                  <a:gd name="T64" fmla="*/ 25 w 90"/>
                  <a:gd name="T65" fmla="*/ 131 h 142"/>
                  <a:gd name="T66" fmla="*/ 25 w 90"/>
                  <a:gd name="T67" fmla="*/ 131 h 142"/>
                  <a:gd name="T68" fmla="*/ 5 w 90"/>
                  <a:gd name="T69" fmla="*/ 135 h 142"/>
                  <a:gd name="T70" fmla="*/ 5 w 90"/>
                  <a:gd name="T71" fmla="*/ 142 h 142"/>
                  <a:gd name="T72" fmla="*/ 0 w 90"/>
                  <a:gd name="T73" fmla="*/ 139 h 142"/>
                  <a:gd name="T74" fmla="*/ 4 w 90"/>
                  <a:gd name="T75" fmla="*/ 138 h 142"/>
                  <a:gd name="T76" fmla="*/ 5 w 90"/>
                  <a:gd name="T77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142">
                    <a:moveTo>
                      <a:pt x="77" y="0"/>
                    </a:moveTo>
                    <a:cubicBezTo>
                      <a:pt x="79" y="0"/>
                      <a:pt x="80" y="1"/>
                      <a:pt x="81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5"/>
                      <a:pt x="82" y="7"/>
                      <a:pt x="80" y="8"/>
                    </a:cubicBezTo>
                    <a:cubicBezTo>
                      <a:pt x="78" y="9"/>
                      <a:pt x="76" y="8"/>
                      <a:pt x="75" y="7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3" y="4"/>
                      <a:pt x="74" y="2"/>
                      <a:pt x="75" y="1"/>
                    </a:cubicBezTo>
                    <a:cubicBezTo>
                      <a:pt x="76" y="0"/>
                      <a:pt x="77" y="0"/>
                      <a:pt x="77" y="0"/>
                    </a:cubicBezTo>
                    <a:close/>
                    <a:moveTo>
                      <a:pt x="85" y="22"/>
                    </a:moveTo>
                    <a:cubicBezTo>
                      <a:pt x="87" y="22"/>
                      <a:pt x="89" y="23"/>
                      <a:pt x="89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4"/>
                      <a:pt x="83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lose/>
                    <a:moveTo>
                      <a:pt x="86" y="44"/>
                    </a:moveTo>
                    <a:cubicBezTo>
                      <a:pt x="86" y="44"/>
                      <a:pt x="86" y="44"/>
                      <a:pt x="86" y="44"/>
                    </a:cubicBezTo>
                    <a:cubicBezTo>
                      <a:pt x="88" y="44"/>
                      <a:pt x="90" y="46"/>
                      <a:pt x="90" y="48"/>
                    </a:cubicBezTo>
                    <a:cubicBezTo>
                      <a:pt x="90" y="48"/>
                      <a:pt x="90" y="49"/>
                      <a:pt x="90" y="49"/>
                    </a:cubicBezTo>
                    <a:cubicBezTo>
                      <a:pt x="89" y="51"/>
                      <a:pt x="88" y="52"/>
                      <a:pt x="85" y="52"/>
                    </a:cubicBezTo>
                    <a:cubicBezTo>
                      <a:pt x="83" y="52"/>
                      <a:pt x="82" y="50"/>
                      <a:pt x="82" y="48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5"/>
                      <a:pt x="84" y="44"/>
                      <a:pt x="86" y="44"/>
                    </a:cubicBezTo>
                    <a:close/>
                    <a:moveTo>
                      <a:pt x="82" y="66"/>
                    </a:moveTo>
                    <a:cubicBezTo>
                      <a:pt x="82" y="66"/>
                      <a:pt x="82" y="66"/>
                      <a:pt x="83" y="66"/>
                    </a:cubicBezTo>
                    <a:cubicBezTo>
                      <a:pt x="85" y="67"/>
                      <a:pt x="86" y="69"/>
                      <a:pt x="85" y="71"/>
                    </a:cubicBezTo>
                    <a:cubicBezTo>
                      <a:pt x="85" y="71"/>
                      <a:pt x="85" y="72"/>
                      <a:pt x="85" y="72"/>
                    </a:cubicBezTo>
                    <a:cubicBezTo>
                      <a:pt x="84" y="74"/>
                      <a:pt x="82" y="75"/>
                      <a:pt x="80" y="74"/>
                    </a:cubicBezTo>
                    <a:cubicBezTo>
                      <a:pt x="78" y="73"/>
                      <a:pt x="77" y="71"/>
                      <a:pt x="78" y="69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9" y="67"/>
                      <a:pt x="80" y="66"/>
                      <a:pt x="82" y="66"/>
                    </a:cubicBezTo>
                    <a:close/>
                    <a:moveTo>
                      <a:pt x="73" y="87"/>
                    </a:moveTo>
                    <a:cubicBezTo>
                      <a:pt x="74" y="87"/>
                      <a:pt x="75" y="87"/>
                      <a:pt x="75" y="87"/>
                    </a:cubicBezTo>
                    <a:cubicBezTo>
                      <a:pt x="77" y="88"/>
                      <a:pt x="78" y="90"/>
                      <a:pt x="77" y="92"/>
                    </a:cubicBezTo>
                    <a:cubicBezTo>
                      <a:pt x="77" y="92"/>
                      <a:pt x="76" y="93"/>
                      <a:pt x="76" y="93"/>
                    </a:cubicBezTo>
                    <a:cubicBezTo>
                      <a:pt x="76" y="95"/>
                      <a:pt x="73" y="95"/>
                      <a:pt x="71" y="94"/>
                    </a:cubicBezTo>
                    <a:cubicBezTo>
                      <a:pt x="70" y="93"/>
                      <a:pt x="69" y="91"/>
                      <a:pt x="70" y="89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1" y="87"/>
                      <a:pt x="72" y="86"/>
                      <a:pt x="73" y="87"/>
                    </a:cubicBezTo>
                    <a:close/>
                    <a:moveTo>
                      <a:pt x="62" y="105"/>
                    </a:moveTo>
                    <a:cubicBezTo>
                      <a:pt x="62" y="105"/>
                      <a:pt x="63" y="105"/>
                      <a:pt x="64" y="106"/>
                    </a:cubicBezTo>
                    <a:cubicBezTo>
                      <a:pt x="65" y="107"/>
                      <a:pt x="66" y="110"/>
                      <a:pt x="64" y="111"/>
                    </a:cubicBezTo>
                    <a:cubicBezTo>
                      <a:pt x="64" y="111"/>
                      <a:pt x="64" y="112"/>
                      <a:pt x="64" y="112"/>
                    </a:cubicBezTo>
                    <a:cubicBezTo>
                      <a:pt x="63" y="113"/>
                      <a:pt x="60" y="113"/>
                      <a:pt x="59" y="112"/>
                    </a:cubicBezTo>
                    <a:cubicBezTo>
                      <a:pt x="57" y="111"/>
                      <a:pt x="57" y="108"/>
                      <a:pt x="58" y="107"/>
                    </a:cubicBezTo>
                    <a:cubicBezTo>
                      <a:pt x="61" y="109"/>
                      <a:pt x="61" y="109"/>
                      <a:pt x="61" y="109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5"/>
                      <a:pt x="60" y="105"/>
                      <a:pt x="62" y="105"/>
                    </a:cubicBezTo>
                    <a:close/>
                    <a:moveTo>
                      <a:pt x="46" y="120"/>
                    </a:moveTo>
                    <a:cubicBezTo>
                      <a:pt x="47" y="120"/>
                      <a:pt x="48" y="121"/>
                      <a:pt x="49" y="122"/>
                    </a:cubicBezTo>
                    <a:cubicBezTo>
                      <a:pt x="50" y="123"/>
                      <a:pt x="50" y="126"/>
                      <a:pt x="48" y="127"/>
                    </a:cubicBezTo>
                    <a:cubicBezTo>
                      <a:pt x="46" y="128"/>
                      <a:pt x="44" y="128"/>
                      <a:pt x="43" y="126"/>
                    </a:cubicBezTo>
                    <a:cubicBezTo>
                      <a:pt x="41" y="125"/>
                      <a:pt x="41" y="123"/>
                      <a:pt x="43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0"/>
                      <a:pt x="46" y="120"/>
                    </a:cubicBezTo>
                    <a:close/>
                    <a:moveTo>
                      <a:pt x="27" y="131"/>
                    </a:moveTo>
                    <a:cubicBezTo>
                      <a:pt x="28" y="131"/>
                      <a:pt x="29" y="132"/>
                      <a:pt x="30" y="133"/>
                    </a:cubicBezTo>
                    <a:cubicBezTo>
                      <a:pt x="31" y="135"/>
                      <a:pt x="30" y="137"/>
                      <a:pt x="28" y="138"/>
                    </a:cubicBezTo>
                    <a:cubicBezTo>
                      <a:pt x="28" y="138"/>
                      <a:pt x="27" y="138"/>
                      <a:pt x="27" y="138"/>
                    </a:cubicBezTo>
                    <a:cubicBezTo>
                      <a:pt x="25" y="139"/>
                      <a:pt x="23" y="138"/>
                      <a:pt x="22" y="136"/>
                    </a:cubicBezTo>
                    <a:cubicBezTo>
                      <a:pt x="22" y="134"/>
                      <a:pt x="23" y="132"/>
                      <a:pt x="25" y="131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6" y="131"/>
                      <a:pt x="26" y="131"/>
                      <a:pt x="27" y="131"/>
                    </a:cubicBezTo>
                    <a:close/>
                    <a:moveTo>
                      <a:pt x="5" y="135"/>
                    </a:moveTo>
                    <a:cubicBezTo>
                      <a:pt x="7" y="135"/>
                      <a:pt x="8" y="136"/>
                      <a:pt x="9" y="138"/>
                    </a:cubicBezTo>
                    <a:cubicBezTo>
                      <a:pt x="9" y="140"/>
                      <a:pt x="7" y="142"/>
                      <a:pt x="5" y="142"/>
                    </a:cubicBezTo>
                    <a:cubicBezTo>
                      <a:pt x="5" y="142"/>
                      <a:pt x="4" y="142"/>
                      <a:pt x="4" y="142"/>
                    </a:cubicBezTo>
                    <a:cubicBezTo>
                      <a:pt x="2" y="142"/>
                      <a:pt x="1" y="141"/>
                      <a:pt x="0" y="139"/>
                    </a:cubicBezTo>
                    <a:cubicBezTo>
                      <a:pt x="0" y="136"/>
                      <a:pt x="2" y="135"/>
                      <a:pt x="4" y="135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2" name="Полилиния 39"/>
              <p:cNvSpPr>
                <a:spLocks/>
              </p:cNvSpPr>
              <p:nvPr/>
            </p:nvSpPr>
            <p:spPr bwMode="auto">
              <a:xfrm>
                <a:off x="10780711" y="5024437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2 h 7"/>
                  <a:gd name="T4" fmla="*/ 6 w 8"/>
                  <a:gd name="T5" fmla="*/ 7 h 7"/>
                  <a:gd name="T6" fmla="*/ 4 w 8"/>
                  <a:gd name="T7" fmla="*/ 4 h 7"/>
                  <a:gd name="T8" fmla="*/ 3 w 8"/>
                  <a:gd name="T9" fmla="*/ 7 h 7"/>
                  <a:gd name="T10" fmla="*/ 4 w 8"/>
                  <a:gd name="T11" fmla="*/ 4 h 7"/>
                  <a:gd name="T12" fmla="*/ 4 w 8"/>
                  <a:gd name="T13" fmla="*/ 4 h 7"/>
                  <a:gd name="T14" fmla="*/ 2 w 8"/>
                  <a:gd name="T15" fmla="*/ 7 h 7"/>
                  <a:gd name="T16" fmla="*/ 0 w 8"/>
                  <a:gd name="T17" fmla="*/ 4 h 7"/>
                  <a:gd name="T18" fmla="*/ 2 w 8"/>
                  <a:gd name="T19" fmla="*/ 0 h 7"/>
                  <a:gd name="T20" fmla="*/ 4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3" name="Полилиния 40"/>
              <p:cNvSpPr>
                <a:spLocks noEditPoints="1"/>
              </p:cNvSpPr>
              <p:nvPr/>
            </p:nvSpPr>
            <p:spPr bwMode="auto">
              <a:xfrm>
                <a:off x="10856911" y="4505324"/>
                <a:ext cx="165100" cy="508000"/>
              </a:xfrm>
              <a:custGeom>
                <a:avLst/>
                <a:gdLst>
                  <a:gd name="T0" fmla="*/ 19 w 44"/>
                  <a:gd name="T1" fmla="*/ 0 h 135"/>
                  <a:gd name="T2" fmla="*/ 22 w 44"/>
                  <a:gd name="T3" fmla="*/ 1 h 135"/>
                  <a:gd name="T4" fmla="*/ 22 w 44"/>
                  <a:gd name="T5" fmla="*/ 2 h 135"/>
                  <a:gd name="T6" fmla="*/ 23 w 44"/>
                  <a:gd name="T7" fmla="*/ 7 h 135"/>
                  <a:gd name="T8" fmla="*/ 17 w 44"/>
                  <a:gd name="T9" fmla="*/ 7 h 135"/>
                  <a:gd name="T10" fmla="*/ 17 w 44"/>
                  <a:gd name="T11" fmla="*/ 7 h 135"/>
                  <a:gd name="T12" fmla="*/ 16 w 44"/>
                  <a:gd name="T13" fmla="*/ 2 h 135"/>
                  <a:gd name="T14" fmla="*/ 19 w 44"/>
                  <a:gd name="T15" fmla="*/ 0 h 135"/>
                  <a:gd name="T16" fmla="*/ 34 w 44"/>
                  <a:gd name="T17" fmla="*/ 20 h 135"/>
                  <a:gd name="T18" fmla="*/ 37 w 44"/>
                  <a:gd name="T19" fmla="*/ 22 h 135"/>
                  <a:gd name="T20" fmla="*/ 37 w 44"/>
                  <a:gd name="T21" fmla="*/ 23 h 135"/>
                  <a:gd name="T22" fmla="*/ 36 w 44"/>
                  <a:gd name="T23" fmla="*/ 28 h 135"/>
                  <a:gd name="T24" fmla="*/ 31 w 44"/>
                  <a:gd name="T25" fmla="*/ 26 h 135"/>
                  <a:gd name="T26" fmla="*/ 30 w 44"/>
                  <a:gd name="T27" fmla="*/ 25 h 135"/>
                  <a:gd name="T28" fmla="*/ 32 w 44"/>
                  <a:gd name="T29" fmla="*/ 20 h 135"/>
                  <a:gd name="T30" fmla="*/ 34 w 44"/>
                  <a:gd name="T31" fmla="*/ 20 h 135"/>
                  <a:gd name="T32" fmla="*/ 44 w 44"/>
                  <a:gd name="T33" fmla="*/ 47 h 135"/>
                  <a:gd name="T34" fmla="*/ 44 w 44"/>
                  <a:gd name="T35" fmla="*/ 47 h 135"/>
                  <a:gd name="T36" fmla="*/ 41 w 44"/>
                  <a:gd name="T37" fmla="*/ 51 h 135"/>
                  <a:gd name="T38" fmla="*/ 37 w 44"/>
                  <a:gd name="T39" fmla="*/ 48 h 135"/>
                  <a:gd name="T40" fmla="*/ 40 w 44"/>
                  <a:gd name="T41" fmla="*/ 48 h 135"/>
                  <a:gd name="T42" fmla="*/ 37 w 44"/>
                  <a:gd name="T43" fmla="*/ 47 h 135"/>
                  <a:gd name="T44" fmla="*/ 44 w 44"/>
                  <a:gd name="T45" fmla="*/ 47 h 135"/>
                  <a:gd name="T46" fmla="*/ 40 w 44"/>
                  <a:gd name="T47" fmla="*/ 67 h 135"/>
                  <a:gd name="T48" fmla="*/ 40 w 44"/>
                  <a:gd name="T49" fmla="*/ 67 h 135"/>
                  <a:gd name="T50" fmla="*/ 44 w 44"/>
                  <a:gd name="T51" fmla="*/ 72 h 135"/>
                  <a:gd name="T52" fmla="*/ 43 w 44"/>
                  <a:gd name="T53" fmla="*/ 72 h 135"/>
                  <a:gd name="T54" fmla="*/ 39 w 44"/>
                  <a:gd name="T55" fmla="*/ 75 h 135"/>
                  <a:gd name="T56" fmla="*/ 36 w 44"/>
                  <a:gd name="T57" fmla="*/ 71 h 135"/>
                  <a:gd name="T58" fmla="*/ 36 w 44"/>
                  <a:gd name="T59" fmla="*/ 70 h 135"/>
                  <a:gd name="T60" fmla="*/ 40 w 44"/>
                  <a:gd name="T61" fmla="*/ 67 h 135"/>
                  <a:gd name="T62" fmla="*/ 33 w 44"/>
                  <a:gd name="T63" fmla="*/ 90 h 135"/>
                  <a:gd name="T64" fmla="*/ 35 w 44"/>
                  <a:gd name="T65" fmla="*/ 90 h 135"/>
                  <a:gd name="T66" fmla="*/ 37 w 44"/>
                  <a:gd name="T67" fmla="*/ 95 h 135"/>
                  <a:gd name="T68" fmla="*/ 36 w 44"/>
                  <a:gd name="T69" fmla="*/ 96 h 135"/>
                  <a:gd name="T70" fmla="*/ 31 w 44"/>
                  <a:gd name="T71" fmla="*/ 97 h 135"/>
                  <a:gd name="T72" fmla="*/ 29 w 44"/>
                  <a:gd name="T73" fmla="*/ 92 h 135"/>
                  <a:gd name="T74" fmla="*/ 30 w 44"/>
                  <a:gd name="T75" fmla="*/ 92 h 135"/>
                  <a:gd name="T76" fmla="*/ 33 w 44"/>
                  <a:gd name="T77" fmla="*/ 90 h 135"/>
                  <a:gd name="T78" fmla="*/ 21 w 44"/>
                  <a:gd name="T79" fmla="*/ 110 h 135"/>
                  <a:gd name="T80" fmla="*/ 23 w 44"/>
                  <a:gd name="T81" fmla="*/ 111 h 135"/>
                  <a:gd name="T82" fmla="*/ 24 w 44"/>
                  <a:gd name="T83" fmla="*/ 116 h 135"/>
                  <a:gd name="T84" fmla="*/ 24 w 44"/>
                  <a:gd name="T85" fmla="*/ 117 h 135"/>
                  <a:gd name="T86" fmla="*/ 18 w 44"/>
                  <a:gd name="T87" fmla="*/ 117 h 135"/>
                  <a:gd name="T88" fmla="*/ 18 w 44"/>
                  <a:gd name="T89" fmla="*/ 112 h 135"/>
                  <a:gd name="T90" fmla="*/ 18 w 44"/>
                  <a:gd name="T91" fmla="*/ 111 h 135"/>
                  <a:gd name="T92" fmla="*/ 21 w 44"/>
                  <a:gd name="T93" fmla="*/ 110 h 135"/>
                  <a:gd name="T94" fmla="*/ 4 w 44"/>
                  <a:gd name="T95" fmla="*/ 126 h 135"/>
                  <a:gd name="T96" fmla="*/ 7 w 44"/>
                  <a:gd name="T97" fmla="*/ 128 h 135"/>
                  <a:gd name="T98" fmla="*/ 7 w 44"/>
                  <a:gd name="T99" fmla="*/ 133 h 135"/>
                  <a:gd name="T100" fmla="*/ 6 w 44"/>
                  <a:gd name="T101" fmla="*/ 133 h 135"/>
                  <a:gd name="T102" fmla="*/ 1 w 44"/>
                  <a:gd name="T103" fmla="*/ 133 h 135"/>
                  <a:gd name="T104" fmla="*/ 2 w 44"/>
                  <a:gd name="T105" fmla="*/ 127 h 135"/>
                  <a:gd name="T106" fmla="*/ 2 w 44"/>
                  <a:gd name="T107" fmla="*/ 127 h 135"/>
                  <a:gd name="T108" fmla="*/ 4 w 44"/>
                  <a:gd name="T109" fmla="*/ 1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135">
                    <a:moveTo>
                      <a:pt x="19" y="0"/>
                    </a:moveTo>
                    <a:cubicBezTo>
                      <a:pt x="20" y="0"/>
                      <a:pt x="21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3"/>
                      <a:pt x="24" y="6"/>
                      <a:pt x="23" y="7"/>
                    </a:cubicBezTo>
                    <a:cubicBezTo>
                      <a:pt x="21" y="9"/>
                      <a:pt x="1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5" y="3"/>
                      <a:pt x="16" y="2"/>
                    </a:cubicBezTo>
                    <a:cubicBezTo>
                      <a:pt x="17" y="1"/>
                      <a:pt x="18" y="0"/>
                      <a:pt x="19" y="0"/>
                    </a:cubicBezTo>
                    <a:close/>
                    <a:moveTo>
                      <a:pt x="34" y="20"/>
                    </a:moveTo>
                    <a:cubicBezTo>
                      <a:pt x="35" y="20"/>
                      <a:pt x="36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5"/>
                      <a:pt x="37" y="27"/>
                      <a:pt x="36" y="28"/>
                    </a:cubicBezTo>
                    <a:cubicBezTo>
                      <a:pt x="34" y="29"/>
                      <a:pt x="32" y="28"/>
                      <a:pt x="31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3"/>
                      <a:pt x="30" y="21"/>
                      <a:pt x="32" y="20"/>
                    </a:cubicBezTo>
                    <a:cubicBezTo>
                      <a:pt x="33" y="20"/>
                      <a:pt x="33" y="20"/>
                      <a:pt x="34" y="20"/>
                    </a:cubicBezTo>
                    <a:close/>
                    <a:moveTo>
                      <a:pt x="44" y="47"/>
                    </a:move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9"/>
                      <a:pt x="43" y="51"/>
                      <a:pt x="41" y="51"/>
                    </a:cubicBezTo>
                    <a:cubicBezTo>
                      <a:pt x="39" y="52"/>
                      <a:pt x="37" y="50"/>
                      <a:pt x="37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7" y="47"/>
                      <a:pt x="37" y="47"/>
                      <a:pt x="37" y="47"/>
                    </a:cubicBezTo>
                    <a:lnTo>
                      <a:pt x="44" y="47"/>
                    </a:lnTo>
                    <a:close/>
                    <a:moveTo>
                      <a:pt x="40" y="67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3" y="68"/>
                      <a:pt x="44" y="69"/>
                      <a:pt x="44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4"/>
                      <a:pt x="41" y="76"/>
                      <a:pt x="39" y="75"/>
                    </a:cubicBezTo>
                    <a:cubicBezTo>
                      <a:pt x="37" y="75"/>
                      <a:pt x="36" y="73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8"/>
                      <a:pt x="38" y="67"/>
                      <a:pt x="40" y="67"/>
                    </a:cubicBezTo>
                    <a:close/>
                    <a:moveTo>
                      <a:pt x="33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7" y="91"/>
                      <a:pt x="37" y="93"/>
                      <a:pt x="37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8"/>
                      <a:pt x="33" y="98"/>
                      <a:pt x="31" y="97"/>
                    </a:cubicBezTo>
                    <a:cubicBezTo>
                      <a:pt x="29" y="97"/>
                      <a:pt x="29" y="94"/>
                      <a:pt x="29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0" y="90"/>
                      <a:pt x="32" y="90"/>
                      <a:pt x="33" y="90"/>
                    </a:cubicBezTo>
                    <a:close/>
                    <a:moveTo>
                      <a:pt x="21" y="110"/>
                    </a:moveTo>
                    <a:cubicBezTo>
                      <a:pt x="22" y="110"/>
                      <a:pt x="23" y="110"/>
                      <a:pt x="23" y="111"/>
                    </a:cubicBezTo>
                    <a:cubicBezTo>
                      <a:pt x="25" y="112"/>
                      <a:pt x="25" y="114"/>
                      <a:pt x="24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2" y="118"/>
                      <a:pt x="20" y="118"/>
                      <a:pt x="18" y="117"/>
                    </a:cubicBezTo>
                    <a:cubicBezTo>
                      <a:pt x="17" y="116"/>
                      <a:pt x="16" y="113"/>
                      <a:pt x="18" y="112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0"/>
                      <a:pt x="20" y="110"/>
                      <a:pt x="21" y="110"/>
                    </a:cubicBezTo>
                    <a:close/>
                    <a:moveTo>
                      <a:pt x="4" y="126"/>
                    </a:moveTo>
                    <a:cubicBezTo>
                      <a:pt x="6" y="126"/>
                      <a:pt x="7" y="127"/>
                      <a:pt x="7" y="128"/>
                    </a:cubicBezTo>
                    <a:cubicBezTo>
                      <a:pt x="9" y="129"/>
                      <a:pt x="8" y="132"/>
                      <a:pt x="7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5" y="135"/>
                      <a:pt x="2" y="134"/>
                      <a:pt x="1" y="133"/>
                    </a:cubicBezTo>
                    <a:cubicBezTo>
                      <a:pt x="0" y="131"/>
                      <a:pt x="0" y="129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4" y="126"/>
                      <a:pt x="4" y="1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4" name="Полилиния 41"/>
              <p:cNvSpPr>
                <a:spLocks/>
              </p:cNvSpPr>
              <p:nvPr/>
            </p:nvSpPr>
            <p:spPr bwMode="auto">
              <a:xfrm>
                <a:off x="10837861" y="4460874"/>
                <a:ext cx="30162" cy="30162"/>
              </a:xfrm>
              <a:custGeom>
                <a:avLst/>
                <a:gdLst>
                  <a:gd name="T0" fmla="*/ 5 w 8"/>
                  <a:gd name="T1" fmla="*/ 0 h 8"/>
                  <a:gd name="T2" fmla="*/ 7 w 8"/>
                  <a:gd name="T3" fmla="*/ 5 h 8"/>
                  <a:gd name="T4" fmla="*/ 3 w 8"/>
                  <a:gd name="T5" fmla="*/ 7 h 8"/>
                  <a:gd name="T6" fmla="*/ 3 w 8"/>
                  <a:gd name="T7" fmla="*/ 7 h 8"/>
                  <a:gd name="T8" fmla="*/ 0 w 8"/>
                  <a:gd name="T9" fmla="*/ 4 h 8"/>
                  <a:gd name="T10" fmla="*/ 3 w 8"/>
                  <a:gd name="T11" fmla="*/ 0 h 8"/>
                  <a:gd name="T12" fmla="*/ 4 w 8"/>
                  <a:gd name="T13" fmla="*/ 3 h 8"/>
                  <a:gd name="T14" fmla="*/ 5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5" name="Полилиния 42"/>
              <p:cNvSpPr>
                <a:spLocks noEditPoints="1"/>
              </p:cNvSpPr>
              <p:nvPr/>
            </p:nvSpPr>
            <p:spPr bwMode="auto">
              <a:xfrm>
                <a:off x="10893424" y="4073524"/>
                <a:ext cx="120650" cy="379412"/>
              </a:xfrm>
              <a:custGeom>
                <a:avLst/>
                <a:gdLst>
                  <a:gd name="T0" fmla="*/ 4 w 32"/>
                  <a:gd name="T1" fmla="*/ 0 h 101"/>
                  <a:gd name="T2" fmla="*/ 6 w 32"/>
                  <a:gd name="T3" fmla="*/ 1 h 101"/>
                  <a:gd name="T4" fmla="*/ 4 w 32"/>
                  <a:gd name="T5" fmla="*/ 4 h 101"/>
                  <a:gd name="T6" fmla="*/ 2 w 32"/>
                  <a:gd name="T7" fmla="*/ 7 h 101"/>
                  <a:gd name="T8" fmla="*/ 4 w 32"/>
                  <a:gd name="T9" fmla="*/ 4 h 101"/>
                  <a:gd name="T10" fmla="*/ 2 w 32"/>
                  <a:gd name="T11" fmla="*/ 6 h 101"/>
                  <a:gd name="T12" fmla="*/ 1 w 32"/>
                  <a:gd name="T13" fmla="*/ 1 h 101"/>
                  <a:gd name="T14" fmla="*/ 4 w 32"/>
                  <a:gd name="T15" fmla="*/ 0 h 101"/>
                  <a:gd name="T16" fmla="*/ 18 w 32"/>
                  <a:gd name="T17" fmla="*/ 17 h 101"/>
                  <a:gd name="T18" fmla="*/ 21 w 32"/>
                  <a:gd name="T19" fmla="*/ 19 h 101"/>
                  <a:gd name="T20" fmla="*/ 18 w 32"/>
                  <a:gd name="T21" fmla="*/ 21 h 101"/>
                  <a:gd name="T22" fmla="*/ 15 w 32"/>
                  <a:gd name="T23" fmla="*/ 23 h 101"/>
                  <a:gd name="T24" fmla="*/ 18 w 32"/>
                  <a:gd name="T25" fmla="*/ 21 h 101"/>
                  <a:gd name="T26" fmla="*/ 15 w 32"/>
                  <a:gd name="T27" fmla="*/ 22 h 101"/>
                  <a:gd name="T28" fmla="*/ 16 w 32"/>
                  <a:gd name="T29" fmla="*/ 17 h 101"/>
                  <a:gd name="T30" fmla="*/ 18 w 32"/>
                  <a:gd name="T31" fmla="*/ 17 h 101"/>
                  <a:gd name="T32" fmla="*/ 26 w 32"/>
                  <a:gd name="T33" fmla="*/ 37 h 101"/>
                  <a:gd name="T34" fmla="*/ 30 w 32"/>
                  <a:gd name="T35" fmla="*/ 40 h 101"/>
                  <a:gd name="T36" fmla="*/ 27 w 32"/>
                  <a:gd name="T37" fmla="*/ 45 h 101"/>
                  <a:gd name="T38" fmla="*/ 23 w 32"/>
                  <a:gd name="T39" fmla="*/ 42 h 101"/>
                  <a:gd name="T40" fmla="*/ 22 w 32"/>
                  <a:gd name="T41" fmla="*/ 41 h 101"/>
                  <a:gd name="T42" fmla="*/ 25 w 32"/>
                  <a:gd name="T43" fmla="*/ 37 h 101"/>
                  <a:gd name="T44" fmla="*/ 26 w 32"/>
                  <a:gd name="T45" fmla="*/ 37 h 101"/>
                  <a:gd name="T46" fmla="*/ 28 w 32"/>
                  <a:gd name="T47" fmla="*/ 58 h 101"/>
                  <a:gd name="T48" fmla="*/ 28 w 32"/>
                  <a:gd name="T49" fmla="*/ 58 h 101"/>
                  <a:gd name="T50" fmla="*/ 32 w 32"/>
                  <a:gd name="T51" fmla="*/ 62 h 101"/>
                  <a:gd name="T52" fmla="*/ 32 w 32"/>
                  <a:gd name="T53" fmla="*/ 63 h 101"/>
                  <a:gd name="T54" fmla="*/ 28 w 32"/>
                  <a:gd name="T55" fmla="*/ 66 h 101"/>
                  <a:gd name="T56" fmla="*/ 24 w 32"/>
                  <a:gd name="T57" fmla="*/ 62 h 101"/>
                  <a:gd name="T58" fmla="*/ 28 w 32"/>
                  <a:gd name="T59" fmla="*/ 63 h 101"/>
                  <a:gd name="T60" fmla="*/ 24 w 32"/>
                  <a:gd name="T61" fmla="*/ 61 h 101"/>
                  <a:gd name="T62" fmla="*/ 28 w 32"/>
                  <a:gd name="T63" fmla="*/ 58 h 101"/>
                  <a:gd name="T64" fmla="*/ 22 w 32"/>
                  <a:gd name="T65" fmla="*/ 78 h 101"/>
                  <a:gd name="T66" fmla="*/ 24 w 32"/>
                  <a:gd name="T67" fmla="*/ 79 h 101"/>
                  <a:gd name="T68" fmla="*/ 25 w 32"/>
                  <a:gd name="T69" fmla="*/ 84 h 101"/>
                  <a:gd name="T70" fmla="*/ 20 w 32"/>
                  <a:gd name="T71" fmla="*/ 86 h 101"/>
                  <a:gd name="T72" fmla="*/ 18 w 32"/>
                  <a:gd name="T73" fmla="*/ 81 h 101"/>
                  <a:gd name="T74" fmla="*/ 19 w 32"/>
                  <a:gd name="T75" fmla="*/ 80 h 101"/>
                  <a:gd name="T76" fmla="*/ 22 w 32"/>
                  <a:gd name="T77" fmla="*/ 78 h 101"/>
                  <a:gd name="T78" fmla="*/ 8 w 32"/>
                  <a:gd name="T79" fmla="*/ 94 h 101"/>
                  <a:gd name="T80" fmla="*/ 11 w 32"/>
                  <a:gd name="T81" fmla="*/ 95 h 101"/>
                  <a:gd name="T82" fmla="*/ 10 w 32"/>
                  <a:gd name="T83" fmla="*/ 101 h 101"/>
                  <a:gd name="T84" fmla="*/ 7 w 32"/>
                  <a:gd name="T85" fmla="*/ 98 h 101"/>
                  <a:gd name="T86" fmla="*/ 6 w 32"/>
                  <a:gd name="T87" fmla="*/ 94 h 101"/>
                  <a:gd name="T88" fmla="*/ 8 w 32"/>
                  <a:gd name="T89" fmla="*/ 9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101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8" y="17"/>
                    </a:moveTo>
                    <a:cubicBezTo>
                      <a:pt x="19" y="17"/>
                      <a:pt x="20" y="18"/>
                      <a:pt x="21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4" y="18"/>
                      <a:pt x="16" y="17"/>
                    </a:cubicBezTo>
                    <a:cubicBezTo>
                      <a:pt x="16" y="17"/>
                      <a:pt x="17" y="17"/>
                      <a:pt x="18" y="17"/>
                    </a:cubicBezTo>
                    <a:close/>
                    <a:moveTo>
                      <a:pt x="26" y="37"/>
                    </a:moveTo>
                    <a:cubicBezTo>
                      <a:pt x="28" y="37"/>
                      <a:pt x="29" y="38"/>
                      <a:pt x="30" y="40"/>
                    </a:cubicBezTo>
                    <a:cubicBezTo>
                      <a:pt x="30" y="42"/>
                      <a:pt x="29" y="44"/>
                      <a:pt x="27" y="45"/>
                    </a:cubicBezTo>
                    <a:cubicBezTo>
                      <a:pt x="25" y="45"/>
                      <a:pt x="23" y="44"/>
                      <a:pt x="23" y="42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5" y="37"/>
                      <a:pt x="26" y="37"/>
                      <a:pt x="26" y="37"/>
                    </a:cubicBezTo>
                    <a:close/>
                    <a:moveTo>
                      <a:pt x="28" y="58"/>
                    </a:moveTo>
                    <a:cubicBezTo>
                      <a:pt x="28" y="58"/>
                      <a:pt x="28" y="58"/>
                      <a:pt x="28" y="58"/>
                    </a:cubicBezTo>
                    <a:cubicBezTo>
                      <a:pt x="30" y="59"/>
                      <a:pt x="32" y="60"/>
                      <a:pt x="32" y="62"/>
                    </a:cubicBezTo>
                    <a:cubicBezTo>
                      <a:pt x="32" y="62"/>
                      <a:pt x="32" y="63"/>
                      <a:pt x="32" y="63"/>
                    </a:cubicBezTo>
                    <a:cubicBezTo>
                      <a:pt x="31" y="65"/>
                      <a:pt x="30" y="67"/>
                      <a:pt x="28" y="66"/>
                    </a:cubicBezTo>
                    <a:cubicBezTo>
                      <a:pt x="26" y="66"/>
                      <a:pt x="24" y="64"/>
                      <a:pt x="24" y="62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4" y="60"/>
                      <a:pt x="26" y="58"/>
                      <a:pt x="28" y="58"/>
                    </a:cubicBezTo>
                    <a:close/>
                    <a:moveTo>
                      <a:pt x="22" y="78"/>
                    </a:moveTo>
                    <a:cubicBezTo>
                      <a:pt x="23" y="78"/>
                      <a:pt x="23" y="79"/>
                      <a:pt x="24" y="79"/>
                    </a:cubicBezTo>
                    <a:cubicBezTo>
                      <a:pt x="26" y="80"/>
                      <a:pt x="26" y="82"/>
                      <a:pt x="25" y="84"/>
                    </a:cubicBezTo>
                    <a:cubicBezTo>
                      <a:pt x="24" y="86"/>
                      <a:pt x="22" y="87"/>
                      <a:pt x="20" y="86"/>
                    </a:cubicBezTo>
                    <a:cubicBezTo>
                      <a:pt x="18" y="84"/>
                      <a:pt x="17" y="82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79"/>
                      <a:pt x="21" y="78"/>
                      <a:pt x="22" y="78"/>
                    </a:cubicBezTo>
                    <a:close/>
                    <a:moveTo>
                      <a:pt x="8" y="94"/>
                    </a:moveTo>
                    <a:cubicBezTo>
                      <a:pt x="9" y="94"/>
                      <a:pt x="10" y="94"/>
                      <a:pt x="11" y="95"/>
                    </a:cubicBezTo>
                    <a:cubicBezTo>
                      <a:pt x="12" y="97"/>
                      <a:pt x="12" y="99"/>
                      <a:pt x="10" y="101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7" y="94"/>
                      <a:pt x="8" y="9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6" name="Полилиния 43"/>
              <p:cNvSpPr>
                <a:spLocks/>
              </p:cNvSpPr>
              <p:nvPr/>
            </p:nvSpPr>
            <p:spPr bwMode="auto">
              <a:xfrm>
                <a:off x="10826749" y="40290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7 w 8"/>
                  <a:gd name="T5" fmla="*/ 7 h 8"/>
                  <a:gd name="T6" fmla="*/ 3 w 8"/>
                  <a:gd name="T7" fmla="*/ 8 h 8"/>
                  <a:gd name="T8" fmla="*/ 4 w 8"/>
                  <a:gd name="T9" fmla="*/ 5 h 8"/>
                  <a:gd name="T10" fmla="*/ 4 w 8"/>
                  <a:gd name="T11" fmla="*/ 5 h 8"/>
                  <a:gd name="T12" fmla="*/ 3 w 8"/>
                  <a:gd name="T13" fmla="*/ 8 h 8"/>
                  <a:gd name="T14" fmla="*/ 0 w 8"/>
                  <a:gd name="T15" fmla="*/ 4 h 8"/>
                  <a:gd name="T16" fmla="*/ 3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7" name="Полилиния 44"/>
              <p:cNvSpPr>
                <a:spLocks noEditPoints="1"/>
              </p:cNvSpPr>
              <p:nvPr/>
            </p:nvSpPr>
            <p:spPr bwMode="auto">
              <a:xfrm>
                <a:off x="10901361" y="3452812"/>
                <a:ext cx="165100" cy="576262"/>
              </a:xfrm>
              <a:custGeom>
                <a:avLst/>
                <a:gdLst>
                  <a:gd name="T0" fmla="*/ 13 w 44"/>
                  <a:gd name="T1" fmla="*/ 0 h 153"/>
                  <a:gd name="T2" fmla="*/ 15 w 44"/>
                  <a:gd name="T3" fmla="*/ 1 h 153"/>
                  <a:gd name="T4" fmla="*/ 16 w 44"/>
                  <a:gd name="T5" fmla="*/ 2 h 153"/>
                  <a:gd name="T6" fmla="*/ 16 w 44"/>
                  <a:gd name="T7" fmla="*/ 7 h 153"/>
                  <a:gd name="T8" fmla="*/ 11 w 44"/>
                  <a:gd name="T9" fmla="*/ 7 h 153"/>
                  <a:gd name="T10" fmla="*/ 10 w 44"/>
                  <a:gd name="T11" fmla="*/ 7 h 153"/>
                  <a:gd name="T12" fmla="*/ 10 w 44"/>
                  <a:gd name="T13" fmla="*/ 2 h 153"/>
                  <a:gd name="T14" fmla="*/ 13 w 44"/>
                  <a:gd name="T15" fmla="*/ 0 h 153"/>
                  <a:gd name="T16" fmla="*/ 28 w 44"/>
                  <a:gd name="T17" fmla="*/ 19 h 153"/>
                  <a:gd name="T18" fmla="*/ 31 w 44"/>
                  <a:gd name="T19" fmla="*/ 21 h 153"/>
                  <a:gd name="T20" fmla="*/ 31 w 44"/>
                  <a:gd name="T21" fmla="*/ 21 h 153"/>
                  <a:gd name="T22" fmla="*/ 30 w 44"/>
                  <a:gd name="T23" fmla="*/ 26 h 153"/>
                  <a:gd name="T24" fmla="*/ 25 w 44"/>
                  <a:gd name="T25" fmla="*/ 25 h 153"/>
                  <a:gd name="T26" fmla="*/ 25 w 44"/>
                  <a:gd name="T27" fmla="*/ 24 h 153"/>
                  <a:gd name="T28" fmla="*/ 26 w 44"/>
                  <a:gd name="T29" fmla="*/ 19 h 153"/>
                  <a:gd name="T30" fmla="*/ 28 w 44"/>
                  <a:gd name="T31" fmla="*/ 19 h 153"/>
                  <a:gd name="T32" fmla="*/ 37 w 44"/>
                  <a:gd name="T33" fmla="*/ 40 h 153"/>
                  <a:gd name="T34" fmla="*/ 41 w 44"/>
                  <a:gd name="T35" fmla="*/ 43 h 153"/>
                  <a:gd name="T36" fmla="*/ 41 w 44"/>
                  <a:gd name="T37" fmla="*/ 44 h 153"/>
                  <a:gd name="T38" fmla="*/ 38 w 44"/>
                  <a:gd name="T39" fmla="*/ 49 h 153"/>
                  <a:gd name="T40" fmla="*/ 34 w 44"/>
                  <a:gd name="T41" fmla="*/ 46 h 153"/>
                  <a:gd name="T42" fmla="*/ 33 w 44"/>
                  <a:gd name="T43" fmla="*/ 45 h 153"/>
                  <a:gd name="T44" fmla="*/ 36 w 44"/>
                  <a:gd name="T45" fmla="*/ 41 h 153"/>
                  <a:gd name="T46" fmla="*/ 37 w 44"/>
                  <a:gd name="T47" fmla="*/ 40 h 153"/>
                  <a:gd name="T48" fmla="*/ 40 w 44"/>
                  <a:gd name="T49" fmla="*/ 64 h 153"/>
                  <a:gd name="T50" fmla="*/ 44 w 44"/>
                  <a:gd name="T51" fmla="*/ 67 h 153"/>
                  <a:gd name="T52" fmla="*/ 44 w 44"/>
                  <a:gd name="T53" fmla="*/ 68 h 153"/>
                  <a:gd name="T54" fmla="*/ 41 w 44"/>
                  <a:gd name="T55" fmla="*/ 72 h 153"/>
                  <a:gd name="T56" fmla="*/ 37 w 44"/>
                  <a:gd name="T57" fmla="*/ 68 h 153"/>
                  <a:gd name="T58" fmla="*/ 37 w 44"/>
                  <a:gd name="T59" fmla="*/ 67 h 153"/>
                  <a:gd name="T60" fmla="*/ 40 w 44"/>
                  <a:gd name="T61" fmla="*/ 64 h 153"/>
                  <a:gd name="T62" fmla="*/ 40 w 44"/>
                  <a:gd name="T63" fmla="*/ 64 h 153"/>
                  <a:gd name="T64" fmla="*/ 39 w 44"/>
                  <a:gd name="T65" fmla="*/ 87 h 153"/>
                  <a:gd name="T66" fmla="*/ 40 w 44"/>
                  <a:gd name="T67" fmla="*/ 87 h 153"/>
                  <a:gd name="T68" fmla="*/ 43 w 44"/>
                  <a:gd name="T69" fmla="*/ 91 h 153"/>
                  <a:gd name="T70" fmla="*/ 43 w 44"/>
                  <a:gd name="T71" fmla="*/ 92 h 153"/>
                  <a:gd name="T72" fmla="*/ 38 w 44"/>
                  <a:gd name="T73" fmla="*/ 95 h 153"/>
                  <a:gd name="T74" fmla="*/ 35 w 44"/>
                  <a:gd name="T75" fmla="*/ 91 h 153"/>
                  <a:gd name="T76" fmla="*/ 35 w 44"/>
                  <a:gd name="T77" fmla="*/ 90 h 153"/>
                  <a:gd name="T78" fmla="*/ 39 w 44"/>
                  <a:gd name="T79" fmla="*/ 87 h 153"/>
                  <a:gd name="T80" fmla="*/ 29 w 44"/>
                  <a:gd name="T81" fmla="*/ 112 h 153"/>
                  <a:gd name="T82" fmla="*/ 36 w 44"/>
                  <a:gd name="T83" fmla="*/ 114 h 153"/>
                  <a:gd name="T84" fmla="*/ 36 w 44"/>
                  <a:gd name="T85" fmla="*/ 115 h 153"/>
                  <a:gd name="T86" fmla="*/ 31 w 44"/>
                  <a:gd name="T87" fmla="*/ 117 h 153"/>
                  <a:gd name="T88" fmla="*/ 29 w 44"/>
                  <a:gd name="T89" fmla="*/ 112 h 153"/>
                  <a:gd name="T90" fmla="*/ 33 w 44"/>
                  <a:gd name="T91" fmla="*/ 114 h 153"/>
                  <a:gd name="T92" fmla="*/ 29 w 44"/>
                  <a:gd name="T93" fmla="*/ 112 h 153"/>
                  <a:gd name="T94" fmla="*/ 22 w 44"/>
                  <a:gd name="T95" fmla="*/ 129 h 153"/>
                  <a:gd name="T96" fmla="*/ 24 w 44"/>
                  <a:gd name="T97" fmla="*/ 130 h 153"/>
                  <a:gd name="T98" fmla="*/ 25 w 44"/>
                  <a:gd name="T99" fmla="*/ 135 h 153"/>
                  <a:gd name="T100" fmla="*/ 24 w 44"/>
                  <a:gd name="T101" fmla="*/ 136 h 153"/>
                  <a:gd name="T102" fmla="*/ 19 w 44"/>
                  <a:gd name="T103" fmla="*/ 136 h 153"/>
                  <a:gd name="T104" fmla="*/ 18 w 44"/>
                  <a:gd name="T105" fmla="*/ 131 h 153"/>
                  <a:gd name="T106" fmla="*/ 19 w 44"/>
                  <a:gd name="T107" fmla="*/ 131 h 153"/>
                  <a:gd name="T108" fmla="*/ 22 w 44"/>
                  <a:gd name="T109" fmla="*/ 129 h 153"/>
                  <a:gd name="T110" fmla="*/ 5 w 44"/>
                  <a:gd name="T111" fmla="*/ 145 h 153"/>
                  <a:gd name="T112" fmla="*/ 8 w 44"/>
                  <a:gd name="T113" fmla="*/ 146 h 153"/>
                  <a:gd name="T114" fmla="*/ 7 w 44"/>
                  <a:gd name="T115" fmla="*/ 152 h 153"/>
                  <a:gd name="T116" fmla="*/ 7 w 44"/>
                  <a:gd name="T117" fmla="*/ 152 h 153"/>
                  <a:gd name="T118" fmla="*/ 2 w 44"/>
                  <a:gd name="T119" fmla="*/ 151 h 153"/>
                  <a:gd name="T120" fmla="*/ 3 w 44"/>
                  <a:gd name="T121" fmla="*/ 146 h 153"/>
                  <a:gd name="T122" fmla="*/ 3 w 44"/>
                  <a:gd name="T123" fmla="*/ 145 h 153"/>
                  <a:gd name="T124" fmla="*/ 5 w 44"/>
                  <a:gd name="T125" fmla="*/ 1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" h="153">
                    <a:moveTo>
                      <a:pt x="13" y="0"/>
                    </a:moveTo>
                    <a:cubicBezTo>
                      <a:pt x="13" y="0"/>
                      <a:pt x="14" y="1"/>
                      <a:pt x="15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3"/>
                      <a:pt x="17" y="6"/>
                      <a:pt x="16" y="7"/>
                    </a:cubicBezTo>
                    <a:cubicBezTo>
                      <a:pt x="15" y="9"/>
                      <a:pt x="13" y="9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8" y="3"/>
                      <a:pt x="10" y="2"/>
                    </a:cubicBezTo>
                    <a:cubicBezTo>
                      <a:pt x="10" y="1"/>
                      <a:pt x="12" y="0"/>
                      <a:pt x="13" y="0"/>
                    </a:cubicBezTo>
                    <a:close/>
                    <a:moveTo>
                      <a:pt x="28" y="19"/>
                    </a:moveTo>
                    <a:cubicBezTo>
                      <a:pt x="29" y="19"/>
                      <a:pt x="30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3"/>
                      <a:pt x="32" y="25"/>
                      <a:pt x="30" y="26"/>
                    </a:cubicBezTo>
                    <a:cubicBezTo>
                      <a:pt x="28" y="27"/>
                      <a:pt x="26" y="27"/>
                      <a:pt x="25" y="25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2"/>
                      <a:pt x="24" y="20"/>
                      <a:pt x="26" y="19"/>
                    </a:cubicBezTo>
                    <a:cubicBezTo>
                      <a:pt x="27" y="19"/>
                      <a:pt x="27" y="19"/>
                      <a:pt x="28" y="19"/>
                    </a:cubicBezTo>
                    <a:close/>
                    <a:moveTo>
                      <a:pt x="37" y="40"/>
                    </a:move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6"/>
                      <a:pt x="40" y="48"/>
                      <a:pt x="38" y="49"/>
                    </a:cubicBezTo>
                    <a:cubicBezTo>
                      <a:pt x="36" y="49"/>
                      <a:pt x="34" y="48"/>
                      <a:pt x="34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3"/>
                      <a:pt x="34" y="41"/>
                      <a:pt x="36" y="41"/>
                    </a:cubicBezTo>
                    <a:cubicBezTo>
                      <a:pt x="36" y="40"/>
                      <a:pt x="37" y="40"/>
                      <a:pt x="37" y="40"/>
                    </a:cubicBezTo>
                    <a:close/>
                    <a:moveTo>
                      <a:pt x="40" y="64"/>
                    </a:moveTo>
                    <a:cubicBezTo>
                      <a:pt x="42" y="64"/>
                      <a:pt x="44" y="65"/>
                      <a:pt x="44" y="67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70"/>
                      <a:pt x="43" y="72"/>
                      <a:pt x="41" y="72"/>
                    </a:cubicBezTo>
                    <a:cubicBezTo>
                      <a:pt x="39" y="72"/>
                      <a:pt x="37" y="70"/>
                      <a:pt x="37" y="68"/>
                    </a:cubicBez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5"/>
                      <a:pt x="38" y="64"/>
                      <a:pt x="40" y="64"/>
                    </a:cubicBezTo>
                    <a:cubicBezTo>
                      <a:pt x="40" y="64"/>
                      <a:pt x="40" y="64"/>
                      <a:pt x="40" y="64"/>
                    </a:cubicBezTo>
                    <a:close/>
                    <a:moveTo>
                      <a:pt x="39" y="87"/>
                    </a:moveTo>
                    <a:cubicBezTo>
                      <a:pt x="39" y="87"/>
                      <a:pt x="39" y="87"/>
                      <a:pt x="40" y="87"/>
                    </a:cubicBezTo>
                    <a:cubicBezTo>
                      <a:pt x="42" y="87"/>
                      <a:pt x="43" y="89"/>
                      <a:pt x="43" y="91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2" y="94"/>
                      <a:pt x="40" y="95"/>
                      <a:pt x="38" y="95"/>
                    </a:cubicBezTo>
                    <a:cubicBezTo>
                      <a:pt x="36" y="95"/>
                      <a:pt x="35" y="93"/>
                      <a:pt x="35" y="91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88"/>
                      <a:pt x="37" y="87"/>
                      <a:pt x="39" y="87"/>
                    </a:cubicBezTo>
                    <a:close/>
                    <a:moveTo>
                      <a:pt x="29" y="112"/>
                    </a:moveTo>
                    <a:cubicBezTo>
                      <a:pt x="36" y="114"/>
                      <a:pt x="36" y="114"/>
                      <a:pt x="36" y="114"/>
                    </a:cubicBezTo>
                    <a:cubicBezTo>
                      <a:pt x="36" y="114"/>
                      <a:pt x="36" y="115"/>
                      <a:pt x="36" y="115"/>
                    </a:cubicBezTo>
                    <a:cubicBezTo>
                      <a:pt x="35" y="117"/>
                      <a:pt x="33" y="118"/>
                      <a:pt x="31" y="117"/>
                    </a:cubicBezTo>
                    <a:cubicBezTo>
                      <a:pt x="29" y="116"/>
                      <a:pt x="28" y="114"/>
                      <a:pt x="29" y="112"/>
                    </a:cubicBezTo>
                    <a:cubicBezTo>
                      <a:pt x="33" y="114"/>
                      <a:pt x="33" y="114"/>
                      <a:pt x="33" y="114"/>
                    </a:cubicBezTo>
                    <a:lnTo>
                      <a:pt x="29" y="112"/>
                    </a:lnTo>
                    <a:close/>
                    <a:moveTo>
                      <a:pt x="22" y="129"/>
                    </a:moveTo>
                    <a:cubicBezTo>
                      <a:pt x="23" y="129"/>
                      <a:pt x="23" y="129"/>
                      <a:pt x="24" y="130"/>
                    </a:cubicBezTo>
                    <a:cubicBezTo>
                      <a:pt x="26" y="131"/>
                      <a:pt x="26" y="134"/>
                      <a:pt x="25" y="135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7"/>
                      <a:pt x="21" y="138"/>
                      <a:pt x="19" y="136"/>
                    </a:cubicBezTo>
                    <a:cubicBezTo>
                      <a:pt x="17" y="135"/>
                      <a:pt x="17" y="133"/>
                      <a:pt x="18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0"/>
                      <a:pt x="21" y="129"/>
                      <a:pt x="22" y="129"/>
                    </a:cubicBezTo>
                    <a:close/>
                    <a:moveTo>
                      <a:pt x="5" y="145"/>
                    </a:moveTo>
                    <a:cubicBezTo>
                      <a:pt x="6" y="145"/>
                      <a:pt x="8" y="145"/>
                      <a:pt x="8" y="146"/>
                    </a:cubicBezTo>
                    <a:cubicBezTo>
                      <a:pt x="10" y="148"/>
                      <a:pt x="9" y="151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5" y="153"/>
                      <a:pt x="3" y="153"/>
                      <a:pt x="2" y="151"/>
                    </a:cubicBezTo>
                    <a:cubicBezTo>
                      <a:pt x="0" y="149"/>
                      <a:pt x="1" y="147"/>
                      <a:pt x="3" y="146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4" y="145"/>
                      <a:pt x="5" y="145"/>
                      <a:pt x="5" y="14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8" name="Полилиния 45"/>
              <p:cNvSpPr>
                <a:spLocks/>
              </p:cNvSpPr>
              <p:nvPr/>
            </p:nvSpPr>
            <p:spPr bwMode="auto">
              <a:xfrm>
                <a:off x="10860086" y="34115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2 h 8"/>
                  <a:gd name="T4" fmla="*/ 7 w 7"/>
                  <a:gd name="T5" fmla="*/ 5 h 8"/>
                  <a:gd name="T6" fmla="*/ 3 w 7"/>
                  <a:gd name="T7" fmla="*/ 7 h 8"/>
                  <a:gd name="T8" fmla="*/ 2 w 7"/>
                  <a:gd name="T9" fmla="*/ 7 h 8"/>
                  <a:gd name="T10" fmla="*/ 0 w 7"/>
                  <a:gd name="T11" fmla="*/ 4 h 8"/>
                  <a:gd name="T12" fmla="*/ 2 w 7"/>
                  <a:gd name="T13" fmla="*/ 0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59" name="Полилиния 46"/>
              <p:cNvSpPr>
                <a:spLocks noEditPoints="1"/>
              </p:cNvSpPr>
              <p:nvPr/>
            </p:nvSpPr>
            <p:spPr bwMode="auto">
              <a:xfrm>
                <a:off x="10848974" y="2938462"/>
                <a:ext cx="176212" cy="450850"/>
              </a:xfrm>
              <a:custGeom>
                <a:avLst/>
                <a:gdLst>
                  <a:gd name="T0" fmla="*/ 4 w 47"/>
                  <a:gd name="T1" fmla="*/ 0 h 120"/>
                  <a:gd name="T2" fmla="*/ 6 w 47"/>
                  <a:gd name="T3" fmla="*/ 1 h 120"/>
                  <a:gd name="T4" fmla="*/ 7 w 47"/>
                  <a:gd name="T5" fmla="*/ 2 h 120"/>
                  <a:gd name="T6" fmla="*/ 7 w 47"/>
                  <a:gd name="T7" fmla="*/ 7 h 120"/>
                  <a:gd name="T8" fmla="*/ 2 w 47"/>
                  <a:gd name="T9" fmla="*/ 8 h 120"/>
                  <a:gd name="T10" fmla="*/ 4 w 47"/>
                  <a:gd name="T11" fmla="*/ 5 h 120"/>
                  <a:gd name="T12" fmla="*/ 2 w 47"/>
                  <a:gd name="T13" fmla="*/ 7 h 120"/>
                  <a:gd name="T14" fmla="*/ 1 w 47"/>
                  <a:gd name="T15" fmla="*/ 2 h 120"/>
                  <a:gd name="T16" fmla="*/ 4 w 47"/>
                  <a:gd name="T17" fmla="*/ 0 h 120"/>
                  <a:gd name="T18" fmla="*/ 20 w 47"/>
                  <a:gd name="T19" fmla="*/ 16 h 120"/>
                  <a:gd name="T20" fmla="*/ 23 w 47"/>
                  <a:gd name="T21" fmla="*/ 17 h 120"/>
                  <a:gd name="T22" fmla="*/ 23 w 47"/>
                  <a:gd name="T23" fmla="*/ 18 h 120"/>
                  <a:gd name="T24" fmla="*/ 23 w 47"/>
                  <a:gd name="T25" fmla="*/ 23 h 120"/>
                  <a:gd name="T26" fmla="*/ 18 w 47"/>
                  <a:gd name="T27" fmla="*/ 22 h 120"/>
                  <a:gd name="T28" fmla="*/ 21 w 47"/>
                  <a:gd name="T29" fmla="*/ 20 h 120"/>
                  <a:gd name="T30" fmla="*/ 17 w 47"/>
                  <a:gd name="T31" fmla="*/ 22 h 120"/>
                  <a:gd name="T32" fmla="*/ 18 w 47"/>
                  <a:gd name="T33" fmla="*/ 17 h 120"/>
                  <a:gd name="T34" fmla="*/ 20 w 47"/>
                  <a:gd name="T35" fmla="*/ 16 h 120"/>
                  <a:gd name="T36" fmla="*/ 33 w 47"/>
                  <a:gd name="T37" fmla="*/ 34 h 120"/>
                  <a:gd name="T38" fmla="*/ 36 w 47"/>
                  <a:gd name="T39" fmla="*/ 36 h 120"/>
                  <a:gd name="T40" fmla="*/ 35 w 47"/>
                  <a:gd name="T41" fmla="*/ 41 h 120"/>
                  <a:gd name="T42" fmla="*/ 30 w 47"/>
                  <a:gd name="T43" fmla="*/ 40 h 120"/>
                  <a:gd name="T44" fmla="*/ 30 w 47"/>
                  <a:gd name="T45" fmla="*/ 39 h 120"/>
                  <a:gd name="T46" fmla="*/ 31 w 47"/>
                  <a:gd name="T47" fmla="*/ 34 h 120"/>
                  <a:gd name="T48" fmla="*/ 33 w 47"/>
                  <a:gd name="T49" fmla="*/ 34 h 120"/>
                  <a:gd name="T50" fmla="*/ 41 w 47"/>
                  <a:gd name="T51" fmla="*/ 55 h 120"/>
                  <a:gd name="T52" fmla="*/ 45 w 47"/>
                  <a:gd name="T53" fmla="*/ 57 h 120"/>
                  <a:gd name="T54" fmla="*/ 45 w 47"/>
                  <a:gd name="T55" fmla="*/ 58 h 120"/>
                  <a:gd name="T56" fmla="*/ 42 w 47"/>
                  <a:gd name="T57" fmla="*/ 63 h 120"/>
                  <a:gd name="T58" fmla="*/ 38 w 47"/>
                  <a:gd name="T59" fmla="*/ 60 h 120"/>
                  <a:gd name="T60" fmla="*/ 41 w 47"/>
                  <a:gd name="T61" fmla="*/ 59 h 120"/>
                  <a:gd name="T62" fmla="*/ 38 w 47"/>
                  <a:gd name="T63" fmla="*/ 59 h 120"/>
                  <a:gd name="T64" fmla="*/ 40 w 47"/>
                  <a:gd name="T65" fmla="*/ 55 h 120"/>
                  <a:gd name="T66" fmla="*/ 41 w 47"/>
                  <a:gd name="T67" fmla="*/ 55 h 120"/>
                  <a:gd name="T68" fmla="*/ 43 w 47"/>
                  <a:gd name="T69" fmla="*/ 76 h 120"/>
                  <a:gd name="T70" fmla="*/ 44 w 47"/>
                  <a:gd name="T71" fmla="*/ 76 h 120"/>
                  <a:gd name="T72" fmla="*/ 47 w 47"/>
                  <a:gd name="T73" fmla="*/ 81 h 120"/>
                  <a:gd name="T74" fmla="*/ 43 w 47"/>
                  <a:gd name="T75" fmla="*/ 81 h 120"/>
                  <a:gd name="T76" fmla="*/ 40 w 47"/>
                  <a:gd name="T77" fmla="*/ 80 h 120"/>
                  <a:gd name="T78" fmla="*/ 43 w 47"/>
                  <a:gd name="T79" fmla="*/ 76 h 120"/>
                  <a:gd name="T80" fmla="*/ 34 w 47"/>
                  <a:gd name="T81" fmla="*/ 99 h 120"/>
                  <a:gd name="T82" fmla="*/ 41 w 47"/>
                  <a:gd name="T83" fmla="*/ 103 h 120"/>
                  <a:gd name="T84" fmla="*/ 37 w 47"/>
                  <a:gd name="T85" fmla="*/ 101 h 120"/>
                  <a:gd name="T86" fmla="*/ 34 w 47"/>
                  <a:gd name="T87" fmla="*/ 99 h 120"/>
                  <a:gd name="T88" fmla="*/ 25 w 47"/>
                  <a:gd name="T89" fmla="*/ 114 h 120"/>
                  <a:gd name="T90" fmla="*/ 27 w 47"/>
                  <a:gd name="T91" fmla="*/ 115 h 120"/>
                  <a:gd name="T92" fmla="*/ 27 w 47"/>
                  <a:gd name="T93" fmla="*/ 120 h 120"/>
                  <a:gd name="T94" fmla="*/ 24 w 47"/>
                  <a:gd name="T95" fmla="*/ 118 h 120"/>
                  <a:gd name="T96" fmla="*/ 22 w 47"/>
                  <a:gd name="T97" fmla="*/ 115 h 120"/>
                  <a:gd name="T98" fmla="*/ 25 w 47"/>
                  <a:gd name="T99" fmla="*/ 11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7" h="120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  <a:moveTo>
                      <a:pt x="20" y="16"/>
                    </a:moveTo>
                    <a:cubicBezTo>
                      <a:pt x="21" y="16"/>
                      <a:pt x="22" y="16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5" y="19"/>
                      <a:pt x="25" y="22"/>
                      <a:pt x="23" y="23"/>
                    </a:cubicBezTo>
                    <a:cubicBezTo>
                      <a:pt x="21" y="24"/>
                      <a:pt x="19" y="24"/>
                      <a:pt x="18" y="2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0"/>
                      <a:pt x="16" y="18"/>
                      <a:pt x="18" y="17"/>
                    </a:cubicBezTo>
                    <a:cubicBezTo>
                      <a:pt x="18" y="16"/>
                      <a:pt x="19" y="16"/>
                      <a:pt x="20" y="16"/>
                    </a:cubicBezTo>
                    <a:close/>
                    <a:moveTo>
                      <a:pt x="33" y="34"/>
                    </a:moveTo>
                    <a:cubicBezTo>
                      <a:pt x="34" y="34"/>
                      <a:pt x="35" y="35"/>
                      <a:pt x="36" y="36"/>
                    </a:cubicBezTo>
                    <a:cubicBezTo>
                      <a:pt x="37" y="38"/>
                      <a:pt x="37" y="40"/>
                      <a:pt x="35" y="41"/>
                    </a:cubicBezTo>
                    <a:cubicBezTo>
                      <a:pt x="33" y="42"/>
                      <a:pt x="31" y="42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9" y="38"/>
                      <a:pt x="29" y="35"/>
                      <a:pt x="31" y="34"/>
                    </a:cubicBezTo>
                    <a:cubicBezTo>
                      <a:pt x="32" y="34"/>
                      <a:pt x="32" y="34"/>
                      <a:pt x="33" y="34"/>
                    </a:cubicBezTo>
                    <a:close/>
                    <a:moveTo>
                      <a:pt x="41" y="55"/>
                    </a:moveTo>
                    <a:cubicBezTo>
                      <a:pt x="43" y="55"/>
                      <a:pt x="44" y="56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60"/>
                      <a:pt x="44" y="62"/>
                      <a:pt x="42" y="63"/>
                    </a:cubicBezTo>
                    <a:cubicBezTo>
                      <a:pt x="40" y="63"/>
                      <a:pt x="38" y="62"/>
                      <a:pt x="38" y="60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7" y="57"/>
                      <a:pt x="38" y="55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lose/>
                    <a:moveTo>
                      <a:pt x="43" y="76"/>
                    </a:moveTo>
                    <a:cubicBezTo>
                      <a:pt x="43" y="76"/>
                      <a:pt x="44" y="76"/>
                      <a:pt x="44" y="76"/>
                    </a:cubicBezTo>
                    <a:cubicBezTo>
                      <a:pt x="46" y="77"/>
                      <a:pt x="47" y="78"/>
                      <a:pt x="47" y="81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8"/>
                      <a:pt x="41" y="76"/>
                      <a:pt x="43" y="76"/>
                    </a:cubicBezTo>
                    <a:close/>
                    <a:moveTo>
                      <a:pt x="34" y="99"/>
                    </a:moveTo>
                    <a:cubicBezTo>
                      <a:pt x="41" y="103"/>
                      <a:pt x="41" y="103"/>
                      <a:pt x="41" y="103"/>
                    </a:cubicBezTo>
                    <a:cubicBezTo>
                      <a:pt x="37" y="101"/>
                      <a:pt x="37" y="101"/>
                      <a:pt x="37" y="101"/>
                    </a:cubicBezTo>
                    <a:lnTo>
                      <a:pt x="34" y="99"/>
                    </a:lnTo>
                    <a:close/>
                    <a:moveTo>
                      <a:pt x="25" y="114"/>
                    </a:moveTo>
                    <a:cubicBezTo>
                      <a:pt x="25" y="114"/>
                      <a:pt x="26" y="114"/>
                      <a:pt x="27" y="115"/>
                    </a:cubicBezTo>
                    <a:cubicBezTo>
                      <a:pt x="29" y="117"/>
                      <a:pt x="29" y="119"/>
                      <a:pt x="27" y="120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3" y="114"/>
                      <a:pt x="24" y="114"/>
                      <a:pt x="25" y="1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0" name="Полилиния 47"/>
              <p:cNvSpPr>
                <a:spLocks/>
              </p:cNvSpPr>
              <p:nvPr/>
            </p:nvSpPr>
            <p:spPr bwMode="auto">
              <a:xfrm>
                <a:off x="10777536" y="28971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7 w 8"/>
                  <a:gd name="T5" fmla="*/ 6 h 8"/>
                  <a:gd name="T6" fmla="*/ 3 w 8"/>
                  <a:gd name="T7" fmla="*/ 8 h 8"/>
                  <a:gd name="T8" fmla="*/ 4 w 8"/>
                  <a:gd name="T9" fmla="*/ 4 h 8"/>
                  <a:gd name="T10" fmla="*/ 4 w 8"/>
                  <a:gd name="T11" fmla="*/ 4 h 8"/>
                  <a:gd name="T12" fmla="*/ 3 w 8"/>
                  <a:gd name="T13" fmla="*/ 8 h 8"/>
                  <a:gd name="T14" fmla="*/ 0 w 8"/>
                  <a:gd name="T15" fmla="*/ 4 h 8"/>
                  <a:gd name="T16" fmla="*/ 2 w 8"/>
                  <a:gd name="T17" fmla="*/ 1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1" name="Полилиния 48"/>
              <p:cNvSpPr>
                <a:spLocks noEditPoints="1"/>
              </p:cNvSpPr>
              <p:nvPr/>
            </p:nvSpPr>
            <p:spPr bwMode="auto">
              <a:xfrm>
                <a:off x="10714036" y="2403474"/>
                <a:ext cx="225425" cy="477837"/>
              </a:xfrm>
              <a:custGeom>
                <a:avLst/>
                <a:gdLst>
                  <a:gd name="T0" fmla="*/ 2 w 60"/>
                  <a:gd name="T1" fmla="*/ 0 h 127"/>
                  <a:gd name="T2" fmla="*/ 3 w 60"/>
                  <a:gd name="T3" fmla="*/ 1 h 127"/>
                  <a:gd name="T4" fmla="*/ 5 w 60"/>
                  <a:gd name="T5" fmla="*/ 6 h 127"/>
                  <a:gd name="T6" fmla="*/ 0 w 60"/>
                  <a:gd name="T7" fmla="*/ 8 h 127"/>
                  <a:gd name="T8" fmla="*/ 2 w 60"/>
                  <a:gd name="T9" fmla="*/ 4 h 127"/>
                  <a:gd name="T10" fmla="*/ 0 w 60"/>
                  <a:gd name="T11" fmla="*/ 8 h 127"/>
                  <a:gd name="T12" fmla="*/ 2 w 60"/>
                  <a:gd name="T13" fmla="*/ 0 h 127"/>
                  <a:gd name="T14" fmla="*/ 22 w 60"/>
                  <a:gd name="T15" fmla="*/ 12 h 127"/>
                  <a:gd name="T16" fmla="*/ 24 w 60"/>
                  <a:gd name="T17" fmla="*/ 13 h 127"/>
                  <a:gd name="T18" fmla="*/ 25 w 60"/>
                  <a:gd name="T19" fmla="*/ 14 h 127"/>
                  <a:gd name="T20" fmla="*/ 26 w 60"/>
                  <a:gd name="T21" fmla="*/ 19 h 127"/>
                  <a:gd name="T22" fmla="*/ 21 w 60"/>
                  <a:gd name="T23" fmla="*/ 19 h 127"/>
                  <a:gd name="T24" fmla="*/ 20 w 60"/>
                  <a:gd name="T25" fmla="*/ 19 h 127"/>
                  <a:gd name="T26" fmla="*/ 19 w 60"/>
                  <a:gd name="T27" fmla="*/ 14 h 127"/>
                  <a:gd name="T28" fmla="*/ 22 w 60"/>
                  <a:gd name="T29" fmla="*/ 12 h 127"/>
                  <a:gd name="T30" fmla="*/ 39 w 60"/>
                  <a:gd name="T31" fmla="*/ 30 h 127"/>
                  <a:gd name="T32" fmla="*/ 42 w 60"/>
                  <a:gd name="T33" fmla="*/ 31 h 127"/>
                  <a:gd name="T34" fmla="*/ 43 w 60"/>
                  <a:gd name="T35" fmla="*/ 32 h 127"/>
                  <a:gd name="T36" fmla="*/ 42 w 60"/>
                  <a:gd name="T37" fmla="*/ 37 h 127"/>
                  <a:gd name="T38" fmla="*/ 37 w 60"/>
                  <a:gd name="T39" fmla="*/ 36 h 127"/>
                  <a:gd name="T40" fmla="*/ 36 w 60"/>
                  <a:gd name="T41" fmla="*/ 36 h 127"/>
                  <a:gd name="T42" fmla="*/ 37 w 60"/>
                  <a:gd name="T43" fmla="*/ 30 h 127"/>
                  <a:gd name="T44" fmla="*/ 39 w 60"/>
                  <a:gd name="T45" fmla="*/ 30 h 127"/>
                  <a:gd name="T46" fmla="*/ 51 w 60"/>
                  <a:gd name="T47" fmla="*/ 51 h 127"/>
                  <a:gd name="T48" fmla="*/ 55 w 60"/>
                  <a:gd name="T49" fmla="*/ 54 h 127"/>
                  <a:gd name="T50" fmla="*/ 55 w 60"/>
                  <a:gd name="T51" fmla="*/ 54 h 127"/>
                  <a:gd name="T52" fmla="*/ 53 w 60"/>
                  <a:gd name="T53" fmla="*/ 59 h 127"/>
                  <a:gd name="T54" fmla="*/ 48 w 60"/>
                  <a:gd name="T55" fmla="*/ 57 h 127"/>
                  <a:gd name="T56" fmla="*/ 48 w 60"/>
                  <a:gd name="T57" fmla="*/ 56 h 127"/>
                  <a:gd name="T58" fmla="*/ 50 w 60"/>
                  <a:gd name="T59" fmla="*/ 51 h 127"/>
                  <a:gd name="T60" fmla="*/ 51 w 60"/>
                  <a:gd name="T61" fmla="*/ 51 h 127"/>
                  <a:gd name="T62" fmla="*/ 57 w 60"/>
                  <a:gd name="T63" fmla="*/ 75 h 127"/>
                  <a:gd name="T64" fmla="*/ 60 w 60"/>
                  <a:gd name="T65" fmla="*/ 79 h 127"/>
                  <a:gd name="T66" fmla="*/ 60 w 60"/>
                  <a:gd name="T67" fmla="*/ 79 h 127"/>
                  <a:gd name="T68" fmla="*/ 57 w 60"/>
                  <a:gd name="T69" fmla="*/ 83 h 127"/>
                  <a:gd name="T70" fmla="*/ 53 w 60"/>
                  <a:gd name="T71" fmla="*/ 79 h 127"/>
                  <a:gd name="T72" fmla="*/ 53 w 60"/>
                  <a:gd name="T73" fmla="*/ 79 h 127"/>
                  <a:gd name="T74" fmla="*/ 56 w 60"/>
                  <a:gd name="T75" fmla="*/ 75 h 127"/>
                  <a:gd name="T76" fmla="*/ 57 w 60"/>
                  <a:gd name="T77" fmla="*/ 75 h 127"/>
                  <a:gd name="T78" fmla="*/ 53 w 60"/>
                  <a:gd name="T79" fmla="*/ 99 h 127"/>
                  <a:gd name="T80" fmla="*/ 55 w 60"/>
                  <a:gd name="T81" fmla="*/ 99 h 127"/>
                  <a:gd name="T82" fmla="*/ 57 w 60"/>
                  <a:gd name="T83" fmla="*/ 104 h 127"/>
                  <a:gd name="T84" fmla="*/ 57 w 60"/>
                  <a:gd name="T85" fmla="*/ 104 h 127"/>
                  <a:gd name="T86" fmla="*/ 52 w 60"/>
                  <a:gd name="T87" fmla="*/ 106 h 127"/>
                  <a:gd name="T88" fmla="*/ 50 w 60"/>
                  <a:gd name="T89" fmla="*/ 102 h 127"/>
                  <a:gd name="T90" fmla="*/ 50 w 60"/>
                  <a:gd name="T91" fmla="*/ 101 h 127"/>
                  <a:gd name="T92" fmla="*/ 53 w 60"/>
                  <a:gd name="T93" fmla="*/ 99 h 127"/>
                  <a:gd name="T94" fmla="*/ 41 w 60"/>
                  <a:gd name="T95" fmla="*/ 118 h 127"/>
                  <a:gd name="T96" fmla="*/ 43 w 60"/>
                  <a:gd name="T97" fmla="*/ 119 h 127"/>
                  <a:gd name="T98" fmla="*/ 43 w 60"/>
                  <a:gd name="T99" fmla="*/ 125 h 127"/>
                  <a:gd name="T100" fmla="*/ 43 w 60"/>
                  <a:gd name="T101" fmla="*/ 125 h 127"/>
                  <a:gd name="T102" fmla="*/ 38 w 60"/>
                  <a:gd name="T103" fmla="*/ 125 h 127"/>
                  <a:gd name="T104" fmla="*/ 38 w 60"/>
                  <a:gd name="T105" fmla="*/ 120 h 127"/>
                  <a:gd name="T106" fmla="*/ 38 w 60"/>
                  <a:gd name="T107" fmla="*/ 119 h 127"/>
                  <a:gd name="T108" fmla="*/ 41 w 60"/>
                  <a:gd name="T109" fmla="*/ 11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" h="12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5" y="2"/>
                      <a:pt x="6" y="4"/>
                      <a:pt x="5" y="6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2" y="0"/>
                    </a:lnTo>
                    <a:close/>
                    <a:moveTo>
                      <a:pt x="22" y="12"/>
                    </a:moveTo>
                    <a:cubicBezTo>
                      <a:pt x="23" y="12"/>
                      <a:pt x="24" y="13"/>
                      <a:pt x="24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7" y="15"/>
                      <a:pt x="27" y="17"/>
                      <a:pt x="26" y="19"/>
                    </a:cubicBezTo>
                    <a:cubicBezTo>
                      <a:pt x="25" y="20"/>
                      <a:pt x="22" y="21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18"/>
                      <a:pt x="18" y="15"/>
                      <a:pt x="19" y="14"/>
                    </a:cubicBezTo>
                    <a:cubicBezTo>
                      <a:pt x="20" y="13"/>
                      <a:pt x="21" y="12"/>
                      <a:pt x="22" y="12"/>
                    </a:cubicBezTo>
                    <a:close/>
                    <a:moveTo>
                      <a:pt x="39" y="30"/>
                    </a:moveTo>
                    <a:cubicBezTo>
                      <a:pt x="40" y="30"/>
                      <a:pt x="41" y="30"/>
                      <a:pt x="42" y="31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4"/>
                      <a:pt x="44" y="36"/>
                      <a:pt x="42" y="37"/>
                    </a:cubicBezTo>
                    <a:cubicBezTo>
                      <a:pt x="40" y="38"/>
                      <a:pt x="38" y="38"/>
                      <a:pt x="37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4"/>
                      <a:pt x="35" y="32"/>
                      <a:pt x="37" y="30"/>
                    </a:cubicBezTo>
                    <a:cubicBezTo>
                      <a:pt x="38" y="30"/>
                      <a:pt x="38" y="30"/>
                      <a:pt x="39" y="30"/>
                    </a:cubicBezTo>
                    <a:close/>
                    <a:moveTo>
                      <a:pt x="51" y="51"/>
                    </a:moveTo>
                    <a:cubicBezTo>
                      <a:pt x="53" y="51"/>
                      <a:pt x="54" y="52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6"/>
                      <a:pt x="55" y="59"/>
                      <a:pt x="53" y="59"/>
                    </a:cubicBezTo>
                    <a:cubicBezTo>
                      <a:pt x="51" y="60"/>
                      <a:pt x="49" y="59"/>
                      <a:pt x="48" y="57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7" y="54"/>
                      <a:pt x="48" y="52"/>
                      <a:pt x="50" y="51"/>
                    </a:cubicBezTo>
                    <a:cubicBezTo>
                      <a:pt x="50" y="51"/>
                      <a:pt x="51" y="51"/>
                      <a:pt x="51" y="51"/>
                    </a:cubicBezTo>
                    <a:close/>
                    <a:moveTo>
                      <a:pt x="57" y="75"/>
                    </a:moveTo>
                    <a:cubicBezTo>
                      <a:pt x="59" y="75"/>
                      <a:pt x="60" y="77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81"/>
                      <a:pt x="59" y="83"/>
                      <a:pt x="57" y="83"/>
                    </a:cubicBezTo>
                    <a:cubicBezTo>
                      <a:pt x="55" y="83"/>
                      <a:pt x="53" y="81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7"/>
                      <a:pt x="54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lose/>
                    <a:moveTo>
                      <a:pt x="53" y="99"/>
                    </a:moveTo>
                    <a:cubicBezTo>
                      <a:pt x="54" y="99"/>
                      <a:pt x="54" y="99"/>
                      <a:pt x="55" y="99"/>
                    </a:cubicBezTo>
                    <a:cubicBezTo>
                      <a:pt x="57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6" y="106"/>
                      <a:pt x="54" y="107"/>
                      <a:pt x="52" y="106"/>
                    </a:cubicBezTo>
                    <a:cubicBezTo>
                      <a:pt x="50" y="106"/>
                      <a:pt x="49" y="103"/>
                      <a:pt x="50" y="102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51" y="99"/>
                      <a:pt x="52" y="98"/>
                      <a:pt x="53" y="99"/>
                    </a:cubicBezTo>
                    <a:close/>
                    <a:moveTo>
                      <a:pt x="41" y="118"/>
                    </a:moveTo>
                    <a:cubicBezTo>
                      <a:pt x="42" y="118"/>
                      <a:pt x="43" y="119"/>
                      <a:pt x="43" y="119"/>
                    </a:cubicBezTo>
                    <a:cubicBezTo>
                      <a:pt x="45" y="121"/>
                      <a:pt x="45" y="123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1" y="127"/>
                      <a:pt x="39" y="127"/>
                      <a:pt x="38" y="125"/>
                    </a:cubicBezTo>
                    <a:cubicBezTo>
                      <a:pt x="36" y="124"/>
                      <a:pt x="36" y="121"/>
                      <a:pt x="38" y="120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9" y="119"/>
                      <a:pt x="40" y="118"/>
                      <a:pt x="41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2" name="Полилиния 49"/>
              <p:cNvSpPr>
                <a:spLocks/>
              </p:cNvSpPr>
              <p:nvPr/>
            </p:nvSpPr>
            <p:spPr bwMode="auto">
              <a:xfrm>
                <a:off x="10615611" y="2386012"/>
                <a:ext cx="26987" cy="30162"/>
              </a:xfrm>
              <a:custGeom>
                <a:avLst/>
                <a:gdLst>
                  <a:gd name="T0" fmla="*/ 4 w 7"/>
                  <a:gd name="T1" fmla="*/ 1 h 8"/>
                  <a:gd name="T2" fmla="*/ 4 w 7"/>
                  <a:gd name="T3" fmla="*/ 1 h 8"/>
                  <a:gd name="T4" fmla="*/ 7 w 7"/>
                  <a:gd name="T5" fmla="*/ 3 h 8"/>
                  <a:gd name="T6" fmla="*/ 7 w 7"/>
                  <a:gd name="T7" fmla="*/ 5 h 8"/>
                  <a:gd name="T8" fmla="*/ 4 w 7"/>
                  <a:gd name="T9" fmla="*/ 8 h 8"/>
                  <a:gd name="T10" fmla="*/ 4 w 7"/>
                  <a:gd name="T11" fmla="*/ 8 h 8"/>
                  <a:gd name="T12" fmla="*/ 1 w 7"/>
                  <a:gd name="T13" fmla="*/ 7 h 8"/>
                  <a:gd name="T14" fmla="*/ 0 w 7"/>
                  <a:gd name="T15" fmla="*/ 4 h 8"/>
                  <a:gd name="T16" fmla="*/ 4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3" name="Полилиния 50"/>
              <p:cNvSpPr>
                <a:spLocks noEditPoints="1"/>
              </p:cNvSpPr>
              <p:nvPr/>
            </p:nvSpPr>
            <p:spPr bwMode="auto">
              <a:xfrm>
                <a:off x="9944099" y="2114549"/>
                <a:ext cx="682625" cy="217487"/>
              </a:xfrm>
              <a:custGeom>
                <a:avLst/>
                <a:gdLst>
                  <a:gd name="T0" fmla="*/ 76 w 182"/>
                  <a:gd name="T1" fmla="*/ 4 h 58"/>
                  <a:gd name="T2" fmla="*/ 72 w 182"/>
                  <a:gd name="T3" fmla="*/ 8 h 58"/>
                  <a:gd name="T4" fmla="*/ 68 w 182"/>
                  <a:gd name="T5" fmla="*/ 4 h 58"/>
                  <a:gd name="T6" fmla="*/ 72 w 182"/>
                  <a:gd name="T7" fmla="*/ 0 h 58"/>
                  <a:gd name="T8" fmla="*/ 96 w 182"/>
                  <a:gd name="T9" fmla="*/ 3 h 58"/>
                  <a:gd name="T10" fmla="*/ 97 w 182"/>
                  <a:gd name="T11" fmla="*/ 3 h 58"/>
                  <a:gd name="T12" fmla="*/ 96 w 182"/>
                  <a:gd name="T13" fmla="*/ 10 h 58"/>
                  <a:gd name="T14" fmla="*/ 92 w 182"/>
                  <a:gd name="T15" fmla="*/ 6 h 58"/>
                  <a:gd name="T16" fmla="*/ 49 w 182"/>
                  <a:gd name="T17" fmla="*/ 1 h 58"/>
                  <a:gd name="T18" fmla="*/ 49 w 182"/>
                  <a:gd name="T19" fmla="*/ 9 h 58"/>
                  <a:gd name="T20" fmla="*/ 44 w 182"/>
                  <a:gd name="T21" fmla="*/ 6 h 58"/>
                  <a:gd name="T22" fmla="*/ 48 w 182"/>
                  <a:gd name="T23" fmla="*/ 1 h 58"/>
                  <a:gd name="T24" fmla="*/ 119 w 182"/>
                  <a:gd name="T25" fmla="*/ 8 h 58"/>
                  <a:gd name="T26" fmla="*/ 123 w 182"/>
                  <a:gd name="T27" fmla="*/ 13 h 58"/>
                  <a:gd name="T28" fmla="*/ 118 w 182"/>
                  <a:gd name="T29" fmla="*/ 16 h 58"/>
                  <a:gd name="T30" fmla="*/ 119 w 182"/>
                  <a:gd name="T31" fmla="*/ 8 h 58"/>
                  <a:gd name="T32" fmla="*/ 29 w 182"/>
                  <a:gd name="T33" fmla="*/ 9 h 58"/>
                  <a:gd name="T34" fmla="*/ 26 w 182"/>
                  <a:gd name="T35" fmla="*/ 14 h 58"/>
                  <a:gd name="T36" fmla="*/ 23 w 182"/>
                  <a:gd name="T37" fmla="*/ 7 h 58"/>
                  <a:gd name="T38" fmla="*/ 26 w 182"/>
                  <a:gd name="T39" fmla="*/ 6 h 58"/>
                  <a:gd name="T40" fmla="*/ 143 w 182"/>
                  <a:gd name="T41" fmla="*/ 18 h 58"/>
                  <a:gd name="T42" fmla="*/ 146 w 182"/>
                  <a:gd name="T43" fmla="*/ 23 h 58"/>
                  <a:gd name="T44" fmla="*/ 140 w 182"/>
                  <a:gd name="T45" fmla="*/ 24 h 58"/>
                  <a:gd name="T46" fmla="*/ 141 w 182"/>
                  <a:gd name="T47" fmla="*/ 17 h 58"/>
                  <a:gd name="T48" fmla="*/ 7 w 182"/>
                  <a:gd name="T49" fmla="*/ 18 h 58"/>
                  <a:gd name="T50" fmla="*/ 6 w 182"/>
                  <a:gd name="T51" fmla="*/ 24 h 58"/>
                  <a:gd name="T52" fmla="*/ 2 w 182"/>
                  <a:gd name="T53" fmla="*/ 18 h 58"/>
                  <a:gd name="T54" fmla="*/ 4 w 182"/>
                  <a:gd name="T55" fmla="*/ 17 h 58"/>
                  <a:gd name="T56" fmla="*/ 164 w 182"/>
                  <a:gd name="T57" fmla="*/ 31 h 58"/>
                  <a:gd name="T58" fmla="*/ 165 w 182"/>
                  <a:gd name="T59" fmla="*/ 37 h 58"/>
                  <a:gd name="T60" fmla="*/ 160 w 182"/>
                  <a:gd name="T61" fmla="*/ 37 h 58"/>
                  <a:gd name="T62" fmla="*/ 162 w 182"/>
                  <a:gd name="T63" fmla="*/ 31 h 58"/>
                  <a:gd name="T64" fmla="*/ 181 w 182"/>
                  <a:gd name="T65" fmla="*/ 51 h 58"/>
                  <a:gd name="T66" fmla="*/ 180 w 182"/>
                  <a:gd name="T67" fmla="*/ 57 h 58"/>
                  <a:gd name="T68" fmla="*/ 174 w 182"/>
                  <a:gd name="T69" fmla="*/ 54 h 58"/>
                  <a:gd name="T70" fmla="*/ 178 w 182"/>
                  <a:gd name="T71" fmla="*/ 4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58">
                    <a:moveTo>
                      <a:pt x="72" y="0"/>
                    </a:moveTo>
                    <a:cubicBezTo>
                      <a:pt x="74" y="1"/>
                      <a:pt x="76" y="2"/>
                      <a:pt x="76" y="4"/>
                    </a:cubicBezTo>
                    <a:cubicBezTo>
                      <a:pt x="76" y="6"/>
                      <a:pt x="75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0" y="8"/>
                      <a:pt x="68" y="6"/>
                      <a:pt x="68" y="4"/>
                    </a:cubicBezTo>
                    <a:cubicBezTo>
                      <a:pt x="68" y="2"/>
                      <a:pt x="70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lose/>
                    <a:moveTo>
                      <a:pt x="96" y="3"/>
                    </a:move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9" y="3"/>
                      <a:pt x="100" y="5"/>
                      <a:pt x="100" y="7"/>
                    </a:cubicBezTo>
                    <a:cubicBezTo>
                      <a:pt x="100" y="9"/>
                      <a:pt x="98" y="11"/>
                      <a:pt x="96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3" y="10"/>
                      <a:pt x="92" y="8"/>
                      <a:pt x="92" y="6"/>
                    </a:cubicBezTo>
                    <a:cubicBezTo>
                      <a:pt x="92" y="4"/>
                      <a:pt x="94" y="3"/>
                      <a:pt x="96" y="3"/>
                    </a:cubicBezTo>
                    <a:close/>
                    <a:moveTo>
                      <a:pt x="49" y="1"/>
                    </a:moveTo>
                    <a:cubicBezTo>
                      <a:pt x="50" y="2"/>
                      <a:pt x="52" y="3"/>
                      <a:pt x="52" y="5"/>
                    </a:cubicBezTo>
                    <a:cubicBezTo>
                      <a:pt x="53" y="7"/>
                      <a:pt x="51" y="9"/>
                      <a:pt x="49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6" y="9"/>
                      <a:pt x="45" y="8"/>
                      <a:pt x="44" y="6"/>
                    </a:cubicBezTo>
                    <a:cubicBezTo>
                      <a:pt x="44" y="4"/>
                      <a:pt x="45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9" y="1"/>
                    </a:cubicBezTo>
                    <a:close/>
                    <a:moveTo>
                      <a:pt x="119" y="8"/>
                    </a:moveTo>
                    <a:cubicBezTo>
                      <a:pt x="119" y="8"/>
                      <a:pt x="120" y="8"/>
                      <a:pt x="120" y="9"/>
                    </a:cubicBezTo>
                    <a:cubicBezTo>
                      <a:pt x="122" y="9"/>
                      <a:pt x="123" y="11"/>
                      <a:pt x="123" y="13"/>
                    </a:cubicBezTo>
                    <a:cubicBezTo>
                      <a:pt x="122" y="15"/>
                      <a:pt x="121" y="17"/>
                      <a:pt x="119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6" y="15"/>
                      <a:pt x="115" y="13"/>
                      <a:pt x="115" y="11"/>
                    </a:cubicBezTo>
                    <a:cubicBezTo>
                      <a:pt x="116" y="9"/>
                      <a:pt x="117" y="8"/>
                      <a:pt x="119" y="8"/>
                    </a:cubicBezTo>
                    <a:close/>
                    <a:moveTo>
                      <a:pt x="26" y="6"/>
                    </a:moveTo>
                    <a:cubicBezTo>
                      <a:pt x="27" y="7"/>
                      <a:pt x="28" y="8"/>
                      <a:pt x="29" y="9"/>
                    </a:cubicBezTo>
                    <a:cubicBezTo>
                      <a:pt x="30" y="11"/>
                      <a:pt x="29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5"/>
                      <a:pt x="22" y="14"/>
                      <a:pt x="21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6" y="6"/>
                    </a:cubicBezTo>
                    <a:close/>
                    <a:moveTo>
                      <a:pt x="141" y="17"/>
                    </a:moveTo>
                    <a:cubicBezTo>
                      <a:pt x="142" y="17"/>
                      <a:pt x="142" y="18"/>
                      <a:pt x="143" y="18"/>
                    </a:cubicBezTo>
                    <a:cubicBezTo>
                      <a:pt x="144" y="18"/>
                      <a:pt x="144" y="18"/>
                      <a:pt x="144" y="18"/>
                    </a:cubicBezTo>
                    <a:cubicBezTo>
                      <a:pt x="146" y="19"/>
                      <a:pt x="146" y="21"/>
                      <a:pt x="146" y="23"/>
                    </a:cubicBezTo>
                    <a:cubicBezTo>
                      <a:pt x="145" y="25"/>
                      <a:pt x="142" y="26"/>
                      <a:pt x="141" y="25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38" y="24"/>
                      <a:pt x="137" y="21"/>
                      <a:pt x="138" y="19"/>
                    </a:cubicBezTo>
                    <a:cubicBezTo>
                      <a:pt x="139" y="18"/>
                      <a:pt x="140" y="17"/>
                      <a:pt x="141" y="17"/>
                    </a:cubicBezTo>
                    <a:close/>
                    <a:moveTo>
                      <a:pt x="4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8" y="22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5"/>
                      <a:pt x="1" y="23"/>
                    </a:cubicBezTo>
                    <a:cubicBezTo>
                      <a:pt x="0" y="21"/>
                      <a:pt x="0" y="19"/>
                      <a:pt x="2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7"/>
                    </a:cubicBezTo>
                    <a:close/>
                    <a:moveTo>
                      <a:pt x="162" y="31"/>
                    </a:moveTo>
                    <a:cubicBezTo>
                      <a:pt x="163" y="31"/>
                      <a:pt x="164" y="31"/>
                      <a:pt x="164" y="31"/>
                    </a:cubicBezTo>
                    <a:cubicBezTo>
                      <a:pt x="165" y="32"/>
                      <a:pt x="165" y="32"/>
                      <a:pt x="165" y="32"/>
                    </a:cubicBezTo>
                    <a:cubicBezTo>
                      <a:pt x="166" y="33"/>
                      <a:pt x="167" y="36"/>
                      <a:pt x="165" y="37"/>
                    </a:cubicBezTo>
                    <a:cubicBezTo>
                      <a:pt x="164" y="39"/>
                      <a:pt x="162" y="39"/>
                      <a:pt x="160" y="38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8" y="36"/>
                      <a:pt x="158" y="33"/>
                      <a:pt x="159" y="32"/>
                    </a:cubicBezTo>
                    <a:cubicBezTo>
                      <a:pt x="160" y="31"/>
                      <a:pt x="161" y="30"/>
                      <a:pt x="162" y="31"/>
                    </a:cubicBezTo>
                    <a:close/>
                    <a:moveTo>
                      <a:pt x="178" y="49"/>
                    </a:moveTo>
                    <a:cubicBezTo>
                      <a:pt x="179" y="49"/>
                      <a:pt x="180" y="50"/>
                      <a:pt x="181" y="51"/>
                    </a:cubicBezTo>
                    <a:cubicBezTo>
                      <a:pt x="181" y="52"/>
                      <a:pt x="181" y="52"/>
                      <a:pt x="181" y="52"/>
                    </a:cubicBezTo>
                    <a:cubicBezTo>
                      <a:pt x="182" y="54"/>
                      <a:pt x="182" y="56"/>
                      <a:pt x="180" y="57"/>
                    </a:cubicBezTo>
                    <a:cubicBezTo>
                      <a:pt x="178" y="58"/>
                      <a:pt x="176" y="57"/>
                      <a:pt x="175" y="55"/>
                    </a:cubicBezTo>
                    <a:cubicBezTo>
                      <a:pt x="174" y="54"/>
                      <a:pt x="174" y="54"/>
                      <a:pt x="174" y="54"/>
                    </a:cubicBezTo>
                    <a:cubicBezTo>
                      <a:pt x="173" y="53"/>
                      <a:pt x="174" y="50"/>
                      <a:pt x="176" y="49"/>
                    </a:cubicBezTo>
                    <a:cubicBezTo>
                      <a:pt x="176" y="49"/>
                      <a:pt x="177" y="49"/>
                      <a:pt x="178" y="4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4" name="Полилиния 51"/>
              <p:cNvSpPr>
                <a:spLocks/>
              </p:cNvSpPr>
              <p:nvPr/>
            </p:nvSpPr>
            <p:spPr bwMode="auto">
              <a:xfrm>
                <a:off x="9880599" y="2238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7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5" name="Полилиния 52"/>
              <p:cNvSpPr>
                <a:spLocks noEditPoints="1"/>
              </p:cNvSpPr>
              <p:nvPr/>
            </p:nvSpPr>
            <p:spPr bwMode="auto">
              <a:xfrm>
                <a:off x="9399586" y="2035174"/>
                <a:ext cx="465137" cy="166687"/>
              </a:xfrm>
              <a:custGeom>
                <a:avLst/>
                <a:gdLst>
                  <a:gd name="T0" fmla="*/ 64 w 124"/>
                  <a:gd name="T1" fmla="*/ 1 h 44"/>
                  <a:gd name="T2" fmla="*/ 65 w 124"/>
                  <a:gd name="T3" fmla="*/ 1 h 44"/>
                  <a:gd name="T4" fmla="*/ 68 w 124"/>
                  <a:gd name="T5" fmla="*/ 5 h 44"/>
                  <a:gd name="T6" fmla="*/ 65 w 124"/>
                  <a:gd name="T7" fmla="*/ 8 h 44"/>
                  <a:gd name="T8" fmla="*/ 64 w 124"/>
                  <a:gd name="T9" fmla="*/ 8 h 44"/>
                  <a:gd name="T10" fmla="*/ 61 w 124"/>
                  <a:gd name="T11" fmla="*/ 4 h 44"/>
                  <a:gd name="T12" fmla="*/ 64 w 124"/>
                  <a:gd name="T13" fmla="*/ 1 h 44"/>
                  <a:gd name="T14" fmla="*/ 43 w 124"/>
                  <a:gd name="T15" fmla="*/ 0 h 44"/>
                  <a:gd name="T16" fmla="*/ 47 w 124"/>
                  <a:gd name="T17" fmla="*/ 3 h 44"/>
                  <a:gd name="T18" fmla="*/ 44 w 124"/>
                  <a:gd name="T19" fmla="*/ 7 h 44"/>
                  <a:gd name="T20" fmla="*/ 43 w 124"/>
                  <a:gd name="T21" fmla="*/ 4 h 44"/>
                  <a:gd name="T22" fmla="*/ 43 w 124"/>
                  <a:gd name="T23" fmla="*/ 7 h 44"/>
                  <a:gd name="T24" fmla="*/ 39 w 124"/>
                  <a:gd name="T25" fmla="*/ 4 h 44"/>
                  <a:gd name="T26" fmla="*/ 42 w 124"/>
                  <a:gd name="T27" fmla="*/ 0 h 44"/>
                  <a:gd name="T28" fmla="*/ 43 w 124"/>
                  <a:gd name="T29" fmla="*/ 0 h 44"/>
                  <a:gd name="T30" fmla="*/ 43 w 124"/>
                  <a:gd name="T31" fmla="*/ 0 h 44"/>
                  <a:gd name="T32" fmla="*/ 85 w 124"/>
                  <a:gd name="T33" fmla="*/ 8 h 44"/>
                  <a:gd name="T34" fmla="*/ 87 w 124"/>
                  <a:gd name="T35" fmla="*/ 8 h 44"/>
                  <a:gd name="T36" fmla="*/ 88 w 124"/>
                  <a:gd name="T37" fmla="*/ 8 h 44"/>
                  <a:gd name="T38" fmla="*/ 89 w 124"/>
                  <a:gd name="T39" fmla="*/ 13 h 44"/>
                  <a:gd name="T40" fmla="*/ 84 w 124"/>
                  <a:gd name="T41" fmla="*/ 15 h 44"/>
                  <a:gd name="T42" fmla="*/ 86 w 124"/>
                  <a:gd name="T43" fmla="*/ 12 h 44"/>
                  <a:gd name="T44" fmla="*/ 84 w 124"/>
                  <a:gd name="T45" fmla="*/ 15 h 44"/>
                  <a:gd name="T46" fmla="*/ 82 w 124"/>
                  <a:gd name="T47" fmla="*/ 10 h 44"/>
                  <a:gd name="T48" fmla="*/ 85 w 124"/>
                  <a:gd name="T49" fmla="*/ 8 h 44"/>
                  <a:gd name="T50" fmla="*/ 23 w 124"/>
                  <a:gd name="T51" fmla="*/ 5 h 44"/>
                  <a:gd name="T52" fmla="*/ 26 w 124"/>
                  <a:gd name="T53" fmla="*/ 8 h 44"/>
                  <a:gd name="T54" fmla="*/ 24 w 124"/>
                  <a:gd name="T55" fmla="*/ 12 h 44"/>
                  <a:gd name="T56" fmla="*/ 23 w 124"/>
                  <a:gd name="T57" fmla="*/ 9 h 44"/>
                  <a:gd name="T58" fmla="*/ 24 w 124"/>
                  <a:gd name="T59" fmla="*/ 13 h 44"/>
                  <a:gd name="T60" fmla="*/ 19 w 124"/>
                  <a:gd name="T61" fmla="*/ 11 h 44"/>
                  <a:gd name="T62" fmla="*/ 20 w 124"/>
                  <a:gd name="T63" fmla="*/ 6 h 44"/>
                  <a:gd name="T64" fmla="*/ 21 w 124"/>
                  <a:gd name="T65" fmla="*/ 6 h 44"/>
                  <a:gd name="T66" fmla="*/ 23 w 124"/>
                  <a:gd name="T67" fmla="*/ 5 h 44"/>
                  <a:gd name="T68" fmla="*/ 104 w 124"/>
                  <a:gd name="T69" fmla="*/ 20 h 44"/>
                  <a:gd name="T70" fmla="*/ 106 w 124"/>
                  <a:gd name="T71" fmla="*/ 20 h 44"/>
                  <a:gd name="T72" fmla="*/ 105 w 124"/>
                  <a:gd name="T73" fmla="*/ 24 h 44"/>
                  <a:gd name="T74" fmla="*/ 102 w 124"/>
                  <a:gd name="T75" fmla="*/ 27 h 44"/>
                  <a:gd name="T76" fmla="*/ 105 w 124"/>
                  <a:gd name="T77" fmla="*/ 24 h 44"/>
                  <a:gd name="T78" fmla="*/ 102 w 124"/>
                  <a:gd name="T79" fmla="*/ 26 h 44"/>
                  <a:gd name="T80" fmla="*/ 101 w 124"/>
                  <a:gd name="T81" fmla="*/ 21 h 44"/>
                  <a:gd name="T82" fmla="*/ 104 w 124"/>
                  <a:gd name="T83" fmla="*/ 20 h 44"/>
                  <a:gd name="T84" fmla="*/ 5 w 124"/>
                  <a:gd name="T85" fmla="*/ 17 h 44"/>
                  <a:gd name="T86" fmla="*/ 7 w 124"/>
                  <a:gd name="T87" fmla="*/ 18 h 44"/>
                  <a:gd name="T88" fmla="*/ 7 w 124"/>
                  <a:gd name="T89" fmla="*/ 23 h 44"/>
                  <a:gd name="T90" fmla="*/ 5 w 124"/>
                  <a:gd name="T91" fmla="*/ 21 h 44"/>
                  <a:gd name="T92" fmla="*/ 7 w 124"/>
                  <a:gd name="T93" fmla="*/ 24 h 44"/>
                  <a:gd name="T94" fmla="*/ 2 w 124"/>
                  <a:gd name="T95" fmla="*/ 24 h 44"/>
                  <a:gd name="T96" fmla="*/ 2 w 124"/>
                  <a:gd name="T97" fmla="*/ 18 h 44"/>
                  <a:gd name="T98" fmla="*/ 2 w 124"/>
                  <a:gd name="T99" fmla="*/ 18 h 44"/>
                  <a:gd name="T100" fmla="*/ 5 w 124"/>
                  <a:gd name="T101" fmla="*/ 17 h 44"/>
                  <a:gd name="T102" fmla="*/ 123 w 124"/>
                  <a:gd name="T103" fmla="*/ 37 h 44"/>
                  <a:gd name="T104" fmla="*/ 122 w 124"/>
                  <a:gd name="T105" fmla="*/ 42 h 44"/>
                  <a:gd name="T106" fmla="*/ 117 w 124"/>
                  <a:gd name="T107" fmla="*/ 42 h 44"/>
                  <a:gd name="T108" fmla="*/ 120 w 124"/>
                  <a:gd name="T109" fmla="*/ 40 h 44"/>
                  <a:gd name="T110" fmla="*/ 117 w 124"/>
                  <a:gd name="T111" fmla="*/ 42 h 44"/>
                  <a:gd name="T112" fmla="*/ 120 w 124"/>
                  <a:gd name="T113" fmla="*/ 39 h 44"/>
                  <a:gd name="T114" fmla="*/ 123 w 124"/>
                  <a:gd name="T11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44">
                    <a:moveTo>
                      <a:pt x="64" y="1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9" y="3"/>
                      <a:pt x="68" y="5"/>
                    </a:cubicBezTo>
                    <a:cubicBezTo>
                      <a:pt x="68" y="7"/>
                      <a:pt x="67" y="9"/>
                      <a:pt x="65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8"/>
                      <a:pt x="60" y="6"/>
                      <a:pt x="61" y="4"/>
                    </a:cubicBezTo>
                    <a:cubicBezTo>
                      <a:pt x="61" y="2"/>
                      <a:pt x="63" y="1"/>
                      <a:pt x="64" y="1"/>
                    </a:cubicBezTo>
                    <a:close/>
                    <a:moveTo>
                      <a:pt x="43" y="0"/>
                    </a:moveTo>
                    <a:cubicBezTo>
                      <a:pt x="45" y="0"/>
                      <a:pt x="47" y="1"/>
                      <a:pt x="47" y="3"/>
                    </a:cubicBezTo>
                    <a:cubicBezTo>
                      <a:pt x="47" y="5"/>
                      <a:pt x="46" y="7"/>
                      <a:pt x="44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1" y="8"/>
                      <a:pt x="39" y="6"/>
                      <a:pt x="39" y="4"/>
                    </a:cubicBezTo>
                    <a:cubicBezTo>
                      <a:pt x="39" y="2"/>
                      <a:pt x="40" y="0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85" y="8"/>
                    </a:moveTo>
                    <a:cubicBezTo>
                      <a:pt x="86" y="8"/>
                      <a:pt x="86" y="8"/>
                      <a:pt x="87" y="8"/>
                    </a:cubicBezTo>
                    <a:cubicBezTo>
                      <a:pt x="87" y="8"/>
                      <a:pt x="87" y="8"/>
                      <a:pt x="88" y="8"/>
                    </a:cubicBezTo>
                    <a:cubicBezTo>
                      <a:pt x="89" y="9"/>
                      <a:pt x="90" y="12"/>
                      <a:pt x="89" y="13"/>
                    </a:cubicBezTo>
                    <a:cubicBezTo>
                      <a:pt x="89" y="15"/>
                      <a:pt x="86" y="16"/>
                      <a:pt x="84" y="15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2" y="14"/>
                      <a:pt x="81" y="12"/>
                      <a:pt x="82" y="10"/>
                    </a:cubicBezTo>
                    <a:cubicBezTo>
                      <a:pt x="83" y="8"/>
                      <a:pt x="84" y="8"/>
                      <a:pt x="85" y="8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8"/>
                    </a:cubicBezTo>
                    <a:cubicBezTo>
                      <a:pt x="27" y="9"/>
                      <a:pt x="26" y="12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4"/>
                      <a:pt x="20" y="13"/>
                      <a:pt x="19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4" y="20"/>
                    </a:moveTo>
                    <a:cubicBezTo>
                      <a:pt x="105" y="20"/>
                      <a:pt x="106" y="20"/>
                      <a:pt x="106" y="20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5"/>
                      <a:pt x="100" y="23"/>
                      <a:pt x="101" y="21"/>
                    </a:cubicBezTo>
                    <a:cubicBezTo>
                      <a:pt x="102" y="20"/>
                      <a:pt x="103" y="20"/>
                      <a:pt x="104" y="20"/>
                    </a:cubicBezTo>
                    <a:close/>
                    <a:moveTo>
                      <a:pt x="5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9" y="22"/>
                      <a:pt x="7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3" y="25"/>
                      <a:pt x="2" y="24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4" y="17"/>
                      <a:pt x="5" y="17"/>
                    </a:cubicBezTo>
                    <a:close/>
                    <a:moveTo>
                      <a:pt x="123" y="37"/>
                    </a:moveTo>
                    <a:cubicBezTo>
                      <a:pt x="124" y="38"/>
                      <a:pt x="124" y="41"/>
                      <a:pt x="122" y="42"/>
                    </a:cubicBezTo>
                    <a:cubicBezTo>
                      <a:pt x="121" y="44"/>
                      <a:pt x="119" y="44"/>
                      <a:pt x="117" y="42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39"/>
                      <a:pt x="120" y="39"/>
                      <a:pt x="120" y="39"/>
                    </a:cubicBezTo>
                    <a:lnTo>
                      <a:pt x="123" y="3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6" name="Полилиния 53"/>
              <p:cNvSpPr>
                <a:spLocks/>
              </p:cNvSpPr>
              <p:nvPr/>
            </p:nvSpPr>
            <p:spPr bwMode="auto">
              <a:xfrm>
                <a:off x="9350374" y="2160587"/>
                <a:ext cx="25400" cy="28575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3 h 8"/>
                  <a:gd name="T4" fmla="*/ 4 w 7"/>
                  <a:gd name="T5" fmla="*/ 4 h 8"/>
                  <a:gd name="T6" fmla="*/ 4 w 7"/>
                  <a:gd name="T7" fmla="*/ 4 h 8"/>
                  <a:gd name="T8" fmla="*/ 4 w 7"/>
                  <a:gd name="T9" fmla="*/ 4 h 8"/>
                  <a:gd name="T10" fmla="*/ 4 w 7"/>
                  <a:gd name="T11" fmla="*/ 4 h 8"/>
                  <a:gd name="T12" fmla="*/ 7 w 7"/>
                  <a:gd name="T13" fmla="*/ 6 h 8"/>
                  <a:gd name="T14" fmla="*/ 3 w 7"/>
                  <a:gd name="T15" fmla="*/ 8 h 8"/>
                  <a:gd name="T16" fmla="*/ 0 w 7"/>
                  <a:gd name="T17" fmla="*/ 5 h 8"/>
                  <a:gd name="T18" fmla="*/ 3 w 7"/>
                  <a:gd name="T19" fmla="*/ 1 h 8"/>
                  <a:gd name="T20" fmla="*/ 4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7" name="Полилиния 54"/>
              <p:cNvSpPr>
                <a:spLocks noEditPoints="1"/>
              </p:cNvSpPr>
              <p:nvPr/>
            </p:nvSpPr>
            <p:spPr bwMode="auto">
              <a:xfrm>
                <a:off x="8943974" y="1998662"/>
                <a:ext cx="403225" cy="119062"/>
              </a:xfrm>
              <a:custGeom>
                <a:avLst/>
                <a:gdLst>
                  <a:gd name="T0" fmla="*/ 65 w 107"/>
                  <a:gd name="T1" fmla="*/ 1 h 32"/>
                  <a:gd name="T2" fmla="*/ 66 w 107"/>
                  <a:gd name="T3" fmla="*/ 1 h 32"/>
                  <a:gd name="T4" fmla="*/ 67 w 107"/>
                  <a:gd name="T5" fmla="*/ 1 h 32"/>
                  <a:gd name="T6" fmla="*/ 70 w 107"/>
                  <a:gd name="T7" fmla="*/ 5 h 32"/>
                  <a:gd name="T8" fmla="*/ 66 w 107"/>
                  <a:gd name="T9" fmla="*/ 8 h 32"/>
                  <a:gd name="T10" fmla="*/ 66 w 107"/>
                  <a:gd name="T11" fmla="*/ 5 h 32"/>
                  <a:gd name="T12" fmla="*/ 65 w 107"/>
                  <a:gd name="T13" fmla="*/ 8 h 32"/>
                  <a:gd name="T14" fmla="*/ 62 w 107"/>
                  <a:gd name="T15" fmla="*/ 4 h 32"/>
                  <a:gd name="T16" fmla="*/ 65 w 107"/>
                  <a:gd name="T17" fmla="*/ 1 h 32"/>
                  <a:gd name="T18" fmla="*/ 44 w 107"/>
                  <a:gd name="T19" fmla="*/ 0 h 32"/>
                  <a:gd name="T20" fmla="*/ 48 w 107"/>
                  <a:gd name="T21" fmla="*/ 3 h 32"/>
                  <a:gd name="T22" fmla="*/ 45 w 107"/>
                  <a:gd name="T23" fmla="*/ 7 h 32"/>
                  <a:gd name="T24" fmla="*/ 44 w 107"/>
                  <a:gd name="T25" fmla="*/ 7 h 32"/>
                  <a:gd name="T26" fmla="*/ 40 w 107"/>
                  <a:gd name="T27" fmla="*/ 4 h 32"/>
                  <a:gd name="T28" fmla="*/ 43 w 107"/>
                  <a:gd name="T29" fmla="*/ 0 h 32"/>
                  <a:gd name="T30" fmla="*/ 44 w 107"/>
                  <a:gd name="T31" fmla="*/ 0 h 32"/>
                  <a:gd name="T32" fmla="*/ 23 w 107"/>
                  <a:gd name="T33" fmla="*/ 5 h 32"/>
                  <a:gd name="T34" fmla="*/ 27 w 107"/>
                  <a:gd name="T35" fmla="*/ 7 h 32"/>
                  <a:gd name="T36" fmla="*/ 25 w 107"/>
                  <a:gd name="T37" fmla="*/ 12 h 32"/>
                  <a:gd name="T38" fmla="*/ 23 w 107"/>
                  <a:gd name="T39" fmla="*/ 8 h 32"/>
                  <a:gd name="T40" fmla="*/ 24 w 107"/>
                  <a:gd name="T41" fmla="*/ 12 h 32"/>
                  <a:gd name="T42" fmla="*/ 19 w 107"/>
                  <a:gd name="T43" fmla="*/ 10 h 32"/>
                  <a:gd name="T44" fmla="*/ 21 w 107"/>
                  <a:gd name="T45" fmla="*/ 5 h 32"/>
                  <a:gd name="T46" fmla="*/ 22 w 107"/>
                  <a:gd name="T47" fmla="*/ 5 h 32"/>
                  <a:gd name="T48" fmla="*/ 23 w 107"/>
                  <a:gd name="T49" fmla="*/ 5 h 32"/>
                  <a:gd name="T50" fmla="*/ 86 w 107"/>
                  <a:gd name="T51" fmla="*/ 8 h 32"/>
                  <a:gd name="T52" fmla="*/ 88 w 107"/>
                  <a:gd name="T53" fmla="*/ 9 h 32"/>
                  <a:gd name="T54" fmla="*/ 89 w 107"/>
                  <a:gd name="T55" fmla="*/ 9 h 32"/>
                  <a:gd name="T56" fmla="*/ 90 w 107"/>
                  <a:gd name="T57" fmla="*/ 14 h 32"/>
                  <a:gd name="T58" fmla="*/ 85 w 107"/>
                  <a:gd name="T59" fmla="*/ 16 h 32"/>
                  <a:gd name="T60" fmla="*/ 87 w 107"/>
                  <a:gd name="T61" fmla="*/ 12 h 32"/>
                  <a:gd name="T62" fmla="*/ 84 w 107"/>
                  <a:gd name="T63" fmla="*/ 15 h 32"/>
                  <a:gd name="T64" fmla="*/ 83 w 107"/>
                  <a:gd name="T65" fmla="*/ 10 h 32"/>
                  <a:gd name="T66" fmla="*/ 86 w 107"/>
                  <a:gd name="T67" fmla="*/ 8 h 32"/>
                  <a:gd name="T68" fmla="*/ 4 w 107"/>
                  <a:gd name="T69" fmla="*/ 15 h 32"/>
                  <a:gd name="T70" fmla="*/ 7 w 107"/>
                  <a:gd name="T71" fmla="*/ 16 h 32"/>
                  <a:gd name="T72" fmla="*/ 7 w 107"/>
                  <a:gd name="T73" fmla="*/ 21 h 32"/>
                  <a:gd name="T74" fmla="*/ 6 w 107"/>
                  <a:gd name="T75" fmla="*/ 22 h 32"/>
                  <a:gd name="T76" fmla="*/ 1 w 107"/>
                  <a:gd name="T77" fmla="*/ 21 h 32"/>
                  <a:gd name="T78" fmla="*/ 1 w 107"/>
                  <a:gd name="T79" fmla="*/ 16 h 32"/>
                  <a:gd name="T80" fmla="*/ 4 w 107"/>
                  <a:gd name="T81" fmla="*/ 15 h 32"/>
                  <a:gd name="T82" fmla="*/ 103 w 107"/>
                  <a:gd name="T83" fmla="*/ 23 h 32"/>
                  <a:gd name="T84" fmla="*/ 106 w 107"/>
                  <a:gd name="T85" fmla="*/ 25 h 32"/>
                  <a:gd name="T86" fmla="*/ 106 w 107"/>
                  <a:gd name="T87" fmla="*/ 25 h 32"/>
                  <a:gd name="T88" fmla="*/ 105 w 107"/>
                  <a:gd name="T89" fmla="*/ 31 h 32"/>
                  <a:gd name="T90" fmla="*/ 100 w 107"/>
                  <a:gd name="T91" fmla="*/ 29 h 32"/>
                  <a:gd name="T92" fmla="*/ 103 w 107"/>
                  <a:gd name="T93" fmla="*/ 27 h 32"/>
                  <a:gd name="T94" fmla="*/ 100 w 107"/>
                  <a:gd name="T95" fmla="*/ 29 h 32"/>
                  <a:gd name="T96" fmla="*/ 100 w 107"/>
                  <a:gd name="T97" fmla="*/ 24 h 32"/>
                  <a:gd name="T98" fmla="*/ 103 w 107"/>
                  <a:gd name="T9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32">
                    <a:moveTo>
                      <a:pt x="65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1"/>
                      <a:pt x="70" y="3"/>
                      <a:pt x="70" y="5"/>
                    </a:cubicBezTo>
                    <a:cubicBezTo>
                      <a:pt x="70" y="7"/>
                      <a:pt x="68" y="9"/>
                      <a:pt x="66" y="8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1" y="6"/>
                      <a:pt x="62" y="4"/>
                    </a:cubicBezTo>
                    <a:cubicBezTo>
                      <a:pt x="62" y="2"/>
                      <a:pt x="64" y="1"/>
                      <a:pt x="65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7" y="1"/>
                      <a:pt x="48" y="3"/>
                    </a:cubicBezTo>
                    <a:cubicBezTo>
                      <a:pt x="48" y="5"/>
                      <a:pt x="47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40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lose/>
                    <a:moveTo>
                      <a:pt x="23" y="5"/>
                    </a:moveTo>
                    <a:cubicBezTo>
                      <a:pt x="25" y="5"/>
                      <a:pt x="26" y="6"/>
                      <a:pt x="27" y="7"/>
                    </a:cubicBezTo>
                    <a:cubicBezTo>
                      <a:pt x="28" y="9"/>
                      <a:pt x="27" y="11"/>
                      <a:pt x="25" y="1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3"/>
                      <a:pt x="20" y="12"/>
                      <a:pt x="19" y="10"/>
                    </a:cubicBezTo>
                    <a:cubicBezTo>
                      <a:pt x="18" y="8"/>
                      <a:pt x="19" y="6"/>
                      <a:pt x="21" y="5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2" y="5"/>
                      <a:pt x="23" y="5"/>
                      <a:pt x="23" y="5"/>
                    </a:cubicBezTo>
                    <a:close/>
                    <a:moveTo>
                      <a:pt x="86" y="8"/>
                    </a:moveTo>
                    <a:cubicBezTo>
                      <a:pt x="87" y="8"/>
                      <a:pt x="87" y="8"/>
                      <a:pt x="88" y="9"/>
                    </a:cubicBezTo>
                    <a:cubicBezTo>
                      <a:pt x="88" y="9"/>
                      <a:pt x="89" y="9"/>
                      <a:pt x="89" y="9"/>
                    </a:cubicBezTo>
                    <a:cubicBezTo>
                      <a:pt x="90" y="10"/>
                      <a:pt x="91" y="13"/>
                      <a:pt x="90" y="14"/>
                    </a:cubicBezTo>
                    <a:cubicBezTo>
                      <a:pt x="89" y="16"/>
                      <a:pt x="87" y="17"/>
                      <a:pt x="85" y="16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3" y="14"/>
                      <a:pt x="82" y="12"/>
                      <a:pt x="83" y="10"/>
                    </a:cubicBezTo>
                    <a:cubicBezTo>
                      <a:pt x="84" y="9"/>
                      <a:pt x="85" y="8"/>
                      <a:pt x="86" y="8"/>
                    </a:cubicBezTo>
                    <a:close/>
                    <a:moveTo>
                      <a:pt x="4" y="15"/>
                    </a:moveTo>
                    <a:cubicBezTo>
                      <a:pt x="5" y="15"/>
                      <a:pt x="6" y="15"/>
                      <a:pt x="7" y="16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23"/>
                      <a:pt x="2" y="22"/>
                      <a:pt x="1" y="21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5"/>
                      <a:pt x="4" y="15"/>
                    </a:cubicBezTo>
                    <a:close/>
                    <a:moveTo>
                      <a:pt x="103" y="23"/>
                    </a:moveTo>
                    <a:cubicBezTo>
                      <a:pt x="104" y="23"/>
                      <a:pt x="105" y="24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7" y="27"/>
                      <a:pt x="107" y="29"/>
                      <a:pt x="105" y="31"/>
                    </a:cubicBezTo>
                    <a:cubicBezTo>
                      <a:pt x="104" y="32"/>
                      <a:pt x="101" y="31"/>
                      <a:pt x="100" y="29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98" y="27"/>
                      <a:pt x="99" y="25"/>
                      <a:pt x="100" y="24"/>
                    </a:cubicBezTo>
                    <a:cubicBezTo>
                      <a:pt x="101" y="23"/>
                      <a:pt x="102" y="23"/>
                      <a:pt x="103" y="2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8" name="Полилиния 55"/>
              <p:cNvSpPr>
                <a:spLocks/>
              </p:cNvSpPr>
              <p:nvPr/>
            </p:nvSpPr>
            <p:spPr bwMode="auto">
              <a:xfrm>
                <a:off x="8888411" y="2111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6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69" name="Полилиния 56"/>
              <p:cNvSpPr>
                <a:spLocks noEditPoints="1"/>
              </p:cNvSpPr>
              <p:nvPr/>
            </p:nvSpPr>
            <p:spPr bwMode="auto">
              <a:xfrm>
                <a:off x="8196261" y="1922462"/>
                <a:ext cx="673100" cy="147637"/>
              </a:xfrm>
              <a:custGeom>
                <a:avLst/>
                <a:gdLst>
                  <a:gd name="T0" fmla="*/ 93 w 179"/>
                  <a:gd name="T1" fmla="*/ 3 h 39"/>
                  <a:gd name="T2" fmla="*/ 89 w 179"/>
                  <a:gd name="T3" fmla="*/ 7 h 39"/>
                  <a:gd name="T4" fmla="*/ 88 w 179"/>
                  <a:gd name="T5" fmla="*/ 0 h 39"/>
                  <a:gd name="T6" fmla="*/ 90 w 179"/>
                  <a:gd name="T7" fmla="*/ 0 h 39"/>
                  <a:gd name="T8" fmla="*/ 112 w 179"/>
                  <a:gd name="T9" fmla="*/ 1 h 39"/>
                  <a:gd name="T10" fmla="*/ 112 w 179"/>
                  <a:gd name="T11" fmla="*/ 8 h 39"/>
                  <a:gd name="T12" fmla="*/ 108 w 179"/>
                  <a:gd name="T13" fmla="*/ 4 h 39"/>
                  <a:gd name="T14" fmla="*/ 67 w 179"/>
                  <a:gd name="T15" fmla="*/ 2 h 39"/>
                  <a:gd name="T16" fmla="*/ 67 w 179"/>
                  <a:gd name="T17" fmla="*/ 9 h 39"/>
                  <a:gd name="T18" fmla="*/ 67 w 179"/>
                  <a:gd name="T19" fmla="*/ 10 h 39"/>
                  <a:gd name="T20" fmla="*/ 66 w 179"/>
                  <a:gd name="T21" fmla="*/ 2 h 39"/>
                  <a:gd name="T22" fmla="*/ 135 w 179"/>
                  <a:gd name="T23" fmla="*/ 6 h 39"/>
                  <a:gd name="T24" fmla="*/ 139 w 179"/>
                  <a:gd name="T25" fmla="*/ 11 h 39"/>
                  <a:gd name="T26" fmla="*/ 134 w 179"/>
                  <a:gd name="T27" fmla="*/ 13 h 39"/>
                  <a:gd name="T28" fmla="*/ 135 w 179"/>
                  <a:gd name="T29" fmla="*/ 6 h 39"/>
                  <a:gd name="T30" fmla="*/ 48 w 179"/>
                  <a:gd name="T31" fmla="*/ 10 h 39"/>
                  <a:gd name="T32" fmla="*/ 45 w 179"/>
                  <a:gd name="T33" fmla="*/ 15 h 39"/>
                  <a:gd name="T34" fmla="*/ 42 w 179"/>
                  <a:gd name="T35" fmla="*/ 8 h 39"/>
                  <a:gd name="T36" fmla="*/ 45 w 179"/>
                  <a:gd name="T37" fmla="*/ 8 h 39"/>
                  <a:gd name="T38" fmla="*/ 158 w 179"/>
                  <a:gd name="T39" fmla="*/ 16 h 39"/>
                  <a:gd name="T40" fmla="*/ 160 w 179"/>
                  <a:gd name="T41" fmla="*/ 22 h 39"/>
                  <a:gd name="T42" fmla="*/ 157 w 179"/>
                  <a:gd name="T43" fmla="*/ 20 h 39"/>
                  <a:gd name="T44" fmla="*/ 153 w 179"/>
                  <a:gd name="T45" fmla="*/ 18 h 39"/>
                  <a:gd name="T46" fmla="*/ 24 w 179"/>
                  <a:gd name="T47" fmla="*/ 17 h 39"/>
                  <a:gd name="T48" fmla="*/ 26 w 179"/>
                  <a:gd name="T49" fmla="*/ 24 h 39"/>
                  <a:gd name="T50" fmla="*/ 20 w 179"/>
                  <a:gd name="T51" fmla="*/ 23 h 39"/>
                  <a:gd name="T52" fmla="*/ 22 w 179"/>
                  <a:gd name="T53" fmla="*/ 18 h 39"/>
                  <a:gd name="T54" fmla="*/ 174 w 179"/>
                  <a:gd name="T55" fmla="*/ 31 h 39"/>
                  <a:gd name="T56" fmla="*/ 178 w 179"/>
                  <a:gd name="T57" fmla="*/ 32 h 39"/>
                  <a:gd name="T58" fmla="*/ 172 w 179"/>
                  <a:gd name="T59" fmla="*/ 37 h 39"/>
                  <a:gd name="T60" fmla="*/ 172 w 179"/>
                  <a:gd name="T61" fmla="*/ 32 h 39"/>
                  <a:gd name="T62" fmla="*/ 5 w 179"/>
                  <a:gd name="T63" fmla="*/ 30 h 39"/>
                  <a:gd name="T64" fmla="*/ 7 w 179"/>
                  <a:gd name="T65" fmla="*/ 37 h 39"/>
                  <a:gd name="T66" fmla="*/ 2 w 179"/>
                  <a:gd name="T67" fmla="*/ 36 h 39"/>
                  <a:gd name="T68" fmla="*/ 2 w 179"/>
                  <a:gd name="T69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9" h="39">
                    <a:moveTo>
                      <a:pt x="90" y="0"/>
                    </a:moveTo>
                    <a:cubicBezTo>
                      <a:pt x="91" y="0"/>
                      <a:pt x="93" y="1"/>
                      <a:pt x="93" y="3"/>
                    </a:cubicBezTo>
                    <a:cubicBezTo>
                      <a:pt x="93" y="5"/>
                      <a:pt x="92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5" y="6"/>
                      <a:pt x="85" y="4"/>
                    </a:cubicBezTo>
                    <a:cubicBezTo>
                      <a:pt x="85" y="1"/>
                      <a:pt x="86" y="0"/>
                      <a:pt x="88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lose/>
                    <a:moveTo>
                      <a:pt x="112" y="1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1"/>
                      <a:pt x="116" y="3"/>
                      <a:pt x="116" y="5"/>
                    </a:cubicBezTo>
                    <a:cubicBezTo>
                      <a:pt x="116" y="7"/>
                      <a:pt x="114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9" y="8"/>
                      <a:pt x="108" y="6"/>
                      <a:pt x="108" y="4"/>
                    </a:cubicBezTo>
                    <a:cubicBezTo>
                      <a:pt x="108" y="2"/>
                      <a:pt x="110" y="1"/>
                      <a:pt x="112" y="1"/>
                    </a:cubicBezTo>
                    <a:close/>
                    <a:moveTo>
                      <a:pt x="67" y="2"/>
                    </a:moveTo>
                    <a:cubicBezTo>
                      <a:pt x="68" y="2"/>
                      <a:pt x="70" y="3"/>
                      <a:pt x="70" y="5"/>
                    </a:cubicBezTo>
                    <a:cubicBezTo>
                      <a:pt x="71" y="7"/>
                      <a:pt x="69" y="9"/>
                      <a:pt x="67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7" y="2"/>
                    </a:cubicBezTo>
                    <a:close/>
                    <a:moveTo>
                      <a:pt x="135" y="6"/>
                    </a:moveTo>
                    <a:cubicBezTo>
                      <a:pt x="135" y="6"/>
                      <a:pt x="135" y="6"/>
                      <a:pt x="136" y="6"/>
                    </a:cubicBezTo>
                    <a:cubicBezTo>
                      <a:pt x="138" y="7"/>
                      <a:pt x="139" y="9"/>
                      <a:pt x="139" y="11"/>
                    </a:cubicBezTo>
                    <a:cubicBezTo>
                      <a:pt x="138" y="13"/>
                      <a:pt x="136" y="14"/>
                      <a:pt x="134" y="13"/>
                    </a:cubicBezTo>
                    <a:cubicBezTo>
                      <a:pt x="134" y="13"/>
                      <a:pt x="134" y="13"/>
                      <a:pt x="134" y="13"/>
                    </a:cubicBezTo>
                    <a:cubicBezTo>
                      <a:pt x="132" y="13"/>
                      <a:pt x="130" y="10"/>
                      <a:pt x="131" y="8"/>
                    </a:cubicBezTo>
                    <a:cubicBezTo>
                      <a:pt x="132" y="7"/>
                      <a:pt x="133" y="6"/>
                      <a:pt x="135" y="6"/>
                    </a:cubicBezTo>
                    <a:close/>
                    <a:moveTo>
                      <a:pt x="45" y="8"/>
                    </a:moveTo>
                    <a:cubicBezTo>
                      <a:pt x="46" y="8"/>
                      <a:pt x="47" y="9"/>
                      <a:pt x="48" y="10"/>
                    </a:cubicBezTo>
                    <a:cubicBezTo>
                      <a:pt x="49" y="12"/>
                      <a:pt x="48" y="15"/>
                      <a:pt x="46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3" y="16"/>
                      <a:pt x="41" y="15"/>
                      <a:pt x="40" y="13"/>
                    </a:cubicBezTo>
                    <a:cubicBezTo>
                      <a:pt x="40" y="11"/>
                      <a:pt x="41" y="9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5" y="8"/>
                    </a:cubicBezTo>
                    <a:close/>
                    <a:moveTo>
                      <a:pt x="156" y="16"/>
                    </a:moveTo>
                    <a:cubicBezTo>
                      <a:pt x="157" y="16"/>
                      <a:pt x="157" y="16"/>
                      <a:pt x="158" y="16"/>
                    </a:cubicBezTo>
                    <a:cubicBezTo>
                      <a:pt x="158" y="16"/>
                      <a:pt x="158" y="17"/>
                      <a:pt x="158" y="17"/>
                    </a:cubicBezTo>
                    <a:cubicBezTo>
                      <a:pt x="160" y="18"/>
                      <a:pt x="161" y="20"/>
                      <a:pt x="160" y="22"/>
                    </a:cubicBezTo>
                    <a:cubicBezTo>
                      <a:pt x="159" y="24"/>
                      <a:pt x="157" y="24"/>
                      <a:pt x="155" y="23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2" y="22"/>
                      <a:pt x="152" y="19"/>
                      <a:pt x="153" y="18"/>
                    </a:cubicBezTo>
                    <a:cubicBezTo>
                      <a:pt x="153" y="16"/>
                      <a:pt x="155" y="16"/>
                      <a:pt x="156" y="16"/>
                    </a:cubicBezTo>
                    <a:close/>
                    <a:moveTo>
                      <a:pt x="24" y="17"/>
                    </a:moveTo>
                    <a:cubicBezTo>
                      <a:pt x="25" y="17"/>
                      <a:pt x="26" y="18"/>
                      <a:pt x="27" y="19"/>
                    </a:cubicBezTo>
                    <a:cubicBezTo>
                      <a:pt x="28" y="21"/>
                      <a:pt x="27" y="23"/>
                      <a:pt x="26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5"/>
                      <a:pt x="20" y="23"/>
                    </a:cubicBezTo>
                    <a:cubicBezTo>
                      <a:pt x="19" y="21"/>
                      <a:pt x="19" y="19"/>
                      <a:pt x="21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3" y="17"/>
                      <a:pt x="24" y="17"/>
                    </a:cubicBezTo>
                    <a:close/>
                    <a:moveTo>
                      <a:pt x="174" y="31"/>
                    </a:moveTo>
                    <a:cubicBezTo>
                      <a:pt x="175" y="31"/>
                      <a:pt x="176" y="31"/>
                      <a:pt x="177" y="32"/>
                    </a:cubicBezTo>
                    <a:cubicBezTo>
                      <a:pt x="178" y="32"/>
                      <a:pt x="178" y="32"/>
                      <a:pt x="178" y="32"/>
                    </a:cubicBezTo>
                    <a:cubicBezTo>
                      <a:pt x="179" y="34"/>
                      <a:pt x="179" y="36"/>
                      <a:pt x="177" y="38"/>
                    </a:cubicBezTo>
                    <a:cubicBezTo>
                      <a:pt x="176" y="39"/>
                      <a:pt x="174" y="39"/>
                      <a:pt x="172" y="37"/>
                    </a:cubicBezTo>
                    <a:cubicBezTo>
                      <a:pt x="172" y="37"/>
                      <a:pt x="172" y="37"/>
                      <a:pt x="172" y="37"/>
                    </a:cubicBezTo>
                    <a:cubicBezTo>
                      <a:pt x="170" y="35"/>
                      <a:pt x="170" y="33"/>
                      <a:pt x="172" y="32"/>
                    </a:cubicBezTo>
                    <a:cubicBezTo>
                      <a:pt x="172" y="31"/>
                      <a:pt x="173" y="31"/>
                      <a:pt x="174" y="31"/>
                    </a:cubicBezTo>
                    <a:close/>
                    <a:moveTo>
                      <a:pt x="5" y="30"/>
                    </a:moveTo>
                    <a:cubicBezTo>
                      <a:pt x="6" y="30"/>
                      <a:pt x="7" y="30"/>
                      <a:pt x="8" y="31"/>
                    </a:cubicBezTo>
                    <a:cubicBezTo>
                      <a:pt x="9" y="33"/>
                      <a:pt x="9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5" y="38"/>
                      <a:pt x="3" y="38"/>
                      <a:pt x="2" y="36"/>
                    </a:cubicBezTo>
                    <a:cubicBezTo>
                      <a:pt x="0" y="35"/>
                      <a:pt x="0" y="32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3" y="30"/>
                      <a:pt x="4" y="30"/>
                      <a:pt x="5" y="3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0" name="Полилиния 57"/>
              <p:cNvSpPr>
                <a:spLocks/>
              </p:cNvSpPr>
              <p:nvPr/>
            </p:nvSpPr>
            <p:spPr bwMode="auto">
              <a:xfrm>
                <a:off x="8140699" y="2095499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6 w 8"/>
                  <a:gd name="T5" fmla="*/ 1 h 8"/>
                  <a:gd name="T6" fmla="*/ 7 w 8"/>
                  <a:gd name="T7" fmla="*/ 6 h 8"/>
                  <a:gd name="T8" fmla="*/ 7 w 8"/>
                  <a:gd name="T9" fmla="*/ 6 h 8"/>
                  <a:gd name="T10" fmla="*/ 3 w 8"/>
                  <a:gd name="T11" fmla="*/ 8 h 8"/>
                  <a:gd name="T12" fmla="*/ 0 w 8"/>
                  <a:gd name="T13" fmla="*/ 5 h 8"/>
                  <a:gd name="T14" fmla="*/ 2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1" name="Полилиния 58"/>
              <p:cNvSpPr>
                <a:spLocks noEditPoints="1"/>
              </p:cNvSpPr>
              <p:nvPr/>
            </p:nvSpPr>
            <p:spPr bwMode="auto">
              <a:xfrm>
                <a:off x="7527924" y="1900237"/>
                <a:ext cx="601662" cy="150812"/>
              </a:xfrm>
              <a:custGeom>
                <a:avLst/>
                <a:gdLst>
                  <a:gd name="T0" fmla="*/ 92 w 160"/>
                  <a:gd name="T1" fmla="*/ 0 h 40"/>
                  <a:gd name="T2" fmla="*/ 96 w 160"/>
                  <a:gd name="T3" fmla="*/ 5 h 40"/>
                  <a:gd name="T4" fmla="*/ 92 w 160"/>
                  <a:gd name="T5" fmla="*/ 8 h 40"/>
                  <a:gd name="T6" fmla="*/ 92 w 160"/>
                  <a:gd name="T7" fmla="*/ 0 h 40"/>
                  <a:gd name="T8" fmla="*/ 73 w 160"/>
                  <a:gd name="T9" fmla="*/ 4 h 40"/>
                  <a:gd name="T10" fmla="*/ 69 w 160"/>
                  <a:gd name="T11" fmla="*/ 4 h 40"/>
                  <a:gd name="T12" fmla="*/ 68 w 160"/>
                  <a:gd name="T13" fmla="*/ 1 h 40"/>
                  <a:gd name="T14" fmla="*/ 69 w 160"/>
                  <a:gd name="T15" fmla="*/ 0 h 40"/>
                  <a:gd name="T16" fmla="*/ 116 w 160"/>
                  <a:gd name="T17" fmla="*/ 5 h 40"/>
                  <a:gd name="T18" fmla="*/ 120 w 160"/>
                  <a:gd name="T19" fmla="*/ 10 h 40"/>
                  <a:gd name="T20" fmla="*/ 114 w 160"/>
                  <a:gd name="T21" fmla="*/ 12 h 40"/>
                  <a:gd name="T22" fmla="*/ 115 w 160"/>
                  <a:gd name="T23" fmla="*/ 5 h 40"/>
                  <a:gd name="T24" fmla="*/ 49 w 160"/>
                  <a:gd name="T25" fmla="*/ 7 h 40"/>
                  <a:gd name="T26" fmla="*/ 46 w 160"/>
                  <a:gd name="T27" fmla="*/ 12 h 40"/>
                  <a:gd name="T28" fmla="*/ 44 w 160"/>
                  <a:gd name="T29" fmla="*/ 5 h 40"/>
                  <a:gd name="T30" fmla="*/ 46 w 160"/>
                  <a:gd name="T31" fmla="*/ 5 h 40"/>
                  <a:gd name="T32" fmla="*/ 139 w 160"/>
                  <a:gd name="T33" fmla="*/ 16 h 40"/>
                  <a:gd name="T34" fmla="*/ 141 w 160"/>
                  <a:gd name="T35" fmla="*/ 21 h 40"/>
                  <a:gd name="T36" fmla="*/ 135 w 160"/>
                  <a:gd name="T37" fmla="*/ 22 h 40"/>
                  <a:gd name="T38" fmla="*/ 137 w 160"/>
                  <a:gd name="T39" fmla="*/ 15 h 40"/>
                  <a:gd name="T40" fmla="*/ 27 w 160"/>
                  <a:gd name="T41" fmla="*/ 15 h 40"/>
                  <a:gd name="T42" fmla="*/ 25 w 160"/>
                  <a:gd name="T43" fmla="*/ 20 h 40"/>
                  <a:gd name="T44" fmla="*/ 22 w 160"/>
                  <a:gd name="T45" fmla="*/ 14 h 40"/>
                  <a:gd name="T46" fmla="*/ 24 w 160"/>
                  <a:gd name="T47" fmla="*/ 13 h 40"/>
                  <a:gd name="T48" fmla="*/ 158 w 160"/>
                  <a:gd name="T49" fmla="*/ 32 h 40"/>
                  <a:gd name="T50" fmla="*/ 158 w 160"/>
                  <a:gd name="T51" fmla="*/ 38 h 40"/>
                  <a:gd name="T52" fmla="*/ 152 w 160"/>
                  <a:gd name="T53" fmla="*/ 37 h 40"/>
                  <a:gd name="T54" fmla="*/ 155 w 160"/>
                  <a:gd name="T55" fmla="*/ 31 h 40"/>
                  <a:gd name="T56" fmla="*/ 7 w 160"/>
                  <a:gd name="T57" fmla="*/ 27 h 40"/>
                  <a:gd name="T58" fmla="*/ 6 w 160"/>
                  <a:gd name="T59" fmla="*/ 32 h 40"/>
                  <a:gd name="T60" fmla="*/ 2 w 160"/>
                  <a:gd name="T61" fmla="*/ 27 h 40"/>
                  <a:gd name="T62" fmla="*/ 5 w 160"/>
                  <a:gd name="T63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0" h="40"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3"/>
                      <a:pt x="96" y="5"/>
                    </a:cubicBezTo>
                    <a:cubicBezTo>
                      <a:pt x="96" y="7"/>
                      <a:pt x="95" y="8"/>
                      <a:pt x="92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0" y="8"/>
                      <a:pt x="88" y="6"/>
                      <a:pt x="88" y="4"/>
                    </a:cubicBezTo>
                    <a:cubicBezTo>
                      <a:pt x="88" y="2"/>
                      <a:pt x="90" y="0"/>
                      <a:pt x="92" y="0"/>
                    </a:cubicBezTo>
                    <a:close/>
                    <a:moveTo>
                      <a:pt x="69" y="0"/>
                    </a:moveTo>
                    <a:cubicBezTo>
                      <a:pt x="71" y="1"/>
                      <a:pt x="72" y="2"/>
                      <a:pt x="73" y="4"/>
                    </a:cubicBezTo>
                    <a:cubicBezTo>
                      <a:pt x="73" y="6"/>
                      <a:pt x="72" y="8"/>
                      <a:pt x="69" y="8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lose/>
                    <a:moveTo>
                      <a:pt x="115" y="5"/>
                    </a:moveTo>
                    <a:cubicBezTo>
                      <a:pt x="116" y="5"/>
                      <a:pt x="116" y="5"/>
                      <a:pt x="116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9" y="6"/>
                      <a:pt x="120" y="8"/>
                      <a:pt x="120" y="10"/>
                    </a:cubicBezTo>
                    <a:cubicBezTo>
                      <a:pt x="119" y="12"/>
                      <a:pt x="117" y="13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2" y="12"/>
                      <a:pt x="111" y="10"/>
                      <a:pt x="112" y="8"/>
                    </a:cubicBezTo>
                    <a:cubicBezTo>
                      <a:pt x="112" y="6"/>
                      <a:pt x="114" y="5"/>
                      <a:pt x="115" y="5"/>
                    </a:cubicBezTo>
                    <a:close/>
                    <a:moveTo>
                      <a:pt x="46" y="5"/>
                    </a:moveTo>
                    <a:cubicBezTo>
                      <a:pt x="48" y="5"/>
                      <a:pt x="49" y="6"/>
                      <a:pt x="49" y="7"/>
                    </a:cubicBezTo>
                    <a:cubicBezTo>
                      <a:pt x="50" y="9"/>
                      <a:pt x="49" y="11"/>
                      <a:pt x="47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3"/>
                      <a:pt x="42" y="12"/>
                      <a:pt x="42" y="10"/>
                    </a:cubicBezTo>
                    <a:cubicBezTo>
                      <a:pt x="41" y="8"/>
                      <a:pt x="42" y="6"/>
                      <a:pt x="44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6" y="5"/>
                      <a:pt x="46" y="5"/>
                    </a:cubicBezTo>
                    <a:close/>
                    <a:moveTo>
                      <a:pt x="137" y="15"/>
                    </a:moveTo>
                    <a:cubicBezTo>
                      <a:pt x="138" y="15"/>
                      <a:pt x="138" y="15"/>
                      <a:pt x="139" y="16"/>
                    </a:cubicBezTo>
                    <a:cubicBezTo>
                      <a:pt x="140" y="16"/>
                      <a:pt x="140" y="16"/>
                      <a:pt x="140" y="16"/>
                    </a:cubicBezTo>
                    <a:cubicBezTo>
                      <a:pt x="141" y="17"/>
                      <a:pt x="142" y="19"/>
                      <a:pt x="141" y="21"/>
                    </a:cubicBezTo>
                    <a:cubicBezTo>
                      <a:pt x="140" y="23"/>
                      <a:pt x="138" y="23"/>
                      <a:pt x="136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21"/>
                      <a:pt x="133" y="18"/>
                      <a:pt x="134" y="17"/>
                    </a:cubicBezTo>
                    <a:cubicBezTo>
                      <a:pt x="135" y="16"/>
                      <a:pt x="136" y="15"/>
                      <a:pt x="137" y="15"/>
                    </a:cubicBezTo>
                    <a:close/>
                    <a:moveTo>
                      <a:pt x="24" y="13"/>
                    </a:moveTo>
                    <a:cubicBezTo>
                      <a:pt x="25" y="13"/>
                      <a:pt x="27" y="14"/>
                      <a:pt x="27" y="15"/>
                    </a:cubicBezTo>
                    <a:cubicBezTo>
                      <a:pt x="28" y="17"/>
                      <a:pt x="28" y="19"/>
                      <a:pt x="26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3" y="21"/>
                      <a:pt x="21" y="20"/>
                      <a:pt x="20" y="19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3"/>
                      <a:pt x="24" y="13"/>
                      <a:pt x="24" y="13"/>
                    </a:cubicBezTo>
                    <a:close/>
                    <a:moveTo>
                      <a:pt x="155" y="31"/>
                    </a:moveTo>
                    <a:cubicBezTo>
                      <a:pt x="156" y="31"/>
                      <a:pt x="157" y="32"/>
                      <a:pt x="158" y="32"/>
                    </a:cubicBezTo>
                    <a:cubicBezTo>
                      <a:pt x="158" y="33"/>
                      <a:pt x="158" y="33"/>
                      <a:pt x="158" y="33"/>
                    </a:cubicBezTo>
                    <a:cubicBezTo>
                      <a:pt x="160" y="35"/>
                      <a:pt x="160" y="37"/>
                      <a:pt x="158" y="38"/>
                    </a:cubicBezTo>
                    <a:cubicBezTo>
                      <a:pt x="156" y="40"/>
                      <a:pt x="154" y="39"/>
                      <a:pt x="153" y="38"/>
                    </a:cubicBezTo>
                    <a:cubicBezTo>
                      <a:pt x="152" y="37"/>
                      <a:pt x="152" y="37"/>
                      <a:pt x="152" y="37"/>
                    </a:cubicBezTo>
                    <a:cubicBezTo>
                      <a:pt x="151" y="35"/>
                      <a:pt x="151" y="33"/>
                      <a:pt x="153" y="32"/>
                    </a:cubicBezTo>
                    <a:cubicBezTo>
                      <a:pt x="153" y="31"/>
                      <a:pt x="154" y="31"/>
                      <a:pt x="155" y="31"/>
                    </a:cubicBezTo>
                    <a:close/>
                    <a:moveTo>
                      <a:pt x="5" y="25"/>
                    </a:moveTo>
                    <a:cubicBezTo>
                      <a:pt x="6" y="25"/>
                      <a:pt x="7" y="26"/>
                      <a:pt x="7" y="27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4"/>
                      <a:pt x="3" y="34"/>
                      <a:pt x="1" y="32"/>
                    </a:cubicBezTo>
                    <a:cubicBezTo>
                      <a:pt x="0" y="30"/>
                      <a:pt x="0" y="28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4" y="25"/>
                      <a:pt x="5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2" name="Полилиния 59"/>
              <p:cNvSpPr>
                <a:spLocks/>
              </p:cNvSpPr>
              <p:nvPr/>
            </p:nvSpPr>
            <p:spPr bwMode="auto">
              <a:xfrm>
                <a:off x="7467599" y="20589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7 w 8"/>
                  <a:gd name="T13" fmla="*/ 6 h 8"/>
                  <a:gd name="T14" fmla="*/ 4 w 8"/>
                  <a:gd name="T15" fmla="*/ 8 h 8"/>
                  <a:gd name="T16" fmla="*/ 1 w 8"/>
                  <a:gd name="T17" fmla="*/ 5 h 8"/>
                  <a:gd name="T18" fmla="*/ 3 w 8"/>
                  <a:gd name="T19" fmla="*/ 0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5" y="8"/>
                      <a:pt x="4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3" name="Полилиния 60"/>
              <p:cNvSpPr>
                <a:spLocks noEditPoints="1"/>
              </p:cNvSpPr>
              <p:nvPr/>
            </p:nvSpPr>
            <p:spPr bwMode="auto">
              <a:xfrm>
                <a:off x="6678611" y="1839912"/>
                <a:ext cx="788987" cy="200025"/>
              </a:xfrm>
              <a:custGeom>
                <a:avLst/>
                <a:gdLst>
                  <a:gd name="T0" fmla="*/ 126 w 210"/>
                  <a:gd name="T1" fmla="*/ 0 h 53"/>
                  <a:gd name="T2" fmla="*/ 126 w 210"/>
                  <a:gd name="T3" fmla="*/ 8 h 53"/>
                  <a:gd name="T4" fmla="*/ 122 w 210"/>
                  <a:gd name="T5" fmla="*/ 4 h 53"/>
                  <a:gd name="T6" fmla="*/ 103 w 210"/>
                  <a:gd name="T7" fmla="*/ 1 h 53"/>
                  <a:gd name="T8" fmla="*/ 104 w 210"/>
                  <a:gd name="T9" fmla="*/ 8 h 53"/>
                  <a:gd name="T10" fmla="*/ 99 w 210"/>
                  <a:gd name="T11" fmla="*/ 5 h 53"/>
                  <a:gd name="T12" fmla="*/ 103 w 210"/>
                  <a:gd name="T13" fmla="*/ 1 h 53"/>
                  <a:gd name="T14" fmla="*/ 149 w 210"/>
                  <a:gd name="T15" fmla="*/ 3 h 53"/>
                  <a:gd name="T16" fmla="*/ 148 w 210"/>
                  <a:gd name="T17" fmla="*/ 11 h 53"/>
                  <a:gd name="T18" fmla="*/ 147 w 210"/>
                  <a:gd name="T19" fmla="*/ 11 h 53"/>
                  <a:gd name="T20" fmla="*/ 81 w 210"/>
                  <a:gd name="T21" fmla="*/ 4 h 53"/>
                  <a:gd name="T22" fmla="*/ 83 w 210"/>
                  <a:gd name="T23" fmla="*/ 11 h 53"/>
                  <a:gd name="T24" fmla="*/ 78 w 210"/>
                  <a:gd name="T25" fmla="*/ 9 h 53"/>
                  <a:gd name="T26" fmla="*/ 81 w 210"/>
                  <a:gd name="T27" fmla="*/ 4 h 53"/>
                  <a:gd name="T28" fmla="*/ 171 w 210"/>
                  <a:gd name="T29" fmla="*/ 10 h 53"/>
                  <a:gd name="T30" fmla="*/ 174 w 210"/>
                  <a:gd name="T31" fmla="*/ 15 h 53"/>
                  <a:gd name="T32" fmla="*/ 170 w 210"/>
                  <a:gd name="T33" fmla="*/ 14 h 53"/>
                  <a:gd name="T34" fmla="*/ 166 w 210"/>
                  <a:gd name="T35" fmla="*/ 12 h 53"/>
                  <a:gd name="T36" fmla="*/ 60 w 210"/>
                  <a:gd name="T37" fmla="*/ 10 h 53"/>
                  <a:gd name="T38" fmla="*/ 62 w 210"/>
                  <a:gd name="T39" fmla="*/ 17 h 53"/>
                  <a:gd name="T40" fmla="*/ 62 w 210"/>
                  <a:gd name="T41" fmla="*/ 17 h 53"/>
                  <a:gd name="T42" fmla="*/ 59 w 210"/>
                  <a:gd name="T43" fmla="*/ 10 h 53"/>
                  <a:gd name="T44" fmla="*/ 190 w 210"/>
                  <a:gd name="T45" fmla="*/ 21 h 53"/>
                  <a:gd name="T46" fmla="*/ 192 w 210"/>
                  <a:gd name="T47" fmla="*/ 22 h 53"/>
                  <a:gd name="T48" fmla="*/ 188 w 210"/>
                  <a:gd name="T49" fmla="*/ 28 h 53"/>
                  <a:gd name="T50" fmla="*/ 187 w 210"/>
                  <a:gd name="T51" fmla="*/ 27 h 53"/>
                  <a:gd name="T52" fmla="*/ 190 w 210"/>
                  <a:gd name="T53" fmla="*/ 21 h 53"/>
                  <a:gd name="T54" fmla="*/ 44 w 210"/>
                  <a:gd name="T55" fmla="*/ 21 h 53"/>
                  <a:gd name="T56" fmla="*/ 40 w 210"/>
                  <a:gd name="T57" fmla="*/ 23 h 53"/>
                  <a:gd name="T58" fmla="*/ 36 w 210"/>
                  <a:gd name="T59" fmla="*/ 25 h 53"/>
                  <a:gd name="T60" fmla="*/ 38 w 210"/>
                  <a:gd name="T61" fmla="*/ 19 h 53"/>
                  <a:gd name="T62" fmla="*/ 205 w 210"/>
                  <a:gd name="T63" fmla="*/ 37 h 53"/>
                  <a:gd name="T64" fmla="*/ 209 w 210"/>
                  <a:gd name="T65" fmla="*/ 40 h 53"/>
                  <a:gd name="T66" fmla="*/ 203 w 210"/>
                  <a:gd name="T67" fmla="*/ 43 h 53"/>
                  <a:gd name="T68" fmla="*/ 202 w 210"/>
                  <a:gd name="T69" fmla="*/ 43 h 53"/>
                  <a:gd name="T70" fmla="*/ 205 w 210"/>
                  <a:gd name="T71" fmla="*/ 37 h 53"/>
                  <a:gd name="T72" fmla="*/ 24 w 210"/>
                  <a:gd name="T73" fmla="*/ 32 h 53"/>
                  <a:gd name="T74" fmla="*/ 23 w 210"/>
                  <a:gd name="T75" fmla="*/ 37 h 53"/>
                  <a:gd name="T76" fmla="*/ 19 w 210"/>
                  <a:gd name="T77" fmla="*/ 31 h 53"/>
                  <a:gd name="T78" fmla="*/ 4 w 210"/>
                  <a:gd name="T79" fmla="*/ 44 h 53"/>
                  <a:gd name="T80" fmla="*/ 7 w 210"/>
                  <a:gd name="T81" fmla="*/ 51 h 53"/>
                  <a:gd name="T82" fmla="*/ 7 w 210"/>
                  <a:gd name="T83" fmla="*/ 51 h 53"/>
                  <a:gd name="T84" fmla="*/ 1 w 210"/>
                  <a:gd name="T85" fmla="*/ 46 h 53"/>
                  <a:gd name="T86" fmla="*/ 4 w 210"/>
                  <a:gd name="T87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53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8" y="0"/>
                      <a:pt x="130" y="2"/>
                      <a:pt x="130" y="4"/>
                    </a:cubicBezTo>
                    <a:cubicBezTo>
                      <a:pt x="130" y="6"/>
                      <a:pt x="128" y="8"/>
                      <a:pt x="126" y="8"/>
                    </a:cubicBezTo>
                    <a:cubicBezTo>
                      <a:pt x="126" y="8"/>
                      <a:pt x="125" y="8"/>
                      <a:pt x="125" y="8"/>
                    </a:cubicBezTo>
                    <a:cubicBezTo>
                      <a:pt x="123" y="8"/>
                      <a:pt x="122" y="6"/>
                      <a:pt x="122" y="4"/>
                    </a:cubicBezTo>
                    <a:cubicBezTo>
                      <a:pt x="122" y="2"/>
                      <a:pt x="124" y="0"/>
                      <a:pt x="126" y="0"/>
                    </a:cubicBezTo>
                    <a:close/>
                    <a:moveTo>
                      <a:pt x="103" y="1"/>
                    </a:moveTo>
                    <a:cubicBezTo>
                      <a:pt x="105" y="1"/>
                      <a:pt x="107" y="2"/>
                      <a:pt x="107" y="4"/>
                    </a:cubicBezTo>
                    <a:cubicBezTo>
                      <a:pt x="107" y="6"/>
                      <a:pt x="106" y="8"/>
                      <a:pt x="104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2" y="8"/>
                      <a:pt x="100" y="7"/>
                      <a:pt x="99" y="5"/>
                    </a:cubicBezTo>
                    <a:cubicBezTo>
                      <a:pt x="99" y="3"/>
                      <a:pt x="101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lose/>
                    <a:moveTo>
                      <a:pt x="148" y="3"/>
                    </a:moveTo>
                    <a:cubicBezTo>
                      <a:pt x="148" y="3"/>
                      <a:pt x="149" y="3"/>
                      <a:pt x="149" y="3"/>
                    </a:cubicBezTo>
                    <a:cubicBezTo>
                      <a:pt x="151" y="4"/>
                      <a:pt x="153" y="6"/>
                      <a:pt x="152" y="8"/>
                    </a:cubicBezTo>
                    <a:cubicBezTo>
                      <a:pt x="152" y="10"/>
                      <a:pt x="150" y="11"/>
                      <a:pt x="148" y="11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7" y="11"/>
                      <a:pt x="147" y="11"/>
                      <a:pt x="147" y="11"/>
                    </a:cubicBezTo>
                    <a:lnTo>
                      <a:pt x="148" y="3"/>
                    </a:lnTo>
                    <a:close/>
                    <a:moveTo>
                      <a:pt x="81" y="4"/>
                    </a:moveTo>
                    <a:cubicBezTo>
                      <a:pt x="83" y="4"/>
                      <a:pt x="85" y="5"/>
                      <a:pt x="85" y="7"/>
                    </a:cubicBezTo>
                    <a:cubicBezTo>
                      <a:pt x="86" y="9"/>
                      <a:pt x="85" y="11"/>
                      <a:pt x="83" y="11"/>
                    </a:cubicBezTo>
                    <a:cubicBezTo>
                      <a:pt x="83" y="11"/>
                      <a:pt x="82" y="12"/>
                      <a:pt x="82" y="12"/>
                    </a:cubicBezTo>
                    <a:cubicBezTo>
                      <a:pt x="80" y="12"/>
                      <a:pt x="78" y="11"/>
                      <a:pt x="78" y="9"/>
                    </a:cubicBezTo>
                    <a:cubicBezTo>
                      <a:pt x="77" y="7"/>
                      <a:pt x="78" y="5"/>
                      <a:pt x="80" y="4"/>
                    </a:cubicBezTo>
                    <a:cubicBezTo>
                      <a:pt x="81" y="4"/>
                      <a:pt x="81" y="4"/>
                      <a:pt x="81" y="4"/>
                    </a:cubicBezTo>
                    <a:close/>
                    <a:moveTo>
                      <a:pt x="170" y="10"/>
                    </a:moveTo>
                    <a:cubicBezTo>
                      <a:pt x="170" y="10"/>
                      <a:pt x="170" y="10"/>
                      <a:pt x="171" y="10"/>
                    </a:cubicBezTo>
                    <a:cubicBezTo>
                      <a:pt x="171" y="10"/>
                      <a:pt x="172" y="10"/>
                      <a:pt x="172" y="10"/>
                    </a:cubicBezTo>
                    <a:cubicBezTo>
                      <a:pt x="174" y="11"/>
                      <a:pt x="174" y="13"/>
                      <a:pt x="174" y="15"/>
                    </a:cubicBezTo>
                    <a:cubicBezTo>
                      <a:pt x="173" y="17"/>
                      <a:pt x="171" y="18"/>
                      <a:pt x="169" y="17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68" y="17"/>
                      <a:pt x="168" y="17"/>
                      <a:pt x="168" y="17"/>
                    </a:cubicBezTo>
                    <a:cubicBezTo>
                      <a:pt x="166" y="16"/>
                      <a:pt x="165" y="14"/>
                      <a:pt x="166" y="12"/>
                    </a:cubicBezTo>
                    <a:cubicBezTo>
                      <a:pt x="167" y="10"/>
                      <a:pt x="168" y="10"/>
                      <a:pt x="170" y="10"/>
                    </a:cubicBezTo>
                    <a:close/>
                    <a:moveTo>
                      <a:pt x="60" y="10"/>
                    </a:moveTo>
                    <a:cubicBezTo>
                      <a:pt x="62" y="10"/>
                      <a:pt x="63" y="11"/>
                      <a:pt x="64" y="13"/>
                    </a:cubicBezTo>
                    <a:cubicBezTo>
                      <a:pt x="64" y="15"/>
                      <a:pt x="64" y="17"/>
                      <a:pt x="62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60" y="10"/>
                      <a:pt x="60" y="10"/>
                    </a:cubicBezTo>
                    <a:close/>
                    <a:moveTo>
                      <a:pt x="190" y="21"/>
                    </a:moveTo>
                    <a:cubicBezTo>
                      <a:pt x="190" y="21"/>
                      <a:pt x="191" y="21"/>
                      <a:pt x="192" y="21"/>
                    </a:cubicBezTo>
                    <a:cubicBezTo>
                      <a:pt x="192" y="21"/>
                      <a:pt x="192" y="22"/>
                      <a:pt x="192" y="22"/>
                    </a:cubicBezTo>
                    <a:cubicBezTo>
                      <a:pt x="194" y="23"/>
                      <a:pt x="194" y="26"/>
                      <a:pt x="193" y="27"/>
                    </a:cubicBezTo>
                    <a:cubicBezTo>
                      <a:pt x="192" y="29"/>
                      <a:pt x="190" y="29"/>
                      <a:pt x="188" y="28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6"/>
                      <a:pt x="185" y="24"/>
                      <a:pt x="186" y="22"/>
                    </a:cubicBezTo>
                    <a:cubicBezTo>
                      <a:pt x="187" y="21"/>
                      <a:pt x="188" y="21"/>
                      <a:pt x="190" y="21"/>
                    </a:cubicBezTo>
                    <a:close/>
                    <a:moveTo>
                      <a:pt x="40" y="19"/>
                    </a:moveTo>
                    <a:cubicBezTo>
                      <a:pt x="42" y="19"/>
                      <a:pt x="43" y="20"/>
                      <a:pt x="44" y="21"/>
                    </a:cubicBezTo>
                    <a:cubicBezTo>
                      <a:pt x="45" y="23"/>
                      <a:pt x="44" y="25"/>
                      <a:pt x="42" y="26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0" y="27"/>
                      <a:pt x="37" y="26"/>
                      <a:pt x="36" y="25"/>
                    </a:cubicBezTo>
                    <a:cubicBezTo>
                      <a:pt x="35" y="23"/>
                      <a:pt x="36" y="20"/>
                      <a:pt x="38" y="20"/>
                    </a:cubicBezTo>
                    <a:cubicBezTo>
                      <a:pt x="38" y="20"/>
                      <a:pt x="38" y="19"/>
                      <a:pt x="38" y="19"/>
                    </a:cubicBezTo>
                    <a:cubicBezTo>
                      <a:pt x="39" y="19"/>
                      <a:pt x="40" y="19"/>
                      <a:pt x="40" y="19"/>
                    </a:cubicBezTo>
                    <a:close/>
                    <a:moveTo>
                      <a:pt x="205" y="37"/>
                    </a:moveTo>
                    <a:cubicBezTo>
                      <a:pt x="207" y="37"/>
                      <a:pt x="208" y="38"/>
                      <a:pt x="208" y="39"/>
                    </a:cubicBezTo>
                    <a:cubicBezTo>
                      <a:pt x="208" y="39"/>
                      <a:pt x="209" y="40"/>
                      <a:pt x="209" y="40"/>
                    </a:cubicBezTo>
                    <a:cubicBezTo>
                      <a:pt x="210" y="41"/>
                      <a:pt x="210" y="44"/>
                      <a:pt x="208" y="45"/>
                    </a:cubicBezTo>
                    <a:cubicBezTo>
                      <a:pt x="206" y="46"/>
                      <a:pt x="204" y="45"/>
                      <a:pt x="203" y="43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2" y="43"/>
                      <a:pt x="202" y="43"/>
                      <a:pt x="202" y="43"/>
                    </a:cubicBezTo>
                    <a:cubicBezTo>
                      <a:pt x="201" y="41"/>
                      <a:pt x="202" y="39"/>
                      <a:pt x="203" y="38"/>
                    </a:cubicBezTo>
                    <a:cubicBezTo>
                      <a:pt x="204" y="37"/>
                      <a:pt x="205" y="37"/>
                      <a:pt x="205" y="37"/>
                    </a:cubicBezTo>
                    <a:close/>
                    <a:moveTo>
                      <a:pt x="21" y="31"/>
                    </a:move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4"/>
                      <a:pt x="25" y="36"/>
                      <a:pt x="24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1" y="39"/>
                      <a:pt x="19" y="38"/>
                      <a:pt x="18" y="36"/>
                    </a:cubicBezTo>
                    <a:cubicBezTo>
                      <a:pt x="17" y="35"/>
                      <a:pt x="17" y="32"/>
                      <a:pt x="19" y="31"/>
                    </a:cubicBezTo>
                    <a:cubicBezTo>
                      <a:pt x="19" y="31"/>
                      <a:pt x="20" y="30"/>
                      <a:pt x="21" y="31"/>
                    </a:cubicBezTo>
                    <a:close/>
                    <a:moveTo>
                      <a:pt x="4" y="44"/>
                    </a:moveTo>
                    <a:cubicBezTo>
                      <a:pt x="5" y="44"/>
                      <a:pt x="6" y="45"/>
                      <a:pt x="7" y="45"/>
                    </a:cubicBezTo>
                    <a:cubicBezTo>
                      <a:pt x="9" y="47"/>
                      <a:pt x="9" y="49"/>
                      <a:pt x="7" y="51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5" y="53"/>
                      <a:pt x="3" y="52"/>
                      <a:pt x="1" y="51"/>
                    </a:cubicBezTo>
                    <a:cubicBezTo>
                      <a:pt x="0" y="49"/>
                      <a:pt x="0" y="47"/>
                      <a:pt x="1" y="46"/>
                    </a:cubicBezTo>
                    <a:cubicBezTo>
                      <a:pt x="1" y="46"/>
                      <a:pt x="2" y="45"/>
                      <a:pt x="2" y="45"/>
                    </a:cubicBezTo>
                    <a:cubicBezTo>
                      <a:pt x="3" y="44"/>
                      <a:pt x="4" y="44"/>
                      <a:pt x="4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4" name="Полилиния 61"/>
              <p:cNvSpPr>
                <a:spLocks/>
              </p:cNvSpPr>
              <p:nvPr/>
            </p:nvSpPr>
            <p:spPr bwMode="auto">
              <a:xfrm>
                <a:off x="6623049" y="2070099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6 w 9"/>
                  <a:gd name="T3" fmla="*/ 0 h 8"/>
                  <a:gd name="T4" fmla="*/ 7 w 9"/>
                  <a:gd name="T5" fmla="*/ 1 h 8"/>
                  <a:gd name="T6" fmla="*/ 8 w 9"/>
                  <a:gd name="T7" fmla="*/ 6 h 8"/>
                  <a:gd name="T8" fmla="*/ 8 w 9"/>
                  <a:gd name="T9" fmla="*/ 6 h 8"/>
                  <a:gd name="T10" fmla="*/ 5 w 9"/>
                  <a:gd name="T11" fmla="*/ 7 h 8"/>
                  <a:gd name="T12" fmla="*/ 2 w 9"/>
                  <a:gd name="T13" fmla="*/ 6 h 8"/>
                  <a:gd name="T14" fmla="*/ 2 w 9"/>
                  <a:gd name="T15" fmla="*/ 1 h 8"/>
                  <a:gd name="T16" fmla="*/ 5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5" name="Полилиния 62"/>
              <p:cNvSpPr>
                <a:spLocks noEditPoints="1"/>
              </p:cNvSpPr>
              <p:nvPr/>
            </p:nvSpPr>
            <p:spPr bwMode="auto">
              <a:xfrm>
                <a:off x="5932486" y="1908174"/>
                <a:ext cx="660400" cy="195262"/>
              </a:xfrm>
              <a:custGeom>
                <a:avLst/>
                <a:gdLst>
                  <a:gd name="T0" fmla="*/ 106 w 176"/>
                  <a:gd name="T1" fmla="*/ 0 h 52"/>
                  <a:gd name="T2" fmla="*/ 106 w 176"/>
                  <a:gd name="T3" fmla="*/ 8 h 52"/>
                  <a:gd name="T4" fmla="*/ 105 w 176"/>
                  <a:gd name="T5" fmla="*/ 8 h 52"/>
                  <a:gd name="T6" fmla="*/ 83 w 176"/>
                  <a:gd name="T7" fmla="*/ 0 h 52"/>
                  <a:gd name="T8" fmla="*/ 83 w 176"/>
                  <a:gd name="T9" fmla="*/ 8 h 52"/>
                  <a:gd name="T10" fmla="*/ 78 w 176"/>
                  <a:gd name="T11" fmla="*/ 5 h 52"/>
                  <a:gd name="T12" fmla="*/ 82 w 176"/>
                  <a:gd name="T13" fmla="*/ 0 h 52"/>
                  <a:gd name="T14" fmla="*/ 129 w 176"/>
                  <a:gd name="T15" fmla="*/ 4 h 52"/>
                  <a:gd name="T16" fmla="*/ 130 w 176"/>
                  <a:gd name="T17" fmla="*/ 5 h 52"/>
                  <a:gd name="T18" fmla="*/ 129 w 176"/>
                  <a:gd name="T19" fmla="*/ 12 h 52"/>
                  <a:gd name="T20" fmla="*/ 125 w 176"/>
                  <a:gd name="T21" fmla="*/ 7 h 52"/>
                  <a:gd name="T22" fmla="*/ 60 w 176"/>
                  <a:gd name="T23" fmla="*/ 4 h 52"/>
                  <a:gd name="T24" fmla="*/ 61 w 176"/>
                  <a:gd name="T25" fmla="*/ 12 h 52"/>
                  <a:gd name="T26" fmla="*/ 55 w 176"/>
                  <a:gd name="T27" fmla="*/ 9 h 52"/>
                  <a:gd name="T28" fmla="*/ 59 w 176"/>
                  <a:gd name="T29" fmla="*/ 4 h 52"/>
                  <a:gd name="T30" fmla="*/ 151 w 176"/>
                  <a:gd name="T31" fmla="*/ 13 h 52"/>
                  <a:gd name="T32" fmla="*/ 155 w 176"/>
                  <a:gd name="T33" fmla="*/ 18 h 52"/>
                  <a:gd name="T34" fmla="*/ 150 w 176"/>
                  <a:gd name="T35" fmla="*/ 20 h 52"/>
                  <a:gd name="T36" fmla="*/ 151 w 176"/>
                  <a:gd name="T37" fmla="*/ 13 h 52"/>
                  <a:gd name="T38" fmla="*/ 41 w 176"/>
                  <a:gd name="T39" fmla="*/ 15 h 52"/>
                  <a:gd name="T40" fmla="*/ 39 w 176"/>
                  <a:gd name="T41" fmla="*/ 20 h 52"/>
                  <a:gd name="T42" fmla="*/ 36 w 176"/>
                  <a:gd name="T43" fmla="*/ 13 h 52"/>
                  <a:gd name="T44" fmla="*/ 38 w 176"/>
                  <a:gd name="T45" fmla="*/ 13 h 52"/>
                  <a:gd name="T46" fmla="*/ 174 w 176"/>
                  <a:gd name="T47" fmla="*/ 27 h 52"/>
                  <a:gd name="T48" fmla="*/ 170 w 176"/>
                  <a:gd name="T49" fmla="*/ 32 h 52"/>
                  <a:gd name="T50" fmla="*/ 169 w 176"/>
                  <a:gd name="T51" fmla="*/ 32 h 52"/>
                  <a:gd name="T52" fmla="*/ 19 w 176"/>
                  <a:gd name="T53" fmla="*/ 25 h 52"/>
                  <a:gd name="T54" fmla="*/ 21 w 176"/>
                  <a:gd name="T55" fmla="*/ 32 h 52"/>
                  <a:gd name="T56" fmla="*/ 16 w 176"/>
                  <a:gd name="T57" fmla="*/ 32 h 52"/>
                  <a:gd name="T58" fmla="*/ 16 w 176"/>
                  <a:gd name="T59" fmla="*/ 26 h 52"/>
                  <a:gd name="T60" fmla="*/ 5 w 176"/>
                  <a:gd name="T61" fmla="*/ 44 h 52"/>
                  <a:gd name="T62" fmla="*/ 8 w 176"/>
                  <a:gd name="T63" fmla="*/ 49 h 52"/>
                  <a:gd name="T64" fmla="*/ 3 w 176"/>
                  <a:gd name="T65" fmla="*/ 51 h 52"/>
                  <a:gd name="T66" fmla="*/ 1 w 176"/>
                  <a:gd name="T6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6" h="52">
                    <a:moveTo>
                      <a:pt x="106" y="0"/>
                    </a:moveTo>
                    <a:cubicBezTo>
                      <a:pt x="106" y="0"/>
                      <a:pt x="106" y="0"/>
                      <a:pt x="106" y="0"/>
                    </a:cubicBezTo>
                    <a:cubicBezTo>
                      <a:pt x="108" y="1"/>
                      <a:pt x="110" y="2"/>
                      <a:pt x="110" y="5"/>
                    </a:cubicBezTo>
                    <a:cubicBezTo>
                      <a:pt x="110" y="7"/>
                      <a:pt x="108" y="8"/>
                      <a:pt x="106" y="8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5" y="8"/>
                      <a:pt x="105" y="8"/>
                      <a:pt x="105" y="8"/>
                    </a:cubicBezTo>
                    <a:lnTo>
                      <a:pt x="106" y="0"/>
                    </a:lnTo>
                    <a:close/>
                    <a:moveTo>
                      <a:pt x="83" y="0"/>
                    </a:moveTo>
                    <a:cubicBezTo>
                      <a:pt x="85" y="1"/>
                      <a:pt x="86" y="2"/>
                      <a:pt x="86" y="4"/>
                    </a:cubicBezTo>
                    <a:cubicBezTo>
                      <a:pt x="87" y="6"/>
                      <a:pt x="85" y="8"/>
                      <a:pt x="83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8"/>
                      <a:pt x="79" y="7"/>
                      <a:pt x="78" y="5"/>
                    </a:cubicBezTo>
                    <a:cubicBezTo>
                      <a:pt x="78" y="3"/>
                      <a:pt x="79" y="1"/>
                      <a:pt x="81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3" y="0"/>
                      <a:pt x="83" y="0"/>
                    </a:cubicBezTo>
                    <a:close/>
                    <a:moveTo>
                      <a:pt x="129" y="4"/>
                    </a:moveTo>
                    <a:cubicBezTo>
                      <a:pt x="129" y="4"/>
                      <a:pt x="129" y="4"/>
                      <a:pt x="130" y="4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2" y="5"/>
                      <a:pt x="134" y="7"/>
                      <a:pt x="133" y="9"/>
                    </a:cubicBezTo>
                    <a:cubicBezTo>
                      <a:pt x="133" y="11"/>
                      <a:pt x="131" y="12"/>
                      <a:pt x="129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6" y="11"/>
                      <a:pt x="125" y="9"/>
                      <a:pt x="125" y="7"/>
                    </a:cubicBezTo>
                    <a:cubicBezTo>
                      <a:pt x="126" y="5"/>
                      <a:pt x="127" y="4"/>
                      <a:pt x="129" y="4"/>
                    </a:cubicBezTo>
                    <a:close/>
                    <a:moveTo>
                      <a:pt x="60" y="4"/>
                    </a:moveTo>
                    <a:cubicBezTo>
                      <a:pt x="61" y="4"/>
                      <a:pt x="63" y="6"/>
                      <a:pt x="63" y="7"/>
                    </a:cubicBezTo>
                    <a:cubicBezTo>
                      <a:pt x="64" y="9"/>
                      <a:pt x="63" y="11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8" y="12"/>
                      <a:pt x="56" y="11"/>
                      <a:pt x="55" y="9"/>
                    </a:cubicBezTo>
                    <a:cubicBezTo>
                      <a:pt x="55" y="7"/>
                      <a:pt x="56" y="5"/>
                      <a:pt x="58" y="5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4"/>
                      <a:pt x="60" y="4"/>
                    </a:cubicBezTo>
                    <a:close/>
                    <a:moveTo>
                      <a:pt x="151" y="13"/>
                    </a:moveTo>
                    <a:cubicBezTo>
                      <a:pt x="152" y="13"/>
                      <a:pt x="152" y="13"/>
                      <a:pt x="153" y="13"/>
                    </a:cubicBezTo>
                    <a:cubicBezTo>
                      <a:pt x="155" y="14"/>
                      <a:pt x="156" y="16"/>
                      <a:pt x="155" y="18"/>
                    </a:cubicBezTo>
                    <a:cubicBezTo>
                      <a:pt x="154" y="20"/>
                      <a:pt x="152" y="21"/>
                      <a:pt x="150" y="20"/>
                    </a:cubicBezTo>
                    <a:cubicBezTo>
                      <a:pt x="150" y="20"/>
                      <a:pt x="150" y="20"/>
                      <a:pt x="150" y="20"/>
                    </a:cubicBezTo>
                    <a:cubicBezTo>
                      <a:pt x="148" y="19"/>
                      <a:pt x="147" y="16"/>
                      <a:pt x="148" y="15"/>
                    </a:cubicBezTo>
                    <a:cubicBezTo>
                      <a:pt x="148" y="13"/>
                      <a:pt x="150" y="12"/>
                      <a:pt x="151" y="13"/>
                    </a:cubicBezTo>
                    <a:close/>
                    <a:moveTo>
                      <a:pt x="38" y="13"/>
                    </a:moveTo>
                    <a:cubicBezTo>
                      <a:pt x="39" y="13"/>
                      <a:pt x="41" y="13"/>
                      <a:pt x="41" y="15"/>
                    </a:cubicBezTo>
                    <a:cubicBezTo>
                      <a:pt x="42" y="16"/>
                      <a:pt x="42" y="19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1"/>
                      <a:pt x="35" y="20"/>
                      <a:pt x="34" y="18"/>
                    </a:cubicBezTo>
                    <a:cubicBezTo>
                      <a:pt x="33" y="16"/>
                      <a:pt x="34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7" y="13"/>
                      <a:pt x="37" y="12"/>
                      <a:pt x="38" y="13"/>
                    </a:cubicBezTo>
                    <a:close/>
                    <a:moveTo>
                      <a:pt x="174" y="26"/>
                    </a:moveTo>
                    <a:cubicBezTo>
                      <a:pt x="174" y="26"/>
                      <a:pt x="174" y="27"/>
                      <a:pt x="174" y="27"/>
                    </a:cubicBezTo>
                    <a:cubicBezTo>
                      <a:pt x="176" y="28"/>
                      <a:pt x="176" y="30"/>
                      <a:pt x="175" y="32"/>
                    </a:cubicBezTo>
                    <a:cubicBezTo>
                      <a:pt x="174" y="34"/>
                      <a:pt x="171" y="34"/>
                      <a:pt x="170" y="32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69" y="32"/>
                      <a:pt x="169" y="32"/>
                      <a:pt x="169" y="32"/>
                    </a:cubicBezTo>
                    <a:lnTo>
                      <a:pt x="174" y="26"/>
                    </a:lnTo>
                    <a:close/>
                    <a:moveTo>
                      <a:pt x="19" y="25"/>
                    </a:moveTo>
                    <a:cubicBezTo>
                      <a:pt x="20" y="25"/>
                      <a:pt x="21" y="26"/>
                      <a:pt x="22" y="27"/>
                    </a:cubicBezTo>
                    <a:cubicBezTo>
                      <a:pt x="23" y="28"/>
                      <a:pt x="23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17" y="34"/>
                      <a:pt x="16" y="32"/>
                    </a:cubicBezTo>
                    <a:cubicBezTo>
                      <a:pt x="14" y="31"/>
                      <a:pt x="14" y="28"/>
                      <a:pt x="16" y="27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8" y="25"/>
                      <a:pt x="19" y="25"/>
                    </a:cubicBezTo>
                    <a:close/>
                    <a:moveTo>
                      <a:pt x="5" y="44"/>
                    </a:moveTo>
                    <a:cubicBezTo>
                      <a:pt x="5" y="44"/>
                      <a:pt x="6" y="44"/>
                      <a:pt x="6" y="44"/>
                    </a:cubicBezTo>
                    <a:cubicBezTo>
                      <a:pt x="8" y="45"/>
                      <a:pt x="9" y="47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2"/>
                      <a:pt x="5" y="52"/>
                      <a:pt x="3" y="51"/>
                    </a:cubicBezTo>
                    <a:cubicBezTo>
                      <a:pt x="1" y="50"/>
                      <a:pt x="0" y="48"/>
                      <a:pt x="1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4"/>
                      <a:pt x="3" y="44"/>
                      <a:pt x="5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6" name="Полилиния 63"/>
              <p:cNvSpPr>
                <a:spLocks/>
              </p:cNvSpPr>
              <p:nvPr/>
            </p:nvSpPr>
            <p:spPr bwMode="auto">
              <a:xfrm>
                <a:off x="5908674" y="215582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1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8 w 8"/>
                  <a:gd name="T13" fmla="*/ 5 h 8"/>
                  <a:gd name="T14" fmla="*/ 6 w 8"/>
                  <a:gd name="T15" fmla="*/ 8 h 8"/>
                  <a:gd name="T16" fmla="*/ 2 w 8"/>
                  <a:gd name="T17" fmla="*/ 7 h 8"/>
                  <a:gd name="T18" fmla="*/ 2 w 8"/>
                  <a:gd name="T19" fmla="*/ 1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7" name="Полилиния 64"/>
              <p:cNvSpPr>
                <a:spLocks noEditPoints="1"/>
              </p:cNvSpPr>
              <p:nvPr/>
            </p:nvSpPr>
            <p:spPr bwMode="auto">
              <a:xfrm>
                <a:off x="5457824" y="2031999"/>
                <a:ext cx="420687" cy="98425"/>
              </a:xfrm>
              <a:custGeom>
                <a:avLst/>
                <a:gdLst>
                  <a:gd name="T0" fmla="*/ 66 w 112"/>
                  <a:gd name="T1" fmla="*/ 1 h 26"/>
                  <a:gd name="T2" fmla="*/ 66 w 112"/>
                  <a:gd name="T3" fmla="*/ 1 h 26"/>
                  <a:gd name="T4" fmla="*/ 67 w 112"/>
                  <a:gd name="T5" fmla="*/ 1 h 26"/>
                  <a:gd name="T6" fmla="*/ 70 w 112"/>
                  <a:gd name="T7" fmla="*/ 6 h 26"/>
                  <a:gd name="T8" fmla="*/ 66 w 112"/>
                  <a:gd name="T9" fmla="*/ 9 h 26"/>
                  <a:gd name="T10" fmla="*/ 66 w 112"/>
                  <a:gd name="T11" fmla="*/ 5 h 26"/>
                  <a:gd name="T12" fmla="*/ 65 w 112"/>
                  <a:gd name="T13" fmla="*/ 9 h 26"/>
                  <a:gd name="T14" fmla="*/ 62 w 112"/>
                  <a:gd name="T15" fmla="*/ 4 h 26"/>
                  <a:gd name="T16" fmla="*/ 66 w 112"/>
                  <a:gd name="T17" fmla="*/ 1 h 26"/>
                  <a:gd name="T18" fmla="*/ 44 w 112"/>
                  <a:gd name="T19" fmla="*/ 0 h 26"/>
                  <a:gd name="T20" fmla="*/ 48 w 112"/>
                  <a:gd name="T21" fmla="*/ 4 h 26"/>
                  <a:gd name="T22" fmla="*/ 45 w 112"/>
                  <a:gd name="T23" fmla="*/ 8 h 26"/>
                  <a:gd name="T24" fmla="*/ 44 w 112"/>
                  <a:gd name="T25" fmla="*/ 4 h 26"/>
                  <a:gd name="T26" fmla="*/ 44 w 112"/>
                  <a:gd name="T27" fmla="*/ 8 h 26"/>
                  <a:gd name="T28" fmla="*/ 40 w 112"/>
                  <a:gd name="T29" fmla="*/ 4 h 26"/>
                  <a:gd name="T30" fmla="*/ 43 w 112"/>
                  <a:gd name="T31" fmla="*/ 0 h 26"/>
                  <a:gd name="T32" fmla="*/ 44 w 112"/>
                  <a:gd name="T33" fmla="*/ 0 h 26"/>
                  <a:gd name="T34" fmla="*/ 44 w 112"/>
                  <a:gd name="T35" fmla="*/ 0 h 26"/>
                  <a:gd name="T36" fmla="*/ 87 w 112"/>
                  <a:gd name="T37" fmla="*/ 7 h 26"/>
                  <a:gd name="T38" fmla="*/ 89 w 112"/>
                  <a:gd name="T39" fmla="*/ 7 h 26"/>
                  <a:gd name="T40" fmla="*/ 89 w 112"/>
                  <a:gd name="T41" fmla="*/ 8 h 26"/>
                  <a:gd name="T42" fmla="*/ 91 w 112"/>
                  <a:gd name="T43" fmla="*/ 13 h 26"/>
                  <a:gd name="T44" fmla="*/ 87 w 112"/>
                  <a:gd name="T45" fmla="*/ 15 h 26"/>
                  <a:gd name="T46" fmla="*/ 88 w 112"/>
                  <a:gd name="T47" fmla="*/ 11 h 26"/>
                  <a:gd name="T48" fmla="*/ 86 w 112"/>
                  <a:gd name="T49" fmla="*/ 14 h 26"/>
                  <a:gd name="T50" fmla="*/ 84 w 112"/>
                  <a:gd name="T51" fmla="*/ 10 h 26"/>
                  <a:gd name="T52" fmla="*/ 87 w 112"/>
                  <a:gd name="T53" fmla="*/ 7 h 26"/>
                  <a:gd name="T54" fmla="*/ 23 w 112"/>
                  <a:gd name="T55" fmla="*/ 5 h 26"/>
                  <a:gd name="T56" fmla="*/ 26 w 112"/>
                  <a:gd name="T57" fmla="*/ 7 h 26"/>
                  <a:gd name="T58" fmla="*/ 24 w 112"/>
                  <a:gd name="T59" fmla="*/ 12 h 26"/>
                  <a:gd name="T60" fmla="*/ 23 w 112"/>
                  <a:gd name="T61" fmla="*/ 9 h 26"/>
                  <a:gd name="T62" fmla="*/ 23 w 112"/>
                  <a:gd name="T63" fmla="*/ 12 h 26"/>
                  <a:gd name="T64" fmla="*/ 19 w 112"/>
                  <a:gd name="T65" fmla="*/ 10 h 26"/>
                  <a:gd name="T66" fmla="*/ 20 w 112"/>
                  <a:gd name="T67" fmla="*/ 5 h 26"/>
                  <a:gd name="T68" fmla="*/ 21 w 112"/>
                  <a:gd name="T69" fmla="*/ 5 h 26"/>
                  <a:gd name="T70" fmla="*/ 23 w 112"/>
                  <a:gd name="T71" fmla="*/ 5 h 26"/>
                  <a:gd name="T72" fmla="*/ 107 w 112"/>
                  <a:gd name="T73" fmla="*/ 18 h 26"/>
                  <a:gd name="T74" fmla="*/ 109 w 112"/>
                  <a:gd name="T75" fmla="*/ 19 h 26"/>
                  <a:gd name="T76" fmla="*/ 110 w 112"/>
                  <a:gd name="T77" fmla="*/ 19 h 26"/>
                  <a:gd name="T78" fmla="*/ 111 w 112"/>
                  <a:gd name="T79" fmla="*/ 24 h 26"/>
                  <a:gd name="T80" fmla="*/ 106 w 112"/>
                  <a:gd name="T81" fmla="*/ 25 h 26"/>
                  <a:gd name="T82" fmla="*/ 108 w 112"/>
                  <a:gd name="T83" fmla="*/ 22 h 26"/>
                  <a:gd name="T84" fmla="*/ 105 w 112"/>
                  <a:gd name="T85" fmla="*/ 25 h 26"/>
                  <a:gd name="T86" fmla="*/ 104 w 112"/>
                  <a:gd name="T87" fmla="*/ 20 h 26"/>
                  <a:gd name="T88" fmla="*/ 107 w 112"/>
                  <a:gd name="T89" fmla="*/ 18 h 26"/>
                  <a:gd name="T90" fmla="*/ 4 w 112"/>
                  <a:gd name="T91" fmla="*/ 17 h 26"/>
                  <a:gd name="T92" fmla="*/ 7 w 112"/>
                  <a:gd name="T93" fmla="*/ 18 h 26"/>
                  <a:gd name="T94" fmla="*/ 7 w 112"/>
                  <a:gd name="T95" fmla="*/ 23 h 26"/>
                  <a:gd name="T96" fmla="*/ 4 w 112"/>
                  <a:gd name="T97" fmla="*/ 20 h 26"/>
                  <a:gd name="T98" fmla="*/ 6 w 112"/>
                  <a:gd name="T99" fmla="*/ 23 h 26"/>
                  <a:gd name="T100" fmla="*/ 1 w 112"/>
                  <a:gd name="T101" fmla="*/ 23 h 26"/>
                  <a:gd name="T102" fmla="*/ 1 w 112"/>
                  <a:gd name="T103" fmla="*/ 18 h 26"/>
                  <a:gd name="T104" fmla="*/ 2 w 112"/>
                  <a:gd name="T105" fmla="*/ 18 h 26"/>
                  <a:gd name="T106" fmla="*/ 4 w 112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26">
                    <a:moveTo>
                      <a:pt x="66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2"/>
                      <a:pt x="70" y="4"/>
                      <a:pt x="70" y="6"/>
                    </a:cubicBezTo>
                    <a:cubicBezTo>
                      <a:pt x="70" y="8"/>
                      <a:pt x="68" y="9"/>
                      <a:pt x="66" y="9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3" y="8"/>
                      <a:pt x="62" y="6"/>
                      <a:pt x="62" y="4"/>
                    </a:cubicBezTo>
                    <a:cubicBezTo>
                      <a:pt x="62" y="2"/>
                      <a:pt x="64" y="1"/>
                      <a:pt x="66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7" y="7"/>
                      <a:pt x="45" y="8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39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87" y="7"/>
                    </a:moveTo>
                    <a:cubicBezTo>
                      <a:pt x="88" y="7"/>
                      <a:pt x="88" y="7"/>
                      <a:pt x="89" y="7"/>
                    </a:cubicBezTo>
                    <a:cubicBezTo>
                      <a:pt x="89" y="7"/>
                      <a:pt x="89" y="8"/>
                      <a:pt x="89" y="8"/>
                    </a:cubicBezTo>
                    <a:cubicBezTo>
                      <a:pt x="91" y="9"/>
                      <a:pt x="92" y="11"/>
                      <a:pt x="91" y="13"/>
                    </a:cubicBezTo>
                    <a:cubicBezTo>
                      <a:pt x="91" y="15"/>
                      <a:pt x="89" y="15"/>
                      <a:pt x="87" y="15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4" y="14"/>
                      <a:pt x="83" y="11"/>
                      <a:pt x="84" y="10"/>
                    </a:cubicBezTo>
                    <a:cubicBezTo>
                      <a:pt x="84" y="8"/>
                      <a:pt x="86" y="7"/>
                      <a:pt x="87" y="7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7"/>
                    </a:cubicBezTo>
                    <a:cubicBezTo>
                      <a:pt x="27" y="9"/>
                      <a:pt x="26" y="11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19" y="12"/>
                      <a:pt x="19" y="10"/>
                    </a:cubicBezTo>
                    <a:cubicBezTo>
                      <a:pt x="18" y="8"/>
                      <a:pt x="19" y="6"/>
                      <a:pt x="20" y="5"/>
                    </a:cubicBezTo>
                    <a:cubicBezTo>
                      <a:pt x="20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7" y="18"/>
                    </a:moveTo>
                    <a:cubicBezTo>
                      <a:pt x="108" y="18"/>
                      <a:pt x="109" y="18"/>
                      <a:pt x="109" y="19"/>
                    </a:cubicBezTo>
                    <a:cubicBezTo>
                      <a:pt x="109" y="19"/>
                      <a:pt x="110" y="19"/>
                      <a:pt x="110" y="19"/>
                    </a:cubicBezTo>
                    <a:cubicBezTo>
                      <a:pt x="112" y="20"/>
                      <a:pt x="112" y="23"/>
                      <a:pt x="111" y="24"/>
                    </a:cubicBezTo>
                    <a:cubicBezTo>
                      <a:pt x="110" y="26"/>
                      <a:pt x="107" y="26"/>
                      <a:pt x="106" y="25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3" y="24"/>
                      <a:pt x="103" y="21"/>
                      <a:pt x="104" y="20"/>
                    </a:cubicBezTo>
                    <a:cubicBezTo>
                      <a:pt x="105" y="19"/>
                      <a:pt x="106" y="18"/>
                      <a:pt x="107" y="18"/>
                    </a:cubicBezTo>
                    <a:close/>
                    <a:moveTo>
                      <a:pt x="4" y="17"/>
                    </a:moveTo>
                    <a:cubicBezTo>
                      <a:pt x="5" y="17"/>
                      <a:pt x="6" y="17"/>
                      <a:pt x="7" y="18"/>
                    </a:cubicBezTo>
                    <a:cubicBezTo>
                      <a:pt x="8" y="19"/>
                      <a:pt x="8" y="21"/>
                      <a:pt x="7" y="2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2"/>
                      <a:pt x="0" y="20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2" y="17"/>
                      <a:pt x="3" y="16"/>
                      <a:pt x="4" y="1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8" name="Полилиния 65"/>
              <p:cNvSpPr>
                <a:spLocks/>
              </p:cNvSpPr>
              <p:nvPr/>
            </p:nvSpPr>
            <p:spPr bwMode="auto">
              <a:xfrm>
                <a:off x="5421311" y="216693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4 h 8"/>
                  <a:gd name="T6" fmla="*/ 8 w 8"/>
                  <a:gd name="T7" fmla="*/ 5 h 8"/>
                  <a:gd name="T8" fmla="*/ 6 w 8"/>
                  <a:gd name="T9" fmla="*/ 7 h 8"/>
                  <a:gd name="T10" fmla="*/ 2 w 8"/>
                  <a:gd name="T11" fmla="*/ 7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79" name="Полилиния 66"/>
              <p:cNvSpPr>
                <a:spLocks noEditPoints="1"/>
              </p:cNvSpPr>
              <p:nvPr/>
            </p:nvSpPr>
            <p:spPr bwMode="auto">
              <a:xfrm>
                <a:off x="5075236" y="2136774"/>
                <a:ext cx="293687" cy="403225"/>
              </a:xfrm>
              <a:custGeom>
                <a:avLst/>
                <a:gdLst>
                  <a:gd name="T0" fmla="*/ 74 w 78"/>
                  <a:gd name="T1" fmla="*/ 0 h 107"/>
                  <a:gd name="T2" fmla="*/ 74 w 78"/>
                  <a:gd name="T3" fmla="*/ 0 h 107"/>
                  <a:gd name="T4" fmla="*/ 75 w 78"/>
                  <a:gd name="T5" fmla="*/ 0 h 107"/>
                  <a:gd name="T6" fmla="*/ 78 w 78"/>
                  <a:gd name="T7" fmla="*/ 4 h 107"/>
                  <a:gd name="T8" fmla="*/ 74 w 78"/>
                  <a:gd name="T9" fmla="*/ 7 h 107"/>
                  <a:gd name="T10" fmla="*/ 74 w 78"/>
                  <a:gd name="T11" fmla="*/ 7 h 107"/>
                  <a:gd name="T12" fmla="*/ 70 w 78"/>
                  <a:gd name="T13" fmla="*/ 3 h 107"/>
                  <a:gd name="T14" fmla="*/ 74 w 78"/>
                  <a:gd name="T15" fmla="*/ 0 h 107"/>
                  <a:gd name="T16" fmla="*/ 51 w 78"/>
                  <a:gd name="T17" fmla="*/ 3 h 107"/>
                  <a:gd name="T18" fmla="*/ 55 w 78"/>
                  <a:gd name="T19" fmla="*/ 5 h 107"/>
                  <a:gd name="T20" fmla="*/ 53 w 78"/>
                  <a:gd name="T21" fmla="*/ 10 h 107"/>
                  <a:gd name="T22" fmla="*/ 51 w 78"/>
                  <a:gd name="T23" fmla="*/ 6 h 107"/>
                  <a:gd name="T24" fmla="*/ 52 w 78"/>
                  <a:gd name="T25" fmla="*/ 10 h 107"/>
                  <a:gd name="T26" fmla="*/ 49 w 78"/>
                  <a:gd name="T27" fmla="*/ 3 h 107"/>
                  <a:gd name="T28" fmla="*/ 50 w 78"/>
                  <a:gd name="T29" fmla="*/ 3 h 107"/>
                  <a:gd name="T30" fmla="*/ 51 w 78"/>
                  <a:gd name="T31" fmla="*/ 3 h 107"/>
                  <a:gd name="T32" fmla="*/ 31 w 78"/>
                  <a:gd name="T33" fmla="*/ 14 h 107"/>
                  <a:gd name="T34" fmla="*/ 34 w 78"/>
                  <a:gd name="T35" fmla="*/ 15 h 107"/>
                  <a:gd name="T36" fmla="*/ 34 w 78"/>
                  <a:gd name="T37" fmla="*/ 21 h 107"/>
                  <a:gd name="T38" fmla="*/ 33 w 78"/>
                  <a:gd name="T39" fmla="*/ 21 h 107"/>
                  <a:gd name="T40" fmla="*/ 28 w 78"/>
                  <a:gd name="T41" fmla="*/ 20 h 107"/>
                  <a:gd name="T42" fmla="*/ 28 w 78"/>
                  <a:gd name="T43" fmla="*/ 15 h 107"/>
                  <a:gd name="T44" fmla="*/ 29 w 78"/>
                  <a:gd name="T45" fmla="*/ 15 h 107"/>
                  <a:gd name="T46" fmla="*/ 31 w 78"/>
                  <a:gd name="T47" fmla="*/ 14 h 107"/>
                  <a:gd name="T48" fmla="*/ 15 w 78"/>
                  <a:gd name="T49" fmla="*/ 31 h 107"/>
                  <a:gd name="T50" fmla="*/ 17 w 78"/>
                  <a:gd name="T51" fmla="*/ 31 h 107"/>
                  <a:gd name="T52" fmla="*/ 19 w 78"/>
                  <a:gd name="T53" fmla="*/ 37 h 107"/>
                  <a:gd name="T54" fmla="*/ 18 w 78"/>
                  <a:gd name="T55" fmla="*/ 37 h 107"/>
                  <a:gd name="T56" fmla="*/ 13 w 78"/>
                  <a:gd name="T57" fmla="*/ 38 h 107"/>
                  <a:gd name="T58" fmla="*/ 12 w 78"/>
                  <a:gd name="T59" fmla="*/ 33 h 107"/>
                  <a:gd name="T60" fmla="*/ 12 w 78"/>
                  <a:gd name="T61" fmla="*/ 32 h 107"/>
                  <a:gd name="T62" fmla="*/ 15 w 78"/>
                  <a:gd name="T63" fmla="*/ 31 h 107"/>
                  <a:gd name="T64" fmla="*/ 6 w 78"/>
                  <a:gd name="T65" fmla="*/ 52 h 107"/>
                  <a:gd name="T66" fmla="*/ 7 w 78"/>
                  <a:gd name="T67" fmla="*/ 52 h 107"/>
                  <a:gd name="T68" fmla="*/ 9 w 78"/>
                  <a:gd name="T69" fmla="*/ 57 h 107"/>
                  <a:gd name="T70" fmla="*/ 9 w 78"/>
                  <a:gd name="T71" fmla="*/ 58 h 107"/>
                  <a:gd name="T72" fmla="*/ 5 w 78"/>
                  <a:gd name="T73" fmla="*/ 60 h 107"/>
                  <a:gd name="T74" fmla="*/ 2 w 78"/>
                  <a:gd name="T75" fmla="*/ 55 h 107"/>
                  <a:gd name="T76" fmla="*/ 2 w 78"/>
                  <a:gd name="T77" fmla="*/ 55 h 107"/>
                  <a:gd name="T78" fmla="*/ 6 w 78"/>
                  <a:gd name="T79" fmla="*/ 52 h 107"/>
                  <a:gd name="T80" fmla="*/ 4 w 78"/>
                  <a:gd name="T81" fmla="*/ 76 h 107"/>
                  <a:gd name="T82" fmla="*/ 8 w 78"/>
                  <a:gd name="T83" fmla="*/ 79 h 107"/>
                  <a:gd name="T84" fmla="*/ 8 w 78"/>
                  <a:gd name="T85" fmla="*/ 80 h 107"/>
                  <a:gd name="T86" fmla="*/ 5 w 78"/>
                  <a:gd name="T87" fmla="*/ 84 h 107"/>
                  <a:gd name="T88" fmla="*/ 1 w 78"/>
                  <a:gd name="T89" fmla="*/ 80 h 107"/>
                  <a:gd name="T90" fmla="*/ 0 w 78"/>
                  <a:gd name="T91" fmla="*/ 80 h 107"/>
                  <a:gd name="T92" fmla="*/ 4 w 78"/>
                  <a:gd name="T93" fmla="*/ 76 h 107"/>
                  <a:gd name="T94" fmla="*/ 4 w 78"/>
                  <a:gd name="T95" fmla="*/ 76 h 107"/>
                  <a:gd name="T96" fmla="*/ 11 w 78"/>
                  <a:gd name="T97" fmla="*/ 98 h 107"/>
                  <a:gd name="T98" fmla="*/ 14 w 78"/>
                  <a:gd name="T99" fmla="*/ 101 h 107"/>
                  <a:gd name="T100" fmla="*/ 15 w 78"/>
                  <a:gd name="T101" fmla="*/ 101 h 107"/>
                  <a:gd name="T102" fmla="*/ 13 w 78"/>
                  <a:gd name="T103" fmla="*/ 106 h 107"/>
                  <a:gd name="T104" fmla="*/ 8 w 78"/>
                  <a:gd name="T105" fmla="*/ 104 h 107"/>
                  <a:gd name="T106" fmla="*/ 8 w 78"/>
                  <a:gd name="T107" fmla="*/ 104 h 107"/>
                  <a:gd name="T108" fmla="*/ 9 w 78"/>
                  <a:gd name="T109" fmla="*/ 99 h 107"/>
                  <a:gd name="T110" fmla="*/ 11 w 78"/>
                  <a:gd name="T111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107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7" y="0"/>
                      <a:pt x="78" y="2"/>
                      <a:pt x="78" y="4"/>
                    </a:cubicBezTo>
                    <a:cubicBezTo>
                      <a:pt x="78" y="6"/>
                      <a:pt x="76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2" y="7"/>
                      <a:pt x="70" y="5"/>
                      <a:pt x="70" y="3"/>
                    </a:cubicBezTo>
                    <a:cubicBezTo>
                      <a:pt x="70" y="1"/>
                      <a:pt x="72" y="0"/>
                      <a:pt x="74" y="0"/>
                    </a:cubicBezTo>
                    <a:close/>
                    <a:moveTo>
                      <a:pt x="51" y="3"/>
                    </a:moveTo>
                    <a:cubicBezTo>
                      <a:pt x="53" y="3"/>
                      <a:pt x="54" y="4"/>
                      <a:pt x="55" y="5"/>
                    </a:cubicBezTo>
                    <a:cubicBezTo>
                      <a:pt x="56" y="7"/>
                      <a:pt x="55" y="9"/>
                      <a:pt x="53" y="10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lose/>
                    <a:moveTo>
                      <a:pt x="31" y="14"/>
                    </a:moveTo>
                    <a:cubicBezTo>
                      <a:pt x="32" y="14"/>
                      <a:pt x="33" y="14"/>
                      <a:pt x="34" y="15"/>
                    </a:cubicBezTo>
                    <a:cubicBezTo>
                      <a:pt x="35" y="17"/>
                      <a:pt x="35" y="19"/>
                      <a:pt x="34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1" y="22"/>
                      <a:pt x="29" y="22"/>
                      <a:pt x="28" y="20"/>
                    </a:cubicBezTo>
                    <a:cubicBezTo>
                      <a:pt x="26" y="19"/>
                      <a:pt x="27" y="16"/>
                      <a:pt x="28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4"/>
                      <a:pt x="30" y="14"/>
                      <a:pt x="31" y="14"/>
                    </a:cubicBezTo>
                    <a:close/>
                    <a:moveTo>
                      <a:pt x="15" y="31"/>
                    </a:moveTo>
                    <a:cubicBezTo>
                      <a:pt x="16" y="31"/>
                      <a:pt x="17" y="31"/>
                      <a:pt x="17" y="31"/>
                    </a:cubicBezTo>
                    <a:cubicBezTo>
                      <a:pt x="19" y="33"/>
                      <a:pt x="20" y="35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9"/>
                      <a:pt x="15" y="39"/>
                      <a:pt x="13" y="38"/>
                    </a:cubicBezTo>
                    <a:cubicBezTo>
                      <a:pt x="11" y="37"/>
                      <a:pt x="11" y="35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1"/>
                      <a:pt x="15" y="31"/>
                    </a:cubicBezTo>
                    <a:close/>
                    <a:moveTo>
                      <a:pt x="6" y="52"/>
                    </a:moveTo>
                    <a:cubicBezTo>
                      <a:pt x="6" y="52"/>
                      <a:pt x="6" y="52"/>
                      <a:pt x="7" y="52"/>
                    </a:cubicBezTo>
                    <a:cubicBezTo>
                      <a:pt x="9" y="53"/>
                      <a:pt x="10" y="55"/>
                      <a:pt x="9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60"/>
                      <a:pt x="7" y="61"/>
                      <a:pt x="5" y="60"/>
                    </a:cubicBezTo>
                    <a:cubicBezTo>
                      <a:pt x="3" y="59"/>
                      <a:pt x="1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3" y="53"/>
                      <a:pt x="4" y="52"/>
                      <a:pt x="6" y="52"/>
                    </a:cubicBezTo>
                    <a:close/>
                    <a:moveTo>
                      <a:pt x="4" y="76"/>
                    </a:moveTo>
                    <a:cubicBezTo>
                      <a:pt x="6" y="76"/>
                      <a:pt x="8" y="77"/>
                      <a:pt x="8" y="79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2"/>
                      <a:pt x="7" y="84"/>
                      <a:pt x="5" y="84"/>
                    </a:cubicBezTo>
                    <a:cubicBezTo>
                      <a:pt x="3" y="84"/>
                      <a:pt x="1" y="82"/>
                      <a:pt x="1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77"/>
                      <a:pt x="2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lose/>
                    <a:moveTo>
                      <a:pt x="11" y="98"/>
                    </a:moveTo>
                    <a:cubicBezTo>
                      <a:pt x="13" y="98"/>
                      <a:pt x="14" y="99"/>
                      <a:pt x="14" y="101"/>
                    </a:cubicBezTo>
                    <a:cubicBezTo>
                      <a:pt x="15" y="101"/>
                      <a:pt x="15" y="101"/>
                      <a:pt x="15" y="101"/>
                    </a:cubicBezTo>
                    <a:cubicBezTo>
                      <a:pt x="16" y="103"/>
                      <a:pt x="15" y="105"/>
                      <a:pt x="13" y="106"/>
                    </a:cubicBezTo>
                    <a:cubicBezTo>
                      <a:pt x="11" y="107"/>
                      <a:pt x="9" y="106"/>
                      <a:pt x="8" y="104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7" y="102"/>
                      <a:pt x="8" y="100"/>
                      <a:pt x="9" y="99"/>
                    </a:cubicBezTo>
                    <a:cubicBezTo>
                      <a:pt x="10" y="98"/>
                      <a:pt x="11" y="98"/>
                      <a:pt x="1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0" name="Полилиния 67"/>
              <p:cNvSpPr>
                <a:spLocks/>
              </p:cNvSpPr>
              <p:nvPr/>
            </p:nvSpPr>
            <p:spPr bwMode="auto">
              <a:xfrm>
                <a:off x="5160961" y="2584449"/>
                <a:ext cx="23812" cy="2698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1 h 7"/>
                  <a:gd name="T6" fmla="*/ 2 w 6"/>
                  <a:gd name="T7" fmla="*/ 3 h 7"/>
                  <a:gd name="T8" fmla="*/ 2 w 6"/>
                  <a:gd name="T9" fmla="*/ 3 h 7"/>
                  <a:gd name="T10" fmla="*/ 5 w 6"/>
                  <a:gd name="T11" fmla="*/ 1 h 7"/>
                  <a:gd name="T12" fmla="*/ 6 w 6"/>
                  <a:gd name="T13" fmla="*/ 4 h 7"/>
                  <a:gd name="T14" fmla="*/ 4 w 6"/>
                  <a:gd name="T15" fmla="*/ 7 h 7"/>
                  <a:gd name="T16" fmla="*/ 2 w 6"/>
                  <a:gd name="T17" fmla="*/ 4 h 7"/>
                  <a:gd name="T18" fmla="*/ 0 w 6"/>
                  <a:gd name="T19" fmla="*/ 6 h 7"/>
                  <a:gd name="T20" fmla="*/ 2 w 6"/>
                  <a:gd name="T21" fmla="*/ 3 h 7"/>
                  <a:gd name="T22" fmla="*/ 0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1" name="Полилиния 68"/>
              <p:cNvSpPr>
                <a:spLocks noEditPoints="1"/>
              </p:cNvSpPr>
              <p:nvPr/>
            </p:nvSpPr>
            <p:spPr bwMode="auto">
              <a:xfrm>
                <a:off x="4918074" y="2630487"/>
                <a:ext cx="198437" cy="566737"/>
              </a:xfrm>
              <a:custGeom>
                <a:avLst/>
                <a:gdLst>
                  <a:gd name="T0" fmla="*/ 49 w 53"/>
                  <a:gd name="T1" fmla="*/ 0 h 151"/>
                  <a:gd name="T2" fmla="*/ 52 w 53"/>
                  <a:gd name="T3" fmla="*/ 2 h 151"/>
                  <a:gd name="T4" fmla="*/ 51 w 53"/>
                  <a:gd name="T5" fmla="*/ 7 h 151"/>
                  <a:gd name="T6" fmla="*/ 51 w 53"/>
                  <a:gd name="T7" fmla="*/ 7 h 151"/>
                  <a:gd name="T8" fmla="*/ 46 w 53"/>
                  <a:gd name="T9" fmla="*/ 7 h 151"/>
                  <a:gd name="T10" fmla="*/ 46 w 53"/>
                  <a:gd name="T11" fmla="*/ 1 h 151"/>
                  <a:gd name="T12" fmla="*/ 49 w 53"/>
                  <a:gd name="T13" fmla="*/ 0 h 151"/>
                  <a:gd name="T14" fmla="*/ 33 w 53"/>
                  <a:gd name="T15" fmla="*/ 16 h 151"/>
                  <a:gd name="T16" fmla="*/ 35 w 53"/>
                  <a:gd name="T17" fmla="*/ 17 h 151"/>
                  <a:gd name="T18" fmla="*/ 36 w 53"/>
                  <a:gd name="T19" fmla="*/ 22 h 151"/>
                  <a:gd name="T20" fmla="*/ 35 w 53"/>
                  <a:gd name="T21" fmla="*/ 23 h 151"/>
                  <a:gd name="T22" fmla="*/ 30 w 53"/>
                  <a:gd name="T23" fmla="*/ 23 h 151"/>
                  <a:gd name="T24" fmla="*/ 30 w 53"/>
                  <a:gd name="T25" fmla="*/ 18 h 151"/>
                  <a:gd name="T26" fmla="*/ 33 w 53"/>
                  <a:gd name="T27" fmla="*/ 16 h 151"/>
                  <a:gd name="T28" fmla="*/ 20 w 53"/>
                  <a:gd name="T29" fmla="*/ 34 h 151"/>
                  <a:gd name="T30" fmla="*/ 22 w 53"/>
                  <a:gd name="T31" fmla="*/ 35 h 151"/>
                  <a:gd name="T32" fmla="*/ 23 w 53"/>
                  <a:gd name="T33" fmla="*/ 40 h 151"/>
                  <a:gd name="T34" fmla="*/ 23 w 53"/>
                  <a:gd name="T35" fmla="*/ 41 h 151"/>
                  <a:gd name="T36" fmla="*/ 18 w 53"/>
                  <a:gd name="T37" fmla="*/ 42 h 151"/>
                  <a:gd name="T38" fmla="*/ 16 w 53"/>
                  <a:gd name="T39" fmla="*/ 37 h 151"/>
                  <a:gd name="T40" fmla="*/ 17 w 53"/>
                  <a:gd name="T41" fmla="*/ 36 h 151"/>
                  <a:gd name="T42" fmla="*/ 20 w 53"/>
                  <a:gd name="T43" fmla="*/ 34 h 151"/>
                  <a:gd name="T44" fmla="*/ 10 w 53"/>
                  <a:gd name="T45" fmla="*/ 55 h 151"/>
                  <a:gd name="T46" fmla="*/ 11 w 53"/>
                  <a:gd name="T47" fmla="*/ 55 h 151"/>
                  <a:gd name="T48" fmla="*/ 14 w 53"/>
                  <a:gd name="T49" fmla="*/ 60 h 151"/>
                  <a:gd name="T50" fmla="*/ 10 w 53"/>
                  <a:gd name="T51" fmla="*/ 59 h 151"/>
                  <a:gd name="T52" fmla="*/ 13 w 53"/>
                  <a:gd name="T53" fmla="*/ 61 h 151"/>
                  <a:gd name="T54" fmla="*/ 9 w 53"/>
                  <a:gd name="T55" fmla="*/ 63 h 151"/>
                  <a:gd name="T56" fmla="*/ 6 w 53"/>
                  <a:gd name="T57" fmla="*/ 58 h 151"/>
                  <a:gd name="T58" fmla="*/ 7 w 53"/>
                  <a:gd name="T59" fmla="*/ 57 h 151"/>
                  <a:gd name="T60" fmla="*/ 10 w 53"/>
                  <a:gd name="T61" fmla="*/ 55 h 151"/>
                  <a:gd name="T62" fmla="*/ 4 w 53"/>
                  <a:gd name="T63" fmla="*/ 77 h 151"/>
                  <a:gd name="T64" fmla="*/ 5 w 53"/>
                  <a:gd name="T65" fmla="*/ 77 h 151"/>
                  <a:gd name="T66" fmla="*/ 8 w 53"/>
                  <a:gd name="T67" fmla="*/ 82 h 151"/>
                  <a:gd name="T68" fmla="*/ 8 w 53"/>
                  <a:gd name="T69" fmla="*/ 82 h 151"/>
                  <a:gd name="T70" fmla="*/ 4 w 53"/>
                  <a:gd name="T71" fmla="*/ 85 h 151"/>
                  <a:gd name="T72" fmla="*/ 1 w 53"/>
                  <a:gd name="T73" fmla="*/ 81 h 151"/>
                  <a:gd name="T74" fmla="*/ 1 w 53"/>
                  <a:gd name="T75" fmla="*/ 80 h 151"/>
                  <a:gd name="T76" fmla="*/ 4 w 53"/>
                  <a:gd name="T77" fmla="*/ 77 h 151"/>
                  <a:gd name="T78" fmla="*/ 4 w 53"/>
                  <a:gd name="T79" fmla="*/ 101 h 151"/>
                  <a:gd name="T80" fmla="*/ 7 w 53"/>
                  <a:gd name="T81" fmla="*/ 104 h 151"/>
                  <a:gd name="T82" fmla="*/ 7 w 53"/>
                  <a:gd name="T83" fmla="*/ 105 h 151"/>
                  <a:gd name="T84" fmla="*/ 4 w 53"/>
                  <a:gd name="T85" fmla="*/ 109 h 151"/>
                  <a:gd name="T86" fmla="*/ 0 w 53"/>
                  <a:gd name="T87" fmla="*/ 105 h 151"/>
                  <a:gd name="T88" fmla="*/ 3 w 53"/>
                  <a:gd name="T89" fmla="*/ 101 h 151"/>
                  <a:gd name="T90" fmla="*/ 4 w 53"/>
                  <a:gd name="T91" fmla="*/ 101 h 151"/>
                  <a:gd name="T92" fmla="*/ 9 w 53"/>
                  <a:gd name="T93" fmla="*/ 123 h 151"/>
                  <a:gd name="T94" fmla="*/ 13 w 53"/>
                  <a:gd name="T95" fmla="*/ 125 h 151"/>
                  <a:gd name="T96" fmla="*/ 13 w 53"/>
                  <a:gd name="T97" fmla="*/ 126 h 151"/>
                  <a:gd name="T98" fmla="*/ 11 w 53"/>
                  <a:gd name="T99" fmla="*/ 131 h 151"/>
                  <a:gd name="T100" fmla="*/ 6 w 53"/>
                  <a:gd name="T101" fmla="*/ 129 h 151"/>
                  <a:gd name="T102" fmla="*/ 6 w 53"/>
                  <a:gd name="T103" fmla="*/ 128 h 151"/>
                  <a:gd name="T104" fmla="*/ 8 w 53"/>
                  <a:gd name="T105" fmla="*/ 123 h 151"/>
                  <a:gd name="T106" fmla="*/ 9 w 53"/>
                  <a:gd name="T107" fmla="*/ 123 h 151"/>
                  <a:gd name="T108" fmla="*/ 22 w 53"/>
                  <a:gd name="T109" fmla="*/ 143 h 151"/>
                  <a:gd name="T110" fmla="*/ 24 w 53"/>
                  <a:gd name="T111" fmla="*/ 144 h 151"/>
                  <a:gd name="T112" fmla="*/ 25 w 53"/>
                  <a:gd name="T113" fmla="*/ 145 h 151"/>
                  <a:gd name="T114" fmla="*/ 25 w 53"/>
                  <a:gd name="T115" fmla="*/ 150 h 151"/>
                  <a:gd name="T116" fmla="*/ 19 w 53"/>
                  <a:gd name="T117" fmla="*/ 150 h 151"/>
                  <a:gd name="T118" fmla="*/ 19 w 53"/>
                  <a:gd name="T119" fmla="*/ 149 h 151"/>
                  <a:gd name="T120" fmla="*/ 19 w 53"/>
                  <a:gd name="T121" fmla="*/ 144 h 151"/>
                  <a:gd name="T122" fmla="*/ 22 w 53"/>
                  <a:gd name="T123" fmla="*/ 14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" h="151">
                    <a:moveTo>
                      <a:pt x="49" y="0"/>
                    </a:moveTo>
                    <a:cubicBezTo>
                      <a:pt x="50" y="0"/>
                      <a:pt x="51" y="1"/>
                      <a:pt x="52" y="2"/>
                    </a:cubicBezTo>
                    <a:cubicBezTo>
                      <a:pt x="53" y="3"/>
                      <a:pt x="53" y="5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8"/>
                      <a:pt x="47" y="8"/>
                      <a:pt x="46" y="7"/>
                    </a:cubicBezTo>
                    <a:cubicBezTo>
                      <a:pt x="44" y="5"/>
                      <a:pt x="44" y="3"/>
                      <a:pt x="46" y="1"/>
                    </a:cubicBezTo>
                    <a:cubicBezTo>
                      <a:pt x="47" y="1"/>
                      <a:pt x="48" y="0"/>
                      <a:pt x="49" y="0"/>
                    </a:cubicBezTo>
                    <a:close/>
                    <a:moveTo>
                      <a:pt x="33" y="16"/>
                    </a:moveTo>
                    <a:cubicBezTo>
                      <a:pt x="34" y="16"/>
                      <a:pt x="34" y="17"/>
                      <a:pt x="35" y="17"/>
                    </a:cubicBezTo>
                    <a:cubicBezTo>
                      <a:pt x="37" y="19"/>
                      <a:pt x="37" y="21"/>
                      <a:pt x="36" y="2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4"/>
                      <a:pt x="32" y="24"/>
                      <a:pt x="30" y="23"/>
                    </a:cubicBezTo>
                    <a:cubicBezTo>
                      <a:pt x="28" y="22"/>
                      <a:pt x="28" y="19"/>
                      <a:pt x="30" y="18"/>
                    </a:cubicBezTo>
                    <a:cubicBezTo>
                      <a:pt x="30" y="17"/>
                      <a:pt x="32" y="16"/>
                      <a:pt x="33" y="16"/>
                    </a:cubicBezTo>
                    <a:close/>
                    <a:moveTo>
                      <a:pt x="20" y="34"/>
                    </a:move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6"/>
                      <a:pt x="24" y="38"/>
                      <a:pt x="23" y="40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43"/>
                      <a:pt x="19" y="43"/>
                      <a:pt x="18" y="42"/>
                    </a:cubicBezTo>
                    <a:cubicBezTo>
                      <a:pt x="16" y="41"/>
                      <a:pt x="15" y="39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5"/>
                      <a:pt x="19" y="34"/>
                      <a:pt x="20" y="34"/>
                    </a:cubicBezTo>
                    <a:close/>
                    <a:moveTo>
                      <a:pt x="10" y="55"/>
                    </a:move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56"/>
                      <a:pt x="14" y="58"/>
                      <a:pt x="14" y="60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3"/>
                      <a:pt x="11" y="64"/>
                      <a:pt x="9" y="63"/>
                    </a:cubicBezTo>
                    <a:cubicBezTo>
                      <a:pt x="7" y="62"/>
                      <a:pt x="6" y="60"/>
                      <a:pt x="6" y="58"/>
                    </a:cubicBezTo>
                    <a:cubicBezTo>
                      <a:pt x="6" y="58"/>
                      <a:pt x="7" y="57"/>
                      <a:pt x="7" y="57"/>
                    </a:cubicBezTo>
                    <a:cubicBezTo>
                      <a:pt x="7" y="56"/>
                      <a:pt x="9" y="55"/>
                      <a:pt x="10" y="55"/>
                    </a:cubicBezTo>
                    <a:close/>
                    <a:moveTo>
                      <a:pt x="4" y="77"/>
                    </a:moveTo>
                    <a:cubicBezTo>
                      <a:pt x="5" y="77"/>
                      <a:pt x="5" y="77"/>
                      <a:pt x="5" y="77"/>
                    </a:cubicBezTo>
                    <a:cubicBezTo>
                      <a:pt x="7" y="78"/>
                      <a:pt x="8" y="80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4"/>
                      <a:pt x="6" y="86"/>
                      <a:pt x="4" y="85"/>
                    </a:cubicBezTo>
                    <a:cubicBezTo>
                      <a:pt x="2" y="85"/>
                      <a:pt x="0" y="83"/>
                      <a:pt x="1" y="81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78"/>
                      <a:pt x="3" y="77"/>
                      <a:pt x="4" y="77"/>
                    </a:cubicBezTo>
                    <a:close/>
                    <a:moveTo>
                      <a:pt x="4" y="101"/>
                    </a:moveTo>
                    <a:cubicBezTo>
                      <a:pt x="6" y="101"/>
                      <a:pt x="7" y="102"/>
                      <a:pt x="7" y="104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8" y="107"/>
                      <a:pt x="6" y="108"/>
                      <a:pt x="4" y="109"/>
                    </a:cubicBezTo>
                    <a:cubicBezTo>
                      <a:pt x="2" y="109"/>
                      <a:pt x="0" y="107"/>
                      <a:pt x="0" y="105"/>
                    </a:cubicBezTo>
                    <a:cubicBezTo>
                      <a:pt x="0" y="103"/>
                      <a:pt x="1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lose/>
                    <a:moveTo>
                      <a:pt x="9" y="123"/>
                    </a:moveTo>
                    <a:cubicBezTo>
                      <a:pt x="11" y="123"/>
                      <a:pt x="12" y="124"/>
                      <a:pt x="13" y="125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8"/>
                      <a:pt x="13" y="130"/>
                      <a:pt x="11" y="131"/>
                    </a:cubicBezTo>
                    <a:cubicBezTo>
                      <a:pt x="9" y="132"/>
                      <a:pt x="7" y="131"/>
                      <a:pt x="6" y="129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5" y="126"/>
                      <a:pt x="6" y="124"/>
                      <a:pt x="8" y="123"/>
                    </a:cubicBezTo>
                    <a:cubicBezTo>
                      <a:pt x="8" y="123"/>
                      <a:pt x="9" y="123"/>
                      <a:pt x="9" y="123"/>
                    </a:cubicBezTo>
                    <a:close/>
                    <a:moveTo>
                      <a:pt x="22" y="143"/>
                    </a:moveTo>
                    <a:cubicBezTo>
                      <a:pt x="23" y="143"/>
                      <a:pt x="24" y="143"/>
                      <a:pt x="24" y="144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6" y="146"/>
                      <a:pt x="26" y="149"/>
                      <a:pt x="25" y="150"/>
                    </a:cubicBezTo>
                    <a:cubicBezTo>
                      <a:pt x="23" y="151"/>
                      <a:pt x="21" y="151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7" y="148"/>
                      <a:pt x="17" y="145"/>
                      <a:pt x="19" y="144"/>
                    </a:cubicBezTo>
                    <a:cubicBezTo>
                      <a:pt x="20" y="143"/>
                      <a:pt x="21" y="143"/>
                      <a:pt x="22" y="1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2" name="Полилиния 69"/>
              <p:cNvSpPr>
                <a:spLocks/>
              </p:cNvSpPr>
              <p:nvPr/>
            </p:nvSpPr>
            <p:spPr bwMode="auto">
              <a:xfrm>
                <a:off x="5053011" y="32242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4 w 8"/>
                  <a:gd name="T5" fmla="*/ 3 h 8"/>
                  <a:gd name="T6" fmla="*/ 4 w 8"/>
                  <a:gd name="T7" fmla="*/ 3 h 8"/>
                  <a:gd name="T8" fmla="*/ 6 w 8"/>
                  <a:gd name="T9" fmla="*/ 1 h 8"/>
                  <a:gd name="T10" fmla="*/ 8 w 8"/>
                  <a:gd name="T11" fmla="*/ 5 h 8"/>
                  <a:gd name="T12" fmla="*/ 5 w 8"/>
                  <a:gd name="T13" fmla="*/ 8 h 8"/>
                  <a:gd name="T14" fmla="*/ 0 w 8"/>
                  <a:gd name="T15" fmla="*/ 4 h 8"/>
                  <a:gd name="T16" fmla="*/ 1 w 8"/>
                  <a:gd name="T17" fmla="*/ 2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3" name="Полилиния 70"/>
              <p:cNvSpPr>
                <a:spLocks noEditPoints="1"/>
              </p:cNvSpPr>
              <p:nvPr/>
            </p:nvSpPr>
            <p:spPr bwMode="auto">
              <a:xfrm>
                <a:off x="4692649" y="3243262"/>
                <a:ext cx="307975" cy="762000"/>
              </a:xfrm>
              <a:custGeom>
                <a:avLst/>
                <a:gdLst>
                  <a:gd name="T0" fmla="*/ 82 w 82"/>
                  <a:gd name="T1" fmla="*/ 3 h 203"/>
                  <a:gd name="T2" fmla="*/ 79 w 82"/>
                  <a:gd name="T3" fmla="*/ 8 h 203"/>
                  <a:gd name="T4" fmla="*/ 76 w 82"/>
                  <a:gd name="T5" fmla="*/ 0 h 203"/>
                  <a:gd name="T6" fmla="*/ 78 w 82"/>
                  <a:gd name="T7" fmla="*/ 0 h 203"/>
                  <a:gd name="T8" fmla="*/ 60 w 82"/>
                  <a:gd name="T9" fmla="*/ 10 h 203"/>
                  <a:gd name="T10" fmla="*/ 57 w 82"/>
                  <a:gd name="T11" fmla="*/ 12 h 203"/>
                  <a:gd name="T12" fmla="*/ 53 w 82"/>
                  <a:gd name="T13" fmla="*/ 14 h 203"/>
                  <a:gd name="T14" fmla="*/ 55 w 82"/>
                  <a:gd name="T15" fmla="*/ 9 h 203"/>
                  <a:gd name="T16" fmla="*/ 38 w 82"/>
                  <a:gd name="T17" fmla="*/ 21 h 203"/>
                  <a:gd name="T18" fmla="*/ 40 w 82"/>
                  <a:gd name="T19" fmla="*/ 27 h 203"/>
                  <a:gd name="T20" fmla="*/ 35 w 82"/>
                  <a:gd name="T21" fmla="*/ 27 h 203"/>
                  <a:gd name="T22" fmla="*/ 38 w 82"/>
                  <a:gd name="T23" fmla="*/ 21 h 203"/>
                  <a:gd name="T24" fmla="*/ 24 w 82"/>
                  <a:gd name="T25" fmla="*/ 38 h 203"/>
                  <a:gd name="T26" fmla="*/ 25 w 82"/>
                  <a:gd name="T27" fmla="*/ 43 h 203"/>
                  <a:gd name="T28" fmla="*/ 19 w 82"/>
                  <a:gd name="T29" fmla="*/ 39 h 203"/>
                  <a:gd name="T30" fmla="*/ 22 w 82"/>
                  <a:gd name="T31" fmla="*/ 37 h 203"/>
                  <a:gd name="T32" fmla="*/ 12 w 82"/>
                  <a:gd name="T33" fmla="*/ 57 h 203"/>
                  <a:gd name="T34" fmla="*/ 14 w 82"/>
                  <a:gd name="T35" fmla="*/ 62 h 203"/>
                  <a:gd name="T36" fmla="*/ 7 w 82"/>
                  <a:gd name="T37" fmla="*/ 59 h 203"/>
                  <a:gd name="T38" fmla="*/ 11 w 82"/>
                  <a:gd name="T39" fmla="*/ 57 h 203"/>
                  <a:gd name="T40" fmla="*/ 6 w 82"/>
                  <a:gd name="T41" fmla="*/ 79 h 203"/>
                  <a:gd name="T42" fmla="*/ 5 w 82"/>
                  <a:gd name="T43" fmla="*/ 82 h 203"/>
                  <a:gd name="T44" fmla="*/ 1 w 82"/>
                  <a:gd name="T45" fmla="*/ 82 h 203"/>
                  <a:gd name="T46" fmla="*/ 5 w 82"/>
                  <a:gd name="T47" fmla="*/ 79 h 203"/>
                  <a:gd name="T48" fmla="*/ 8 w 82"/>
                  <a:gd name="T49" fmla="*/ 105 h 203"/>
                  <a:gd name="T50" fmla="*/ 5 w 82"/>
                  <a:gd name="T51" fmla="*/ 110 h 203"/>
                  <a:gd name="T52" fmla="*/ 1 w 82"/>
                  <a:gd name="T53" fmla="*/ 106 h 203"/>
                  <a:gd name="T54" fmla="*/ 4 w 82"/>
                  <a:gd name="T55" fmla="*/ 102 h 203"/>
                  <a:gd name="T56" fmla="*/ 12 w 82"/>
                  <a:gd name="T57" fmla="*/ 127 h 203"/>
                  <a:gd name="T58" fmla="*/ 13 w 82"/>
                  <a:gd name="T59" fmla="*/ 128 h 203"/>
                  <a:gd name="T60" fmla="*/ 6 w 82"/>
                  <a:gd name="T61" fmla="*/ 130 h 203"/>
                  <a:gd name="T62" fmla="*/ 8 w 82"/>
                  <a:gd name="T63" fmla="*/ 125 h 203"/>
                  <a:gd name="T64" fmla="*/ 18 w 82"/>
                  <a:gd name="T65" fmla="*/ 146 h 203"/>
                  <a:gd name="T66" fmla="*/ 22 w 82"/>
                  <a:gd name="T67" fmla="*/ 149 h 203"/>
                  <a:gd name="T68" fmla="*/ 15 w 82"/>
                  <a:gd name="T69" fmla="*/ 152 h 203"/>
                  <a:gd name="T70" fmla="*/ 16 w 82"/>
                  <a:gd name="T71" fmla="*/ 147 h 203"/>
                  <a:gd name="T72" fmla="*/ 32 w 82"/>
                  <a:gd name="T73" fmla="*/ 166 h 203"/>
                  <a:gd name="T74" fmla="*/ 35 w 82"/>
                  <a:gd name="T75" fmla="*/ 167 h 203"/>
                  <a:gd name="T76" fmla="*/ 30 w 82"/>
                  <a:gd name="T77" fmla="*/ 172 h 203"/>
                  <a:gd name="T78" fmla="*/ 29 w 82"/>
                  <a:gd name="T79" fmla="*/ 166 h 203"/>
                  <a:gd name="T80" fmla="*/ 49 w 82"/>
                  <a:gd name="T81" fmla="*/ 182 h 203"/>
                  <a:gd name="T82" fmla="*/ 52 w 82"/>
                  <a:gd name="T83" fmla="*/ 183 h 203"/>
                  <a:gd name="T84" fmla="*/ 47 w 82"/>
                  <a:gd name="T85" fmla="*/ 189 h 203"/>
                  <a:gd name="T86" fmla="*/ 46 w 82"/>
                  <a:gd name="T87" fmla="*/ 183 h 203"/>
                  <a:gd name="T88" fmla="*/ 68 w 82"/>
                  <a:gd name="T89" fmla="*/ 195 h 203"/>
                  <a:gd name="T90" fmla="*/ 71 w 82"/>
                  <a:gd name="T91" fmla="*/ 196 h 203"/>
                  <a:gd name="T92" fmla="*/ 67 w 82"/>
                  <a:gd name="T93" fmla="*/ 202 h 203"/>
                  <a:gd name="T94" fmla="*/ 65 w 82"/>
                  <a:gd name="T95" fmla="*/ 19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2" h="203">
                    <a:moveTo>
                      <a:pt x="78" y="0"/>
                    </a:moveTo>
                    <a:cubicBezTo>
                      <a:pt x="80" y="0"/>
                      <a:pt x="81" y="1"/>
                      <a:pt x="82" y="3"/>
                    </a:cubicBezTo>
                    <a:cubicBezTo>
                      <a:pt x="82" y="5"/>
                      <a:pt x="81" y="7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7" y="8"/>
                      <a:pt x="75" y="7"/>
                      <a:pt x="74" y="5"/>
                    </a:cubicBezTo>
                    <a:cubicBezTo>
                      <a:pt x="73" y="3"/>
                      <a:pt x="74" y="1"/>
                      <a:pt x="76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8" y="0"/>
                      <a:pt x="78" y="0"/>
                    </a:cubicBezTo>
                    <a:close/>
                    <a:moveTo>
                      <a:pt x="57" y="8"/>
                    </a:moveTo>
                    <a:cubicBezTo>
                      <a:pt x="58" y="8"/>
                      <a:pt x="60" y="9"/>
                      <a:pt x="60" y="10"/>
                    </a:cubicBezTo>
                    <a:cubicBezTo>
                      <a:pt x="61" y="12"/>
                      <a:pt x="61" y="15"/>
                      <a:pt x="59" y="15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6" y="17"/>
                      <a:pt x="54" y="16"/>
                      <a:pt x="53" y="14"/>
                    </a:cubicBezTo>
                    <a:cubicBezTo>
                      <a:pt x="52" y="12"/>
                      <a:pt x="53" y="10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8"/>
                      <a:pt x="56" y="8"/>
                      <a:pt x="57" y="8"/>
                    </a:cubicBezTo>
                    <a:close/>
                    <a:moveTo>
                      <a:pt x="38" y="21"/>
                    </a:move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4"/>
                      <a:pt x="42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8" y="29"/>
                      <a:pt x="36" y="29"/>
                      <a:pt x="35" y="27"/>
                    </a:cubicBezTo>
                    <a:cubicBezTo>
                      <a:pt x="33" y="25"/>
                      <a:pt x="33" y="23"/>
                      <a:pt x="35" y="22"/>
                    </a:cubicBezTo>
                    <a:cubicBezTo>
                      <a:pt x="36" y="21"/>
                      <a:pt x="37" y="21"/>
                      <a:pt x="38" y="21"/>
                    </a:cubicBezTo>
                    <a:close/>
                    <a:moveTo>
                      <a:pt x="22" y="37"/>
                    </a:moveTo>
                    <a:cubicBezTo>
                      <a:pt x="23" y="37"/>
                      <a:pt x="24" y="37"/>
                      <a:pt x="24" y="38"/>
                    </a:cubicBezTo>
                    <a:cubicBezTo>
                      <a:pt x="26" y="39"/>
                      <a:pt x="27" y="41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5"/>
                      <a:pt x="21" y="45"/>
                      <a:pt x="20" y="44"/>
                    </a:cubicBezTo>
                    <a:cubicBezTo>
                      <a:pt x="18" y="43"/>
                      <a:pt x="18" y="40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7"/>
                    </a:cubicBezTo>
                    <a:close/>
                    <a:moveTo>
                      <a:pt x="11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4" y="58"/>
                      <a:pt x="15" y="60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3" y="64"/>
                      <a:pt x="11" y="65"/>
                      <a:pt x="9" y="64"/>
                    </a:cubicBezTo>
                    <a:cubicBezTo>
                      <a:pt x="7" y="64"/>
                      <a:pt x="7" y="61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57"/>
                      <a:pt x="10" y="56"/>
                      <a:pt x="11" y="57"/>
                    </a:cubicBezTo>
                    <a:close/>
                    <a:moveTo>
                      <a:pt x="5" y="79"/>
                    </a:moveTo>
                    <a:cubicBezTo>
                      <a:pt x="5" y="79"/>
                      <a:pt x="5" y="79"/>
                      <a:pt x="6" y="79"/>
                    </a:cubicBezTo>
                    <a:cubicBezTo>
                      <a:pt x="8" y="79"/>
                      <a:pt x="9" y="81"/>
                      <a:pt x="9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0"/>
                      <a:pt x="3" y="79"/>
                      <a:pt x="5" y="79"/>
                    </a:cubicBezTo>
                    <a:close/>
                    <a:moveTo>
                      <a:pt x="4" y="102"/>
                    </a:moveTo>
                    <a:cubicBezTo>
                      <a:pt x="6" y="102"/>
                      <a:pt x="8" y="103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8" y="108"/>
                      <a:pt x="7" y="110"/>
                      <a:pt x="5" y="110"/>
                    </a:cubicBezTo>
                    <a:cubicBezTo>
                      <a:pt x="3" y="110"/>
                      <a:pt x="1" y="109"/>
                      <a:pt x="1" y="106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0" y="104"/>
                      <a:pt x="2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lose/>
                    <a:moveTo>
                      <a:pt x="9" y="125"/>
                    </a:moveTo>
                    <a:cubicBezTo>
                      <a:pt x="10" y="125"/>
                      <a:pt x="12" y="126"/>
                      <a:pt x="12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3" y="130"/>
                      <a:pt x="12" y="132"/>
                      <a:pt x="10" y="133"/>
                    </a:cubicBezTo>
                    <a:cubicBezTo>
                      <a:pt x="8" y="133"/>
                      <a:pt x="6" y="132"/>
                      <a:pt x="6" y="130"/>
                    </a:cubicBezTo>
                    <a:cubicBezTo>
                      <a:pt x="6" y="130"/>
                      <a:pt x="5" y="129"/>
                      <a:pt x="5" y="129"/>
                    </a:cubicBezTo>
                    <a:cubicBezTo>
                      <a:pt x="5" y="127"/>
                      <a:pt x="6" y="125"/>
                      <a:pt x="8" y="125"/>
                    </a:cubicBezTo>
                    <a:cubicBezTo>
                      <a:pt x="8" y="125"/>
                      <a:pt x="9" y="125"/>
                      <a:pt x="9" y="125"/>
                    </a:cubicBezTo>
                    <a:close/>
                    <a:moveTo>
                      <a:pt x="18" y="146"/>
                    </a:moveTo>
                    <a:cubicBezTo>
                      <a:pt x="20" y="146"/>
                      <a:pt x="21" y="147"/>
                      <a:pt x="21" y="148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3" y="151"/>
                      <a:pt x="22" y="153"/>
                      <a:pt x="21" y="154"/>
                    </a:cubicBezTo>
                    <a:cubicBezTo>
                      <a:pt x="19" y="155"/>
                      <a:pt x="16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4" y="150"/>
                      <a:pt x="15" y="148"/>
                      <a:pt x="16" y="147"/>
                    </a:cubicBezTo>
                    <a:cubicBezTo>
                      <a:pt x="17" y="146"/>
                      <a:pt x="18" y="146"/>
                      <a:pt x="18" y="146"/>
                    </a:cubicBezTo>
                    <a:close/>
                    <a:moveTo>
                      <a:pt x="32" y="166"/>
                    </a:moveTo>
                    <a:cubicBezTo>
                      <a:pt x="33" y="166"/>
                      <a:pt x="34" y="166"/>
                      <a:pt x="35" y="167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9"/>
                      <a:pt x="36" y="171"/>
                      <a:pt x="35" y="173"/>
                    </a:cubicBezTo>
                    <a:cubicBezTo>
                      <a:pt x="33" y="174"/>
                      <a:pt x="31" y="174"/>
                      <a:pt x="30" y="172"/>
                    </a:cubicBezTo>
                    <a:cubicBezTo>
                      <a:pt x="29" y="172"/>
                      <a:pt x="29" y="172"/>
                      <a:pt x="29" y="172"/>
                    </a:cubicBezTo>
                    <a:cubicBezTo>
                      <a:pt x="28" y="170"/>
                      <a:pt x="28" y="168"/>
                      <a:pt x="29" y="166"/>
                    </a:cubicBezTo>
                    <a:cubicBezTo>
                      <a:pt x="30" y="166"/>
                      <a:pt x="31" y="165"/>
                      <a:pt x="32" y="166"/>
                    </a:cubicBezTo>
                    <a:close/>
                    <a:moveTo>
                      <a:pt x="49" y="182"/>
                    </a:moveTo>
                    <a:cubicBezTo>
                      <a:pt x="50" y="182"/>
                      <a:pt x="50" y="182"/>
                      <a:pt x="51" y="183"/>
                    </a:cubicBezTo>
                    <a:cubicBezTo>
                      <a:pt x="52" y="183"/>
                      <a:pt x="52" y="183"/>
                      <a:pt x="52" y="183"/>
                    </a:cubicBezTo>
                    <a:cubicBezTo>
                      <a:pt x="53" y="185"/>
                      <a:pt x="54" y="187"/>
                      <a:pt x="52" y="189"/>
                    </a:cubicBezTo>
                    <a:cubicBezTo>
                      <a:pt x="51" y="190"/>
                      <a:pt x="49" y="190"/>
                      <a:pt x="47" y="189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45" y="187"/>
                      <a:pt x="45" y="185"/>
                      <a:pt x="46" y="183"/>
                    </a:cubicBezTo>
                    <a:cubicBezTo>
                      <a:pt x="47" y="182"/>
                      <a:pt x="48" y="182"/>
                      <a:pt x="49" y="182"/>
                    </a:cubicBezTo>
                    <a:close/>
                    <a:moveTo>
                      <a:pt x="68" y="195"/>
                    </a:moveTo>
                    <a:cubicBezTo>
                      <a:pt x="69" y="195"/>
                      <a:pt x="70" y="195"/>
                      <a:pt x="70" y="196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3" y="197"/>
                      <a:pt x="73" y="199"/>
                      <a:pt x="72" y="201"/>
                    </a:cubicBezTo>
                    <a:cubicBezTo>
                      <a:pt x="71" y="203"/>
                      <a:pt x="69" y="203"/>
                      <a:pt x="67" y="202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1"/>
                      <a:pt x="64" y="199"/>
                      <a:pt x="65" y="197"/>
                    </a:cubicBezTo>
                    <a:cubicBezTo>
                      <a:pt x="66" y="196"/>
                      <a:pt x="67" y="195"/>
                      <a:pt x="68" y="19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4" name="Полилиния 71"/>
              <p:cNvSpPr>
                <a:spLocks/>
              </p:cNvSpPr>
              <p:nvPr/>
            </p:nvSpPr>
            <p:spPr bwMode="auto">
              <a:xfrm>
                <a:off x="5014911" y="4013199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5 w 8"/>
                  <a:gd name="T3" fmla="*/ 0 h 7"/>
                  <a:gd name="T4" fmla="*/ 5 w 8"/>
                  <a:gd name="T5" fmla="*/ 0 h 7"/>
                  <a:gd name="T6" fmla="*/ 8 w 8"/>
                  <a:gd name="T7" fmla="*/ 3 h 7"/>
                  <a:gd name="T8" fmla="*/ 6 w 8"/>
                  <a:gd name="T9" fmla="*/ 7 h 7"/>
                  <a:gd name="T10" fmla="*/ 4 w 8"/>
                  <a:gd name="T11" fmla="*/ 4 h 7"/>
                  <a:gd name="T12" fmla="*/ 3 w 8"/>
                  <a:gd name="T13" fmla="*/ 7 h 7"/>
                  <a:gd name="T14" fmla="*/ 1 w 8"/>
                  <a:gd name="T15" fmla="*/ 2 h 7"/>
                  <a:gd name="T16" fmla="*/ 4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5" name="Полилиния 72"/>
              <p:cNvSpPr>
                <a:spLocks noEditPoints="1"/>
              </p:cNvSpPr>
              <p:nvPr/>
            </p:nvSpPr>
            <p:spPr bwMode="auto">
              <a:xfrm>
                <a:off x="4830761" y="4062412"/>
                <a:ext cx="161925" cy="466725"/>
              </a:xfrm>
              <a:custGeom>
                <a:avLst/>
                <a:gdLst>
                  <a:gd name="T0" fmla="*/ 35 w 43"/>
                  <a:gd name="T1" fmla="*/ 0 h 124"/>
                  <a:gd name="T2" fmla="*/ 38 w 43"/>
                  <a:gd name="T3" fmla="*/ 1 h 124"/>
                  <a:gd name="T4" fmla="*/ 37 w 43"/>
                  <a:gd name="T5" fmla="*/ 6 h 124"/>
                  <a:gd name="T6" fmla="*/ 37 w 43"/>
                  <a:gd name="T7" fmla="*/ 7 h 124"/>
                  <a:gd name="T8" fmla="*/ 32 w 43"/>
                  <a:gd name="T9" fmla="*/ 6 h 124"/>
                  <a:gd name="T10" fmla="*/ 32 w 43"/>
                  <a:gd name="T11" fmla="*/ 1 h 124"/>
                  <a:gd name="T12" fmla="*/ 32 w 43"/>
                  <a:gd name="T13" fmla="*/ 0 h 124"/>
                  <a:gd name="T14" fmla="*/ 35 w 43"/>
                  <a:gd name="T15" fmla="*/ 0 h 124"/>
                  <a:gd name="T16" fmla="*/ 20 w 43"/>
                  <a:gd name="T17" fmla="*/ 16 h 124"/>
                  <a:gd name="T18" fmla="*/ 22 w 43"/>
                  <a:gd name="T19" fmla="*/ 17 h 124"/>
                  <a:gd name="T20" fmla="*/ 23 w 43"/>
                  <a:gd name="T21" fmla="*/ 22 h 124"/>
                  <a:gd name="T22" fmla="*/ 22 w 43"/>
                  <a:gd name="T23" fmla="*/ 23 h 124"/>
                  <a:gd name="T24" fmla="*/ 17 w 43"/>
                  <a:gd name="T25" fmla="*/ 24 h 124"/>
                  <a:gd name="T26" fmla="*/ 16 w 43"/>
                  <a:gd name="T27" fmla="*/ 18 h 124"/>
                  <a:gd name="T28" fmla="*/ 17 w 43"/>
                  <a:gd name="T29" fmla="*/ 18 h 124"/>
                  <a:gd name="T30" fmla="*/ 20 w 43"/>
                  <a:gd name="T31" fmla="*/ 16 h 124"/>
                  <a:gd name="T32" fmla="*/ 9 w 43"/>
                  <a:gd name="T33" fmla="*/ 36 h 124"/>
                  <a:gd name="T34" fmla="*/ 10 w 43"/>
                  <a:gd name="T35" fmla="*/ 36 h 124"/>
                  <a:gd name="T36" fmla="*/ 12 w 43"/>
                  <a:gd name="T37" fmla="*/ 41 h 124"/>
                  <a:gd name="T38" fmla="*/ 12 w 43"/>
                  <a:gd name="T39" fmla="*/ 42 h 124"/>
                  <a:gd name="T40" fmla="*/ 7 w 43"/>
                  <a:gd name="T41" fmla="*/ 44 h 124"/>
                  <a:gd name="T42" fmla="*/ 5 w 43"/>
                  <a:gd name="T43" fmla="*/ 39 h 124"/>
                  <a:gd name="T44" fmla="*/ 5 w 43"/>
                  <a:gd name="T45" fmla="*/ 38 h 124"/>
                  <a:gd name="T46" fmla="*/ 9 w 43"/>
                  <a:gd name="T47" fmla="*/ 36 h 124"/>
                  <a:gd name="T48" fmla="*/ 4 w 43"/>
                  <a:gd name="T49" fmla="*/ 59 h 124"/>
                  <a:gd name="T50" fmla="*/ 4 w 43"/>
                  <a:gd name="T51" fmla="*/ 59 h 124"/>
                  <a:gd name="T52" fmla="*/ 8 w 43"/>
                  <a:gd name="T53" fmla="*/ 63 h 124"/>
                  <a:gd name="T54" fmla="*/ 8 w 43"/>
                  <a:gd name="T55" fmla="*/ 63 h 124"/>
                  <a:gd name="T56" fmla="*/ 4 w 43"/>
                  <a:gd name="T57" fmla="*/ 67 h 124"/>
                  <a:gd name="T58" fmla="*/ 0 w 43"/>
                  <a:gd name="T59" fmla="*/ 63 h 124"/>
                  <a:gd name="T60" fmla="*/ 0 w 43"/>
                  <a:gd name="T61" fmla="*/ 62 h 124"/>
                  <a:gd name="T62" fmla="*/ 4 w 43"/>
                  <a:gd name="T63" fmla="*/ 59 h 124"/>
                  <a:gd name="T64" fmla="*/ 7 w 43"/>
                  <a:gd name="T65" fmla="*/ 82 h 124"/>
                  <a:gd name="T66" fmla="*/ 11 w 43"/>
                  <a:gd name="T67" fmla="*/ 84 h 124"/>
                  <a:gd name="T68" fmla="*/ 7 w 43"/>
                  <a:gd name="T69" fmla="*/ 85 h 124"/>
                  <a:gd name="T70" fmla="*/ 11 w 43"/>
                  <a:gd name="T71" fmla="*/ 85 h 124"/>
                  <a:gd name="T72" fmla="*/ 4 w 43"/>
                  <a:gd name="T73" fmla="*/ 87 h 124"/>
                  <a:gd name="T74" fmla="*/ 4 w 43"/>
                  <a:gd name="T75" fmla="*/ 86 h 124"/>
                  <a:gd name="T76" fmla="*/ 6 w 43"/>
                  <a:gd name="T77" fmla="*/ 82 h 124"/>
                  <a:gd name="T78" fmla="*/ 7 w 43"/>
                  <a:gd name="T79" fmla="*/ 82 h 124"/>
                  <a:gd name="T80" fmla="*/ 19 w 43"/>
                  <a:gd name="T81" fmla="*/ 102 h 124"/>
                  <a:gd name="T82" fmla="*/ 22 w 43"/>
                  <a:gd name="T83" fmla="*/ 103 h 124"/>
                  <a:gd name="T84" fmla="*/ 22 w 43"/>
                  <a:gd name="T85" fmla="*/ 103 h 124"/>
                  <a:gd name="T86" fmla="*/ 22 w 43"/>
                  <a:gd name="T87" fmla="*/ 109 h 124"/>
                  <a:gd name="T88" fmla="*/ 17 w 43"/>
                  <a:gd name="T89" fmla="*/ 109 h 124"/>
                  <a:gd name="T90" fmla="*/ 17 w 43"/>
                  <a:gd name="T91" fmla="*/ 108 h 124"/>
                  <a:gd name="T92" fmla="*/ 17 w 43"/>
                  <a:gd name="T93" fmla="*/ 103 h 124"/>
                  <a:gd name="T94" fmla="*/ 19 w 43"/>
                  <a:gd name="T95" fmla="*/ 102 h 124"/>
                  <a:gd name="T96" fmla="*/ 38 w 43"/>
                  <a:gd name="T97" fmla="*/ 116 h 124"/>
                  <a:gd name="T98" fmla="*/ 40 w 43"/>
                  <a:gd name="T99" fmla="*/ 116 h 124"/>
                  <a:gd name="T100" fmla="*/ 40 w 43"/>
                  <a:gd name="T101" fmla="*/ 116 h 124"/>
                  <a:gd name="T102" fmla="*/ 42 w 43"/>
                  <a:gd name="T103" fmla="*/ 121 h 124"/>
                  <a:gd name="T104" fmla="*/ 37 w 43"/>
                  <a:gd name="T105" fmla="*/ 123 h 124"/>
                  <a:gd name="T106" fmla="*/ 37 w 43"/>
                  <a:gd name="T107" fmla="*/ 123 h 124"/>
                  <a:gd name="T108" fmla="*/ 35 w 43"/>
                  <a:gd name="T109" fmla="*/ 118 h 124"/>
                  <a:gd name="T110" fmla="*/ 38 w 43"/>
                  <a:gd name="T111" fmla="*/ 11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24">
                    <a:moveTo>
                      <a:pt x="35" y="0"/>
                    </a:moveTo>
                    <a:cubicBezTo>
                      <a:pt x="36" y="0"/>
                      <a:pt x="37" y="0"/>
                      <a:pt x="38" y="1"/>
                    </a:cubicBezTo>
                    <a:cubicBezTo>
                      <a:pt x="39" y="3"/>
                      <a:pt x="39" y="5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5" y="8"/>
                      <a:pt x="33" y="8"/>
                      <a:pt x="32" y="6"/>
                    </a:cubicBezTo>
                    <a:cubicBezTo>
                      <a:pt x="30" y="5"/>
                      <a:pt x="30" y="2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0"/>
                      <a:pt x="35" y="0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4" y="21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1" y="24"/>
                      <a:pt x="19" y="25"/>
                      <a:pt x="17" y="24"/>
                    </a:cubicBezTo>
                    <a:cubicBezTo>
                      <a:pt x="15" y="22"/>
                      <a:pt x="15" y="20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8" y="16"/>
                      <a:pt x="20" y="16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10" y="36"/>
                      <a:pt x="10" y="36"/>
                    </a:cubicBezTo>
                    <a:cubicBezTo>
                      <a:pt x="12" y="37"/>
                      <a:pt x="13" y="39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4"/>
                      <a:pt x="9" y="45"/>
                      <a:pt x="7" y="44"/>
                    </a:cubicBezTo>
                    <a:cubicBezTo>
                      <a:pt x="5" y="43"/>
                      <a:pt x="4" y="41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6"/>
                      <a:pt x="9" y="36"/>
                    </a:cubicBezTo>
                    <a:close/>
                    <a:moveTo>
                      <a:pt x="4" y="59"/>
                    </a:moveTo>
                    <a:cubicBezTo>
                      <a:pt x="4" y="59"/>
                      <a:pt x="4" y="59"/>
                      <a:pt x="4" y="59"/>
                    </a:cubicBezTo>
                    <a:cubicBezTo>
                      <a:pt x="6" y="59"/>
                      <a:pt x="8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5"/>
                      <a:pt x="6" y="67"/>
                      <a:pt x="4" y="67"/>
                    </a:cubicBezTo>
                    <a:cubicBezTo>
                      <a:pt x="2" y="67"/>
                      <a:pt x="0" y="65"/>
                      <a:pt x="0" y="63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0"/>
                      <a:pt x="2" y="59"/>
                      <a:pt x="4" y="59"/>
                    </a:cubicBezTo>
                    <a:close/>
                    <a:moveTo>
                      <a:pt x="7" y="82"/>
                    </a:moveTo>
                    <a:cubicBezTo>
                      <a:pt x="9" y="82"/>
                      <a:pt x="10" y="83"/>
                      <a:pt x="11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6"/>
                      <a:pt x="4" y="86"/>
                    </a:cubicBezTo>
                    <a:cubicBezTo>
                      <a:pt x="3" y="84"/>
                      <a:pt x="4" y="82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lose/>
                    <a:moveTo>
                      <a:pt x="19" y="102"/>
                    </a:moveTo>
                    <a:cubicBezTo>
                      <a:pt x="20" y="102"/>
                      <a:pt x="21" y="102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5"/>
                      <a:pt x="24" y="107"/>
                      <a:pt x="22" y="109"/>
                    </a:cubicBezTo>
                    <a:cubicBezTo>
                      <a:pt x="21" y="110"/>
                      <a:pt x="19" y="110"/>
                      <a:pt x="17" y="109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5" y="106"/>
                      <a:pt x="15" y="104"/>
                      <a:pt x="17" y="103"/>
                    </a:cubicBezTo>
                    <a:cubicBezTo>
                      <a:pt x="17" y="102"/>
                      <a:pt x="18" y="102"/>
                      <a:pt x="19" y="102"/>
                    </a:cubicBezTo>
                    <a:close/>
                    <a:moveTo>
                      <a:pt x="38" y="116"/>
                    </a:moveTo>
                    <a:cubicBezTo>
                      <a:pt x="39" y="116"/>
                      <a:pt x="39" y="116"/>
                      <a:pt x="40" y="116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2" y="117"/>
                      <a:pt x="43" y="120"/>
                      <a:pt x="42" y="121"/>
                    </a:cubicBezTo>
                    <a:cubicBezTo>
                      <a:pt x="41" y="123"/>
                      <a:pt x="39" y="124"/>
                      <a:pt x="37" y="123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5" y="122"/>
                      <a:pt x="34" y="120"/>
                      <a:pt x="35" y="118"/>
                    </a:cubicBezTo>
                    <a:cubicBezTo>
                      <a:pt x="35" y="116"/>
                      <a:pt x="37" y="116"/>
                      <a:pt x="38" y="11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6" name="Полилиния 73"/>
              <p:cNvSpPr>
                <a:spLocks/>
              </p:cNvSpPr>
              <p:nvPr/>
            </p:nvSpPr>
            <p:spPr bwMode="auto">
              <a:xfrm>
                <a:off x="5041899" y="4524374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5 w 9"/>
                  <a:gd name="T3" fmla="*/ 0 h 8"/>
                  <a:gd name="T4" fmla="*/ 8 w 9"/>
                  <a:gd name="T5" fmla="*/ 3 h 8"/>
                  <a:gd name="T6" fmla="*/ 7 w 9"/>
                  <a:gd name="T7" fmla="*/ 7 h 8"/>
                  <a:gd name="T8" fmla="*/ 2 w 9"/>
                  <a:gd name="T9" fmla="*/ 7 h 8"/>
                  <a:gd name="T10" fmla="*/ 2 w 9"/>
                  <a:gd name="T11" fmla="*/ 2 h 8"/>
                  <a:gd name="T12" fmla="*/ 4 w 9"/>
                  <a:gd name="T13" fmla="*/ 4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5"/>
                      <a:pt x="8" y="6"/>
                      <a:pt x="7" y="7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7" name="Полилиния 74"/>
              <p:cNvSpPr>
                <a:spLocks noEditPoints="1"/>
              </p:cNvSpPr>
              <p:nvPr/>
            </p:nvSpPr>
            <p:spPr bwMode="auto">
              <a:xfrm>
                <a:off x="4868861" y="4584699"/>
                <a:ext cx="179387" cy="546100"/>
              </a:xfrm>
              <a:custGeom>
                <a:avLst/>
                <a:gdLst>
                  <a:gd name="T0" fmla="*/ 37 w 48"/>
                  <a:gd name="T1" fmla="*/ 1 h 145"/>
                  <a:gd name="T2" fmla="*/ 35 w 48"/>
                  <a:gd name="T3" fmla="*/ 4 h 145"/>
                  <a:gd name="T4" fmla="*/ 35 w 48"/>
                  <a:gd name="T5" fmla="*/ 4 h 145"/>
                  <a:gd name="T6" fmla="*/ 35 w 48"/>
                  <a:gd name="T7" fmla="*/ 1 h 145"/>
                  <a:gd name="T8" fmla="*/ 24 w 48"/>
                  <a:gd name="T9" fmla="*/ 19 h 145"/>
                  <a:gd name="T10" fmla="*/ 22 w 48"/>
                  <a:gd name="T11" fmla="*/ 22 h 145"/>
                  <a:gd name="T12" fmla="*/ 19 w 48"/>
                  <a:gd name="T13" fmla="*/ 26 h 145"/>
                  <a:gd name="T14" fmla="*/ 19 w 48"/>
                  <a:gd name="T15" fmla="*/ 20 h 145"/>
                  <a:gd name="T16" fmla="*/ 11 w 48"/>
                  <a:gd name="T17" fmla="*/ 38 h 145"/>
                  <a:gd name="T18" fmla="*/ 15 w 48"/>
                  <a:gd name="T19" fmla="*/ 43 h 145"/>
                  <a:gd name="T20" fmla="*/ 14 w 48"/>
                  <a:gd name="T21" fmla="*/ 44 h 145"/>
                  <a:gd name="T22" fmla="*/ 8 w 48"/>
                  <a:gd name="T23" fmla="*/ 41 h 145"/>
                  <a:gd name="T24" fmla="*/ 11 w 48"/>
                  <a:gd name="T25" fmla="*/ 38 h 145"/>
                  <a:gd name="T26" fmla="*/ 5 w 48"/>
                  <a:gd name="T27" fmla="*/ 60 h 145"/>
                  <a:gd name="T28" fmla="*/ 5 w 48"/>
                  <a:gd name="T29" fmla="*/ 64 h 145"/>
                  <a:gd name="T30" fmla="*/ 4 w 48"/>
                  <a:gd name="T31" fmla="*/ 68 h 145"/>
                  <a:gd name="T32" fmla="*/ 1 w 48"/>
                  <a:gd name="T33" fmla="*/ 63 h 145"/>
                  <a:gd name="T34" fmla="*/ 4 w 48"/>
                  <a:gd name="T35" fmla="*/ 83 h 145"/>
                  <a:gd name="T36" fmla="*/ 4 w 48"/>
                  <a:gd name="T37" fmla="*/ 86 h 145"/>
                  <a:gd name="T38" fmla="*/ 4 w 48"/>
                  <a:gd name="T39" fmla="*/ 91 h 145"/>
                  <a:gd name="T40" fmla="*/ 0 w 48"/>
                  <a:gd name="T41" fmla="*/ 87 h 145"/>
                  <a:gd name="T42" fmla="*/ 4 w 48"/>
                  <a:gd name="T43" fmla="*/ 83 h 145"/>
                  <a:gd name="T44" fmla="*/ 13 w 48"/>
                  <a:gd name="T45" fmla="*/ 107 h 145"/>
                  <a:gd name="T46" fmla="*/ 13 w 48"/>
                  <a:gd name="T47" fmla="*/ 108 h 145"/>
                  <a:gd name="T48" fmla="*/ 7 w 48"/>
                  <a:gd name="T49" fmla="*/ 111 h 145"/>
                  <a:gd name="T50" fmla="*/ 8 w 48"/>
                  <a:gd name="T51" fmla="*/ 105 h 145"/>
                  <a:gd name="T52" fmla="*/ 23 w 48"/>
                  <a:gd name="T53" fmla="*/ 124 h 145"/>
                  <a:gd name="T54" fmla="*/ 23 w 48"/>
                  <a:gd name="T55" fmla="*/ 128 h 145"/>
                  <a:gd name="T56" fmla="*/ 27 w 48"/>
                  <a:gd name="T57" fmla="*/ 131 h 145"/>
                  <a:gd name="T58" fmla="*/ 21 w 48"/>
                  <a:gd name="T59" fmla="*/ 130 h 145"/>
                  <a:gd name="T60" fmla="*/ 23 w 48"/>
                  <a:gd name="T61" fmla="*/ 124 h 145"/>
                  <a:gd name="T62" fmla="*/ 44 w 48"/>
                  <a:gd name="T63" fmla="*/ 137 h 145"/>
                  <a:gd name="T64" fmla="*/ 45 w 48"/>
                  <a:gd name="T65" fmla="*/ 137 h 145"/>
                  <a:gd name="T66" fmla="*/ 42 w 48"/>
                  <a:gd name="T67" fmla="*/ 144 h 145"/>
                  <a:gd name="T68" fmla="*/ 39 w 48"/>
                  <a:gd name="T69" fmla="*/ 13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145">
                    <a:moveTo>
                      <a:pt x="35" y="1"/>
                    </a:moveTo>
                    <a:cubicBezTo>
                      <a:pt x="36" y="1"/>
                      <a:pt x="37" y="1"/>
                      <a:pt x="37" y="1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4" y="0"/>
                      <a:pt x="35" y="1"/>
                    </a:cubicBezTo>
                    <a:close/>
                    <a:moveTo>
                      <a:pt x="22" y="18"/>
                    </a:move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20"/>
                      <a:pt x="26" y="22"/>
                      <a:pt x="25" y="24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7"/>
                      <a:pt x="19" y="26"/>
                    </a:cubicBezTo>
                    <a:cubicBezTo>
                      <a:pt x="18" y="24"/>
                      <a:pt x="17" y="22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19"/>
                      <a:pt x="20" y="18"/>
                      <a:pt x="22" y="18"/>
                    </a:cubicBezTo>
                    <a:close/>
                    <a:moveTo>
                      <a:pt x="11" y="38"/>
                    </a:moveTo>
                    <a:cubicBezTo>
                      <a:pt x="12" y="38"/>
                      <a:pt x="12" y="38"/>
                      <a:pt x="13" y="38"/>
                    </a:cubicBezTo>
                    <a:cubicBezTo>
                      <a:pt x="15" y="39"/>
                      <a:pt x="15" y="42"/>
                      <a:pt x="15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6"/>
                      <a:pt x="11" y="47"/>
                      <a:pt x="10" y="46"/>
                    </a:cubicBezTo>
                    <a:cubicBezTo>
                      <a:pt x="8" y="45"/>
                      <a:pt x="7" y="43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9"/>
                      <a:pt x="10" y="38"/>
                      <a:pt x="11" y="38"/>
                    </a:cubicBezTo>
                    <a:close/>
                    <a:moveTo>
                      <a:pt x="5" y="60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9" y="62"/>
                      <a:pt x="8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8" y="67"/>
                      <a:pt x="6" y="68"/>
                      <a:pt x="4" y="68"/>
                    </a:cubicBezTo>
                    <a:cubicBezTo>
                      <a:pt x="2" y="68"/>
                      <a:pt x="1" y="66"/>
                      <a:pt x="1" y="64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1"/>
                      <a:pt x="3" y="60"/>
                      <a:pt x="5" y="60"/>
                    </a:cubicBezTo>
                    <a:close/>
                    <a:moveTo>
                      <a:pt x="4" y="83"/>
                    </a:moveTo>
                    <a:cubicBezTo>
                      <a:pt x="6" y="83"/>
                      <a:pt x="7" y="84"/>
                      <a:pt x="7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9"/>
                      <a:pt x="6" y="91"/>
                      <a:pt x="4" y="91"/>
                    </a:cubicBezTo>
                    <a:cubicBezTo>
                      <a:pt x="2" y="91"/>
                      <a:pt x="0" y="89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5"/>
                      <a:pt x="1" y="83"/>
                      <a:pt x="3" y="83"/>
                    </a:cubicBezTo>
                    <a:cubicBezTo>
                      <a:pt x="3" y="83"/>
                      <a:pt x="4" y="83"/>
                      <a:pt x="4" y="83"/>
                    </a:cubicBezTo>
                    <a:close/>
                    <a:moveTo>
                      <a:pt x="10" y="105"/>
                    </a:moveTo>
                    <a:cubicBezTo>
                      <a:pt x="11" y="105"/>
                      <a:pt x="12" y="106"/>
                      <a:pt x="13" y="107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4" y="110"/>
                      <a:pt x="13" y="112"/>
                      <a:pt x="12" y="113"/>
                    </a:cubicBezTo>
                    <a:cubicBezTo>
                      <a:pt x="10" y="114"/>
                      <a:pt x="7" y="113"/>
                      <a:pt x="7" y="111"/>
                    </a:cubicBezTo>
                    <a:cubicBezTo>
                      <a:pt x="7" y="111"/>
                      <a:pt x="6" y="110"/>
                      <a:pt x="6" y="110"/>
                    </a:cubicBezTo>
                    <a:cubicBezTo>
                      <a:pt x="5" y="108"/>
                      <a:pt x="6" y="106"/>
                      <a:pt x="8" y="105"/>
                    </a:cubicBezTo>
                    <a:cubicBezTo>
                      <a:pt x="8" y="105"/>
                      <a:pt x="9" y="105"/>
                      <a:pt x="10" y="105"/>
                    </a:cubicBezTo>
                    <a:close/>
                    <a:moveTo>
                      <a:pt x="23" y="124"/>
                    </a:moveTo>
                    <a:cubicBezTo>
                      <a:pt x="24" y="124"/>
                      <a:pt x="25" y="124"/>
                      <a:pt x="26" y="125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7"/>
                      <a:pt x="28" y="129"/>
                      <a:pt x="27" y="131"/>
                    </a:cubicBezTo>
                    <a:cubicBezTo>
                      <a:pt x="25" y="132"/>
                      <a:pt x="23" y="132"/>
                      <a:pt x="21" y="131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19" y="129"/>
                      <a:pt x="19" y="126"/>
                      <a:pt x="21" y="125"/>
                    </a:cubicBezTo>
                    <a:cubicBezTo>
                      <a:pt x="21" y="124"/>
                      <a:pt x="22" y="124"/>
                      <a:pt x="23" y="124"/>
                    </a:cubicBezTo>
                    <a:close/>
                    <a:moveTo>
                      <a:pt x="43" y="137"/>
                    </a:move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7" y="138"/>
                      <a:pt x="48" y="140"/>
                      <a:pt x="47" y="142"/>
                    </a:cubicBezTo>
                    <a:cubicBezTo>
                      <a:pt x="46" y="144"/>
                      <a:pt x="44" y="145"/>
                      <a:pt x="42" y="144"/>
                    </a:cubicBezTo>
                    <a:cubicBezTo>
                      <a:pt x="42" y="144"/>
                      <a:pt x="41" y="144"/>
                      <a:pt x="41" y="144"/>
                    </a:cubicBezTo>
                    <a:cubicBezTo>
                      <a:pt x="40" y="143"/>
                      <a:pt x="39" y="141"/>
                      <a:pt x="39" y="139"/>
                    </a:cubicBezTo>
                    <a:cubicBezTo>
                      <a:pt x="40" y="137"/>
                      <a:pt x="41" y="136"/>
                      <a:pt x="43" y="1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8" name="Полилиния 75"/>
              <p:cNvSpPr>
                <a:spLocks/>
              </p:cNvSpPr>
              <p:nvPr/>
            </p:nvSpPr>
            <p:spPr bwMode="auto">
              <a:xfrm>
                <a:off x="5097461" y="512286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5 w 8"/>
                  <a:gd name="T5" fmla="*/ 0 h 8"/>
                  <a:gd name="T6" fmla="*/ 8 w 8"/>
                  <a:gd name="T7" fmla="*/ 3 h 8"/>
                  <a:gd name="T8" fmla="*/ 7 w 8"/>
                  <a:gd name="T9" fmla="*/ 7 h 8"/>
                  <a:gd name="T10" fmla="*/ 4 w 8"/>
                  <a:gd name="T11" fmla="*/ 4 h 8"/>
                  <a:gd name="T12" fmla="*/ 4 w 8"/>
                  <a:gd name="T13" fmla="*/ 8 h 8"/>
                  <a:gd name="T14" fmla="*/ 1 w 8"/>
                  <a:gd name="T15" fmla="*/ 3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89" name="Полилиния 76"/>
              <p:cNvSpPr>
                <a:spLocks noEditPoints="1"/>
              </p:cNvSpPr>
              <p:nvPr/>
            </p:nvSpPr>
            <p:spPr bwMode="auto">
              <a:xfrm>
                <a:off x="5026024" y="5183187"/>
                <a:ext cx="142875" cy="203200"/>
              </a:xfrm>
              <a:custGeom>
                <a:avLst/>
                <a:gdLst>
                  <a:gd name="T0" fmla="*/ 5 w 38"/>
                  <a:gd name="T1" fmla="*/ 0 h 54"/>
                  <a:gd name="T2" fmla="*/ 8 w 38"/>
                  <a:gd name="T3" fmla="*/ 1 h 54"/>
                  <a:gd name="T4" fmla="*/ 11 w 38"/>
                  <a:gd name="T5" fmla="*/ 4 h 54"/>
                  <a:gd name="T6" fmla="*/ 6 w 38"/>
                  <a:gd name="T7" fmla="*/ 5 h 54"/>
                  <a:gd name="T8" fmla="*/ 5 w 38"/>
                  <a:gd name="T9" fmla="*/ 0 h 54"/>
                  <a:gd name="T10" fmla="*/ 4 w 38"/>
                  <a:gd name="T11" fmla="*/ 17 h 54"/>
                  <a:gd name="T12" fmla="*/ 7 w 38"/>
                  <a:gd name="T13" fmla="*/ 21 h 54"/>
                  <a:gd name="T14" fmla="*/ 4 w 38"/>
                  <a:gd name="T15" fmla="*/ 21 h 54"/>
                  <a:gd name="T16" fmla="*/ 7 w 38"/>
                  <a:gd name="T17" fmla="*/ 21 h 54"/>
                  <a:gd name="T18" fmla="*/ 5 w 38"/>
                  <a:gd name="T19" fmla="*/ 26 h 54"/>
                  <a:gd name="T20" fmla="*/ 0 w 38"/>
                  <a:gd name="T21" fmla="*/ 23 h 54"/>
                  <a:gd name="T22" fmla="*/ 0 w 38"/>
                  <a:gd name="T23" fmla="*/ 22 h 54"/>
                  <a:gd name="T24" fmla="*/ 3 w 38"/>
                  <a:gd name="T25" fmla="*/ 18 h 54"/>
                  <a:gd name="T26" fmla="*/ 4 w 38"/>
                  <a:gd name="T27" fmla="*/ 17 h 54"/>
                  <a:gd name="T28" fmla="*/ 15 w 38"/>
                  <a:gd name="T29" fmla="*/ 36 h 54"/>
                  <a:gd name="T30" fmla="*/ 17 w 38"/>
                  <a:gd name="T31" fmla="*/ 37 h 54"/>
                  <a:gd name="T32" fmla="*/ 18 w 38"/>
                  <a:gd name="T33" fmla="*/ 37 h 54"/>
                  <a:gd name="T34" fmla="*/ 18 w 38"/>
                  <a:gd name="T35" fmla="*/ 42 h 54"/>
                  <a:gd name="T36" fmla="*/ 13 w 38"/>
                  <a:gd name="T37" fmla="*/ 43 h 54"/>
                  <a:gd name="T38" fmla="*/ 12 w 38"/>
                  <a:gd name="T39" fmla="*/ 37 h 54"/>
                  <a:gd name="T40" fmla="*/ 15 w 38"/>
                  <a:gd name="T41" fmla="*/ 36 h 54"/>
                  <a:gd name="T42" fmla="*/ 34 w 38"/>
                  <a:gd name="T43" fmla="*/ 46 h 54"/>
                  <a:gd name="T44" fmla="*/ 33 w 38"/>
                  <a:gd name="T45" fmla="*/ 50 h 54"/>
                  <a:gd name="T46" fmla="*/ 35 w 38"/>
                  <a:gd name="T47" fmla="*/ 47 h 54"/>
                  <a:gd name="T48" fmla="*/ 37 w 38"/>
                  <a:gd name="T49" fmla="*/ 51 h 54"/>
                  <a:gd name="T50" fmla="*/ 33 w 38"/>
                  <a:gd name="T51" fmla="*/ 54 h 54"/>
                  <a:gd name="T52" fmla="*/ 33 w 38"/>
                  <a:gd name="T53" fmla="*/ 50 h 54"/>
                  <a:gd name="T54" fmla="*/ 34 w 38"/>
                  <a:gd name="T55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54">
                    <a:moveTo>
                      <a:pt x="5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4" y="4"/>
                      <a:pt x="4" y="1"/>
                      <a:pt x="5" y="0"/>
                    </a:cubicBezTo>
                    <a:close/>
                    <a:moveTo>
                      <a:pt x="4" y="17"/>
                    </a:moveTo>
                    <a:cubicBezTo>
                      <a:pt x="5" y="18"/>
                      <a:pt x="7" y="19"/>
                      <a:pt x="7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7" y="25"/>
                      <a:pt x="5" y="26"/>
                    </a:cubicBezTo>
                    <a:cubicBezTo>
                      <a:pt x="3" y="26"/>
                      <a:pt x="1" y="25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0"/>
                      <a:pt x="1" y="18"/>
                      <a:pt x="3" y="18"/>
                    </a:cubicBezTo>
                    <a:cubicBezTo>
                      <a:pt x="3" y="17"/>
                      <a:pt x="3" y="17"/>
                      <a:pt x="4" y="17"/>
                    </a:cubicBezTo>
                    <a:close/>
                    <a:moveTo>
                      <a:pt x="15" y="36"/>
                    </a:moveTo>
                    <a:cubicBezTo>
                      <a:pt x="16" y="36"/>
                      <a:pt x="16" y="36"/>
                      <a:pt x="17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8"/>
                      <a:pt x="19" y="41"/>
                      <a:pt x="18" y="42"/>
                    </a:cubicBezTo>
                    <a:cubicBezTo>
                      <a:pt x="17" y="44"/>
                      <a:pt x="14" y="44"/>
                      <a:pt x="13" y="43"/>
                    </a:cubicBezTo>
                    <a:cubicBezTo>
                      <a:pt x="11" y="41"/>
                      <a:pt x="11" y="39"/>
                      <a:pt x="12" y="37"/>
                    </a:cubicBezTo>
                    <a:cubicBezTo>
                      <a:pt x="13" y="36"/>
                      <a:pt x="14" y="36"/>
                      <a:pt x="15" y="36"/>
                    </a:cubicBezTo>
                    <a:close/>
                    <a:moveTo>
                      <a:pt x="34" y="46"/>
                    </a:moveTo>
                    <a:cubicBezTo>
                      <a:pt x="33" y="50"/>
                      <a:pt x="33" y="50"/>
                      <a:pt x="33" y="5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7" y="47"/>
                      <a:pt x="38" y="49"/>
                      <a:pt x="37" y="51"/>
                    </a:cubicBezTo>
                    <a:cubicBezTo>
                      <a:pt x="37" y="53"/>
                      <a:pt x="35" y="54"/>
                      <a:pt x="33" y="54"/>
                    </a:cubicBezTo>
                    <a:cubicBezTo>
                      <a:pt x="33" y="50"/>
                      <a:pt x="33" y="50"/>
                      <a:pt x="33" y="50"/>
                    </a:cubicBezTo>
                    <a:lnTo>
                      <a:pt x="34" y="4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0" name="Полилиния 77"/>
              <p:cNvSpPr>
                <a:spLocks/>
              </p:cNvSpPr>
              <p:nvPr/>
            </p:nvSpPr>
            <p:spPr bwMode="auto">
              <a:xfrm>
                <a:off x="5214936" y="53705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8 w 8"/>
                  <a:gd name="T5" fmla="*/ 5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4 h 8"/>
                  <a:gd name="T12" fmla="*/ 4 w 8"/>
                  <a:gd name="T13" fmla="*/ 0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1" name="Полилиния 78"/>
              <p:cNvSpPr>
                <a:spLocks noEditPoints="1"/>
              </p:cNvSpPr>
              <p:nvPr/>
            </p:nvSpPr>
            <p:spPr bwMode="auto">
              <a:xfrm>
                <a:off x="5214936" y="5460999"/>
                <a:ext cx="487362" cy="277812"/>
              </a:xfrm>
              <a:custGeom>
                <a:avLst/>
                <a:gdLst>
                  <a:gd name="T0" fmla="*/ 4 w 130"/>
                  <a:gd name="T1" fmla="*/ 0 h 74"/>
                  <a:gd name="T2" fmla="*/ 8 w 130"/>
                  <a:gd name="T3" fmla="*/ 3 h 74"/>
                  <a:gd name="T4" fmla="*/ 8 w 130"/>
                  <a:gd name="T5" fmla="*/ 3 h 74"/>
                  <a:gd name="T6" fmla="*/ 5 w 130"/>
                  <a:gd name="T7" fmla="*/ 8 h 74"/>
                  <a:gd name="T8" fmla="*/ 1 w 130"/>
                  <a:gd name="T9" fmla="*/ 5 h 74"/>
                  <a:gd name="T10" fmla="*/ 0 w 130"/>
                  <a:gd name="T11" fmla="*/ 4 h 74"/>
                  <a:gd name="T12" fmla="*/ 3 w 130"/>
                  <a:gd name="T13" fmla="*/ 0 h 74"/>
                  <a:gd name="T14" fmla="*/ 4 w 130"/>
                  <a:gd name="T15" fmla="*/ 0 h 74"/>
                  <a:gd name="T16" fmla="*/ 15 w 130"/>
                  <a:gd name="T17" fmla="*/ 22 h 74"/>
                  <a:gd name="T18" fmla="*/ 18 w 130"/>
                  <a:gd name="T19" fmla="*/ 23 h 74"/>
                  <a:gd name="T20" fmla="*/ 15 w 130"/>
                  <a:gd name="T21" fmla="*/ 25 h 74"/>
                  <a:gd name="T22" fmla="*/ 18 w 130"/>
                  <a:gd name="T23" fmla="*/ 24 h 74"/>
                  <a:gd name="T24" fmla="*/ 16 w 130"/>
                  <a:gd name="T25" fmla="*/ 26 h 74"/>
                  <a:gd name="T26" fmla="*/ 13 w 130"/>
                  <a:gd name="T27" fmla="*/ 28 h 74"/>
                  <a:gd name="T28" fmla="*/ 12 w 130"/>
                  <a:gd name="T29" fmla="*/ 28 h 74"/>
                  <a:gd name="T30" fmla="*/ 13 w 130"/>
                  <a:gd name="T31" fmla="*/ 22 h 74"/>
                  <a:gd name="T32" fmla="*/ 15 w 130"/>
                  <a:gd name="T33" fmla="*/ 22 h 74"/>
                  <a:gd name="T34" fmla="*/ 33 w 130"/>
                  <a:gd name="T35" fmla="*/ 39 h 74"/>
                  <a:gd name="T36" fmla="*/ 35 w 130"/>
                  <a:gd name="T37" fmla="*/ 40 h 74"/>
                  <a:gd name="T38" fmla="*/ 36 w 130"/>
                  <a:gd name="T39" fmla="*/ 41 h 74"/>
                  <a:gd name="T40" fmla="*/ 36 w 130"/>
                  <a:gd name="T41" fmla="*/ 46 h 74"/>
                  <a:gd name="T42" fmla="*/ 31 w 130"/>
                  <a:gd name="T43" fmla="*/ 47 h 74"/>
                  <a:gd name="T44" fmla="*/ 30 w 130"/>
                  <a:gd name="T45" fmla="*/ 46 h 74"/>
                  <a:gd name="T46" fmla="*/ 30 w 130"/>
                  <a:gd name="T47" fmla="*/ 41 h 74"/>
                  <a:gd name="T48" fmla="*/ 33 w 130"/>
                  <a:gd name="T49" fmla="*/ 39 h 74"/>
                  <a:gd name="T50" fmla="*/ 54 w 130"/>
                  <a:gd name="T51" fmla="*/ 53 h 74"/>
                  <a:gd name="T52" fmla="*/ 55 w 130"/>
                  <a:gd name="T53" fmla="*/ 53 h 74"/>
                  <a:gd name="T54" fmla="*/ 56 w 130"/>
                  <a:gd name="T55" fmla="*/ 54 h 74"/>
                  <a:gd name="T56" fmla="*/ 58 w 130"/>
                  <a:gd name="T57" fmla="*/ 59 h 74"/>
                  <a:gd name="T58" fmla="*/ 53 w 130"/>
                  <a:gd name="T59" fmla="*/ 60 h 74"/>
                  <a:gd name="T60" fmla="*/ 52 w 130"/>
                  <a:gd name="T61" fmla="*/ 60 h 74"/>
                  <a:gd name="T62" fmla="*/ 50 w 130"/>
                  <a:gd name="T63" fmla="*/ 55 h 74"/>
                  <a:gd name="T64" fmla="*/ 54 w 130"/>
                  <a:gd name="T65" fmla="*/ 53 h 74"/>
                  <a:gd name="T66" fmla="*/ 126 w 130"/>
                  <a:gd name="T67" fmla="*/ 64 h 74"/>
                  <a:gd name="T68" fmla="*/ 129 w 130"/>
                  <a:gd name="T69" fmla="*/ 67 h 74"/>
                  <a:gd name="T70" fmla="*/ 127 w 130"/>
                  <a:gd name="T71" fmla="*/ 71 h 74"/>
                  <a:gd name="T72" fmla="*/ 126 w 130"/>
                  <a:gd name="T73" fmla="*/ 71 h 74"/>
                  <a:gd name="T74" fmla="*/ 121 w 130"/>
                  <a:gd name="T75" fmla="*/ 69 h 74"/>
                  <a:gd name="T76" fmla="*/ 124 w 130"/>
                  <a:gd name="T77" fmla="*/ 64 h 74"/>
                  <a:gd name="T78" fmla="*/ 125 w 130"/>
                  <a:gd name="T79" fmla="*/ 64 h 74"/>
                  <a:gd name="T80" fmla="*/ 126 w 130"/>
                  <a:gd name="T81" fmla="*/ 64 h 74"/>
                  <a:gd name="T82" fmla="*/ 77 w 130"/>
                  <a:gd name="T83" fmla="*/ 62 h 74"/>
                  <a:gd name="T84" fmla="*/ 77 w 130"/>
                  <a:gd name="T85" fmla="*/ 62 h 74"/>
                  <a:gd name="T86" fmla="*/ 78 w 130"/>
                  <a:gd name="T87" fmla="*/ 62 h 74"/>
                  <a:gd name="T88" fmla="*/ 81 w 130"/>
                  <a:gd name="T89" fmla="*/ 67 h 74"/>
                  <a:gd name="T90" fmla="*/ 77 w 130"/>
                  <a:gd name="T91" fmla="*/ 69 h 74"/>
                  <a:gd name="T92" fmla="*/ 76 w 130"/>
                  <a:gd name="T93" fmla="*/ 69 h 74"/>
                  <a:gd name="T94" fmla="*/ 73 w 130"/>
                  <a:gd name="T95" fmla="*/ 65 h 74"/>
                  <a:gd name="T96" fmla="*/ 77 w 130"/>
                  <a:gd name="T97" fmla="*/ 62 h 74"/>
                  <a:gd name="T98" fmla="*/ 101 w 130"/>
                  <a:gd name="T99" fmla="*/ 66 h 74"/>
                  <a:gd name="T100" fmla="*/ 101 w 130"/>
                  <a:gd name="T101" fmla="*/ 66 h 74"/>
                  <a:gd name="T102" fmla="*/ 105 w 130"/>
                  <a:gd name="T103" fmla="*/ 70 h 74"/>
                  <a:gd name="T104" fmla="*/ 101 w 130"/>
                  <a:gd name="T105" fmla="*/ 73 h 74"/>
                  <a:gd name="T106" fmla="*/ 101 w 130"/>
                  <a:gd name="T107" fmla="*/ 73 h 74"/>
                  <a:gd name="T108" fmla="*/ 97 w 130"/>
                  <a:gd name="T109" fmla="*/ 69 h 74"/>
                  <a:gd name="T110" fmla="*/ 101 w 130"/>
                  <a:gd name="T111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74">
                    <a:moveTo>
                      <a:pt x="4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5" y="22"/>
                    </a:moveTo>
                    <a:cubicBezTo>
                      <a:pt x="16" y="22"/>
                      <a:pt x="17" y="22"/>
                      <a:pt x="18" y="23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6"/>
                      <a:pt x="11" y="24"/>
                      <a:pt x="13" y="22"/>
                    </a:cubicBezTo>
                    <a:cubicBezTo>
                      <a:pt x="14" y="22"/>
                      <a:pt x="14" y="22"/>
                      <a:pt x="15" y="22"/>
                    </a:cubicBezTo>
                    <a:close/>
                    <a:moveTo>
                      <a:pt x="33" y="39"/>
                    </a:moveTo>
                    <a:cubicBezTo>
                      <a:pt x="34" y="39"/>
                      <a:pt x="34" y="40"/>
                      <a:pt x="35" y="40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2"/>
                      <a:pt x="38" y="44"/>
                      <a:pt x="36" y="46"/>
                    </a:cubicBezTo>
                    <a:cubicBezTo>
                      <a:pt x="35" y="48"/>
                      <a:pt x="33" y="48"/>
                      <a:pt x="31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5"/>
                      <a:pt x="29" y="42"/>
                      <a:pt x="30" y="41"/>
                    </a:cubicBezTo>
                    <a:cubicBezTo>
                      <a:pt x="30" y="40"/>
                      <a:pt x="32" y="39"/>
                      <a:pt x="33" y="39"/>
                    </a:cubicBezTo>
                    <a:close/>
                    <a:moveTo>
                      <a:pt x="54" y="53"/>
                    </a:moveTo>
                    <a:cubicBezTo>
                      <a:pt x="54" y="53"/>
                      <a:pt x="55" y="53"/>
                      <a:pt x="55" y="53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8" y="54"/>
                      <a:pt x="59" y="57"/>
                      <a:pt x="58" y="59"/>
                    </a:cubicBezTo>
                    <a:cubicBezTo>
                      <a:pt x="57" y="60"/>
                      <a:pt x="55" y="61"/>
                      <a:pt x="53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0" y="59"/>
                      <a:pt x="49" y="57"/>
                      <a:pt x="50" y="55"/>
                    </a:cubicBezTo>
                    <a:cubicBezTo>
                      <a:pt x="51" y="53"/>
                      <a:pt x="52" y="53"/>
                      <a:pt x="54" y="53"/>
                    </a:cubicBezTo>
                    <a:close/>
                    <a:moveTo>
                      <a:pt x="126" y="64"/>
                    </a:moveTo>
                    <a:cubicBezTo>
                      <a:pt x="127" y="64"/>
                      <a:pt x="129" y="65"/>
                      <a:pt x="129" y="67"/>
                    </a:cubicBezTo>
                    <a:cubicBezTo>
                      <a:pt x="130" y="69"/>
                      <a:pt x="129" y="71"/>
                      <a:pt x="127" y="71"/>
                    </a:cubicBezTo>
                    <a:cubicBezTo>
                      <a:pt x="126" y="71"/>
                      <a:pt x="126" y="71"/>
                      <a:pt x="126" y="71"/>
                    </a:cubicBezTo>
                    <a:cubicBezTo>
                      <a:pt x="124" y="72"/>
                      <a:pt x="122" y="71"/>
                      <a:pt x="121" y="69"/>
                    </a:cubicBezTo>
                    <a:cubicBezTo>
                      <a:pt x="121" y="67"/>
                      <a:pt x="122" y="65"/>
                      <a:pt x="124" y="6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5" y="64"/>
                      <a:pt x="125" y="64"/>
                      <a:pt x="126" y="64"/>
                    </a:cubicBezTo>
                    <a:close/>
                    <a:moveTo>
                      <a:pt x="77" y="62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80" y="63"/>
                      <a:pt x="81" y="65"/>
                      <a:pt x="81" y="67"/>
                    </a:cubicBezTo>
                    <a:cubicBezTo>
                      <a:pt x="81" y="69"/>
                      <a:pt x="79" y="70"/>
                      <a:pt x="77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4" y="69"/>
                      <a:pt x="73" y="67"/>
                      <a:pt x="73" y="65"/>
                    </a:cubicBezTo>
                    <a:cubicBezTo>
                      <a:pt x="73" y="63"/>
                      <a:pt x="75" y="62"/>
                      <a:pt x="77" y="62"/>
                    </a:cubicBezTo>
                    <a:close/>
                    <a:moveTo>
                      <a:pt x="101" y="66"/>
                    </a:moveTo>
                    <a:cubicBezTo>
                      <a:pt x="101" y="66"/>
                      <a:pt x="101" y="66"/>
                      <a:pt x="101" y="66"/>
                    </a:cubicBezTo>
                    <a:cubicBezTo>
                      <a:pt x="103" y="66"/>
                      <a:pt x="105" y="68"/>
                      <a:pt x="105" y="70"/>
                    </a:cubicBezTo>
                    <a:cubicBezTo>
                      <a:pt x="105" y="72"/>
                      <a:pt x="104" y="74"/>
                      <a:pt x="101" y="73"/>
                    </a:cubicBezTo>
                    <a:cubicBezTo>
                      <a:pt x="101" y="73"/>
                      <a:pt x="101" y="73"/>
                      <a:pt x="101" y="73"/>
                    </a:cubicBezTo>
                    <a:cubicBezTo>
                      <a:pt x="99" y="73"/>
                      <a:pt x="97" y="72"/>
                      <a:pt x="97" y="69"/>
                    </a:cubicBezTo>
                    <a:cubicBezTo>
                      <a:pt x="97" y="67"/>
                      <a:pt x="99" y="66"/>
                      <a:pt x="101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2" name="Полилиния 79"/>
              <p:cNvSpPr>
                <a:spLocks/>
              </p:cNvSpPr>
              <p:nvPr/>
            </p:nvSpPr>
            <p:spPr bwMode="auto">
              <a:xfrm>
                <a:off x="5894386" y="5499099"/>
                <a:ext cx="7937" cy="44450"/>
              </a:xfrm>
              <a:custGeom>
                <a:avLst/>
                <a:gdLst>
                  <a:gd name="T0" fmla="*/ 2 w 2"/>
                  <a:gd name="T1" fmla="*/ 12 h 12"/>
                  <a:gd name="T2" fmla="*/ 1 w 2"/>
                  <a:gd name="T3" fmla="*/ 6 h 12"/>
                  <a:gd name="T4" fmla="*/ 1 w 2"/>
                  <a:gd name="T5" fmla="*/ 8 h 12"/>
                  <a:gd name="T6" fmla="*/ 1 w 2"/>
                  <a:gd name="T7" fmla="*/ 9 h 12"/>
                  <a:gd name="T8" fmla="*/ 1 w 2"/>
                  <a:gd name="T9" fmla="*/ 0 h 12"/>
                  <a:gd name="T10" fmla="*/ 2 w 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1" y="8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0"/>
                    </a:cubicBezTo>
                    <a:cubicBezTo>
                      <a:pt x="1" y="3"/>
                      <a:pt x="1" y="6"/>
                      <a:pt x="2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3" name="Полилиния 80"/>
              <p:cNvSpPr>
                <a:spLocks/>
              </p:cNvSpPr>
              <p:nvPr/>
            </p:nvSpPr>
            <p:spPr bwMode="auto">
              <a:xfrm>
                <a:off x="4940300" y="2051050"/>
                <a:ext cx="5810250" cy="3970337"/>
              </a:xfrm>
              <a:custGeom>
                <a:avLst/>
                <a:gdLst>
                  <a:gd name="T0" fmla="*/ 109 w 1547"/>
                  <a:gd name="T1" fmla="*/ 798 h 1056"/>
                  <a:gd name="T2" fmla="*/ 38 w 1547"/>
                  <a:gd name="T3" fmla="*/ 575 h 1056"/>
                  <a:gd name="T4" fmla="*/ 19 w 1547"/>
                  <a:gd name="T5" fmla="*/ 468 h 1056"/>
                  <a:gd name="T6" fmla="*/ 63 w 1547"/>
                  <a:gd name="T7" fmla="*/ 231 h 1056"/>
                  <a:gd name="T8" fmla="*/ 92 w 1547"/>
                  <a:gd name="T9" fmla="*/ 124 h 1056"/>
                  <a:gd name="T10" fmla="*/ 276 w 1547"/>
                  <a:gd name="T11" fmla="*/ 85 h 1056"/>
                  <a:gd name="T12" fmla="*/ 447 w 1547"/>
                  <a:gd name="T13" fmla="*/ 55 h 1056"/>
                  <a:gd name="T14" fmla="*/ 614 w 1547"/>
                  <a:gd name="T15" fmla="*/ 13 h 1056"/>
                  <a:gd name="T16" fmla="*/ 731 w 1547"/>
                  <a:gd name="T17" fmla="*/ 27 h 1056"/>
                  <a:gd name="T18" fmla="*/ 854 w 1547"/>
                  <a:gd name="T19" fmla="*/ 55 h 1056"/>
                  <a:gd name="T20" fmla="*/ 1045 w 1547"/>
                  <a:gd name="T21" fmla="*/ 88 h 1056"/>
                  <a:gd name="T22" fmla="*/ 1167 w 1547"/>
                  <a:gd name="T23" fmla="*/ 79 h 1056"/>
                  <a:gd name="T24" fmla="*/ 1168 w 1547"/>
                  <a:gd name="T25" fmla="*/ 81 h 1056"/>
                  <a:gd name="T26" fmla="*/ 1273 w 1547"/>
                  <a:gd name="T27" fmla="*/ 72 h 1056"/>
                  <a:gd name="T28" fmla="*/ 1400 w 1547"/>
                  <a:gd name="T29" fmla="*/ 76 h 1056"/>
                  <a:gd name="T30" fmla="*/ 1501 w 1547"/>
                  <a:gd name="T31" fmla="*/ 153 h 1056"/>
                  <a:gd name="T32" fmla="*/ 1532 w 1547"/>
                  <a:gd name="T33" fmla="*/ 302 h 1056"/>
                  <a:gd name="T34" fmla="*/ 1488 w 1547"/>
                  <a:gd name="T35" fmla="*/ 369 h 1056"/>
                  <a:gd name="T36" fmla="*/ 1546 w 1547"/>
                  <a:gd name="T37" fmla="*/ 445 h 1056"/>
                  <a:gd name="T38" fmla="*/ 1528 w 1547"/>
                  <a:gd name="T39" fmla="*/ 513 h 1056"/>
                  <a:gd name="T40" fmla="*/ 1536 w 1547"/>
                  <a:gd name="T41" fmla="*/ 585 h 1056"/>
                  <a:gd name="T42" fmla="*/ 1500 w 1547"/>
                  <a:gd name="T43" fmla="*/ 774 h 1056"/>
                  <a:gd name="T44" fmla="*/ 1507 w 1547"/>
                  <a:gd name="T45" fmla="*/ 871 h 1056"/>
                  <a:gd name="T46" fmla="*/ 1378 w 1547"/>
                  <a:gd name="T47" fmla="*/ 974 h 1056"/>
                  <a:gd name="T48" fmla="*/ 1302 w 1547"/>
                  <a:gd name="T49" fmla="*/ 1024 h 1056"/>
                  <a:gd name="T50" fmla="*/ 1238 w 1547"/>
                  <a:gd name="T51" fmla="*/ 1037 h 1056"/>
                  <a:gd name="T52" fmla="*/ 1186 w 1547"/>
                  <a:gd name="T53" fmla="*/ 998 h 1056"/>
                  <a:gd name="T54" fmla="*/ 1133 w 1547"/>
                  <a:gd name="T55" fmla="*/ 1042 h 1056"/>
                  <a:gd name="T56" fmla="*/ 1039 w 1547"/>
                  <a:gd name="T57" fmla="*/ 1047 h 1056"/>
                  <a:gd name="T58" fmla="*/ 995 w 1547"/>
                  <a:gd name="T59" fmla="*/ 1026 h 1056"/>
                  <a:gd name="T60" fmla="*/ 912 w 1547"/>
                  <a:gd name="T61" fmla="*/ 1056 h 1056"/>
                  <a:gd name="T62" fmla="*/ 813 w 1547"/>
                  <a:gd name="T63" fmla="*/ 1031 h 1056"/>
                  <a:gd name="T64" fmla="*/ 781 w 1547"/>
                  <a:gd name="T65" fmla="*/ 996 h 1056"/>
                  <a:gd name="T66" fmla="*/ 715 w 1547"/>
                  <a:gd name="T67" fmla="*/ 1038 h 1056"/>
                  <a:gd name="T68" fmla="*/ 695 w 1547"/>
                  <a:gd name="T69" fmla="*/ 1037 h 1056"/>
                  <a:gd name="T70" fmla="*/ 593 w 1547"/>
                  <a:gd name="T71" fmla="*/ 982 h 1056"/>
                  <a:gd name="T72" fmla="*/ 406 w 1547"/>
                  <a:gd name="T73" fmla="*/ 957 h 1056"/>
                  <a:gd name="T74" fmla="*/ 281 w 1547"/>
                  <a:gd name="T75" fmla="*/ 960 h 1056"/>
                  <a:gd name="T76" fmla="*/ 393 w 1547"/>
                  <a:gd name="T77" fmla="*/ 955 h 1056"/>
                  <a:gd name="T78" fmla="*/ 491 w 1547"/>
                  <a:gd name="T79" fmla="*/ 1000 h 1056"/>
                  <a:gd name="T80" fmla="*/ 757 w 1547"/>
                  <a:gd name="T81" fmla="*/ 1019 h 1056"/>
                  <a:gd name="T82" fmla="*/ 966 w 1547"/>
                  <a:gd name="T83" fmla="*/ 1034 h 1056"/>
                  <a:gd name="T84" fmla="*/ 1178 w 1547"/>
                  <a:gd name="T85" fmla="*/ 992 h 1056"/>
                  <a:gd name="T86" fmla="*/ 1414 w 1547"/>
                  <a:gd name="T87" fmla="*/ 959 h 1056"/>
                  <a:gd name="T88" fmla="*/ 1502 w 1547"/>
                  <a:gd name="T89" fmla="*/ 860 h 1056"/>
                  <a:gd name="T90" fmla="*/ 1489 w 1547"/>
                  <a:gd name="T91" fmla="*/ 782 h 1056"/>
                  <a:gd name="T92" fmla="*/ 1473 w 1547"/>
                  <a:gd name="T93" fmla="*/ 638 h 1056"/>
                  <a:gd name="T94" fmla="*/ 1483 w 1547"/>
                  <a:gd name="T95" fmla="*/ 375 h 1056"/>
                  <a:gd name="T96" fmla="*/ 1511 w 1547"/>
                  <a:gd name="T97" fmla="*/ 198 h 1056"/>
                  <a:gd name="T98" fmla="*/ 1413 w 1547"/>
                  <a:gd name="T99" fmla="*/ 87 h 1056"/>
                  <a:gd name="T100" fmla="*/ 1166 w 1547"/>
                  <a:gd name="T101" fmla="*/ 96 h 1056"/>
                  <a:gd name="T102" fmla="*/ 1046 w 1547"/>
                  <a:gd name="T103" fmla="*/ 91 h 1056"/>
                  <a:gd name="T104" fmla="*/ 675 w 1547"/>
                  <a:gd name="T105" fmla="*/ 67 h 1056"/>
                  <a:gd name="T106" fmla="*/ 283 w 1547"/>
                  <a:gd name="T107" fmla="*/ 86 h 1056"/>
                  <a:gd name="T108" fmla="*/ 112 w 1547"/>
                  <a:gd name="T109" fmla="*/ 102 h 1056"/>
                  <a:gd name="T110" fmla="*/ 62 w 1547"/>
                  <a:gd name="T111" fmla="*/ 285 h 1056"/>
                  <a:gd name="T112" fmla="*/ 83 w 1547"/>
                  <a:gd name="T113" fmla="*/ 518 h 1056"/>
                  <a:gd name="T114" fmla="*/ 110 w 1547"/>
                  <a:gd name="T115" fmla="*/ 793 h 1056"/>
                  <a:gd name="T116" fmla="*/ 251 w 1547"/>
                  <a:gd name="T117" fmla="*/ 913 h 10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7" h="1056">
                    <a:moveTo>
                      <a:pt x="192" y="925"/>
                    </a:moveTo>
                    <a:cubicBezTo>
                      <a:pt x="177" y="923"/>
                      <a:pt x="160" y="916"/>
                      <a:pt x="147" y="904"/>
                    </a:cubicBezTo>
                    <a:cubicBezTo>
                      <a:pt x="140" y="899"/>
                      <a:pt x="134" y="891"/>
                      <a:pt x="131" y="883"/>
                    </a:cubicBezTo>
                    <a:cubicBezTo>
                      <a:pt x="127" y="875"/>
                      <a:pt x="127" y="865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22" y="856"/>
                      <a:pt x="114" y="855"/>
                      <a:pt x="107" y="851"/>
                    </a:cubicBezTo>
                    <a:cubicBezTo>
                      <a:pt x="100" y="848"/>
                      <a:pt x="93" y="842"/>
                      <a:pt x="90" y="835"/>
                    </a:cubicBezTo>
                    <a:cubicBezTo>
                      <a:pt x="87" y="827"/>
                      <a:pt x="89" y="819"/>
                      <a:pt x="93" y="813"/>
                    </a:cubicBezTo>
                    <a:cubicBezTo>
                      <a:pt x="97" y="806"/>
                      <a:pt x="103" y="802"/>
                      <a:pt x="109" y="798"/>
                    </a:cubicBezTo>
                    <a:cubicBezTo>
                      <a:pt x="109" y="798"/>
                      <a:pt x="109" y="798"/>
                      <a:pt x="109" y="798"/>
                    </a:cubicBezTo>
                    <a:cubicBezTo>
                      <a:pt x="103" y="797"/>
                      <a:pt x="97" y="795"/>
                      <a:pt x="91" y="793"/>
                    </a:cubicBezTo>
                    <a:cubicBezTo>
                      <a:pt x="87" y="791"/>
                      <a:pt x="87" y="791"/>
                      <a:pt x="87" y="791"/>
                    </a:cubicBezTo>
                    <a:cubicBezTo>
                      <a:pt x="86" y="790"/>
                      <a:pt x="84" y="789"/>
                      <a:pt x="77" y="784"/>
                    </a:cubicBezTo>
                    <a:cubicBezTo>
                      <a:pt x="68" y="778"/>
                      <a:pt x="59" y="769"/>
                      <a:pt x="54" y="758"/>
                    </a:cubicBezTo>
                    <a:cubicBezTo>
                      <a:pt x="48" y="746"/>
                      <a:pt x="46" y="733"/>
                      <a:pt x="47" y="719"/>
                    </a:cubicBezTo>
                    <a:cubicBezTo>
                      <a:pt x="49" y="692"/>
                      <a:pt x="65" y="665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72" y="638"/>
                      <a:pt x="59" y="627"/>
                      <a:pt x="50" y="614"/>
                    </a:cubicBezTo>
                    <a:cubicBezTo>
                      <a:pt x="41" y="600"/>
                      <a:pt x="36" y="584"/>
                      <a:pt x="38" y="570"/>
                    </a:cubicBezTo>
                    <a:cubicBezTo>
                      <a:pt x="38" y="572"/>
                      <a:pt x="38" y="573"/>
                      <a:pt x="38" y="575"/>
                    </a:cubicBezTo>
                    <a:cubicBezTo>
                      <a:pt x="39" y="567"/>
                      <a:pt x="40" y="559"/>
                      <a:pt x="43" y="551"/>
                    </a:cubicBezTo>
                    <a:cubicBezTo>
                      <a:pt x="47" y="544"/>
                      <a:pt x="52" y="536"/>
                      <a:pt x="57" y="531"/>
                    </a:cubicBezTo>
                    <a:cubicBezTo>
                      <a:pt x="58" y="531"/>
                      <a:pt x="54" y="535"/>
                      <a:pt x="57" y="532"/>
                    </a:cubicBezTo>
                    <a:cubicBezTo>
                      <a:pt x="58" y="531"/>
                      <a:pt x="61" y="527"/>
                      <a:pt x="66" y="524"/>
                    </a:cubicBezTo>
                    <a:cubicBezTo>
                      <a:pt x="70" y="520"/>
                      <a:pt x="76" y="516"/>
                      <a:pt x="80" y="514"/>
                    </a:cubicBezTo>
                    <a:cubicBezTo>
                      <a:pt x="82" y="513"/>
                      <a:pt x="82" y="513"/>
                      <a:pt x="82" y="513"/>
                    </a:cubicBezTo>
                    <a:cubicBezTo>
                      <a:pt x="80" y="512"/>
                      <a:pt x="80" y="512"/>
                      <a:pt x="80" y="512"/>
                    </a:cubicBezTo>
                    <a:cubicBezTo>
                      <a:pt x="75" y="510"/>
                      <a:pt x="75" y="510"/>
                      <a:pt x="75" y="510"/>
                    </a:cubicBezTo>
                    <a:cubicBezTo>
                      <a:pt x="69" y="507"/>
                      <a:pt x="70" y="507"/>
                      <a:pt x="62" y="503"/>
                    </a:cubicBezTo>
                    <a:cubicBezTo>
                      <a:pt x="59" y="502"/>
                      <a:pt x="56" y="501"/>
                      <a:pt x="54" y="499"/>
                    </a:cubicBezTo>
                    <a:cubicBezTo>
                      <a:pt x="42" y="493"/>
                      <a:pt x="29" y="483"/>
                      <a:pt x="19" y="468"/>
                    </a:cubicBezTo>
                    <a:cubicBezTo>
                      <a:pt x="9" y="454"/>
                      <a:pt x="2" y="436"/>
                      <a:pt x="1" y="418"/>
                    </a:cubicBezTo>
                    <a:cubicBezTo>
                      <a:pt x="2" y="420"/>
                      <a:pt x="2" y="423"/>
                      <a:pt x="2" y="420"/>
                    </a:cubicBezTo>
                    <a:cubicBezTo>
                      <a:pt x="0" y="400"/>
                      <a:pt x="8" y="377"/>
                      <a:pt x="25" y="361"/>
                    </a:cubicBezTo>
                    <a:cubicBezTo>
                      <a:pt x="41" y="345"/>
                      <a:pt x="65" y="336"/>
                      <a:pt x="88" y="332"/>
                    </a:cubicBezTo>
                    <a:cubicBezTo>
                      <a:pt x="88" y="333"/>
                      <a:pt x="88" y="333"/>
                      <a:pt x="88" y="333"/>
                    </a:cubicBezTo>
                    <a:cubicBezTo>
                      <a:pt x="80" y="328"/>
                      <a:pt x="72" y="322"/>
                      <a:pt x="67" y="314"/>
                    </a:cubicBezTo>
                    <a:cubicBezTo>
                      <a:pt x="61" y="307"/>
                      <a:pt x="58" y="298"/>
                      <a:pt x="56" y="289"/>
                    </a:cubicBezTo>
                    <a:cubicBezTo>
                      <a:pt x="57" y="292"/>
                      <a:pt x="58" y="294"/>
                      <a:pt x="57" y="290"/>
                    </a:cubicBezTo>
                    <a:cubicBezTo>
                      <a:pt x="56" y="289"/>
                      <a:pt x="55" y="283"/>
                      <a:pt x="54" y="275"/>
                    </a:cubicBezTo>
                    <a:cubicBezTo>
                      <a:pt x="54" y="268"/>
                      <a:pt x="55" y="258"/>
                      <a:pt x="57" y="250"/>
                    </a:cubicBezTo>
                    <a:cubicBezTo>
                      <a:pt x="58" y="246"/>
                      <a:pt x="60" y="239"/>
                      <a:pt x="63" y="231"/>
                    </a:cubicBezTo>
                    <a:cubicBezTo>
                      <a:pt x="67" y="223"/>
                      <a:pt x="72" y="214"/>
                      <a:pt x="78" y="206"/>
                    </a:cubicBezTo>
                    <a:cubicBezTo>
                      <a:pt x="77" y="207"/>
                      <a:pt x="77" y="207"/>
                      <a:pt x="77" y="207"/>
                    </a:cubicBezTo>
                    <a:cubicBezTo>
                      <a:pt x="86" y="195"/>
                      <a:pt x="92" y="192"/>
                      <a:pt x="101" y="184"/>
                    </a:cubicBezTo>
                    <a:cubicBezTo>
                      <a:pt x="104" y="182"/>
                      <a:pt x="107" y="180"/>
                      <a:pt x="109" y="179"/>
                    </a:cubicBezTo>
                    <a:cubicBezTo>
                      <a:pt x="110" y="178"/>
                      <a:pt x="111" y="178"/>
                      <a:pt x="112" y="177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7" y="173"/>
                      <a:pt x="100" y="162"/>
                      <a:pt x="96" y="153"/>
                    </a:cubicBezTo>
                    <a:cubicBezTo>
                      <a:pt x="95" y="153"/>
                      <a:pt x="95" y="153"/>
                      <a:pt x="95" y="153"/>
                    </a:cubicBezTo>
                    <a:cubicBezTo>
                      <a:pt x="93" y="148"/>
                      <a:pt x="92" y="143"/>
                      <a:pt x="92" y="139"/>
                    </a:cubicBezTo>
                    <a:cubicBezTo>
                      <a:pt x="91" y="134"/>
                      <a:pt x="91" y="130"/>
                      <a:pt x="92" y="125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95" y="111"/>
                      <a:pt x="102" y="103"/>
                      <a:pt x="106" y="98"/>
                    </a:cubicBezTo>
                    <a:cubicBezTo>
                      <a:pt x="111" y="94"/>
                      <a:pt x="114" y="92"/>
                      <a:pt x="114" y="92"/>
                    </a:cubicBezTo>
                    <a:cubicBezTo>
                      <a:pt x="118" y="90"/>
                      <a:pt x="112" y="93"/>
                      <a:pt x="108" y="96"/>
                    </a:cubicBezTo>
                    <a:cubicBezTo>
                      <a:pt x="104" y="100"/>
                      <a:pt x="102" y="104"/>
                      <a:pt x="107" y="99"/>
                    </a:cubicBezTo>
                    <a:cubicBezTo>
                      <a:pt x="115" y="91"/>
                      <a:pt x="126" y="86"/>
                      <a:pt x="137" y="84"/>
                    </a:cubicBezTo>
                    <a:cubicBezTo>
                      <a:pt x="149" y="83"/>
                      <a:pt x="162" y="86"/>
                      <a:pt x="172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2" y="82"/>
                      <a:pt x="176" y="71"/>
                      <a:pt x="185" y="63"/>
                    </a:cubicBezTo>
                    <a:cubicBezTo>
                      <a:pt x="193" y="55"/>
                      <a:pt x="205" y="52"/>
                      <a:pt x="217" y="53"/>
                    </a:cubicBezTo>
                    <a:cubicBezTo>
                      <a:pt x="240" y="54"/>
                      <a:pt x="262" y="68"/>
                      <a:pt x="277" y="85"/>
                    </a:cubicBezTo>
                    <a:cubicBezTo>
                      <a:pt x="276" y="85"/>
                      <a:pt x="276" y="85"/>
                      <a:pt x="276" y="85"/>
                    </a:cubicBezTo>
                    <a:cubicBezTo>
                      <a:pt x="277" y="70"/>
                      <a:pt x="284" y="57"/>
                      <a:pt x="294" y="47"/>
                    </a:cubicBezTo>
                    <a:cubicBezTo>
                      <a:pt x="301" y="41"/>
                      <a:pt x="306" y="37"/>
                      <a:pt x="308" y="37"/>
                    </a:cubicBezTo>
                    <a:cubicBezTo>
                      <a:pt x="311" y="34"/>
                      <a:pt x="318" y="30"/>
                      <a:pt x="325" y="28"/>
                    </a:cubicBezTo>
                    <a:cubicBezTo>
                      <a:pt x="332" y="25"/>
                      <a:pt x="339" y="23"/>
                      <a:pt x="343" y="21"/>
                    </a:cubicBezTo>
                    <a:cubicBezTo>
                      <a:pt x="340" y="22"/>
                      <a:pt x="348" y="21"/>
                      <a:pt x="352" y="20"/>
                    </a:cubicBezTo>
                    <a:cubicBezTo>
                      <a:pt x="360" y="19"/>
                      <a:pt x="364" y="19"/>
                      <a:pt x="368" y="19"/>
                    </a:cubicBezTo>
                    <a:cubicBezTo>
                      <a:pt x="373" y="18"/>
                      <a:pt x="377" y="18"/>
                      <a:pt x="386" y="19"/>
                    </a:cubicBezTo>
                    <a:cubicBezTo>
                      <a:pt x="379" y="19"/>
                      <a:pt x="377" y="19"/>
                      <a:pt x="379" y="20"/>
                    </a:cubicBezTo>
                    <a:cubicBezTo>
                      <a:pt x="393" y="20"/>
                      <a:pt x="412" y="25"/>
                      <a:pt x="427" y="35"/>
                    </a:cubicBezTo>
                    <a:cubicBezTo>
                      <a:pt x="424" y="33"/>
                      <a:pt x="421" y="31"/>
                      <a:pt x="421" y="32"/>
                    </a:cubicBezTo>
                    <a:cubicBezTo>
                      <a:pt x="433" y="38"/>
                      <a:pt x="441" y="46"/>
                      <a:pt x="447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50" y="51"/>
                      <a:pt x="453" y="47"/>
                      <a:pt x="457" y="43"/>
                    </a:cubicBezTo>
                    <a:cubicBezTo>
                      <a:pt x="455" y="45"/>
                      <a:pt x="454" y="46"/>
                      <a:pt x="453" y="48"/>
                    </a:cubicBezTo>
                    <a:cubicBezTo>
                      <a:pt x="462" y="39"/>
                      <a:pt x="464" y="38"/>
                      <a:pt x="464" y="36"/>
                    </a:cubicBezTo>
                    <a:cubicBezTo>
                      <a:pt x="465" y="35"/>
                      <a:pt x="466" y="34"/>
                      <a:pt x="475" y="27"/>
                    </a:cubicBezTo>
                    <a:cubicBezTo>
                      <a:pt x="470" y="31"/>
                      <a:pt x="472" y="30"/>
                      <a:pt x="471" y="31"/>
                    </a:cubicBezTo>
                    <a:cubicBezTo>
                      <a:pt x="479" y="24"/>
                      <a:pt x="491" y="17"/>
                      <a:pt x="503" y="12"/>
                    </a:cubicBezTo>
                    <a:cubicBezTo>
                      <a:pt x="516" y="7"/>
                      <a:pt x="529" y="4"/>
                      <a:pt x="540" y="3"/>
                    </a:cubicBezTo>
                    <a:cubicBezTo>
                      <a:pt x="539" y="3"/>
                      <a:pt x="539" y="3"/>
                      <a:pt x="539" y="3"/>
                    </a:cubicBezTo>
                    <a:cubicBezTo>
                      <a:pt x="561" y="0"/>
                      <a:pt x="586" y="2"/>
                      <a:pt x="610" y="10"/>
                    </a:cubicBezTo>
                    <a:cubicBezTo>
                      <a:pt x="614" y="12"/>
                      <a:pt x="613" y="12"/>
                      <a:pt x="614" y="13"/>
                    </a:cubicBezTo>
                    <a:cubicBezTo>
                      <a:pt x="615" y="13"/>
                      <a:pt x="618" y="14"/>
                      <a:pt x="629" y="20"/>
                    </a:cubicBezTo>
                    <a:cubicBezTo>
                      <a:pt x="629" y="19"/>
                      <a:pt x="638" y="24"/>
                      <a:pt x="645" y="30"/>
                    </a:cubicBezTo>
                    <a:cubicBezTo>
                      <a:pt x="652" y="35"/>
                      <a:pt x="657" y="40"/>
                      <a:pt x="652" y="35"/>
                    </a:cubicBezTo>
                    <a:cubicBezTo>
                      <a:pt x="659" y="41"/>
                      <a:pt x="667" y="51"/>
                      <a:pt x="672" y="62"/>
                    </a:cubicBezTo>
                    <a:cubicBezTo>
                      <a:pt x="670" y="61"/>
                      <a:pt x="670" y="61"/>
                      <a:pt x="670" y="61"/>
                    </a:cubicBezTo>
                    <a:cubicBezTo>
                      <a:pt x="679" y="52"/>
                      <a:pt x="690" y="44"/>
                      <a:pt x="696" y="40"/>
                    </a:cubicBezTo>
                    <a:cubicBezTo>
                      <a:pt x="689" y="45"/>
                      <a:pt x="705" y="36"/>
                      <a:pt x="691" y="45"/>
                    </a:cubicBezTo>
                    <a:cubicBezTo>
                      <a:pt x="695" y="43"/>
                      <a:pt x="698" y="41"/>
                      <a:pt x="702" y="39"/>
                    </a:cubicBezTo>
                    <a:cubicBezTo>
                      <a:pt x="701" y="40"/>
                      <a:pt x="691" y="46"/>
                      <a:pt x="695" y="44"/>
                    </a:cubicBezTo>
                    <a:cubicBezTo>
                      <a:pt x="698" y="42"/>
                      <a:pt x="705" y="37"/>
                      <a:pt x="712" y="34"/>
                    </a:cubicBezTo>
                    <a:cubicBezTo>
                      <a:pt x="720" y="30"/>
                      <a:pt x="727" y="28"/>
                      <a:pt x="731" y="27"/>
                    </a:cubicBezTo>
                    <a:cubicBezTo>
                      <a:pt x="738" y="24"/>
                      <a:pt x="745" y="22"/>
                      <a:pt x="754" y="20"/>
                    </a:cubicBezTo>
                    <a:cubicBezTo>
                      <a:pt x="763" y="19"/>
                      <a:pt x="773" y="18"/>
                      <a:pt x="786" y="21"/>
                    </a:cubicBezTo>
                    <a:cubicBezTo>
                      <a:pt x="774" y="19"/>
                      <a:pt x="793" y="23"/>
                      <a:pt x="784" y="22"/>
                    </a:cubicBezTo>
                    <a:cubicBezTo>
                      <a:pt x="796" y="23"/>
                      <a:pt x="808" y="27"/>
                      <a:pt x="819" y="34"/>
                    </a:cubicBezTo>
                    <a:cubicBezTo>
                      <a:pt x="822" y="37"/>
                      <a:pt x="822" y="37"/>
                      <a:pt x="823" y="38"/>
                    </a:cubicBezTo>
                    <a:cubicBezTo>
                      <a:pt x="824" y="39"/>
                      <a:pt x="825" y="40"/>
                      <a:pt x="829" y="45"/>
                    </a:cubicBezTo>
                    <a:cubicBezTo>
                      <a:pt x="829" y="44"/>
                      <a:pt x="833" y="48"/>
                      <a:pt x="835" y="52"/>
                    </a:cubicBezTo>
                    <a:cubicBezTo>
                      <a:pt x="836" y="53"/>
                      <a:pt x="839" y="59"/>
                      <a:pt x="842" y="67"/>
                    </a:cubicBezTo>
                    <a:cubicBezTo>
                      <a:pt x="838" y="66"/>
                      <a:pt x="838" y="66"/>
                      <a:pt x="838" y="66"/>
                    </a:cubicBezTo>
                    <a:cubicBezTo>
                      <a:pt x="845" y="58"/>
                      <a:pt x="855" y="52"/>
                      <a:pt x="857" y="52"/>
                    </a:cubicBezTo>
                    <a:cubicBezTo>
                      <a:pt x="860" y="50"/>
                      <a:pt x="846" y="60"/>
                      <a:pt x="854" y="55"/>
                    </a:cubicBezTo>
                    <a:cubicBezTo>
                      <a:pt x="860" y="50"/>
                      <a:pt x="864" y="48"/>
                      <a:pt x="867" y="46"/>
                    </a:cubicBezTo>
                    <a:cubicBezTo>
                      <a:pt x="871" y="44"/>
                      <a:pt x="874" y="42"/>
                      <a:pt x="881" y="39"/>
                    </a:cubicBezTo>
                    <a:cubicBezTo>
                      <a:pt x="882" y="39"/>
                      <a:pt x="882" y="39"/>
                      <a:pt x="882" y="39"/>
                    </a:cubicBezTo>
                    <a:cubicBezTo>
                      <a:pt x="891" y="35"/>
                      <a:pt x="910" y="29"/>
                      <a:pt x="899" y="31"/>
                    </a:cubicBezTo>
                    <a:cubicBezTo>
                      <a:pt x="892" y="33"/>
                      <a:pt x="902" y="31"/>
                      <a:pt x="892" y="34"/>
                    </a:cubicBezTo>
                    <a:cubicBezTo>
                      <a:pt x="899" y="31"/>
                      <a:pt x="916" y="26"/>
                      <a:pt x="932" y="25"/>
                    </a:cubicBezTo>
                    <a:cubicBezTo>
                      <a:pt x="927" y="25"/>
                      <a:pt x="928" y="26"/>
                      <a:pt x="926" y="26"/>
                    </a:cubicBezTo>
                    <a:cubicBezTo>
                      <a:pt x="946" y="23"/>
                      <a:pt x="970" y="23"/>
                      <a:pt x="993" y="31"/>
                    </a:cubicBezTo>
                    <a:cubicBezTo>
                      <a:pt x="994" y="30"/>
                      <a:pt x="984" y="29"/>
                      <a:pt x="981" y="28"/>
                    </a:cubicBezTo>
                    <a:cubicBezTo>
                      <a:pt x="996" y="32"/>
                      <a:pt x="1011" y="39"/>
                      <a:pt x="1023" y="49"/>
                    </a:cubicBezTo>
                    <a:cubicBezTo>
                      <a:pt x="1036" y="60"/>
                      <a:pt x="1043" y="75"/>
                      <a:pt x="1045" y="88"/>
                    </a:cubicBezTo>
                    <a:cubicBezTo>
                      <a:pt x="1044" y="83"/>
                      <a:pt x="1045" y="85"/>
                      <a:pt x="1045" y="86"/>
                    </a:cubicBezTo>
                    <a:cubicBezTo>
                      <a:pt x="1045" y="89"/>
                      <a:pt x="1045" y="89"/>
                      <a:pt x="1045" y="89"/>
                    </a:cubicBezTo>
                    <a:cubicBezTo>
                      <a:pt x="1040" y="88"/>
                      <a:pt x="1040" y="88"/>
                      <a:pt x="1040" y="88"/>
                    </a:cubicBezTo>
                    <a:cubicBezTo>
                      <a:pt x="1042" y="83"/>
                      <a:pt x="1044" y="80"/>
                      <a:pt x="1046" y="78"/>
                    </a:cubicBezTo>
                    <a:cubicBezTo>
                      <a:pt x="1047" y="76"/>
                      <a:pt x="1049" y="74"/>
                      <a:pt x="1052" y="71"/>
                    </a:cubicBezTo>
                    <a:cubicBezTo>
                      <a:pt x="1053" y="71"/>
                      <a:pt x="1061" y="63"/>
                      <a:pt x="1070" y="58"/>
                    </a:cubicBezTo>
                    <a:cubicBezTo>
                      <a:pt x="1075" y="56"/>
                      <a:pt x="1072" y="57"/>
                      <a:pt x="1065" y="61"/>
                    </a:cubicBezTo>
                    <a:cubicBezTo>
                      <a:pt x="1070" y="58"/>
                      <a:pt x="1087" y="50"/>
                      <a:pt x="1107" y="50"/>
                    </a:cubicBezTo>
                    <a:cubicBezTo>
                      <a:pt x="1117" y="50"/>
                      <a:pt x="1128" y="52"/>
                      <a:pt x="1137" y="56"/>
                    </a:cubicBezTo>
                    <a:cubicBezTo>
                      <a:pt x="1147" y="59"/>
                      <a:pt x="1155" y="65"/>
                      <a:pt x="1161" y="72"/>
                    </a:cubicBezTo>
                    <a:cubicBezTo>
                      <a:pt x="1161" y="72"/>
                      <a:pt x="1164" y="74"/>
                      <a:pt x="1167" y="79"/>
                    </a:cubicBezTo>
                    <a:cubicBezTo>
                      <a:pt x="1170" y="83"/>
                      <a:pt x="1173" y="90"/>
                      <a:pt x="1174" y="94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8" y="90"/>
                      <a:pt x="1168" y="90"/>
                      <a:pt x="1168" y="90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9" y="90"/>
                      <a:pt x="1173" y="85"/>
                      <a:pt x="1177" y="81"/>
                    </a:cubicBezTo>
                    <a:cubicBezTo>
                      <a:pt x="1181" y="77"/>
                      <a:pt x="1185" y="74"/>
                      <a:pt x="1185" y="74"/>
                    </a:cubicBezTo>
                    <a:cubicBezTo>
                      <a:pt x="1189" y="72"/>
                      <a:pt x="1187" y="73"/>
                      <a:pt x="1182" y="77"/>
                    </a:cubicBezTo>
                    <a:cubicBezTo>
                      <a:pt x="1178" y="80"/>
                      <a:pt x="1172" y="87"/>
                      <a:pt x="1168" y="93"/>
                    </a:cubicBezTo>
                    <a:cubicBezTo>
                      <a:pt x="1173" y="94"/>
                      <a:pt x="1173" y="94"/>
                      <a:pt x="1173" y="94"/>
                    </a:cubicBezTo>
                    <a:cubicBezTo>
                      <a:pt x="1171" y="88"/>
                      <a:pt x="1168" y="82"/>
                      <a:pt x="1167" y="80"/>
                    </a:cubicBezTo>
                    <a:cubicBezTo>
                      <a:pt x="1165" y="77"/>
                      <a:pt x="1165" y="77"/>
                      <a:pt x="1168" y="81"/>
                    </a:cubicBezTo>
                    <a:cubicBezTo>
                      <a:pt x="1169" y="84"/>
                      <a:pt x="1171" y="89"/>
                      <a:pt x="1173" y="94"/>
                    </a:cubicBezTo>
                    <a:cubicBezTo>
                      <a:pt x="1168" y="93"/>
                      <a:pt x="1168" y="93"/>
                      <a:pt x="1168" y="93"/>
                    </a:cubicBezTo>
                    <a:cubicBezTo>
                      <a:pt x="1171" y="87"/>
                      <a:pt x="1176" y="81"/>
                      <a:pt x="1175" y="84"/>
                    </a:cubicBezTo>
                    <a:cubicBezTo>
                      <a:pt x="1185" y="73"/>
                      <a:pt x="1198" y="65"/>
                      <a:pt x="1212" y="63"/>
                    </a:cubicBezTo>
                    <a:cubicBezTo>
                      <a:pt x="1208" y="64"/>
                      <a:pt x="1201" y="67"/>
                      <a:pt x="1212" y="64"/>
                    </a:cubicBezTo>
                    <a:cubicBezTo>
                      <a:pt x="1223" y="62"/>
                      <a:pt x="1224" y="62"/>
                      <a:pt x="1225" y="62"/>
                    </a:cubicBezTo>
                    <a:cubicBezTo>
                      <a:pt x="1226" y="62"/>
                      <a:pt x="1227" y="62"/>
                      <a:pt x="1235" y="62"/>
                    </a:cubicBezTo>
                    <a:cubicBezTo>
                      <a:pt x="1239" y="62"/>
                      <a:pt x="1243" y="63"/>
                      <a:pt x="1246" y="63"/>
                    </a:cubicBezTo>
                    <a:cubicBezTo>
                      <a:pt x="1247" y="63"/>
                      <a:pt x="1251" y="64"/>
                      <a:pt x="1255" y="65"/>
                    </a:cubicBezTo>
                    <a:cubicBezTo>
                      <a:pt x="1259" y="66"/>
                      <a:pt x="1261" y="67"/>
                      <a:pt x="1257" y="65"/>
                    </a:cubicBezTo>
                    <a:cubicBezTo>
                      <a:pt x="1259" y="66"/>
                      <a:pt x="1266" y="69"/>
                      <a:pt x="1273" y="72"/>
                    </a:cubicBezTo>
                    <a:cubicBezTo>
                      <a:pt x="1279" y="76"/>
                      <a:pt x="1285" y="80"/>
                      <a:pt x="1283" y="79"/>
                    </a:cubicBezTo>
                    <a:cubicBezTo>
                      <a:pt x="1280" y="78"/>
                      <a:pt x="1280" y="78"/>
                      <a:pt x="1280" y="78"/>
                    </a:cubicBezTo>
                    <a:cubicBezTo>
                      <a:pt x="1288" y="84"/>
                      <a:pt x="1293" y="87"/>
                      <a:pt x="1298" y="92"/>
                    </a:cubicBezTo>
                    <a:cubicBezTo>
                      <a:pt x="1299" y="93"/>
                      <a:pt x="1301" y="95"/>
                      <a:pt x="1300" y="95"/>
                    </a:cubicBezTo>
                    <a:cubicBezTo>
                      <a:pt x="1302" y="95"/>
                      <a:pt x="1309" y="104"/>
                      <a:pt x="1313" y="113"/>
                    </a:cubicBezTo>
                    <a:cubicBezTo>
                      <a:pt x="1307" y="112"/>
                      <a:pt x="1307" y="112"/>
                      <a:pt x="1307" y="112"/>
                    </a:cubicBezTo>
                    <a:cubicBezTo>
                      <a:pt x="1310" y="109"/>
                      <a:pt x="1312" y="106"/>
                      <a:pt x="1314" y="103"/>
                    </a:cubicBezTo>
                    <a:cubicBezTo>
                      <a:pt x="1321" y="96"/>
                      <a:pt x="1331" y="89"/>
                      <a:pt x="1340" y="84"/>
                    </a:cubicBezTo>
                    <a:cubicBezTo>
                      <a:pt x="1350" y="79"/>
                      <a:pt x="1360" y="77"/>
                      <a:pt x="1364" y="76"/>
                    </a:cubicBezTo>
                    <a:cubicBezTo>
                      <a:pt x="1379" y="73"/>
                      <a:pt x="1393" y="72"/>
                      <a:pt x="1409" y="77"/>
                    </a:cubicBezTo>
                    <a:cubicBezTo>
                      <a:pt x="1406" y="77"/>
                      <a:pt x="1401" y="76"/>
                      <a:pt x="1400" y="76"/>
                    </a:cubicBezTo>
                    <a:cubicBezTo>
                      <a:pt x="1411" y="78"/>
                      <a:pt x="1414" y="79"/>
                      <a:pt x="1423" y="83"/>
                    </a:cubicBezTo>
                    <a:cubicBezTo>
                      <a:pt x="1422" y="83"/>
                      <a:pt x="1427" y="86"/>
                      <a:pt x="1432" y="91"/>
                    </a:cubicBezTo>
                    <a:cubicBezTo>
                      <a:pt x="1438" y="96"/>
                      <a:pt x="1443" y="104"/>
                      <a:pt x="1445" y="110"/>
                    </a:cubicBezTo>
                    <a:cubicBezTo>
                      <a:pt x="1447" y="117"/>
                      <a:pt x="1447" y="120"/>
                      <a:pt x="1448" y="120"/>
                    </a:cubicBezTo>
                    <a:cubicBezTo>
                      <a:pt x="1448" y="121"/>
                      <a:pt x="1448" y="120"/>
                      <a:pt x="1449" y="121"/>
                    </a:cubicBezTo>
                    <a:cubicBezTo>
                      <a:pt x="1448" y="124"/>
                      <a:pt x="1448" y="127"/>
                      <a:pt x="1448" y="130"/>
                    </a:cubicBezTo>
                    <a:cubicBezTo>
                      <a:pt x="1445" y="127"/>
                      <a:pt x="1445" y="127"/>
                      <a:pt x="1445" y="127"/>
                    </a:cubicBezTo>
                    <a:cubicBezTo>
                      <a:pt x="1452" y="128"/>
                      <a:pt x="1461" y="130"/>
                      <a:pt x="1470" y="133"/>
                    </a:cubicBezTo>
                    <a:cubicBezTo>
                      <a:pt x="1478" y="136"/>
                      <a:pt x="1486" y="140"/>
                      <a:pt x="1492" y="145"/>
                    </a:cubicBezTo>
                    <a:cubicBezTo>
                      <a:pt x="1487" y="142"/>
                      <a:pt x="1472" y="135"/>
                      <a:pt x="1483" y="141"/>
                    </a:cubicBezTo>
                    <a:cubicBezTo>
                      <a:pt x="1489" y="144"/>
                      <a:pt x="1495" y="148"/>
                      <a:pt x="1501" y="153"/>
                    </a:cubicBezTo>
                    <a:cubicBezTo>
                      <a:pt x="1507" y="158"/>
                      <a:pt x="1514" y="164"/>
                      <a:pt x="1518" y="175"/>
                    </a:cubicBezTo>
                    <a:cubicBezTo>
                      <a:pt x="1518" y="173"/>
                      <a:pt x="1518" y="172"/>
                      <a:pt x="1517" y="170"/>
                    </a:cubicBezTo>
                    <a:cubicBezTo>
                      <a:pt x="1519" y="174"/>
                      <a:pt x="1523" y="183"/>
                      <a:pt x="1522" y="190"/>
                    </a:cubicBezTo>
                    <a:cubicBezTo>
                      <a:pt x="1522" y="197"/>
                      <a:pt x="1519" y="202"/>
                      <a:pt x="1519" y="201"/>
                    </a:cubicBezTo>
                    <a:cubicBezTo>
                      <a:pt x="1518" y="205"/>
                      <a:pt x="1514" y="210"/>
                      <a:pt x="1510" y="214"/>
                    </a:cubicBezTo>
                    <a:cubicBezTo>
                      <a:pt x="1507" y="218"/>
                      <a:pt x="1503" y="220"/>
                      <a:pt x="1505" y="220"/>
                    </a:cubicBezTo>
                    <a:cubicBezTo>
                      <a:pt x="1497" y="225"/>
                      <a:pt x="1488" y="229"/>
                      <a:pt x="1478" y="232"/>
                    </a:cubicBezTo>
                    <a:cubicBezTo>
                      <a:pt x="1478" y="225"/>
                      <a:pt x="1478" y="225"/>
                      <a:pt x="1478" y="225"/>
                    </a:cubicBezTo>
                    <a:cubicBezTo>
                      <a:pt x="1493" y="232"/>
                      <a:pt x="1505" y="243"/>
                      <a:pt x="1513" y="255"/>
                    </a:cubicBezTo>
                    <a:cubicBezTo>
                      <a:pt x="1522" y="267"/>
                      <a:pt x="1526" y="279"/>
                      <a:pt x="1528" y="287"/>
                    </a:cubicBezTo>
                    <a:cubicBezTo>
                      <a:pt x="1530" y="291"/>
                      <a:pt x="1532" y="304"/>
                      <a:pt x="1532" y="302"/>
                    </a:cubicBezTo>
                    <a:cubicBezTo>
                      <a:pt x="1532" y="293"/>
                      <a:pt x="1529" y="290"/>
                      <a:pt x="1529" y="287"/>
                    </a:cubicBezTo>
                    <a:cubicBezTo>
                      <a:pt x="1530" y="291"/>
                      <a:pt x="1531" y="292"/>
                      <a:pt x="1531" y="293"/>
                    </a:cubicBezTo>
                    <a:cubicBezTo>
                      <a:pt x="1533" y="304"/>
                      <a:pt x="1533" y="313"/>
                      <a:pt x="1532" y="302"/>
                    </a:cubicBezTo>
                    <a:cubicBezTo>
                      <a:pt x="1533" y="315"/>
                      <a:pt x="1532" y="321"/>
                      <a:pt x="1531" y="328"/>
                    </a:cubicBezTo>
                    <a:cubicBezTo>
                      <a:pt x="1530" y="332"/>
                      <a:pt x="1529" y="336"/>
                      <a:pt x="1527" y="340"/>
                    </a:cubicBezTo>
                    <a:cubicBezTo>
                      <a:pt x="1525" y="345"/>
                      <a:pt x="1522" y="350"/>
                      <a:pt x="1516" y="356"/>
                    </a:cubicBezTo>
                    <a:cubicBezTo>
                      <a:pt x="1517" y="354"/>
                      <a:pt x="1516" y="356"/>
                      <a:pt x="1508" y="362"/>
                    </a:cubicBezTo>
                    <a:cubicBezTo>
                      <a:pt x="1504" y="366"/>
                      <a:pt x="1499" y="369"/>
                      <a:pt x="1494" y="371"/>
                    </a:cubicBezTo>
                    <a:cubicBezTo>
                      <a:pt x="1490" y="373"/>
                      <a:pt x="1488" y="373"/>
                      <a:pt x="1486" y="374"/>
                    </a:cubicBezTo>
                    <a:cubicBezTo>
                      <a:pt x="1485" y="366"/>
                      <a:pt x="1485" y="366"/>
                      <a:pt x="1485" y="366"/>
                    </a:cubicBezTo>
                    <a:cubicBezTo>
                      <a:pt x="1494" y="369"/>
                      <a:pt x="1488" y="368"/>
                      <a:pt x="1488" y="369"/>
                    </a:cubicBezTo>
                    <a:cubicBezTo>
                      <a:pt x="1499" y="372"/>
                      <a:pt x="1511" y="379"/>
                      <a:pt x="1515" y="382"/>
                    </a:cubicBezTo>
                    <a:cubicBezTo>
                      <a:pt x="1518" y="385"/>
                      <a:pt x="1521" y="389"/>
                      <a:pt x="1524" y="392"/>
                    </a:cubicBezTo>
                    <a:cubicBezTo>
                      <a:pt x="1521" y="388"/>
                      <a:pt x="1523" y="390"/>
                      <a:pt x="1525" y="393"/>
                    </a:cubicBezTo>
                    <a:cubicBezTo>
                      <a:pt x="1528" y="396"/>
                      <a:pt x="1531" y="401"/>
                      <a:pt x="1533" y="404"/>
                    </a:cubicBezTo>
                    <a:cubicBezTo>
                      <a:pt x="1532" y="402"/>
                      <a:pt x="1531" y="401"/>
                      <a:pt x="1530" y="399"/>
                    </a:cubicBezTo>
                    <a:cubicBezTo>
                      <a:pt x="1530" y="400"/>
                      <a:pt x="1532" y="403"/>
                      <a:pt x="1534" y="407"/>
                    </a:cubicBezTo>
                    <a:cubicBezTo>
                      <a:pt x="1536" y="411"/>
                      <a:pt x="1538" y="415"/>
                      <a:pt x="1539" y="418"/>
                    </a:cubicBezTo>
                    <a:cubicBezTo>
                      <a:pt x="1540" y="417"/>
                      <a:pt x="1535" y="405"/>
                      <a:pt x="1530" y="399"/>
                    </a:cubicBezTo>
                    <a:cubicBezTo>
                      <a:pt x="1534" y="403"/>
                      <a:pt x="1538" y="411"/>
                      <a:pt x="1541" y="418"/>
                    </a:cubicBezTo>
                    <a:cubicBezTo>
                      <a:pt x="1540" y="417"/>
                      <a:pt x="1542" y="421"/>
                      <a:pt x="1543" y="427"/>
                    </a:cubicBezTo>
                    <a:cubicBezTo>
                      <a:pt x="1545" y="433"/>
                      <a:pt x="1546" y="440"/>
                      <a:pt x="1546" y="445"/>
                    </a:cubicBezTo>
                    <a:cubicBezTo>
                      <a:pt x="1546" y="454"/>
                      <a:pt x="1547" y="456"/>
                      <a:pt x="1547" y="459"/>
                    </a:cubicBezTo>
                    <a:cubicBezTo>
                      <a:pt x="1547" y="459"/>
                      <a:pt x="1545" y="475"/>
                      <a:pt x="1546" y="467"/>
                    </a:cubicBezTo>
                    <a:cubicBezTo>
                      <a:pt x="1546" y="464"/>
                      <a:pt x="1547" y="459"/>
                      <a:pt x="1546" y="454"/>
                    </a:cubicBezTo>
                    <a:cubicBezTo>
                      <a:pt x="1546" y="460"/>
                      <a:pt x="1546" y="460"/>
                      <a:pt x="1544" y="473"/>
                    </a:cubicBezTo>
                    <a:cubicBezTo>
                      <a:pt x="1543" y="478"/>
                      <a:pt x="1544" y="477"/>
                      <a:pt x="1544" y="478"/>
                    </a:cubicBezTo>
                    <a:cubicBezTo>
                      <a:pt x="1544" y="479"/>
                      <a:pt x="1544" y="480"/>
                      <a:pt x="1541" y="489"/>
                    </a:cubicBezTo>
                    <a:cubicBezTo>
                      <a:pt x="1542" y="485"/>
                      <a:pt x="1542" y="484"/>
                      <a:pt x="1543" y="480"/>
                    </a:cubicBezTo>
                    <a:cubicBezTo>
                      <a:pt x="1541" y="485"/>
                      <a:pt x="1539" y="491"/>
                      <a:pt x="1537" y="496"/>
                    </a:cubicBezTo>
                    <a:cubicBezTo>
                      <a:pt x="1537" y="497"/>
                      <a:pt x="1537" y="497"/>
                      <a:pt x="1537" y="497"/>
                    </a:cubicBezTo>
                    <a:cubicBezTo>
                      <a:pt x="1536" y="500"/>
                      <a:pt x="1536" y="498"/>
                      <a:pt x="1536" y="499"/>
                    </a:cubicBezTo>
                    <a:cubicBezTo>
                      <a:pt x="1535" y="502"/>
                      <a:pt x="1532" y="508"/>
                      <a:pt x="1528" y="513"/>
                    </a:cubicBezTo>
                    <a:cubicBezTo>
                      <a:pt x="1523" y="518"/>
                      <a:pt x="1518" y="523"/>
                      <a:pt x="1517" y="524"/>
                    </a:cubicBezTo>
                    <a:cubicBezTo>
                      <a:pt x="1511" y="529"/>
                      <a:pt x="1502" y="532"/>
                      <a:pt x="1495" y="534"/>
                    </a:cubicBezTo>
                    <a:cubicBezTo>
                      <a:pt x="1495" y="527"/>
                      <a:pt x="1495" y="527"/>
                      <a:pt x="1495" y="527"/>
                    </a:cubicBezTo>
                    <a:cubicBezTo>
                      <a:pt x="1496" y="527"/>
                      <a:pt x="1497" y="528"/>
                      <a:pt x="1499" y="528"/>
                    </a:cubicBezTo>
                    <a:cubicBezTo>
                      <a:pt x="1497" y="528"/>
                      <a:pt x="1497" y="528"/>
                      <a:pt x="1497" y="528"/>
                    </a:cubicBezTo>
                    <a:cubicBezTo>
                      <a:pt x="1502" y="529"/>
                      <a:pt x="1508" y="532"/>
                      <a:pt x="1513" y="536"/>
                    </a:cubicBezTo>
                    <a:cubicBezTo>
                      <a:pt x="1518" y="540"/>
                      <a:pt x="1523" y="545"/>
                      <a:pt x="1526" y="549"/>
                    </a:cubicBezTo>
                    <a:cubicBezTo>
                      <a:pt x="1525" y="548"/>
                      <a:pt x="1525" y="548"/>
                      <a:pt x="1525" y="548"/>
                    </a:cubicBezTo>
                    <a:cubicBezTo>
                      <a:pt x="1527" y="551"/>
                      <a:pt x="1530" y="555"/>
                      <a:pt x="1532" y="560"/>
                    </a:cubicBezTo>
                    <a:cubicBezTo>
                      <a:pt x="1534" y="565"/>
                      <a:pt x="1536" y="570"/>
                      <a:pt x="1537" y="574"/>
                    </a:cubicBezTo>
                    <a:cubicBezTo>
                      <a:pt x="1537" y="582"/>
                      <a:pt x="1536" y="583"/>
                      <a:pt x="1536" y="585"/>
                    </a:cubicBezTo>
                    <a:cubicBezTo>
                      <a:pt x="1535" y="586"/>
                      <a:pt x="1536" y="588"/>
                      <a:pt x="1535" y="596"/>
                    </a:cubicBezTo>
                    <a:cubicBezTo>
                      <a:pt x="1533" y="603"/>
                      <a:pt x="1531" y="609"/>
                      <a:pt x="1530" y="612"/>
                    </a:cubicBezTo>
                    <a:cubicBezTo>
                      <a:pt x="1529" y="615"/>
                      <a:pt x="1529" y="616"/>
                      <a:pt x="1531" y="613"/>
                    </a:cubicBezTo>
                    <a:cubicBezTo>
                      <a:pt x="1523" y="627"/>
                      <a:pt x="1509" y="637"/>
                      <a:pt x="1494" y="642"/>
                    </a:cubicBezTo>
                    <a:cubicBezTo>
                      <a:pt x="1494" y="634"/>
                      <a:pt x="1494" y="634"/>
                      <a:pt x="1494" y="634"/>
                    </a:cubicBezTo>
                    <a:cubicBezTo>
                      <a:pt x="1506" y="637"/>
                      <a:pt x="1518" y="644"/>
                      <a:pt x="1526" y="653"/>
                    </a:cubicBezTo>
                    <a:cubicBezTo>
                      <a:pt x="1529" y="656"/>
                      <a:pt x="1527" y="653"/>
                      <a:pt x="1532" y="660"/>
                    </a:cubicBezTo>
                    <a:cubicBezTo>
                      <a:pt x="1544" y="678"/>
                      <a:pt x="1546" y="701"/>
                      <a:pt x="1541" y="721"/>
                    </a:cubicBezTo>
                    <a:cubicBezTo>
                      <a:pt x="1536" y="740"/>
                      <a:pt x="1524" y="756"/>
                      <a:pt x="1512" y="766"/>
                    </a:cubicBezTo>
                    <a:cubicBezTo>
                      <a:pt x="1520" y="758"/>
                      <a:pt x="1512" y="765"/>
                      <a:pt x="1512" y="765"/>
                    </a:cubicBezTo>
                    <a:cubicBezTo>
                      <a:pt x="1505" y="771"/>
                      <a:pt x="1503" y="771"/>
                      <a:pt x="1500" y="774"/>
                    </a:cubicBezTo>
                    <a:cubicBezTo>
                      <a:pt x="1501" y="774"/>
                      <a:pt x="1501" y="775"/>
                      <a:pt x="1510" y="768"/>
                    </a:cubicBezTo>
                    <a:cubicBezTo>
                      <a:pt x="1505" y="773"/>
                      <a:pt x="1497" y="778"/>
                      <a:pt x="1490" y="781"/>
                    </a:cubicBezTo>
                    <a:cubicBezTo>
                      <a:pt x="1489" y="773"/>
                      <a:pt x="1489" y="773"/>
                      <a:pt x="1489" y="773"/>
                    </a:cubicBezTo>
                    <a:cubicBezTo>
                      <a:pt x="1499" y="775"/>
                      <a:pt x="1508" y="782"/>
                      <a:pt x="1513" y="791"/>
                    </a:cubicBezTo>
                    <a:cubicBezTo>
                      <a:pt x="1518" y="799"/>
                      <a:pt x="1520" y="806"/>
                      <a:pt x="1520" y="811"/>
                    </a:cubicBezTo>
                    <a:cubicBezTo>
                      <a:pt x="1519" y="804"/>
                      <a:pt x="1521" y="809"/>
                      <a:pt x="1522" y="815"/>
                    </a:cubicBezTo>
                    <a:cubicBezTo>
                      <a:pt x="1521" y="814"/>
                      <a:pt x="1521" y="818"/>
                      <a:pt x="1521" y="824"/>
                    </a:cubicBezTo>
                    <a:cubicBezTo>
                      <a:pt x="1521" y="830"/>
                      <a:pt x="1519" y="838"/>
                      <a:pt x="1518" y="844"/>
                    </a:cubicBezTo>
                    <a:cubicBezTo>
                      <a:pt x="1518" y="846"/>
                      <a:pt x="1518" y="846"/>
                      <a:pt x="1518" y="846"/>
                    </a:cubicBezTo>
                    <a:cubicBezTo>
                      <a:pt x="1517" y="849"/>
                      <a:pt x="1516" y="851"/>
                      <a:pt x="1514" y="854"/>
                    </a:cubicBezTo>
                    <a:cubicBezTo>
                      <a:pt x="1512" y="858"/>
                      <a:pt x="1514" y="860"/>
                      <a:pt x="1507" y="871"/>
                    </a:cubicBezTo>
                    <a:cubicBezTo>
                      <a:pt x="1506" y="871"/>
                      <a:pt x="1505" y="872"/>
                      <a:pt x="1504" y="873"/>
                    </a:cubicBezTo>
                    <a:cubicBezTo>
                      <a:pt x="1500" y="879"/>
                      <a:pt x="1495" y="886"/>
                      <a:pt x="1489" y="891"/>
                    </a:cubicBezTo>
                    <a:cubicBezTo>
                      <a:pt x="1483" y="897"/>
                      <a:pt x="1476" y="902"/>
                      <a:pt x="1469" y="905"/>
                    </a:cubicBezTo>
                    <a:cubicBezTo>
                      <a:pt x="1465" y="906"/>
                      <a:pt x="1461" y="907"/>
                      <a:pt x="1457" y="908"/>
                    </a:cubicBezTo>
                    <a:cubicBezTo>
                      <a:pt x="1451" y="910"/>
                      <a:pt x="1440" y="911"/>
                      <a:pt x="1451" y="910"/>
                    </a:cubicBezTo>
                    <a:cubicBezTo>
                      <a:pt x="1438" y="912"/>
                      <a:pt x="1427" y="910"/>
                      <a:pt x="1419" y="908"/>
                    </a:cubicBezTo>
                    <a:cubicBezTo>
                      <a:pt x="1423" y="902"/>
                      <a:pt x="1423" y="902"/>
                      <a:pt x="1423" y="902"/>
                    </a:cubicBezTo>
                    <a:cubicBezTo>
                      <a:pt x="1427" y="908"/>
                      <a:pt x="1429" y="914"/>
                      <a:pt x="1430" y="918"/>
                    </a:cubicBezTo>
                    <a:cubicBezTo>
                      <a:pt x="1434" y="926"/>
                      <a:pt x="1436" y="937"/>
                      <a:pt x="1433" y="947"/>
                    </a:cubicBezTo>
                    <a:cubicBezTo>
                      <a:pt x="1430" y="957"/>
                      <a:pt x="1422" y="967"/>
                      <a:pt x="1412" y="972"/>
                    </a:cubicBezTo>
                    <a:cubicBezTo>
                      <a:pt x="1402" y="976"/>
                      <a:pt x="1389" y="977"/>
                      <a:pt x="1378" y="974"/>
                    </a:cubicBezTo>
                    <a:cubicBezTo>
                      <a:pt x="1366" y="970"/>
                      <a:pt x="1356" y="964"/>
                      <a:pt x="1348" y="956"/>
                    </a:cubicBezTo>
                    <a:cubicBezTo>
                      <a:pt x="1357" y="953"/>
                      <a:pt x="1357" y="953"/>
                      <a:pt x="1357" y="953"/>
                    </a:cubicBezTo>
                    <a:cubicBezTo>
                      <a:pt x="1355" y="965"/>
                      <a:pt x="1351" y="975"/>
                      <a:pt x="1345" y="985"/>
                    </a:cubicBezTo>
                    <a:cubicBezTo>
                      <a:pt x="1345" y="983"/>
                      <a:pt x="1345" y="983"/>
                      <a:pt x="1345" y="983"/>
                    </a:cubicBezTo>
                    <a:cubicBezTo>
                      <a:pt x="1342" y="989"/>
                      <a:pt x="1341" y="990"/>
                      <a:pt x="1340" y="991"/>
                    </a:cubicBezTo>
                    <a:cubicBezTo>
                      <a:pt x="1340" y="992"/>
                      <a:pt x="1339" y="993"/>
                      <a:pt x="1336" y="997"/>
                    </a:cubicBezTo>
                    <a:cubicBezTo>
                      <a:pt x="1339" y="993"/>
                      <a:pt x="1329" y="1004"/>
                      <a:pt x="1335" y="996"/>
                    </a:cubicBezTo>
                    <a:cubicBezTo>
                      <a:pt x="1329" y="1003"/>
                      <a:pt x="1324" y="1007"/>
                      <a:pt x="1321" y="1010"/>
                    </a:cubicBezTo>
                    <a:cubicBezTo>
                      <a:pt x="1317" y="1014"/>
                      <a:pt x="1313" y="1017"/>
                      <a:pt x="1308" y="1020"/>
                    </a:cubicBezTo>
                    <a:cubicBezTo>
                      <a:pt x="1307" y="1022"/>
                      <a:pt x="1316" y="1015"/>
                      <a:pt x="1315" y="1016"/>
                    </a:cubicBezTo>
                    <a:cubicBezTo>
                      <a:pt x="1314" y="1017"/>
                      <a:pt x="1308" y="1021"/>
                      <a:pt x="1302" y="1024"/>
                    </a:cubicBezTo>
                    <a:cubicBezTo>
                      <a:pt x="1296" y="1027"/>
                      <a:pt x="1290" y="1030"/>
                      <a:pt x="1289" y="1031"/>
                    </a:cubicBezTo>
                    <a:cubicBezTo>
                      <a:pt x="1284" y="1032"/>
                      <a:pt x="1287" y="1030"/>
                      <a:pt x="1290" y="1029"/>
                    </a:cubicBezTo>
                    <a:cubicBezTo>
                      <a:pt x="1286" y="1030"/>
                      <a:pt x="1282" y="1032"/>
                      <a:pt x="1279" y="1033"/>
                    </a:cubicBezTo>
                    <a:cubicBezTo>
                      <a:pt x="1271" y="1035"/>
                      <a:pt x="1279" y="1032"/>
                      <a:pt x="1287" y="1029"/>
                    </a:cubicBezTo>
                    <a:cubicBezTo>
                      <a:pt x="1294" y="1026"/>
                      <a:pt x="1301" y="1021"/>
                      <a:pt x="1294" y="1024"/>
                    </a:cubicBezTo>
                    <a:cubicBezTo>
                      <a:pt x="1291" y="1026"/>
                      <a:pt x="1287" y="1027"/>
                      <a:pt x="1284" y="1028"/>
                    </a:cubicBezTo>
                    <a:cubicBezTo>
                      <a:pt x="1279" y="1029"/>
                      <a:pt x="1286" y="1027"/>
                      <a:pt x="1290" y="1025"/>
                    </a:cubicBezTo>
                    <a:cubicBezTo>
                      <a:pt x="1294" y="1023"/>
                      <a:pt x="1297" y="1022"/>
                      <a:pt x="1285" y="1026"/>
                    </a:cubicBezTo>
                    <a:cubicBezTo>
                      <a:pt x="1274" y="1031"/>
                      <a:pt x="1265" y="1034"/>
                      <a:pt x="1275" y="1032"/>
                    </a:cubicBezTo>
                    <a:cubicBezTo>
                      <a:pt x="1263" y="1035"/>
                      <a:pt x="1260" y="1035"/>
                      <a:pt x="1257" y="1036"/>
                    </a:cubicBezTo>
                    <a:cubicBezTo>
                      <a:pt x="1254" y="1037"/>
                      <a:pt x="1251" y="1038"/>
                      <a:pt x="1238" y="1037"/>
                    </a:cubicBezTo>
                    <a:cubicBezTo>
                      <a:pt x="1234" y="1037"/>
                      <a:pt x="1239" y="1037"/>
                      <a:pt x="1245" y="1037"/>
                    </a:cubicBezTo>
                    <a:cubicBezTo>
                      <a:pt x="1251" y="1038"/>
                      <a:pt x="1257" y="1037"/>
                      <a:pt x="1254" y="1037"/>
                    </a:cubicBezTo>
                    <a:cubicBezTo>
                      <a:pt x="1241" y="1037"/>
                      <a:pt x="1229" y="1037"/>
                      <a:pt x="1218" y="1032"/>
                    </a:cubicBezTo>
                    <a:cubicBezTo>
                      <a:pt x="1230" y="1036"/>
                      <a:pt x="1219" y="1035"/>
                      <a:pt x="1211" y="1031"/>
                    </a:cubicBezTo>
                    <a:cubicBezTo>
                      <a:pt x="1199" y="1024"/>
                      <a:pt x="1220" y="1035"/>
                      <a:pt x="1202" y="1025"/>
                    </a:cubicBezTo>
                    <a:cubicBezTo>
                      <a:pt x="1199" y="1024"/>
                      <a:pt x="1184" y="1012"/>
                      <a:pt x="1196" y="1023"/>
                    </a:cubicBezTo>
                    <a:cubicBezTo>
                      <a:pt x="1193" y="1021"/>
                      <a:pt x="1189" y="1017"/>
                      <a:pt x="1185" y="1012"/>
                    </a:cubicBezTo>
                    <a:cubicBezTo>
                      <a:pt x="1182" y="1008"/>
                      <a:pt x="1179" y="1002"/>
                      <a:pt x="1176" y="997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78" y="999"/>
                      <a:pt x="1185" y="1011"/>
                      <a:pt x="1178" y="996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5" y="996"/>
                      <a:pt x="1182" y="1002"/>
                      <a:pt x="1179" y="1006"/>
                    </a:cubicBezTo>
                    <a:cubicBezTo>
                      <a:pt x="1176" y="1011"/>
                      <a:pt x="1173" y="1014"/>
                      <a:pt x="1177" y="1010"/>
                    </a:cubicBezTo>
                    <a:cubicBezTo>
                      <a:pt x="1171" y="1017"/>
                      <a:pt x="1170" y="1017"/>
                      <a:pt x="1174" y="1012"/>
                    </a:cubicBezTo>
                    <a:cubicBezTo>
                      <a:pt x="1170" y="1016"/>
                      <a:pt x="1165" y="1021"/>
                      <a:pt x="1161" y="1025"/>
                    </a:cubicBezTo>
                    <a:cubicBezTo>
                      <a:pt x="1156" y="1030"/>
                      <a:pt x="1152" y="1033"/>
                      <a:pt x="1150" y="1033"/>
                    </a:cubicBezTo>
                    <a:cubicBezTo>
                      <a:pt x="1147" y="1036"/>
                      <a:pt x="1147" y="1036"/>
                      <a:pt x="1147" y="1036"/>
                    </a:cubicBezTo>
                    <a:cubicBezTo>
                      <a:pt x="1144" y="1038"/>
                      <a:pt x="1139" y="1040"/>
                      <a:pt x="1133" y="1042"/>
                    </a:cubicBezTo>
                    <a:cubicBezTo>
                      <a:pt x="1129" y="1045"/>
                      <a:pt x="1121" y="1048"/>
                      <a:pt x="1115" y="1050"/>
                    </a:cubicBezTo>
                    <a:cubicBezTo>
                      <a:pt x="1108" y="1052"/>
                      <a:pt x="1103" y="1053"/>
                      <a:pt x="1103" y="1052"/>
                    </a:cubicBezTo>
                    <a:cubicBezTo>
                      <a:pt x="1101" y="1053"/>
                      <a:pt x="1095" y="1054"/>
                      <a:pt x="1089" y="1054"/>
                    </a:cubicBezTo>
                    <a:cubicBezTo>
                      <a:pt x="1084" y="1054"/>
                      <a:pt x="1080" y="1055"/>
                      <a:pt x="1085" y="1055"/>
                    </a:cubicBezTo>
                    <a:cubicBezTo>
                      <a:pt x="1100" y="1055"/>
                      <a:pt x="1102" y="1053"/>
                      <a:pt x="1110" y="1052"/>
                    </a:cubicBezTo>
                    <a:cubicBezTo>
                      <a:pt x="1100" y="1054"/>
                      <a:pt x="1089" y="1056"/>
                      <a:pt x="1080" y="1056"/>
                    </a:cubicBezTo>
                    <a:cubicBezTo>
                      <a:pt x="1079" y="1056"/>
                      <a:pt x="1079" y="1056"/>
                      <a:pt x="1079" y="1056"/>
                    </a:cubicBezTo>
                    <a:cubicBezTo>
                      <a:pt x="1074" y="1056"/>
                      <a:pt x="1062" y="1054"/>
                      <a:pt x="1059" y="1054"/>
                    </a:cubicBezTo>
                    <a:cubicBezTo>
                      <a:pt x="1063" y="1054"/>
                      <a:pt x="1061" y="1054"/>
                      <a:pt x="1057" y="1053"/>
                    </a:cubicBezTo>
                    <a:cubicBezTo>
                      <a:pt x="1055" y="1052"/>
                      <a:pt x="1053" y="1052"/>
                      <a:pt x="1051" y="1052"/>
                    </a:cubicBezTo>
                    <a:cubicBezTo>
                      <a:pt x="1041" y="1049"/>
                      <a:pt x="1040" y="1048"/>
                      <a:pt x="1039" y="1047"/>
                    </a:cubicBezTo>
                    <a:cubicBezTo>
                      <a:pt x="1038" y="1046"/>
                      <a:pt x="1037" y="1046"/>
                      <a:pt x="1028" y="1040"/>
                    </a:cubicBezTo>
                    <a:cubicBezTo>
                      <a:pt x="1032" y="1043"/>
                      <a:pt x="1037" y="1045"/>
                      <a:pt x="1042" y="1047"/>
                    </a:cubicBezTo>
                    <a:cubicBezTo>
                      <a:pt x="1039" y="1046"/>
                      <a:pt x="1032" y="1042"/>
                      <a:pt x="1024" y="1037"/>
                    </a:cubicBezTo>
                    <a:cubicBezTo>
                      <a:pt x="1020" y="1035"/>
                      <a:pt x="1014" y="1031"/>
                      <a:pt x="1011" y="1029"/>
                    </a:cubicBezTo>
                    <a:cubicBezTo>
                      <a:pt x="1007" y="1025"/>
                      <a:pt x="1006" y="1024"/>
                      <a:pt x="1005" y="1023"/>
                    </a:cubicBezTo>
                    <a:cubicBezTo>
                      <a:pt x="1005" y="1022"/>
                      <a:pt x="1004" y="1021"/>
                      <a:pt x="1000" y="1016"/>
                    </a:cubicBezTo>
                    <a:cubicBezTo>
                      <a:pt x="1003" y="1020"/>
                      <a:pt x="1007" y="1024"/>
                      <a:pt x="1011" y="1027"/>
                    </a:cubicBezTo>
                    <a:cubicBezTo>
                      <a:pt x="1012" y="1029"/>
                      <a:pt x="1005" y="1022"/>
                      <a:pt x="998" y="1010"/>
                    </a:cubicBezTo>
                    <a:cubicBezTo>
                      <a:pt x="1006" y="1010"/>
                      <a:pt x="1006" y="1010"/>
                      <a:pt x="1006" y="1010"/>
                    </a:cubicBezTo>
                    <a:cubicBezTo>
                      <a:pt x="1005" y="1012"/>
                      <a:pt x="1004" y="1013"/>
                      <a:pt x="1003" y="1015"/>
                    </a:cubicBezTo>
                    <a:cubicBezTo>
                      <a:pt x="1001" y="1019"/>
                      <a:pt x="997" y="1024"/>
                      <a:pt x="995" y="1026"/>
                    </a:cubicBezTo>
                    <a:cubicBezTo>
                      <a:pt x="992" y="1028"/>
                      <a:pt x="993" y="1029"/>
                      <a:pt x="998" y="1023"/>
                    </a:cubicBezTo>
                    <a:cubicBezTo>
                      <a:pt x="993" y="1029"/>
                      <a:pt x="984" y="1035"/>
                      <a:pt x="989" y="1031"/>
                    </a:cubicBezTo>
                    <a:cubicBezTo>
                      <a:pt x="975" y="1041"/>
                      <a:pt x="991" y="1031"/>
                      <a:pt x="979" y="1039"/>
                    </a:cubicBezTo>
                    <a:cubicBezTo>
                      <a:pt x="976" y="1040"/>
                      <a:pt x="970" y="1043"/>
                      <a:pt x="964" y="1045"/>
                    </a:cubicBezTo>
                    <a:cubicBezTo>
                      <a:pt x="957" y="1047"/>
                      <a:pt x="950" y="1049"/>
                      <a:pt x="944" y="1050"/>
                    </a:cubicBezTo>
                    <a:cubicBezTo>
                      <a:pt x="949" y="1049"/>
                      <a:pt x="954" y="1047"/>
                      <a:pt x="959" y="1045"/>
                    </a:cubicBezTo>
                    <a:cubicBezTo>
                      <a:pt x="955" y="1046"/>
                      <a:pt x="952" y="1047"/>
                      <a:pt x="949" y="1048"/>
                    </a:cubicBezTo>
                    <a:cubicBezTo>
                      <a:pt x="961" y="1043"/>
                      <a:pt x="942" y="1049"/>
                      <a:pt x="949" y="1046"/>
                    </a:cubicBezTo>
                    <a:cubicBezTo>
                      <a:pt x="943" y="1048"/>
                      <a:pt x="935" y="1050"/>
                      <a:pt x="928" y="1051"/>
                    </a:cubicBezTo>
                    <a:cubicBezTo>
                      <a:pt x="938" y="1050"/>
                      <a:pt x="933" y="1051"/>
                      <a:pt x="925" y="1053"/>
                    </a:cubicBezTo>
                    <a:cubicBezTo>
                      <a:pt x="918" y="1054"/>
                      <a:pt x="909" y="1055"/>
                      <a:pt x="912" y="1056"/>
                    </a:cubicBezTo>
                    <a:cubicBezTo>
                      <a:pt x="898" y="1056"/>
                      <a:pt x="893" y="1055"/>
                      <a:pt x="889" y="1054"/>
                    </a:cubicBezTo>
                    <a:cubicBezTo>
                      <a:pt x="884" y="1053"/>
                      <a:pt x="880" y="1053"/>
                      <a:pt x="865" y="1051"/>
                    </a:cubicBezTo>
                    <a:cubicBezTo>
                      <a:pt x="870" y="1052"/>
                      <a:pt x="856" y="1051"/>
                      <a:pt x="874" y="1054"/>
                    </a:cubicBezTo>
                    <a:cubicBezTo>
                      <a:pt x="865" y="1052"/>
                      <a:pt x="862" y="1052"/>
                      <a:pt x="859" y="1052"/>
                    </a:cubicBezTo>
                    <a:cubicBezTo>
                      <a:pt x="855" y="1051"/>
                      <a:pt x="851" y="1051"/>
                      <a:pt x="841" y="1047"/>
                    </a:cubicBezTo>
                    <a:cubicBezTo>
                      <a:pt x="856" y="1051"/>
                      <a:pt x="826" y="1040"/>
                      <a:pt x="848" y="1047"/>
                    </a:cubicBezTo>
                    <a:cubicBezTo>
                      <a:pt x="846" y="1047"/>
                      <a:pt x="859" y="1050"/>
                      <a:pt x="863" y="1051"/>
                    </a:cubicBezTo>
                    <a:cubicBezTo>
                      <a:pt x="856" y="1048"/>
                      <a:pt x="864" y="1050"/>
                      <a:pt x="847" y="1045"/>
                    </a:cubicBezTo>
                    <a:cubicBezTo>
                      <a:pt x="837" y="1042"/>
                      <a:pt x="823" y="1036"/>
                      <a:pt x="825" y="1037"/>
                    </a:cubicBezTo>
                    <a:cubicBezTo>
                      <a:pt x="825" y="1038"/>
                      <a:pt x="840" y="1044"/>
                      <a:pt x="833" y="1042"/>
                    </a:cubicBezTo>
                    <a:cubicBezTo>
                      <a:pt x="823" y="1038"/>
                      <a:pt x="818" y="1034"/>
                      <a:pt x="813" y="1031"/>
                    </a:cubicBezTo>
                    <a:cubicBezTo>
                      <a:pt x="809" y="1029"/>
                      <a:pt x="807" y="1027"/>
                      <a:pt x="803" y="1024"/>
                    </a:cubicBezTo>
                    <a:cubicBezTo>
                      <a:pt x="814" y="1033"/>
                      <a:pt x="817" y="1035"/>
                      <a:pt x="816" y="1035"/>
                    </a:cubicBezTo>
                    <a:cubicBezTo>
                      <a:pt x="812" y="1033"/>
                      <a:pt x="807" y="1030"/>
                      <a:pt x="802" y="1026"/>
                    </a:cubicBezTo>
                    <a:cubicBezTo>
                      <a:pt x="803" y="1027"/>
                      <a:pt x="804" y="1027"/>
                      <a:pt x="805" y="1028"/>
                    </a:cubicBezTo>
                    <a:cubicBezTo>
                      <a:pt x="795" y="1019"/>
                      <a:pt x="794" y="1017"/>
                      <a:pt x="792" y="1016"/>
                    </a:cubicBezTo>
                    <a:cubicBezTo>
                      <a:pt x="791" y="1014"/>
                      <a:pt x="789" y="1013"/>
                      <a:pt x="782" y="1001"/>
                    </a:cubicBezTo>
                    <a:cubicBezTo>
                      <a:pt x="782" y="1000"/>
                      <a:pt x="781" y="998"/>
                      <a:pt x="780" y="996"/>
                    </a:cubicBezTo>
                    <a:cubicBezTo>
                      <a:pt x="792" y="997"/>
                      <a:pt x="792" y="997"/>
                      <a:pt x="792" y="997"/>
                    </a:cubicBezTo>
                    <a:cubicBezTo>
                      <a:pt x="791" y="999"/>
                      <a:pt x="789" y="1001"/>
                      <a:pt x="788" y="1003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1" y="996"/>
                      <a:pt x="781" y="996"/>
                      <a:pt x="781" y="996"/>
                    </a:cubicBezTo>
                    <a:cubicBezTo>
                      <a:pt x="783" y="1001"/>
                      <a:pt x="787" y="1008"/>
                      <a:pt x="791" y="1012"/>
                    </a:cubicBezTo>
                    <a:cubicBezTo>
                      <a:pt x="794" y="1017"/>
                      <a:pt x="797" y="1020"/>
                      <a:pt x="796" y="1018"/>
                    </a:cubicBezTo>
                    <a:cubicBezTo>
                      <a:pt x="788" y="1009"/>
                      <a:pt x="785" y="1003"/>
                      <a:pt x="782" y="996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9" y="1000"/>
                      <a:pt x="787" y="1003"/>
                      <a:pt x="784" y="1007"/>
                    </a:cubicBezTo>
                    <a:cubicBezTo>
                      <a:pt x="786" y="1004"/>
                      <a:pt x="789" y="1000"/>
                      <a:pt x="790" y="996"/>
                    </a:cubicBezTo>
                    <a:cubicBezTo>
                      <a:pt x="789" y="999"/>
                      <a:pt x="787" y="1001"/>
                      <a:pt x="784" y="1005"/>
                    </a:cubicBezTo>
                    <a:cubicBezTo>
                      <a:pt x="780" y="1009"/>
                      <a:pt x="775" y="1014"/>
                      <a:pt x="766" y="1021"/>
                    </a:cubicBezTo>
                    <a:cubicBezTo>
                      <a:pt x="756" y="1027"/>
                      <a:pt x="763" y="1023"/>
                      <a:pt x="763" y="1024"/>
                    </a:cubicBezTo>
                    <a:cubicBezTo>
                      <a:pt x="752" y="1030"/>
                      <a:pt x="744" y="1033"/>
                      <a:pt x="737" y="1035"/>
                    </a:cubicBezTo>
                    <a:cubicBezTo>
                      <a:pt x="730" y="1036"/>
                      <a:pt x="724" y="1038"/>
                      <a:pt x="715" y="1038"/>
                    </a:cubicBezTo>
                    <a:cubicBezTo>
                      <a:pt x="717" y="1038"/>
                      <a:pt x="710" y="1038"/>
                      <a:pt x="704" y="1038"/>
                    </a:cubicBezTo>
                    <a:cubicBezTo>
                      <a:pt x="699" y="1038"/>
                      <a:pt x="695" y="1038"/>
                      <a:pt x="704" y="1038"/>
                    </a:cubicBezTo>
                    <a:cubicBezTo>
                      <a:pt x="708" y="1038"/>
                      <a:pt x="720" y="1038"/>
                      <a:pt x="731" y="1035"/>
                    </a:cubicBezTo>
                    <a:cubicBezTo>
                      <a:pt x="743" y="1033"/>
                      <a:pt x="754" y="1028"/>
                      <a:pt x="757" y="1026"/>
                    </a:cubicBezTo>
                    <a:cubicBezTo>
                      <a:pt x="753" y="1027"/>
                      <a:pt x="758" y="1025"/>
                      <a:pt x="763" y="1022"/>
                    </a:cubicBezTo>
                    <a:cubicBezTo>
                      <a:pt x="770" y="1019"/>
                      <a:pt x="776" y="1013"/>
                      <a:pt x="778" y="1010"/>
                    </a:cubicBezTo>
                    <a:cubicBezTo>
                      <a:pt x="770" y="1018"/>
                      <a:pt x="766" y="1019"/>
                      <a:pt x="763" y="1021"/>
                    </a:cubicBezTo>
                    <a:cubicBezTo>
                      <a:pt x="761" y="1022"/>
                      <a:pt x="760" y="1021"/>
                      <a:pt x="758" y="1022"/>
                    </a:cubicBezTo>
                    <a:cubicBezTo>
                      <a:pt x="753" y="1024"/>
                      <a:pt x="748" y="1027"/>
                      <a:pt x="745" y="1028"/>
                    </a:cubicBezTo>
                    <a:cubicBezTo>
                      <a:pt x="743" y="1029"/>
                      <a:pt x="750" y="1027"/>
                      <a:pt x="751" y="1027"/>
                    </a:cubicBezTo>
                    <a:cubicBezTo>
                      <a:pt x="730" y="1036"/>
                      <a:pt x="707" y="1037"/>
                      <a:pt x="695" y="1037"/>
                    </a:cubicBezTo>
                    <a:cubicBezTo>
                      <a:pt x="687" y="1036"/>
                      <a:pt x="689" y="1035"/>
                      <a:pt x="698" y="1036"/>
                    </a:cubicBezTo>
                    <a:cubicBezTo>
                      <a:pt x="671" y="1035"/>
                      <a:pt x="642" y="1026"/>
                      <a:pt x="620" y="1010"/>
                    </a:cubicBezTo>
                    <a:cubicBezTo>
                      <a:pt x="627" y="1015"/>
                      <a:pt x="621" y="1012"/>
                      <a:pt x="614" y="1006"/>
                    </a:cubicBezTo>
                    <a:cubicBezTo>
                      <a:pt x="608" y="1001"/>
                      <a:pt x="602" y="995"/>
                      <a:pt x="606" y="1000"/>
                    </a:cubicBezTo>
                    <a:cubicBezTo>
                      <a:pt x="616" y="1010"/>
                      <a:pt x="626" y="1017"/>
                      <a:pt x="619" y="1013"/>
                    </a:cubicBezTo>
                    <a:cubicBezTo>
                      <a:pt x="612" y="1008"/>
                      <a:pt x="620" y="1013"/>
                      <a:pt x="617" y="1010"/>
                    </a:cubicBezTo>
                    <a:cubicBezTo>
                      <a:pt x="607" y="1004"/>
                      <a:pt x="604" y="998"/>
                      <a:pt x="596" y="990"/>
                    </a:cubicBezTo>
                    <a:cubicBezTo>
                      <a:pt x="604" y="1000"/>
                      <a:pt x="606" y="1000"/>
                      <a:pt x="605" y="999"/>
                    </a:cubicBezTo>
                    <a:cubicBezTo>
                      <a:pt x="604" y="998"/>
                      <a:pt x="602" y="994"/>
                      <a:pt x="604" y="996"/>
                    </a:cubicBezTo>
                    <a:cubicBezTo>
                      <a:pt x="598" y="989"/>
                      <a:pt x="598" y="989"/>
                      <a:pt x="598" y="989"/>
                    </a:cubicBezTo>
                    <a:cubicBezTo>
                      <a:pt x="599" y="989"/>
                      <a:pt x="599" y="989"/>
                      <a:pt x="593" y="982"/>
                    </a:cubicBezTo>
                    <a:cubicBezTo>
                      <a:pt x="592" y="980"/>
                      <a:pt x="592" y="980"/>
                      <a:pt x="592" y="980"/>
                    </a:cubicBezTo>
                    <a:cubicBezTo>
                      <a:pt x="594" y="980"/>
                      <a:pt x="594" y="980"/>
                      <a:pt x="594" y="980"/>
                    </a:cubicBezTo>
                    <a:cubicBezTo>
                      <a:pt x="581" y="991"/>
                      <a:pt x="562" y="1001"/>
                      <a:pt x="544" y="1004"/>
                    </a:cubicBezTo>
                    <a:cubicBezTo>
                      <a:pt x="532" y="1007"/>
                      <a:pt x="516" y="1007"/>
                      <a:pt x="500" y="1006"/>
                    </a:cubicBezTo>
                    <a:cubicBezTo>
                      <a:pt x="485" y="1004"/>
                      <a:pt x="470" y="1000"/>
                      <a:pt x="460" y="996"/>
                    </a:cubicBezTo>
                    <a:cubicBezTo>
                      <a:pt x="449" y="991"/>
                      <a:pt x="457" y="993"/>
                      <a:pt x="445" y="987"/>
                    </a:cubicBezTo>
                    <a:cubicBezTo>
                      <a:pt x="432" y="980"/>
                      <a:pt x="454" y="994"/>
                      <a:pt x="435" y="982"/>
                    </a:cubicBezTo>
                    <a:cubicBezTo>
                      <a:pt x="437" y="983"/>
                      <a:pt x="437" y="983"/>
                      <a:pt x="437" y="983"/>
                    </a:cubicBezTo>
                    <a:cubicBezTo>
                      <a:pt x="434" y="982"/>
                      <a:pt x="426" y="976"/>
                      <a:pt x="418" y="969"/>
                    </a:cubicBezTo>
                    <a:cubicBezTo>
                      <a:pt x="410" y="962"/>
                      <a:pt x="404" y="954"/>
                      <a:pt x="401" y="952"/>
                    </a:cubicBezTo>
                    <a:cubicBezTo>
                      <a:pt x="403" y="954"/>
                      <a:pt x="405" y="955"/>
                      <a:pt x="406" y="957"/>
                    </a:cubicBezTo>
                    <a:cubicBezTo>
                      <a:pt x="401" y="950"/>
                      <a:pt x="401" y="950"/>
                      <a:pt x="401" y="950"/>
                    </a:cubicBezTo>
                    <a:cubicBezTo>
                      <a:pt x="403" y="951"/>
                      <a:pt x="403" y="951"/>
                      <a:pt x="403" y="951"/>
                    </a:cubicBezTo>
                    <a:cubicBezTo>
                      <a:pt x="401" y="953"/>
                      <a:pt x="401" y="953"/>
                      <a:pt x="401" y="953"/>
                    </a:cubicBezTo>
                    <a:cubicBezTo>
                      <a:pt x="400" y="953"/>
                      <a:pt x="396" y="955"/>
                      <a:pt x="401" y="951"/>
                    </a:cubicBezTo>
                    <a:cubicBezTo>
                      <a:pt x="391" y="959"/>
                      <a:pt x="379" y="967"/>
                      <a:pt x="365" y="972"/>
                    </a:cubicBezTo>
                    <a:cubicBezTo>
                      <a:pt x="368" y="971"/>
                      <a:pt x="371" y="970"/>
                      <a:pt x="374" y="969"/>
                    </a:cubicBezTo>
                    <a:cubicBezTo>
                      <a:pt x="363" y="974"/>
                      <a:pt x="352" y="976"/>
                      <a:pt x="342" y="977"/>
                    </a:cubicBezTo>
                    <a:cubicBezTo>
                      <a:pt x="331" y="977"/>
                      <a:pt x="321" y="976"/>
                      <a:pt x="309" y="973"/>
                    </a:cubicBezTo>
                    <a:cubicBezTo>
                      <a:pt x="310" y="973"/>
                      <a:pt x="310" y="973"/>
                      <a:pt x="310" y="973"/>
                    </a:cubicBezTo>
                    <a:cubicBezTo>
                      <a:pt x="305" y="972"/>
                      <a:pt x="301" y="970"/>
                      <a:pt x="296" y="969"/>
                    </a:cubicBezTo>
                    <a:cubicBezTo>
                      <a:pt x="300" y="969"/>
                      <a:pt x="287" y="964"/>
                      <a:pt x="281" y="960"/>
                    </a:cubicBezTo>
                    <a:cubicBezTo>
                      <a:pt x="292" y="967"/>
                      <a:pt x="304" y="970"/>
                      <a:pt x="316" y="972"/>
                    </a:cubicBezTo>
                    <a:cubicBezTo>
                      <a:pt x="321" y="973"/>
                      <a:pt x="318" y="973"/>
                      <a:pt x="315" y="973"/>
                    </a:cubicBezTo>
                    <a:cubicBezTo>
                      <a:pt x="312" y="972"/>
                      <a:pt x="308" y="972"/>
                      <a:pt x="311" y="973"/>
                    </a:cubicBezTo>
                    <a:cubicBezTo>
                      <a:pt x="314" y="974"/>
                      <a:pt x="320" y="975"/>
                      <a:pt x="327" y="976"/>
                    </a:cubicBezTo>
                    <a:cubicBezTo>
                      <a:pt x="334" y="976"/>
                      <a:pt x="340" y="976"/>
                      <a:pt x="342" y="975"/>
                    </a:cubicBezTo>
                    <a:cubicBezTo>
                      <a:pt x="334" y="976"/>
                      <a:pt x="333" y="976"/>
                      <a:pt x="327" y="975"/>
                    </a:cubicBezTo>
                    <a:cubicBezTo>
                      <a:pt x="324" y="974"/>
                      <a:pt x="337" y="975"/>
                      <a:pt x="343" y="974"/>
                    </a:cubicBezTo>
                    <a:cubicBezTo>
                      <a:pt x="339" y="974"/>
                      <a:pt x="332" y="974"/>
                      <a:pt x="331" y="974"/>
                    </a:cubicBezTo>
                    <a:cubicBezTo>
                      <a:pt x="340" y="974"/>
                      <a:pt x="349" y="974"/>
                      <a:pt x="363" y="970"/>
                    </a:cubicBezTo>
                    <a:cubicBezTo>
                      <a:pt x="353" y="973"/>
                      <a:pt x="368" y="969"/>
                      <a:pt x="364" y="970"/>
                    </a:cubicBezTo>
                    <a:cubicBezTo>
                      <a:pt x="365" y="969"/>
                      <a:pt x="378" y="965"/>
                      <a:pt x="393" y="955"/>
                    </a:cubicBezTo>
                    <a:cubicBezTo>
                      <a:pt x="395" y="954"/>
                      <a:pt x="398" y="951"/>
                      <a:pt x="401" y="949"/>
                    </a:cubicBezTo>
                    <a:cubicBezTo>
                      <a:pt x="402" y="948"/>
                      <a:pt x="402" y="948"/>
                      <a:pt x="402" y="948"/>
                    </a:cubicBezTo>
                    <a:cubicBezTo>
                      <a:pt x="403" y="949"/>
                      <a:pt x="403" y="949"/>
                      <a:pt x="403" y="949"/>
                    </a:cubicBezTo>
                    <a:cubicBezTo>
                      <a:pt x="410" y="959"/>
                      <a:pt x="423" y="970"/>
                      <a:pt x="436" y="978"/>
                    </a:cubicBezTo>
                    <a:cubicBezTo>
                      <a:pt x="428" y="974"/>
                      <a:pt x="419" y="968"/>
                      <a:pt x="410" y="959"/>
                    </a:cubicBezTo>
                    <a:cubicBezTo>
                      <a:pt x="414" y="964"/>
                      <a:pt x="417" y="967"/>
                      <a:pt x="420" y="969"/>
                    </a:cubicBezTo>
                    <a:cubicBezTo>
                      <a:pt x="423" y="971"/>
                      <a:pt x="426" y="974"/>
                      <a:pt x="431" y="978"/>
                    </a:cubicBezTo>
                    <a:cubicBezTo>
                      <a:pt x="437" y="981"/>
                      <a:pt x="441" y="983"/>
                      <a:pt x="457" y="990"/>
                    </a:cubicBezTo>
                    <a:cubicBezTo>
                      <a:pt x="457" y="991"/>
                      <a:pt x="457" y="991"/>
                      <a:pt x="457" y="991"/>
                    </a:cubicBezTo>
                    <a:cubicBezTo>
                      <a:pt x="465" y="994"/>
                      <a:pt x="468" y="995"/>
                      <a:pt x="473" y="996"/>
                    </a:cubicBezTo>
                    <a:cubicBezTo>
                      <a:pt x="477" y="997"/>
                      <a:pt x="482" y="998"/>
                      <a:pt x="491" y="1000"/>
                    </a:cubicBezTo>
                    <a:cubicBezTo>
                      <a:pt x="508" y="1003"/>
                      <a:pt x="525" y="1003"/>
                      <a:pt x="540" y="1000"/>
                    </a:cubicBezTo>
                    <a:cubicBezTo>
                      <a:pt x="556" y="998"/>
                      <a:pt x="570" y="992"/>
                      <a:pt x="580" y="985"/>
                    </a:cubicBezTo>
                    <a:cubicBezTo>
                      <a:pt x="582" y="985"/>
                      <a:pt x="582" y="985"/>
                      <a:pt x="582" y="985"/>
                    </a:cubicBezTo>
                    <a:cubicBezTo>
                      <a:pt x="584" y="983"/>
                      <a:pt x="588" y="981"/>
                      <a:pt x="592" y="977"/>
                    </a:cubicBezTo>
                    <a:cubicBezTo>
                      <a:pt x="593" y="976"/>
                      <a:pt x="593" y="976"/>
                      <a:pt x="593" y="976"/>
                    </a:cubicBezTo>
                    <a:cubicBezTo>
                      <a:pt x="595" y="978"/>
                      <a:pt x="595" y="978"/>
                      <a:pt x="595" y="978"/>
                    </a:cubicBezTo>
                    <a:cubicBezTo>
                      <a:pt x="599" y="985"/>
                      <a:pt x="606" y="992"/>
                      <a:pt x="613" y="998"/>
                    </a:cubicBezTo>
                    <a:cubicBezTo>
                      <a:pt x="620" y="1005"/>
                      <a:pt x="628" y="1010"/>
                      <a:pt x="635" y="1014"/>
                    </a:cubicBezTo>
                    <a:cubicBezTo>
                      <a:pt x="649" y="1022"/>
                      <a:pt x="666" y="1027"/>
                      <a:pt x="682" y="1029"/>
                    </a:cubicBezTo>
                    <a:cubicBezTo>
                      <a:pt x="697" y="1032"/>
                      <a:pt x="711" y="1031"/>
                      <a:pt x="719" y="1030"/>
                    </a:cubicBezTo>
                    <a:cubicBezTo>
                      <a:pt x="733" y="1029"/>
                      <a:pt x="746" y="1025"/>
                      <a:pt x="757" y="1019"/>
                    </a:cubicBezTo>
                    <a:cubicBezTo>
                      <a:pt x="769" y="1013"/>
                      <a:pt x="778" y="1004"/>
                      <a:pt x="784" y="993"/>
                    </a:cubicBezTo>
                    <a:cubicBezTo>
                      <a:pt x="786" y="988"/>
                      <a:pt x="786" y="988"/>
                      <a:pt x="786" y="988"/>
                    </a:cubicBezTo>
                    <a:cubicBezTo>
                      <a:pt x="789" y="993"/>
                      <a:pt x="789" y="993"/>
                      <a:pt x="789" y="993"/>
                    </a:cubicBezTo>
                    <a:cubicBezTo>
                      <a:pt x="794" y="1006"/>
                      <a:pt x="804" y="1017"/>
                      <a:pt x="816" y="1025"/>
                    </a:cubicBezTo>
                    <a:cubicBezTo>
                      <a:pt x="828" y="1033"/>
                      <a:pt x="842" y="1038"/>
                      <a:pt x="856" y="1042"/>
                    </a:cubicBezTo>
                    <a:cubicBezTo>
                      <a:pt x="853" y="1042"/>
                      <a:pt x="850" y="1041"/>
                      <a:pt x="846" y="1040"/>
                    </a:cubicBezTo>
                    <a:cubicBezTo>
                      <a:pt x="857" y="1043"/>
                      <a:pt x="853" y="1043"/>
                      <a:pt x="863" y="1045"/>
                    </a:cubicBezTo>
                    <a:cubicBezTo>
                      <a:pt x="858" y="1044"/>
                      <a:pt x="861" y="1044"/>
                      <a:pt x="867" y="1045"/>
                    </a:cubicBezTo>
                    <a:cubicBezTo>
                      <a:pt x="873" y="1046"/>
                      <a:pt x="882" y="1047"/>
                      <a:pt x="885" y="1047"/>
                    </a:cubicBezTo>
                    <a:cubicBezTo>
                      <a:pt x="898" y="1048"/>
                      <a:pt x="914" y="1048"/>
                      <a:pt x="928" y="1046"/>
                    </a:cubicBezTo>
                    <a:cubicBezTo>
                      <a:pt x="943" y="1044"/>
                      <a:pt x="956" y="1039"/>
                      <a:pt x="966" y="1034"/>
                    </a:cubicBezTo>
                    <a:cubicBezTo>
                      <a:pt x="967" y="1034"/>
                      <a:pt x="967" y="1034"/>
                      <a:pt x="967" y="1034"/>
                    </a:cubicBezTo>
                    <a:cubicBezTo>
                      <a:pt x="979" y="1028"/>
                      <a:pt x="991" y="1020"/>
                      <a:pt x="999" y="1006"/>
                    </a:cubicBezTo>
                    <a:cubicBezTo>
                      <a:pt x="1002" y="1001"/>
                      <a:pt x="1002" y="1001"/>
                      <a:pt x="1002" y="1001"/>
                    </a:cubicBezTo>
                    <a:cubicBezTo>
                      <a:pt x="1005" y="1006"/>
                      <a:pt x="1005" y="1006"/>
                      <a:pt x="1005" y="1006"/>
                    </a:cubicBezTo>
                    <a:cubicBezTo>
                      <a:pt x="1011" y="1016"/>
                      <a:pt x="1019" y="1025"/>
                      <a:pt x="1030" y="1032"/>
                    </a:cubicBezTo>
                    <a:cubicBezTo>
                      <a:pt x="1032" y="1034"/>
                      <a:pt x="1037" y="1038"/>
                      <a:pt x="1045" y="1041"/>
                    </a:cubicBezTo>
                    <a:cubicBezTo>
                      <a:pt x="1053" y="1043"/>
                      <a:pt x="1059" y="1045"/>
                      <a:pt x="1065" y="1046"/>
                    </a:cubicBezTo>
                    <a:cubicBezTo>
                      <a:pt x="1072" y="1046"/>
                      <a:pt x="1080" y="1047"/>
                      <a:pt x="1092" y="1046"/>
                    </a:cubicBezTo>
                    <a:cubicBezTo>
                      <a:pt x="1100" y="1045"/>
                      <a:pt x="1111" y="1043"/>
                      <a:pt x="1121" y="1039"/>
                    </a:cubicBezTo>
                    <a:cubicBezTo>
                      <a:pt x="1131" y="1035"/>
                      <a:pt x="1141" y="1030"/>
                      <a:pt x="1148" y="1025"/>
                    </a:cubicBezTo>
                    <a:cubicBezTo>
                      <a:pt x="1160" y="1016"/>
                      <a:pt x="1170" y="1005"/>
                      <a:pt x="1178" y="992"/>
                    </a:cubicBezTo>
                    <a:cubicBezTo>
                      <a:pt x="1182" y="987"/>
                      <a:pt x="1182" y="987"/>
                      <a:pt x="1182" y="987"/>
                    </a:cubicBezTo>
                    <a:cubicBezTo>
                      <a:pt x="1184" y="993"/>
                      <a:pt x="1184" y="993"/>
                      <a:pt x="1184" y="993"/>
                    </a:cubicBezTo>
                    <a:cubicBezTo>
                      <a:pt x="1189" y="1004"/>
                      <a:pt x="1198" y="1014"/>
                      <a:pt x="1208" y="1020"/>
                    </a:cubicBezTo>
                    <a:cubicBezTo>
                      <a:pt x="1219" y="1026"/>
                      <a:pt x="1231" y="1029"/>
                      <a:pt x="1243" y="1029"/>
                    </a:cubicBezTo>
                    <a:cubicBezTo>
                      <a:pt x="1268" y="1030"/>
                      <a:pt x="1292" y="1021"/>
                      <a:pt x="1312" y="1006"/>
                    </a:cubicBezTo>
                    <a:cubicBezTo>
                      <a:pt x="1313" y="1006"/>
                      <a:pt x="1314" y="1005"/>
                      <a:pt x="1316" y="1004"/>
                    </a:cubicBezTo>
                    <a:cubicBezTo>
                      <a:pt x="1331" y="991"/>
                      <a:pt x="1344" y="973"/>
                      <a:pt x="1347" y="951"/>
                    </a:cubicBezTo>
                    <a:cubicBezTo>
                      <a:pt x="1348" y="943"/>
                      <a:pt x="1348" y="943"/>
                      <a:pt x="1348" y="943"/>
                    </a:cubicBezTo>
                    <a:cubicBezTo>
                      <a:pt x="1355" y="949"/>
                      <a:pt x="1355" y="949"/>
                      <a:pt x="1355" y="949"/>
                    </a:cubicBezTo>
                    <a:cubicBezTo>
                      <a:pt x="1363" y="957"/>
                      <a:pt x="1373" y="963"/>
                      <a:pt x="1384" y="965"/>
                    </a:cubicBezTo>
                    <a:cubicBezTo>
                      <a:pt x="1395" y="968"/>
                      <a:pt x="1407" y="965"/>
                      <a:pt x="1414" y="959"/>
                    </a:cubicBezTo>
                    <a:cubicBezTo>
                      <a:pt x="1423" y="953"/>
                      <a:pt x="1426" y="943"/>
                      <a:pt x="1426" y="933"/>
                    </a:cubicBezTo>
                    <a:cubicBezTo>
                      <a:pt x="1425" y="923"/>
                      <a:pt x="1421" y="914"/>
                      <a:pt x="1416" y="907"/>
                    </a:cubicBezTo>
                    <a:cubicBezTo>
                      <a:pt x="1417" y="908"/>
                      <a:pt x="1418" y="909"/>
                      <a:pt x="1420" y="911"/>
                    </a:cubicBezTo>
                    <a:cubicBezTo>
                      <a:pt x="1419" y="909"/>
                      <a:pt x="1418" y="907"/>
                      <a:pt x="1417" y="905"/>
                    </a:cubicBezTo>
                    <a:cubicBezTo>
                      <a:pt x="1412" y="898"/>
                      <a:pt x="1412" y="898"/>
                      <a:pt x="1412" y="898"/>
                    </a:cubicBezTo>
                    <a:cubicBezTo>
                      <a:pt x="1420" y="901"/>
                      <a:pt x="1420" y="901"/>
                      <a:pt x="1420" y="901"/>
                    </a:cubicBezTo>
                    <a:cubicBezTo>
                      <a:pt x="1428" y="903"/>
                      <a:pt x="1436" y="903"/>
                      <a:pt x="1441" y="903"/>
                    </a:cubicBezTo>
                    <a:cubicBezTo>
                      <a:pt x="1447" y="902"/>
                      <a:pt x="1450" y="901"/>
                      <a:pt x="1448" y="901"/>
                    </a:cubicBezTo>
                    <a:cubicBezTo>
                      <a:pt x="1456" y="900"/>
                      <a:pt x="1466" y="896"/>
                      <a:pt x="1474" y="891"/>
                    </a:cubicBezTo>
                    <a:cubicBezTo>
                      <a:pt x="1482" y="886"/>
                      <a:pt x="1488" y="879"/>
                      <a:pt x="1492" y="876"/>
                    </a:cubicBezTo>
                    <a:cubicBezTo>
                      <a:pt x="1497" y="869"/>
                      <a:pt x="1500" y="865"/>
                      <a:pt x="1502" y="860"/>
                    </a:cubicBezTo>
                    <a:cubicBezTo>
                      <a:pt x="1504" y="856"/>
                      <a:pt x="1506" y="852"/>
                      <a:pt x="1508" y="845"/>
                    </a:cubicBezTo>
                    <a:cubicBezTo>
                      <a:pt x="1514" y="829"/>
                      <a:pt x="1514" y="817"/>
                      <a:pt x="1511" y="806"/>
                    </a:cubicBezTo>
                    <a:cubicBezTo>
                      <a:pt x="1508" y="796"/>
                      <a:pt x="1501" y="786"/>
                      <a:pt x="1486" y="781"/>
                    </a:cubicBezTo>
                    <a:cubicBezTo>
                      <a:pt x="1474" y="778"/>
                      <a:pt x="1474" y="778"/>
                      <a:pt x="1474" y="778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75" y="777"/>
                      <a:pt x="1475" y="777"/>
                      <a:pt x="1475" y="777"/>
                    </a:cubicBezTo>
                    <a:cubicBezTo>
                      <a:pt x="1486" y="781"/>
                      <a:pt x="1486" y="781"/>
                      <a:pt x="1486" y="781"/>
                    </a:cubicBezTo>
                    <a:cubicBezTo>
                      <a:pt x="1489" y="782"/>
                      <a:pt x="1491" y="783"/>
                      <a:pt x="1493" y="784"/>
                    </a:cubicBezTo>
                    <a:cubicBezTo>
                      <a:pt x="1496" y="786"/>
                      <a:pt x="1496" y="785"/>
                      <a:pt x="1489" y="782"/>
                    </a:cubicBezTo>
                    <a:cubicBezTo>
                      <a:pt x="1487" y="781"/>
                      <a:pt x="1487" y="781"/>
                      <a:pt x="1487" y="781"/>
                    </a:cubicBezTo>
                    <a:cubicBezTo>
                      <a:pt x="1476" y="777"/>
                      <a:pt x="1476" y="777"/>
                      <a:pt x="1476" y="777"/>
                    </a:cubicBezTo>
                    <a:cubicBezTo>
                      <a:pt x="1486" y="773"/>
                      <a:pt x="1486" y="773"/>
                      <a:pt x="1486" y="773"/>
                    </a:cubicBezTo>
                    <a:cubicBezTo>
                      <a:pt x="1492" y="770"/>
                      <a:pt x="1501" y="765"/>
                      <a:pt x="1506" y="761"/>
                    </a:cubicBezTo>
                    <a:cubicBezTo>
                      <a:pt x="1511" y="756"/>
                      <a:pt x="1514" y="753"/>
                      <a:pt x="1509" y="756"/>
                    </a:cubicBezTo>
                    <a:cubicBezTo>
                      <a:pt x="1522" y="745"/>
                      <a:pt x="1532" y="727"/>
                      <a:pt x="1534" y="707"/>
                    </a:cubicBezTo>
                    <a:cubicBezTo>
                      <a:pt x="1535" y="697"/>
                      <a:pt x="1534" y="687"/>
                      <a:pt x="1531" y="678"/>
                    </a:cubicBezTo>
                    <a:cubicBezTo>
                      <a:pt x="1528" y="669"/>
                      <a:pt x="1523" y="661"/>
                      <a:pt x="1517" y="655"/>
                    </a:cubicBezTo>
                    <a:cubicBezTo>
                      <a:pt x="1519" y="658"/>
                      <a:pt x="1513" y="652"/>
                      <a:pt x="1509" y="651"/>
                    </a:cubicBezTo>
                    <a:cubicBezTo>
                      <a:pt x="1504" y="647"/>
                      <a:pt x="1498" y="645"/>
                      <a:pt x="1492" y="643"/>
                    </a:cubicBezTo>
                    <a:cubicBezTo>
                      <a:pt x="1473" y="638"/>
                      <a:pt x="1473" y="638"/>
                      <a:pt x="1473" y="638"/>
                    </a:cubicBezTo>
                    <a:cubicBezTo>
                      <a:pt x="1491" y="633"/>
                      <a:pt x="1491" y="633"/>
                      <a:pt x="1491" y="633"/>
                    </a:cubicBezTo>
                    <a:cubicBezTo>
                      <a:pt x="1502" y="629"/>
                      <a:pt x="1512" y="623"/>
                      <a:pt x="1519" y="615"/>
                    </a:cubicBezTo>
                    <a:cubicBezTo>
                      <a:pt x="1525" y="606"/>
                      <a:pt x="1528" y="596"/>
                      <a:pt x="1528" y="587"/>
                    </a:cubicBezTo>
                    <a:cubicBezTo>
                      <a:pt x="1528" y="582"/>
                      <a:pt x="1529" y="594"/>
                      <a:pt x="1529" y="582"/>
                    </a:cubicBezTo>
                    <a:cubicBezTo>
                      <a:pt x="1528" y="575"/>
                      <a:pt x="1529" y="582"/>
                      <a:pt x="1527" y="574"/>
                    </a:cubicBezTo>
                    <a:cubicBezTo>
                      <a:pt x="1523" y="556"/>
                      <a:pt x="1510" y="540"/>
                      <a:pt x="1492" y="535"/>
                    </a:cubicBezTo>
                    <a:cubicBezTo>
                      <a:pt x="1493" y="525"/>
                      <a:pt x="1493" y="525"/>
                      <a:pt x="1493" y="525"/>
                    </a:cubicBezTo>
                    <a:cubicBezTo>
                      <a:pt x="1507" y="522"/>
                      <a:pt x="1518" y="513"/>
                      <a:pt x="1526" y="500"/>
                    </a:cubicBezTo>
                    <a:cubicBezTo>
                      <a:pt x="1533" y="488"/>
                      <a:pt x="1537" y="474"/>
                      <a:pt x="1538" y="460"/>
                    </a:cubicBezTo>
                    <a:cubicBezTo>
                      <a:pt x="1539" y="442"/>
                      <a:pt x="1535" y="423"/>
                      <a:pt x="1526" y="407"/>
                    </a:cubicBezTo>
                    <a:cubicBezTo>
                      <a:pt x="1517" y="391"/>
                      <a:pt x="1501" y="380"/>
                      <a:pt x="1483" y="375"/>
                    </a:cubicBezTo>
                    <a:cubicBezTo>
                      <a:pt x="1465" y="371"/>
                      <a:pt x="1465" y="371"/>
                      <a:pt x="1465" y="371"/>
                    </a:cubicBezTo>
                    <a:cubicBezTo>
                      <a:pt x="1482" y="365"/>
                      <a:pt x="1482" y="365"/>
                      <a:pt x="1482" y="365"/>
                    </a:cubicBezTo>
                    <a:cubicBezTo>
                      <a:pt x="1493" y="362"/>
                      <a:pt x="1502" y="357"/>
                      <a:pt x="1510" y="349"/>
                    </a:cubicBezTo>
                    <a:cubicBezTo>
                      <a:pt x="1517" y="342"/>
                      <a:pt x="1522" y="333"/>
                      <a:pt x="1524" y="323"/>
                    </a:cubicBezTo>
                    <a:cubicBezTo>
                      <a:pt x="1527" y="302"/>
                      <a:pt x="1520" y="280"/>
                      <a:pt x="1508" y="263"/>
                    </a:cubicBezTo>
                    <a:cubicBezTo>
                      <a:pt x="1508" y="263"/>
                      <a:pt x="1508" y="263"/>
                      <a:pt x="1508" y="263"/>
                    </a:cubicBezTo>
                    <a:cubicBezTo>
                      <a:pt x="1500" y="252"/>
                      <a:pt x="1489" y="239"/>
                      <a:pt x="1475" y="233"/>
                    </a:cubicBezTo>
                    <a:cubicBezTo>
                      <a:pt x="1463" y="228"/>
                      <a:pt x="1463" y="228"/>
                      <a:pt x="1463" y="228"/>
                    </a:cubicBezTo>
                    <a:cubicBezTo>
                      <a:pt x="1475" y="224"/>
                      <a:pt x="1475" y="224"/>
                      <a:pt x="1475" y="224"/>
                    </a:cubicBezTo>
                    <a:cubicBezTo>
                      <a:pt x="1488" y="220"/>
                      <a:pt x="1499" y="214"/>
                      <a:pt x="1504" y="207"/>
                    </a:cubicBezTo>
                    <a:cubicBezTo>
                      <a:pt x="1506" y="205"/>
                      <a:pt x="1510" y="201"/>
                      <a:pt x="1511" y="198"/>
                    </a:cubicBezTo>
                    <a:cubicBezTo>
                      <a:pt x="1513" y="194"/>
                      <a:pt x="1513" y="192"/>
                      <a:pt x="1513" y="193"/>
                    </a:cubicBezTo>
                    <a:cubicBezTo>
                      <a:pt x="1514" y="189"/>
                      <a:pt x="1514" y="184"/>
                      <a:pt x="1511" y="178"/>
                    </a:cubicBezTo>
                    <a:cubicBezTo>
                      <a:pt x="1509" y="172"/>
                      <a:pt x="1505" y="166"/>
                      <a:pt x="1499" y="161"/>
                    </a:cubicBezTo>
                    <a:cubicBezTo>
                      <a:pt x="1488" y="150"/>
                      <a:pt x="1472" y="142"/>
                      <a:pt x="1458" y="138"/>
                    </a:cubicBezTo>
                    <a:cubicBezTo>
                      <a:pt x="1465" y="140"/>
                      <a:pt x="1465" y="140"/>
                      <a:pt x="1465" y="140"/>
                    </a:cubicBezTo>
                    <a:cubicBezTo>
                      <a:pt x="1458" y="138"/>
                      <a:pt x="1451" y="136"/>
                      <a:pt x="1444" y="134"/>
                    </a:cubicBezTo>
                    <a:cubicBezTo>
                      <a:pt x="1440" y="134"/>
                      <a:pt x="1440" y="134"/>
                      <a:pt x="1440" y="134"/>
                    </a:cubicBezTo>
                    <a:cubicBezTo>
                      <a:pt x="1440" y="129"/>
                      <a:pt x="1440" y="129"/>
                      <a:pt x="1440" y="129"/>
                    </a:cubicBezTo>
                    <a:cubicBezTo>
                      <a:pt x="1441" y="119"/>
                      <a:pt x="1439" y="109"/>
                      <a:pt x="1432" y="101"/>
                    </a:cubicBezTo>
                    <a:cubicBezTo>
                      <a:pt x="1425" y="93"/>
                      <a:pt x="1415" y="87"/>
                      <a:pt x="1404" y="84"/>
                    </a:cubicBezTo>
                    <a:cubicBezTo>
                      <a:pt x="1407" y="85"/>
                      <a:pt x="1412" y="87"/>
                      <a:pt x="1413" y="87"/>
                    </a:cubicBezTo>
                    <a:cubicBezTo>
                      <a:pt x="1408" y="84"/>
                      <a:pt x="1401" y="83"/>
                      <a:pt x="1394" y="82"/>
                    </a:cubicBezTo>
                    <a:cubicBezTo>
                      <a:pt x="1388" y="82"/>
                      <a:pt x="1382" y="82"/>
                      <a:pt x="1379" y="81"/>
                    </a:cubicBezTo>
                    <a:cubicBezTo>
                      <a:pt x="1372" y="82"/>
                      <a:pt x="1374" y="83"/>
                      <a:pt x="1378" y="82"/>
                    </a:cubicBezTo>
                    <a:cubicBezTo>
                      <a:pt x="1353" y="84"/>
                      <a:pt x="1328" y="96"/>
                      <a:pt x="1314" y="117"/>
                    </a:cubicBezTo>
                    <a:cubicBezTo>
                      <a:pt x="1310" y="123"/>
                      <a:pt x="1310" y="123"/>
                      <a:pt x="1310" y="123"/>
                    </a:cubicBezTo>
                    <a:cubicBezTo>
                      <a:pt x="1306" y="116"/>
                      <a:pt x="1306" y="116"/>
                      <a:pt x="1306" y="116"/>
                    </a:cubicBezTo>
                    <a:cubicBezTo>
                      <a:pt x="1296" y="96"/>
                      <a:pt x="1276" y="80"/>
                      <a:pt x="1254" y="73"/>
                    </a:cubicBezTo>
                    <a:cubicBezTo>
                      <a:pt x="1232" y="66"/>
                      <a:pt x="1207" y="69"/>
                      <a:pt x="1190" y="81"/>
                    </a:cubicBezTo>
                    <a:cubicBezTo>
                      <a:pt x="1179" y="89"/>
                      <a:pt x="1176" y="95"/>
                      <a:pt x="1174" y="97"/>
                    </a:cubicBezTo>
                    <a:cubicBezTo>
                      <a:pt x="1167" y="104"/>
                      <a:pt x="1167" y="104"/>
                      <a:pt x="1167" y="104"/>
                    </a:cubicBezTo>
                    <a:cubicBezTo>
                      <a:pt x="1166" y="96"/>
                      <a:pt x="1166" y="96"/>
                      <a:pt x="1166" y="96"/>
                    </a:cubicBezTo>
                    <a:cubicBezTo>
                      <a:pt x="1165" y="92"/>
                      <a:pt x="1166" y="95"/>
                      <a:pt x="1166" y="94"/>
                    </a:cubicBezTo>
                    <a:cubicBezTo>
                      <a:pt x="1166" y="94"/>
                      <a:pt x="1166" y="93"/>
                      <a:pt x="1165" y="91"/>
                    </a:cubicBezTo>
                    <a:cubicBezTo>
                      <a:pt x="1164" y="88"/>
                      <a:pt x="1163" y="84"/>
                      <a:pt x="1158" y="79"/>
                    </a:cubicBezTo>
                    <a:cubicBezTo>
                      <a:pt x="1156" y="76"/>
                      <a:pt x="1156" y="77"/>
                      <a:pt x="1156" y="77"/>
                    </a:cubicBezTo>
                    <a:cubicBezTo>
                      <a:pt x="1151" y="71"/>
                      <a:pt x="1146" y="67"/>
                      <a:pt x="1141" y="65"/>
                    </a:cubicBezTo>
                    <a:cubicBezTo>
                      <a:pt x="1136" y="62"/>
                      <a:pt x="1131" y="60"/>
                      <a:pt x="1126" y="59"/>
                    </a:cubicBezTo>
                    <a:cubicBezTo>
                      <a:pt x="1130" y="61"/>
                      <a:pt x="1119" y="58"/>
                      <a:pt x="1118" y="59"/>
                    </a:cubicBezTo>
                    <a:cubicBezTo>
                      <a:pt x="1103" y="56"/>
                      <a:pt x="1093" y="58"/>
                      <a:pt x="1085" y="60"/>
                    </a:cubicBezTo>
                    <a:cubicBezTo>
                      <a:pt x="1077" y="62"/>
                      <a:pt x="1069" y="65"/>
                      <a:pt x="1060" y="72"/>
                    </a:cubicBezTo>
                    <a:cubicBezTo>
                      <a:pt x="1061" y="71"/>
                      <a:pt x="1061" y="71"/>
                      <a:pt x="1061" y="71"/>
                    </a:cubicBezTo>
                    <a:cubicBezTo>
                      <a:pt x="1055" y="76"/>
                      <a:pt x="1049" y="83"/>
                      <a:pt x="1046" y="91"/>
                    </a:cubicBezTo>
                    <a:cubicBezTo>
                      <a:pt x="1041" y="103"/>
                      <a:pt x="1041" y="103"/>
                      <a:pt x="1041" y="103"/>
                    </a:cubicBezTo>
                    <a:cubicBezTo>
                      <a:pt x="1039" y="90"/>
                      <a:pt x="1039" y="90"/>
                      <a:pt x="1039" y="90"/>
                    </a:cubicBezTo>
                    <a:cubicBezTo>
                      <a:pt x="1037" y="79"/>
                      <a:pt x="1032" y="69"/>
                      <a:pt x="1025" y="61"/>
                    </a:cubicBezTo>
                    <a:cubicBezTo>
                      <a:pt x="1019" y="53"/>
                      <a:pt x="1010" y="47"/>
                      <a:pt x="1002" y="44"/>
                    </a:cubicBezTo>
                    <a:cubicBezTo>
                      <a:pt x="976" y="31"/>
                      <a:pt x="946" y="30"/>
                      <a:pt x="918" y="35"/>
                    </a:cubicBezTo>
                    <a:cubicBezTo>
                      <a:pt x="890" y="40"/>
                      <a:pt x="863" y="52"/>
                      <a:pt x="844" y="71"/>
                    </a:cubicBezTo>
                    <a:cubicBezTo>
                      <a:pt x="837" y="78"/>
                      <a:pt x="837" y="78"/>
                      <a:pt x="837" y="78"/>
                    </a:cubicBezTo>
                    <a:cubicBezTo>
                      <a:pt x="834" y="69"/>
                      <a:pt x="834" y="69"/>
                      <a:pt x="834" y="69"/>
                    </a:cubicBezTo>
                    <a:cubicBezTo>
                      <a:pt x="830" y="54"/>
                      <a:pt x="819" y="41"/>
                      <a:pt x="805" y="34"/>
                    </a:cubicBezTo>
                    <a:cubicBezTo>
                      <a:pt x="791" y="27"/>
                      <a:pt x="774" y="25"/>
                      <a:pt x="759" y="27"/>
                    </a:cubicBezTo>
                    <a:cubicBezTo>
                      <a:pt x="727" y="29"/>
                      <a:pt x="697" y="44"/>
                      <a:pt x="675" y="67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5" y="65"/>
                      <a:pt x="665" y="65"/>
                      <a:pt x="665" y="65"/>
                    </a:cubicBezTo>
                    <a:cubicBezTo>
                      <a:pt x="657" y="49"/>
                      <a:pt x="644" y="36"/>
                      <a:pt x="628" y="27"/>
                    </a:cubicBezTo>
                    <a:cubicBezTo>
                      <a:pt x="612" y="18"/>
                      <a:pt x="594" y="12"/>
                      <a:pt x="576" y="10"/>
                    </a:cubicBezTo>
                    <a:cubicBezTo>
                      <a:pt x="529" y="5"/>
                      <a:pt x="480" y="22"/>
                      <a:pt x="452" y="59"/>
                    </a:cubicBezTo>
                    <a:cubicBezTo>
                      <a:pt x="447" y="66"/>
                      <a:pt x="447" y="66"/>
                      <a:pt x="447" y="66"/>
                    </a:cubicBezTo>
                    <a:cubicBezTo>
                      <a:pt x="442" y="59"/>
                      <a:pt x="442" y="59"/>
                      <a:pt x="442" y="59"/>
                    </a:cubicBezTo>
                    <a:cubicBezTo>
                      <a:pt x="432" y="45"/>
                      <a:pt x="418" y="35"/>
                      <a:pt x="401" y="30"/>
                    </a:cubicBezTo>
                    <a:cubicBezTo>
                      <a:pt x="385" y="25"/>
                      <a:pt x="368" y="24"/>
                      <a:pt x="352" y="27"/>
                    </a:cubicBezTo>
                    <a:cubicBezTo>
                      <a:pt x="335" y="30"/>
                      <a:pt x="319" y="36"/>
                      <a:pt x="306" y="46"/>
                    </a:cubicBezTo>
                    <a:cubicBezTo>
                      <a:pt x="293" y="56"/>
                      <a:pt x="284" y="70"/>
                      <a:pt x="283" y="86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72" y="90"/>
                      <a:pt x="272" y="90"/>
                      <a:pt x="272" y="90"/>
                    </a:cubicBezTo>
                    <a:cubicBezTo>
                      <a:pt x="259" y="75"/>
                      <a:pt x="242" y="64"/>
                      <a:pt x="223" y="60"/>
                    </a:cubicBezTo>
                    <a:cubicBezTo>
                      <a:pt x="214" y="59"/>
                      <a:pt x="205" y="60"/>
                      <a:pt x="197" y="63"/>
                    </a:cubicBezTo>
                    <a:cubicBezTo>
                      <a:pt x="189" y="67"/>
                      <a:pt x="183" y="74"/>
                      <a:pt x="180" y="82"/>
                    </a:cubicBezTo>
                    <a:cubicBezTo>
                      <a:pt x="179" y="86"/>
                      <a:pt x="178" y="90"/>
                      <a:pt x="177" y="94"/>
                    </a:cubicBezTo>
                    <a:cubicBezTo>
                      <a:pt x="176" y="104"/>
                      <a:pt x="176" y="104"/>
                      <a:pt x="176" y="104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59" y="91"/>
                      <a:pt x="151" y="89"/>
                      <a:pt x="143" y="89"/>
                    </a:cubicBezTo>
                    <a:cubicBezTo>
                      <a:pt x="139" y="89"/>
                      <a:pt x="134" y="90"/>
                      <a:pt x="129" y="92"/>
                    </a:cubicBezTo>
                    <a:cubicBezTo>
                      <a:pt x="123" y="94"/>
                      <a:pt x="118" y="97"/>
                      <a:pt x="112" y="102"/>
                    </a:cubicBezTo>
                    <a:cubicBezTo>
                      <a:pt x="113" y="101"/>
                      <a:pt x="114" y="99"/>
                      <a:pt x="112" y="101"/>
                    </a:cubicBezTo>
                    <a:cubicBezTo>
                      <a:pt x="112" y="102"/>
                      <a:pt x="107" y="106"/>
                      <a:pt x="104" y="112"/>
                    </a:cubicBezTo>
                    <a:cubicBezTo>
                      <a:pt x="100" y="118"/>
                      <a:pt x="99" y="125"/>
                      <a:pt x="99" y="127"/>
                    </a:cubicBezTo>
                    <a:cubicBezTo>
                      <a:pt x="96" y="143"/>
                      <a:pt x="105" y="161"/>
                      <a:pt x="117" y="174"/>
                    </a:cubicBezTo>
                    <a:cubicBezTo>
                      <a:pt x="123" y="180"/>
                      <a:pt x="123" y="180"/>
                      <a:pt x="123" y="180"/>
                    </a:cubicBezTo>
                    <a:cubicBezTo>
                      <a:pt x="116" y="183"/>
                      <a:pt x="116" y="183"/>
                      <a:pt x="116" y="183"/>
                    </a:cubicBezTo>
                    <a:cubicBezTo>
                      <a:pt x="100" y="192"/>
                      <a:pt x="86" y="206"/>
                      <a:pt x="76" y="222"/>
                    </a:cubicBezTo>
                    <a:cubicBezTo>
                      <a:pt x="67" y="238"/>
                      <a:pt x="60" y="257"/>
                      <a:pt x="61" y="277"/>
                    </a:cubicBezTo>
                    <a:cubicBezTo>
                      <a:pt x="61" y="272"/>
                      <a:pt x="61" y="268"/>
                      <a:pt x="61" y="268"/>
                    </a:cubicBezTo>
                    <a:cubicBezTo>
                      <a:pt x="61" y="267"/>
                      <a:pt x="60" y="268"/>
                      <a:pt x="60" y="274"/>
                    </a:cubicBezTo>
                    <a:cubicBezTo>
                      <a:pt x="60" y="277"/>
                      <a:pt x="61" y="281"/>
                      <a:pt x="62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3" y="294"/>
                      <a:pt x="67" y="301"/>
                      <a:pt x="65" y="294"/>
                    </a:cubicBezTo>
                    <a:cubicBezTo>
                      <a:pt x="69" y="308"/>
                      <a:pt x="79" y="320"/>
                      <a:pt x="92" y="327"/>
                    </a:cubicBezTo>
                    <a:cubicBezTo>
                      <a:pt x="109" y="337"/>
                      <a:pt x="109" y="337"/>
                      <a:pt x="109" y="337"/>
                    </a:cubicBezTo>
                    <a:cubicBezTo>
                      <a:pt x="89" y="340"/>
                      <a:pt x="89" y="340"/>
                      <a:pt x="89" y="340"/>
                    </a:cubicBezTo>
                    <a:cubicBezTo>
                      <a:pt x="69" y="343"/>
                      <a:pt x="48" y="350"/>
                      <a:pt x="33" y="363"/>
                    </a:cubicBezTo>
                    <a:cubicBezTo>
                      <a:pt x="18" y="376"/>
                      <a:pt x="8" y="395"/>
                      <a:pt x="8" y="415"/>
                    </a:cubicBezTo>
                    <a:cubicBezTo>
                      <a:pt x="8" y="435"/>
                      <a:pt x="16" y="456"/>
                      <a:pt x="30" y="472"/>
                    </a:cubicBezTo>
                    <a:cubicBezTo>
                      <a:pt x="43" y="488"/>
                      <a:pt x="62" y="500"/>
                      <a:pt x="82" y="507"/>
                    </a:cubicBezTo>
                    <a:cubicBezTo>
                      <a:pt x="95" y="512"/>
                      <a:pt x="95" y="512"/>
                      <a:pt x="95" y="512"/>
                    </a:cubicBezTo>
                    <a:cubicBezTo>
                      <a:pt x="83" y="518"/>
                      <a:pt x="83" y="518"/>
                      <a:pt x="83" y="518"/>
                    </a:cubicBezTo>
                    <a:cubicBezTo>
                      <a:pt x="73" y="524"/>
                      <a:pt x="63" y="531"/>
                      <a:pt x="56" y="541"/>
                    </a:cubicBezTo>
                    <a:cubicBezTo>
                      <a:pt x="48" y="550"/>
                      <a:pt x="43" y="560"/>
                      <a:pt x="43" y="572"/>
                    </a:cubicBezTo>
                    <a:cubicBezTo>
                      <a:pt x="42" y="584"/>
                      <a:pt x="45" y="595"/>
                      <a:pt x="51" y="606"/>
                    </a:cubicBezTo>
                    <a:cubicBezTo>
                      <a:pt x="57" y="616"/>
                      <a:pt x="66" y="625"/>
                      <a:pt x="75" y="633"/>
                    </a:cubicBezTo>
                    <a:cubicBezTo>
                      <a:pt x="79" y="636"/>
                      <a:pt x="84" y="639"/>
                      <a:pt x="89" y="642"/>
                    </a:cubicBezTo>
                    <a:cubicBezTo>
                      <a:pt x="96" y="646"/>
                      <a:pt x="96" y="646"/>
                      <a:pt x="96" y="646"/>
                    </a:cubicBezTo>
                    <a:cubicBezTo>
                      <a:pt x="90" y="651"/>
                      <a:pt x="90" y="651"/>
                      <a:pt x="90" y="651"/>
                    </a:cubicBezTo>
                    <a:cubicBezTo>
                      <a:pt x="78" y="662"/>
                      <a:pt x="66" y="677"/>
                      <a:pt x="59" y="694"/>
                    </a:cubicBezTo>
                    <a:cubicBezTo>
                      <a:pt x="53" y="710"/>
                      <a:pt x="51" y="729"/>
                      <a:pt x="55" y="744"/>
                    </a:cubicBezTo>
                    <a:cubicBezTo>
                      <a:pt x="58" y="757"/>
                      <a:pt x="65" y="769"/>
                      <a:pt x="75" y="777"/>
                    </a:cubicBezTo>
                    <a:cubicBezTo>
                      <a:pt x="85" y="785"/>
                      <a:pt x="97" y="791"/>
                      <a:pt x="110" y="793"/>
                    </a:cubicBezTo>
                    <a:cubicBezTo>
                      <a:pt x="124" y="795"/>
                      <a:pt x="124" y="795"/>
                      <a:pt x="124" y="795"/>
                    </a:cubicBezTo>
                    <a:cubicBezTo>
                      <a:pt x="112" y="802"/>
                      <a:pt x="112" y="802"/>
                      <a:pt x="112" y="802"/>
                    </a:cubicBezTo>
                    <a:cubicBezTo>
                      <a:pt x="106" y="806"/>
                      <a:pt x="100" y="810"/>
                      <a:pt x="97" y="816"/>
                    </a:cubicBezTo>
                    <a:cubicBezTo>
                      <a:pt x="93" y="821"/>
                      <a:pt x="92" y="828"/>
                      <a:pt x="95" y="834"/>
                    </a:cubicBezTo>
                    <a:cubicBezTo>
                      <a:pt x="97" y="840"/>
                      <a:pt x="102" y="844"/>
                      <a:pt x="109" y="847"/>
                    </a:cubicBezTo>
                    <a:cubicBezTo>
                      <a:pt x="115" y="850"/>
                      <a:pt x="122" y="852"/>
                      <a:pt x="130" y="852"/>
                    </a:cubicBezTo>
                    <a:cubicBezTo>
                      <a:pt x="136" y="852"/>
                      <a:pt x="136" y="852"/>
                      <a:pt x="136" y="852"/>
                    </a:cubicBezTo>
                    <a:cubicBezTo>
                      <a:pt x="134" y="858"/>
                      <a:pt x="134" y="858"/>
                      <a:pt x="134" y="858"/>
                    </a:cubicBezTo>
                    <a:cubicBezTo>
                      <a:pt x="130" y="869"/>
                      <a:pt x="133" y="883"/>
                      <a:pt x="141" y="893"/>
                    </a:cubicBezTo>
                    <a:cubicBezTo>
                      <a:pt x="149" y="903"/>
                      <a:pt x="161" y="911"/>
                      <a:pt x="173" y="916"/>
                    </a:cubicBezTo>
                    <a:cubicBezTo>
                      <a:pt x="198" y="927"/>
                      <a:pt x="228" y="927"/>
                      <a:pt x="251" y="913"/>
                    </a:cubicBezTo>
                    <a:cubicBezTo>
                      <a:pt x="251" y="913"/>
                      <a:pt x="249" y="916"/>
                      <a:pt x="240" y="920"/>
                    </a:cubicBezTo>
                    <a:cubicBezTo>
                      <a:pt x="232" y="924"/>
                      <a:pt x="216" y="930"/>
                      <a:pt x="192" y="9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4" name="Полилиния 81"/>
              <p:cNvSpPr>
                <a:spLocks/>
              </p:cNvSpPr>
              <p:nvPr/>
            </p:nvSpPr>
            <p:spPr bwMode="auto">
              <a:xfrm>
                <a:off x="5943599" y="5614987"/>
                <a:ext cx="55562" cy="46037"/>
              </a:xfrm>
              <a:custGeom>
                <a:avLst/>
                <a:gdLst>
                  <a:gd name="T0" fmla="*/ 2 w 15"/>
                  <a:gd name="T1" fmla="*/ 0 h 12"/>
                  <a:gd name="T2" fmla="*/ 6 w 15"/>
                  <a:gd name="T3" fmla="*/ 6 h 12"/>
                  <a:gd name="T4" fmla="*/ 2 w 1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0"/>
                    </a:moveTo>
                    <a:cubicBezTo>
                      <a:pt x="4" y="4"/>
                      <a:pt x="15" y="12"/>
                      <a:pt x="6" y="6"/>
                    </a:cubicBezTo>
                    <a:cubicBezTo>
                      <a:pt x="5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5" name="Полилиния 82"/>
              <p:cNvSpPr>
                <a:spLocks/>
              </p:cNvSpPr>
              <p:nvPr/>
            </p:nvSpPr>
            <p:spPr bwMode="auto">
              <a:xfrm>
                <a:off x="7156449" y="5738812"/>
                <a:ext cx="26987" cy="34925"/>
              </a:xfrm>
              <a:custGeom>
                <a:avLst/>
                <a:gdLst>
                  <a:gd name="T0" fmla="*/ 3 w 7"/>
                  <a:gd name="T1" fmla="*/ 4 h 9"/>
                  <a:gd name="T2" fmla="*/ 7 w 7"/>
                  <a:gd name="T3" fmla="*/ 9 h 9"/>
                  <a:gd name="T4" fmla="*/ 0 w 7"/>
                  <a:gd name="T5" fmla="*/ 0 h 9"/>
                  <a:gd name="T6" fmla="*/ 6 w 7"/>
                  <a:gd name="T7" fmla="*/ 1 h 9"/>
                  <a:gd name="T8" fmla="*/ 5 w 7"/>
                  <a:gd name="T9" fmla="*/ 2 h 9"/>
                  <a:gd name="T10" fmla="*/ 6 w 7"/>
                  <a:gd name="T11" fmla="*/ 1 h 9"/>
                  <a:gd name="T12" fmla="*/ 0 w 7"/>
                  <a:gd name="T13" fmla="*/ 0 h 9"/>
                  <a:gd name="T14" fmla="*/ 3 w 7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4" y="4"/>
                      <a:pt x="6" y="8"/>
                      <a:pt x="7" y="9"/>
                    </a:cubicBezTo>
                    <a:cubicBezTo>
                      <a:pt x="4" y="6"/>
                      <a:pt x="2" y="3"/>
                      <a:pt x="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6" name="Полилиния 83"/>
              <p:cNvSpPr>
                <a:spLocks/>
              </p:cNvSpPr>
              <p:nvPr/>
            </p:nvSpPr>
            <p:spPr bwMode="auto">
              <a:xfrm>
                <a:off x="7351711" y="5905499"/>
                <a:ext cx="123825" cy="36512"/>
              </a:xfrm>
              <a:custGeom>
                <a:avLst/>
                <a:gdLst>
                  <a:gd name="T0" fmla="*/ 33 w 33"/>
                  <a:gd name="T1" fmla="*/ 10 h 10"/>
                  <a:gd name="T2" fmla="*/ 20 w 33"/>
                  <a:gd name="T3" fmla="*/ 7 h 10"/>
                  <a:gd name="T4" fmla="*/ 0 w 33"/>
                  <a:gd name="T5" fmla="*/ 0 h 10"/>
                  <a:gd name="T6" fmla="*/ 33 w 3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10"/>
                    </a:moveTo>
                    <a:cubicBezTo>
                      <a:pt x="32" y="10"/>
                      <a:pt x="27" y="9"/>
                      <a:pt x="20" y="7"/>
                    </a:cubicBezTo>
                    <a:cubicBezTo>
                      <a:pt x="13" y="5"/>
                      <a:pt x="6" y="3"/>
                      <a:pt x="0" y="0"/>
                    </a:cubicBezTo>
                    <a:cubicBezTo>
                      <a:pt x="11" y="5"/>
                      <a:pt x="22" y="8"/>
                      <a:pt x="33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7" name="Полилиния 84"/>
              <p:cNvSpPr>
                <a:spLocks/>
              </p:cNvSpPr>
              <p:nvPr/>
            </p:nvSpPr>
            <p:spPr bwMode="auto">
              <a:xfrm>
                <a:off x="7786686" y="5889624"/>
                <a:ext cx="46037" cy="26987"/>
              </a:xfrm>
              <a:custGeom>
                <a:avLst/>
                <a:gdLst>
                  <a:gd name="T0" fmla="*/ 5 w 12"/>
                  <a:gd name="T1" fmla="*/ 4 h 7"/>
                  <a:gd name="T2" fmla="*/ 1 w 12"/>
                  <a:gd name="T3" fmla="*/ 7 h 7"/>
                  <a:gd name="T4" fmla="*/ 5 w 12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5" y="4"/>
                    </a:moveTo>
                    <a:cubicBezTo>
                      <a:pt x="12" y="0"/>
                      <a:pt x="10" y="2"/>
                      <a:pt x="1" y="7"/>
                    </a:cubicBezTo>
                    <a:cubicBezTo>
                      <a:pt x="0" y="7"/>
                      <a:pt x="3" y="5"/>
                      <a:pt x="5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8" name="Полилиния 85"/>
              <p:cNvSpPr>
                <a:spLocks/>
              </p:cNvSpPr>
              <p:nvPr/>
            </p:nvSpPr>
            <p:spPr bwMode="auto">
              <a:xfrm>
                <a:off x="7821611" y="5856287"/>
                <a:ext cx="49212" cy="36512"/>
              </a:xfrm>
              <a:custGeom>
                <a:avLst/>
                <a:gdLst>
                  <a:gd name="T0" fmla="*/ 1 w 13"/>
                  <a:gd name="T1" fmla="*/ 9 h 10"/>
                  <a:gd name="T2" fmla="*/ 13 w 13"/>
                  <a:gd name="T3" fmla="*/ 0 h 10"/>
                  <a:gd name="T4" fmla="*/ 6 w 13"/>
                  <a:gd name="T5" fmla="*/ 5 h 10"/>
                  <a:gd name="T6" fmla="*/ 1 w 13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9"/>
                    </a:moveTo>
                    <a:cubicBezTo>
                      <a:pt x="7" y="5"/>
                      <a:pt x="10" y="2"/>
                      <a:pt x="13" y="0"/>
                    </a:cubicBezTo>
                    <a:cubicBezTo>
                      <a:pt x="12" y="0"/>
                      <a:pt x="9" y="3"/>
                      <a:pt x="6" y="5"/>
                    </a:cubicBezTo>
                    <a:cubicBezTo>
                      <a:pt x="3" y="8"/>
                      <a:pt x="0" y="10"/>
                      <a:pt x="1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699" name="Полилиния 86"/>
              <p:cNvSpPr>
                <a:spLocks/>
              </p:cNvSpPr>
              <p:nvPr/>
            </p:nvSpPr>
            <p:spPr bwMode="auto">
              <a:xfrm>
                <a:off x="8404224" y="6005512"/>
                <a:ext cx="82550" cy="15875"/>
              </a:xfrm>
              <a:custGeom>
                <a:avLst/>
                <a:gdLst>
                  <a:gd name="T0" fmla="*/ 3 w 22"/>
                  <a:gd name="T1" fmla="*/ 3 h 4"/>
                  <a:gd name="T2" fmla="*/ 22 w 22"/>
                  <a:gd name="T3" fmla="*/ 0 h 4"/>
                  <a:gd name="T4" fmla="*/ 3 w 22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3" y="3"/>
                    </a:moveTo>
                    <a:cubicBezTo>
                      <a:pt x="8" y="3"/>
                      <a:pt x="18" y="0"/>
                      <a:pt x="22" y="0"/>
                    </a:cubicBezTo>
                    <a:cubicBezTo>
                      <a:pt x="17" y="1"/>
                      <a:pt x="0" y="4"/>
                      <a:pt x="3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0" name="Полилиния 87"/>
              <p:cNvSpPr>
                <a:spLocks/>
              </p:cNvSpPr>
              <p:nvPr/>
            </p:nvSpPr>
            <p:spPr bwMode="auto">
              <a:xfrm>
                <a:off x="8685211" y="5851524"/>
                <a:ext cx="38100" cy="23812"/>
              </a:xfrm>
              <a:custGeom>
                <a:avLst/>
                <a:gdLst>
                  <a:gd name="T0" fmla="*/ 7 w 10"/>
                  <a:gd name="T1" fmla="*/ 4 h 6"/>
                  <a:gd name="T2" fmla="*/ 10 w 10"/>
                  <a:gd name="T3" fmla="*/ 0 h 6"/>
                  <a:gd name="T4" fmla="*/ 0 w 10"/>
                  <a:gd name="T5" fmla="*/ 0 h 6"/>
                  <a:gd name="T6" fmla="*/ 2 w 10"/>
                  <a:gd name="T7" fmla="*/ 2 h 6"/>
                  <a:gd name="T8" fmla="*/ 0 w 10"/>
                  <a:gd name="T9" fmla="*/ 0 h 6"/>
                  <a:gd name="T10" fmla="*/ 10 w 10"/>
                  <a:gd name="T11" fmla="*/ 0 h 6"/>
                  <a:gd name="T12" fmla="*/ 9 w 10"/>
                  <a:gd name="T13" fmla="*/ 2 h 6"/>
                  <a:gd name="T14" fmla="*/ 7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9" y="1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6"/>
                      <a:pt x="2" y="3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1" name="Полилиния 88"/>
              <p:cNvSpPr>
                <a:spLocks/>
              </p:cNvSpPr>
              <p:nvPr/>
            </p:nvSpPr>
            <p:spPr bwMode="auto">
              <a:xfrm>
                <a:off x="10601324" y="2636837"/>
                <a:ext cx="22225" cy="30162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5 w 6"/>
                  <a:gd name="T5" fmla="*/ 7 h 8"/>
                  <a:gd name="T6" fmla="*/ 0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2" name="Полилиния 89"/>
              <p:cNvSpPr>
                <a:spLocks/>
              </p:cNvSpPr>
              <p:nvPr/>
            </p:nvSpPr>
            <p:spPr bwMode="auto">
              <a:xfrm>
                <a:off x="8432799" y="2136774"/>
                <a:ext cx="46037" cy="4762"/>
              </a:xfrm>
              <a:custGeom>
                <a:avLst/>
                <a:gdLst>
                  <a:gd name="T0" fmla="*/ 11 w 12"/>
                  <a:gd name="T1" fmla="*/ 0 h 1"/>
                  <a:gd name="T2" fmla="*/ 3 w 12"/>
                  <a:gd name="T3" fmla="*/ 0 h 1"/>
                  <a:gd name="T4" fmla="*/ 11 w 1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2" y="1"/>
                      <a:pt x="5" y="0"/>
                      <a:pt x="3" y="0"/>
                    </a:cubicBezTo>
                    <a:cubicBezTo>
                      <a:pt x="12" y="0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  <p:sp>
            <p:nvSpPr>
              <p:cNvPr id="703" name="Полилиния 90"/>
              <p:cNvSpPr>
                <a:spLocks/>
              </p:cNvSpPr>
              <p:nvPr/>
            </p:nvSpPr>
            <p:spPr bwMode="auto">
              <a:xfrm>
                <a:off x="7291386" y="2114549"/>
                <a:ext cx="11112" cy="7937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0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7" y="2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ru-RU" dirty="0"/>
              </a:p>
            </p:txBody>
          </p:sp>
        </p:grpSp>
      </p:grpSp>
      <p:sp>
        <p:nvSpPr>
          <p:cNvPr id="718" name="Рисунок 7"/>
          <p:cNvSpPr>
            <a:spLocks noGrp="1"/>
          </p:cNvSpPr>
          <p:nvPr>
            <p:ph type="pic" sz="quarter" idx="10"/>
          </p:nvPr>
        </p:nvSpPr>
        <p:spPr>
          <a:xfrm>
            <a:off x="5759704" y="2514600"/>
            <a:ext cx="4670156" cy="3140991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79519 w 5002506"/>
              <a:gd name="connsiteY0" fmla="*/ 2847905 h 3227605"/>
              <a:gd name="connsiteX1" fmla="*/ 216694 w 5002506"/>
              <a:gd name="connsiteY1" fmla="*/ 211899 h 3227605"/>
              <a:gd name="connsiteX2" fmla="*/ 4803983 w 5002506"/>
              <a:gd name="connsiteY2" fmla="*/ 446273 h 3227605"/>
              <a:gd name="connsiteX3" fmla="*/ 4502425 w 5002506"/>
              <a:gd name="connsiteY3" fmla="*/ 3091096 h 3227605"/>
              <a:gd name="connsiteX4" fmla="*/ 379519 w 5002506"/>
              <a:gd name="connsiteY4" fmla="*/ 2847905 h 3227605"/>
              <a:gd name="connsiteX0" fmla="*/ 379519 w 5071672"/>
              <a:gd name="connsiteY0" fmla="*/ 2888414 h 3268114"/>
              <a:gd name="connsiteX1" fmla="*/ 216694 w 5071672"/>
              <a:gd name="connsiteY1" fmla="*/ 252408 h 3268114"/>
              <a:gd name="connsiteX2" fmla="*/ 4894725 w 5071672"/>
              <a:gd name="connsiteY2" fmla="*/ 368120 h 3268114"/>
              <a:gd name="connsiteX3" fmla="*/ 4502425 w 5071672"/>
              <a:gd name="connsiteY3" fmla="*/ 3131605 h 3268114"/>
              <a:gd name="connsiteX4" fmla="*/ 379519 w 5071672"/>
              <a:gd name="connsiteY4" fmla="*/ 2888414 h 3268114"/>
              <a:gd name="connsiteX0" fmla="*/ 379519 w 5131194"/>
              <a:gd name="connsiteY0" fmla="*/ 2888414 h 3257207"/>
              <a:gd name="connsiteX1" fmla="*/ 216694 w 5131194"/>
              <a:gd name="connsiteY1" fmla="*/ 252408 h 3257207"/>
              <a:gd name="connsiteX2" fmla="*/ 4894725 w 5131194"/>
              <a:gd name="connsiteY2" fmla="*/ 368120 h 3257207"/>
              <a:gd name="connsiteX3" fmla="*/ 4718809 w 5131194"/>
              <a:gd name="connsiteY3" fmla="*/ 3117644 h 3257207"/>
              <a:gd name="connsiteX4" fmla="*/ 379519 w 5131194"/>
              <a:gd name="connsiteY4" fmla="*/ 2888414 h 3257207"/>
              <a:gd name="connsiteX0" fmla="*/ 322474 w 5164891"/>
              <a:gd name="connsiteY0" fmla="*/ 2972176 h 3278376"/>
              <a:gd name="connsiteX1" fmla="*/ 250391 w 5164891"/>
              <a:gd name="connsiteY1" fmla="*/ 252408 h 3278376"/>
              <a:gd name="connsiteX2" fmla="*/ 4928422 w 5164891"/>
              <a:gd name="connsiteY2" fmla="*/ 368120 h 3278376"/>
              <a:gd name="connsiteX3" fmla="*/ 4752506 w 5164891"/>
              <a:gd name="connsiteY3" fmla="*/ 3117644 h 3278376"/>
              <a:gd name="connsiteX4" fmla="*/ 322474 w 5164891"/>
              <a:gd name="connsiteY4" fmla="*/ 2972176 h 3278376"/>
              <a:gd name="connsiteX0" fmla="*/ 322474 w 5164891"/>
              <a:gd name="connsiteY0" fmla="*/ 2972176 h 3417889"/>
              <a:gd name="connsiteX1" fmla="*/ 250391 w 5164891"/>
              <a:gd name="connsiteY1" fmla="*/ 252408 h 3417889"/>
              <a:gd name="connsiteX2" fmla="*/ 4928422 w 5164891"/>
              <a:gd name="connsiteY2" fmla="*/ 368120 h 3417889"/>
              <a:gd name="connsiteX3" fmla="*/ 4752506 w 5164891"/>
              <a:gd name="connsiteY3" fmla="*/ 3117644 h 3417889"/>
              <a:gd name="connsiteX4" fmla="*/ 2506587 w 5164891"/>
              <a:gd name="connsiteY4" fmla="*/ 3338186 h 3417889"/>
              <a:gd name="connsiteX5" fmla="*/ 322474 w 5164891"/>
              <a:gd name="connsiteY5" fmla="*/ 2972176 h 3417889"/>
              <a:gd name="connsiteX0" fmla="*/ 322474 w 5164891"/>
              <a:gd name="connsiteY0" fmla="*/ 3011851 h 3457564"/>
              <a:gd name="connsiteX1" fmla="*/ 250391 w 5164891"/>
              <a:gd name="connsiteY1" fmla="*/ 292083 h 3457564"/>
              <a:gd name="connsiteX2" fmla="*/ 2492626 w 5164891"/>
              <a:gd name="connsiteY2" fmla="*/ 97189 h 3457564"/>
              <a:gd name="connsiteX3" fmla="*/ 4928422 w 5164891"/>
              <a:gd name="connsiteY3" fmla="*/ 407795 h 3457564"/>
              <a:gd name="connsiteX4" fmla="*/ 4752506 w 5164891"/>
              <a:gd name="connsiteY4" fmla="*/ 3157319 h 3457564"/>
              <a:gd name="connsiteX5" fmla="*/ 2506587 w 5164891"/>
              <a:gd name="connsiteY5" fmla="*/ 3377861 h 3457564"/>
              <a:gd name="connsiteX6" fmla="*/ 322474 w 5164891"/>
              <a:gd name="connsiteY6" fmla="*/ 3011851 h 3457564"/>
              <a:gd name="connsiteX0" fmla="*/ 322474 w 5175078"/>
              <a:gd name="connsiteY0" fmla="*/ 3011851 h 3457564"/>
              <a:gd name="connsiteX1" fmla="*/ 250391 w 5175078"/>
              <a:gd name="connsiteY1" fmla="*/ 292083 h 3457564"/>
              <a:gd name="connsiteX2" fmla="*/ 2492626 w 5175078"/>
              <a:gd name="connsiteY2" fmla="*/ 97189 h 3457564"/>
              <a:gd name="connsiteX3" fmla="*/ 4928422 w 5175078"/>
              <a:gd name="connsiteY3" fmla="*/ 407795 h 3457564"/>
              <a:gd name="connsiteX4" fmla="*/ 5061322 w 5175078"/>
              <a:gd name="connsiteY4" fmla="*/ 1849208 h 3457564"/>
              <a:gd name="connsiteX5" fmla="*/ 4752506 w 5175078"/>
              <a:gd name="connsiteY5" fmla="*/ 3157319 h 3457564"/>
              <a:gd name="connsiteX6" fmla="*/ 2506587 w 5175078"/>
              <a:gd name="connsiteY6" fmla="*/ 3377861 h 3457564"/>
              <a:gd name="connsiteX7" fmla="*/ 322474 w 5175078"/>
              <a:gd name="connsiteY7" fmla="*/ 3011851 h 3457564"/>
              <a:gd name="connsiteX0" fmla="*/ 307899 w 5160503"/>
              <a:gd name="connsiteY0" fmla="*/ 3011851 h 3457564"/>
              <a:gd name="connsiteX1" fmla="*/ 90838 w 5160503"/>
              <a:gd name="connsiteY1" fmla="*/ 1458319 h 3457564"/>
              <a:gd name="connsiteX2" fmla="*/ 235816 w 5160503"/>
              <a:gd name="connsiteY2" fmla="*/ 292083 h 3457564"/>
              <a:gd name="connsiteX3" fmla="*/ 2478051 w 5160503"/>
              <a:gd name="connsiteY3" fmla="*/ 97189 h 3457564"/>
              <a:gd name="connsiteX4" fmla="*/ 4913847 w 5160503"/>
              <a:gd name="connsiteY4" fmla="*/ 407795 h 3457564"/>
              <a:gd name="connsiteX5" fmla="*/ 5046747 w 5160503"/>
              <a:gd name="connsiteY5" fmla="*/ 1849208 h 3457564"/>
              <a:gd name="connsiteX6" fmla="*/ 4737931 w 5160503"/>
              <a:gd name="connsiteY6" fmla="*/ 3157319 h 3457564"/>
              <a:gd name="connsiteX7" fmla="*/ 2492012 w 5160503"/>
              <a:gd name="connsiteY7" fmla="*/ 3377861 h 3457564"/>
              <a:gd name="connsiteX8" fmla="*/ 307899 w 5160503"/>
              <a:gd name="connsiteY8" fmla="*/ 3011851 h 3457564"/>
              <a:gd name="connsiteX0" fmla="*/ 329749 w 5182353"/>
              <a:gd name="connsiteY0" fmla="*/ 3011851 h 3457564"/>
              <a:gd name="connsiteX1" fmla="*/ 63827 w 5182353"/>
              <a:gd name="connsiteY1" fmla="*/ 1570001 h 3457564"/>
              <a:gd name="connsiteX2" fmla="*/ 257666 w 5182353"/>
              <a:gd name="connsiteY2" fmla="*/ 292083 h 3457564"/>
              <a:gd name="connsiteX3" fmla="*/ 2499901 w 5182353"/>
              <a:gd name="connsiteY3" fmla="*/ 97189 h 3457564"/>
              <a:gd name="connsiteX4" fmla="*/ 4935697 w 5182353"/>
              <a:gd name="connsiteY4" fmla="*/ 407795 h 3457564"/>
              <a:gd name="connsiteX5" fmla="*/ 5068597 w 5182353"/>
              <a:gd name="connsiteY5" fmla="*/ 1849208 h 3457564"/>
              <a:gd name="connsiteX6" fmla="*/ 4759781 w 5182353"/>
              <a:gd name="connsiteY6" fmla="*/ 3157319 h 3457564"/>
              <a:gd name="connsiteX7" fmla="*/ 2513862 w 5182353"/>
              <a:gd name="connsiteY7" fmla="*/ 3377861 h 3457564"/>
              <a:gd name="connsiteX8" fmla="*/ 329749 w 5182353"/>
              <a:gd name="connsiteY8" fmla="*/ 3011851 h 3457564"/>
              <a:gd name="connsiteX0" fmla="*/ 309517 w 5162121"/>
              <a:gd name="connsiteY0" fmla="*/ 3011851 h 3457564"/>
              <a:gd name="connsiteX1" fmla="*/ 43595 w 5162121"/>
              <a:gd name="connsiteY1" fmla="*/ 1570001 h 3457564"/>
              <a:gd name="connsiteX2" fmla="*/ 237434 w 5162121"/>
              <a:gd name="connsiteY2" fmla="*/ 292083 h 3457564"/>
              <a:gd name="connsiteX3" fmla="*/ 2479669 w 5162121"/>
              <a:gd name="connsiteY3" fmla="*/ 97189 h 3457564"/>
              <a:gd name="connsiteX4" fmla="*/ 4915465 w 5162121"/>
              <a:gd name="connsiteY4" fmla="*/ 407795 h 3457564"/>
              <a:gd name="connsiteX5" fmla="*/ 5048365 w 5162121"/>
              <a:gd name="connsiteY5" fmla="*/ 1849208 h 3457564"/>
              <a:gd name="connsiteX6" fmla="*/ 4739549 w 5162121"/>
              <a:gd name="connsiteY6" fmla="*/ 3157319 h 3457564"/>
              <a:gd name="connsiteX7" fmla="*/ 2493630 w 5162121"/>
              <a:gd name="connsiteY7" fmla="*/ 3377861 h 3457564"/>
              <a:gd name="connsiteX8" fmla="*/ 309517 w 5162121"/>
              <a:gd name="connsiteY8" fmla="*/ 3011851 h 3457564"/>
              <a:gd name="connsiteX0" fmla="*/ 288965 w 5141569"/>
              <a:gd name="connsiteY0" fmla="*/ 2956512 h 3402225"/>
              <a:gd name="connsiteX1" fmla="*/ 23043 w 5141569"/>
              <a:gd name="connsiteY1" fmla="*/ 1514662 h 3402225"/>
              <a:gd name="connsiteX2" fmla="*/ 216882 w 5141569"/>
              <a:gd name="connsiteY2" fmla="*/ 236744 h 3402225"/>
              <a:gd name="connsiteX3" fmla="*/ 2459117 w 5141569"/>
              <a:gd name="connsiteY3" fmla="*/ 41850 h 3402225"/>
              <a:gd name="connsiteX4" fmla="*/ 4894913 w 5141569"/>
              <a:gd name="connsiteY4" fmla="*/ 352456 h 3402225"/>
              <a:gd name="connsiteX5" fmla="*/ 5027813 w 5141569"/>
              <a:gd name="connsiteY5" fmla="*/ 1793869 h 3402225"/>
              <a:gd name="connsiteX6" fmla="*/ 4718997 w 5141569"/>
              <a:gd name="connsiteY6" fmla="*/ 3101980 h 3402225"/>
              <a:gd name="connsiteX7" fmla="*/ 2473078 w 5141569"/>
              <a:gd name="connsiteY7" fmla="*/ 3322522 h 3402225"/>
              <a:gd name="connsiteX8" fmla="*/ 288965 w 5141569"/>
              <a:gd name="connsiteY8" fmla="*/ 2956512 h 3402225"/>
              <a:gd name="connsiteX0" fmla="*/ 294285 w 5146889"/>
              <a:gd name="connsiteY0" fmla="*/ 2940448 h 3386161"/>
              <a:gd name="connsiteX1" fmla="*/ 28363 w 5146889"/>
              <a:gd name="connsiteY1" fmla="*/ 1498598 h 3386161"/>
              <a:gd name="connsiteX2" fmla="*/ 208242 w 5146889"/>
              <a:gd name="connsiteY2" fmla="*/ 262561 h 3386161"/>
              <a:gd name="connsiteX3" fmla="*/ 2464437 w 5146889"/>
              <a:gd name="connsiteY3" fmla="*/ 25786 h 3386161"/>
              <a:gd name="connsiteX4" fmla="*/ 4900233 w 5146889"/>
              <a:gd name="connsiteY4" fmla="*/ 336392 h 3386161"/>
              <a:gd name="connsiteX5" fmla="*/ 5033133 w 5146889"/>
              <a:gd name="connsiteY5" fmla="*/ 1777805 h 3386161"/>
              <a:gd name="connsiteX6" fmla="*/ 4724317 w 5146889"/>
              <a:gd name="connsiteY6" fmla="*/ 3085916 h 3386161"/>
              <a:gd name="connsiteX7" fmla="*/ 2478398 w 5146889"/>
              <a:gd name="connsiteY7" fmla="*/ 3306458 h 3386161"/>
              <a:gd name="connsiteX8" fmla="*/ 294285 w 5146889"/>
              <a:gd name="connsiteY8" fmla="*/ 2940448 h 3386161"/>
              <a:gd name="connsiteX0" fmla="*/ 324771 w 5177375"/>
              <a:gd name="connsiteY0" fmla="*/ 2938215 h 3383928"/>
              <a:gd name="connsiteX1" fmla="*/ 58849 w 5177375"/>
              <a:gd name="connsiteY1" fmla="*/ 1496365 h 3383928"/>
              <a:gd name="connsiteX2" fmla="*/ 175906 w 5177375"/>
              <a:gd name="connsiteY2" fmla="*/ 267308 h 3383928"/>
              <a:gd name="connsiteX3" fmla="*/ 2494923 w 5177375"/>
              <a:gd name="connsiteY3" fmla="*/ 23553 h 3383928"/>
              <a:gd name="connsiteX4" fmla="*/ 4930719 w 5177375"/>
              <a:gd name="connsiteY4" fmla="*/ 334159 h 3383928"/>
              <a:gd name="connsiteX5" fmla="*/ 5063619 w 5177375"/>
              <a:gd name="connsiteY5" fmla="*/ 1775572 h 3383928"/>
              <a:gd name="connsiteX6" fmla="*/ 4754803 w 5177375"/>
              <a:gd name="connsiteY6" fmla="*/ 3083683 h 3383928"/>
              <a:gd name="connsiteX7" fmla="*/ 2508884 w 5177375"/>
              <a:gd name="connsiteY7" fmla="*/ 3304225 h 3383928"/>
              <a:gd name="connsiteX8" fmla="*/ 324771 w 5177375"/>
              <a:gd name="connsiteY8" fmla="*/ 2938215 h 3383928"/>
              <a:gd name="connsiteX0" fmla="*/ 297916 w 5150520"/>
              <a:gd name="connsiteY0" fmla="*/ 2919830 h 3365543"/>
              <a:gd name="connsiteX1" fmla="*/ 31994 w 5150520"/>
              <a:gd name="connsiteY1" fmla="*/ 1477980 h 3365543"/>
              <a:gd name="connsiteX2" fmla="*/ 149051 w 5150520"/>
              <a:gd name="connsiteY2" fmla="*/ 248923 h 3365543"/>
              <a:gd name="connsiteX3" fmla="*/ 2468068 w 5150520"/>
              <a:gd name="connsiteY3" fmla="*/ 5168 h 3365543"/>
              <a:gd name="connsiteX4" fmla="*/ 4903864 w 5150520"/>
              <a:gd name="connsiteY4" fmla="*/ 315774 h 3365543"/>
              <a:gd name="connsiteX5" fmla="*/ 5036764 w 5150520"/>
              <a:gd name="connsiteY5" fmla="*/ 1757187 h 3365543"/>
              <a:gd name="connsiteX6" fmla="*/ 4727948 w 5150520"/>
              <a:gd name="connsiteY6" fmla="*/ 3065298 h 3365543"/>
              <a:gd name="connsiteX7" fmla="*/ 2482029 w 5150520"/>
              <a:gd name="connsiteY7" fmla="*/ 3285840 h 3365543"/>
              <a:gd name="connsiteX8" fmla="*/ 297916 w 5150520"/>
              <a:gd name="connsiteY8" fmla="*/ 2919830 h 3365543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1336"/>
              <a:gd name="connsiteX1" fmla="*/ 28776 w 5147302"/>
              <a:gd name="connsiteY1" fmla="*/ 1481781 h 3341336"/>
              <a:gd name="connsiteX2" fmla="*/ 152814 w 5147302"/>
              <a:gd name="connsiteY2" fmla="*/ 217823 h 3341336"/>
              <a:gd name="connsiteX3" fmla="*/ 2464850 w 5147302"/>
              <a:gd name="connsiteY3" fmla="*/ 8969 h 3341336"/>
              <a:gd name="connsiteX4" fmla="*/ 4900646 w 5147302"/>
              <a:gd name="connsiteY4" fmla="*/ 319575 h 3341336"/>
              <a:gd name="connsiteX5" fmla="*/ 5033546 w 5147302"/>
              <a:gd name="connsiteY5" fmla="*/ 1760988 h 3341336"/>
              <a:gd name="connsiteX6" fmla="*/ 4724730 w 5147302"/>
              <a:gd name="connsiteY6" fmla="*/ 3069099 h 3341336"/>
              <a:gd name="connsiteX7" fmla="*/ 2311287 w 5147302"/>
              <a:gd name="connsiteY7" fmla="*/ 3226820 h 3341336"/>
              <a:gd name="connsiteX8" fmla="*/ 294698 w 5147302"/>
              <a:gd name="connsiteY8" fmla="*/ 2923631 h 3341336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3130"/>
              <a:gd name="connsiteX1" fmla="*/ 28776 w 5147302"/>
              <a:gd name="connsiteY1" fmla="*/ 1481781 h 3343130"/>
              <a:gd name="connsiteX2" fmla="*/ 152814 w 5147302"/>
              <a:gd name="connsiteY2" fmla="*/ 217823 h 3343130"/>
              <a:gd name="connsiteX3" fmla="*/ 2464850 w 5147302"/>
              <a:gd name="connsiteY3" fmla="*/ 8969 h 3343130"/>
              <a:gd name="connsiteX4" fmla="*/ 4900646 w 5147302"/>
              <a:gd name="connsiteY4" fmla="*/ 319575 h 3343130"/>
              <a:gd name="connsiteX5" fmla="*/ 5033546 w 5147302"/>
              <a:gd name="connsiteY5" fmla="*/ 1760988 h 3343130"/>
              <a:gd name="connsiteX6" fmla="*/ 4696809 w 5147302"/>
              <a:gd name="connsiteY6" fmla="*/ 3013257 h 3343130"/>
              <a:gd name="connsiteX7" fmla="*/ 2429949 w 5147302"/>
              <a:gd name="connsiteY7" fmla="*/ 3289641 h 3343130"/>
              <a:gd name="connsiteX8" fmla="*/ 294698 w 5147302"/>
              <a:gd name="connsiteY8" fmla="*/ 2923631 h 3343130"/>
              <a:gd name="connsiteX0" fmla="*/ 294698 w 5147302"/>
              <a:gd name="connsiteY0" fmla="*/ 2923631 h 3314381"/>
              <a:gd name="connsiteX1" fmla="*/ 28776 w 5147302"/>
              <a:gd name="connsiteY1" fmla="*/ 1481781 h 3314381"/>
              <a:gd name="connsiteX2" fmla="*/ 152814 w 5147302"/>
              <a:gd name="connsiteY2" fmla="*/ 217823 h 3314381"/>
              <a:gd name="connsiteX3" fmla="*/ 2464850 w 5147302"/>
              <a:gd name="connsiteY3" fmla="*/ 8969 h 3314381"/>
              <a:gd name="connsiteX4" fmla="*/ 4900646 w 5147302"/>
              <a:gd name="connsiteY4" fmla="*/ 319575 h 3314381"/>
              <a:gd name="connsiteX5" fmla="*/ 5033546 w 5147302"/>
              <a:gd name="connsiteY5" fmla="*/ 1760988 h 3314381"/>
              <a:gd name="connsiteX6" fmla="*/ 4696809 w 5147302"/>
              <a:gd name="connsiteY6" fmla="*/ 3013257 h 3314381"/>
              <a:gd name="connsiteX7" fmla="*/ 2429949 w 5147302"/>
              <a:gd name="connsiteY7" fmla="*/ 3289641 h 3314381"/>
              <a:gd name="connsiteX8" fmla="*/ 294698 w 5147302"/>
              <a:gd name="connsiteY8" fmla="*/ 2923631 h 3314381"/>
              <a:gd name="connsiteX0" fmla="*/ 294698 w 5147302"/>
              <a:gd name="connsiteY0" fmla="*/ 2923631 h 3318651"/>
              <a:gd name="connsiteX1" fmla="*/ 28776 w 5147302"/>
              <a:gd name="connsiteY1" fmla="*/ 1481781 h 3318651"/>
              <a:gd name="connsiteX2" fmla="*/ 152814 w 5147302"/>
              <a:gd name="connsiteY2" fmla="*/ 217823 h 3318651"/>
              <a:gd name="connsiteX3" fmla="*/ 2464850 w 5147302"/>
              <a:gd name="connsiteY3" fmla="*/ 8969 h 3318651"/>
              <a:gd name="connsiteX4" fmla="*/ 4900646 w 5147302"/>
              <a:gd name="connsiteY4" fmla="*/ 319575 h 3318651"/>
              <a:gd name="connsiteX5" fmla="*/ 5033546 w 5147302"/>
              <a:gd name="connsiteY5" fmla="*/ 1760988 h 3318651"/>
              <a:gd name="connsiteX6" fmla="*/ 4766611 w 5147302"/>
              <a:gd name="connsiteY6" fmla="*/ 3027217 h 3318651"/>
              <a:gd name="connsiteX7" fmla="*/ 2429949 w 5147302"/>
              <a:gd name="connsiteY7" fmla="*/ 3289641 h 3318651"/>
              <a:gd name="connsiteX8" fmla="*/ 294698 w 5147302"/>
              <a:gd name="connsiteY8" fmla="*/ 2923631 h 3318651"/>
              <a:gd name="connsiteX0" fmla="*/ 294698 w 5147302"/>
              <a:gd name="connsiteY0" fmla="*/ 2923631 h 3295071"/>
              <a:gd name="connsiteX1" fmla="*/ 28776 w 5147302"/>
              <a:gd name="connsiteY1" fmla="*/ 1481781 h 3295071"/>
              <a:gd name="connsiteX2" fmla="*/ 152814 w 5147302"/>
              <a:gd name="connsiteY2" fmla="*/ 217823 h 3295071"/>
              <a:gd name="connsiteX3" fmla="*/ 2464850 w 5147302"/>
              <a:gd name="connsiteY3" fmla="*/ 8969 h 3295071"/>
              <a:gd name="connsiteX4" fmla="*/ 4900646 w 5147302"/>
              <a:gd name="connsiteY4" fmla="*/ 319575 h 3295071"/>
              <a:gd name="connsiteX5" fmla="*/ 5033546 w 5147302"/>
              <a:gd name="connsiteY5" fmla="*/ 1879651 h 3295071"/>
              <a:gd name="connsiteX6" fmla="*/ 4766611 w 5147302"/>
              <a:gd name="connsiteY6" fmla="*/ 3027217 h 3295071"/>
              <a:gd name="connsiteX7" fmla="*/ 2429949 w 5147302"/>
              <a:gd name="connsiteY7" fmla="*/ 3289641 h 3295071"/>
              <a:gd name="connsiteX8" fmla="*/ 294698 w 5147302"/>
              <a:gd name="connsiteY8" fmla="*/ 2923631 h 3295071"/>
              <a:gd name="connsiteX0" fmla="*/ 294698 w 5108540"/>
              <a:gd name="connsiteY0" fmla="*/ 2923631 h 3295071"/>
              <a:gd name="connsiteX1" fmla="*/ 28776 w 5108540"/>
              <a:gd name="connsiteY1" fmla="*/ 1481781 h 3295071"/>
              <a:gd name="connsiteX2" fmla="*/ 152814 w 5108540"/>
              <a:gd name="connsiteY2" fmla="*/ 217823 h 3295071"/>
              <a:gd name="connsiteX3" fmla="*/ 2464850 w 5108540"/>
              <a:gd name="connsiteY3" fmla="*/ 8969 h 3295071"/>
              <a:gd name="connsiteX4" fmla="*/ 4830845 w 5108540"/>
              <a:gd name="connsiteY4" fmla="*/ 340515 h 3295071"/>
              <a:gd name="connsiteX5" fmla="*/ 5033546 w 5108540"/>
              <a:gd name="connsiteY5" fmla="*/ 1879651 h 3295071"/>
              <a:gd name="connsiteX6" fmla="*/ 4766611 w 5108540"/>
              <a:gd name="connsiteY6" fmla="*/ 3027217 h 3295071"/>
              <a:gd name="connsiteX7" fmla="*/ 2429949 w 5108540"/>
              <a:gd name="connsiteY7" fmla="*/ 3289641 h 3295071"/>
              <a:gd name="connsiteX8" fmla="*/ 294698 w 5108540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59449 h 3330889"/>
              <a:gd name="connsiteX1" fmla="*/ 28776 w 5053239"/>
              <a:gd name="connsiteY1" fmla="*/ 1517599 h 3330889"/>
              <a:gd name="connsiteX2" fmla="*/ 152814 w 5053239"/>
              <a:gd name="connsiteY2" fmla="*/ 253641 h 3330889"/>
              <a:gd name="connsiteX3" fmla="*/ 2297326 w 5053239"/>
              <a:gd name="connsiteY3" fmla="*/ 37807 h 3330889"/>
              <a:gd name="connsiteX4" fmla="*/ 4830845 w 5053239"/>
              <a:gd name="connsiteY4" fmla="*/ 376333 h 3330889"/>
              <a:gd name="connsiteX5" fmla="*/ 5033546 w 5053239"/>
              <a:gd name="connsiteY5" fmla="*/ 1915469 h 3330889"/>
              <a:gd name="connsiteX6" fmla="*/ 4766611 w 5053239"/>
              <a:gd name="connsiteY6" fmla="*/ 3063035 h 3330889"/>
              <a:gd name="connsiteX7" fmla="*/ 2429949 w 5053239"/>
              <a:gd name="connsiteY7" fmla="*/ 3325459 h 3330889"/>
              <a:gd name="connsiteX8" fmla="*/ 294698 w 5053239"/>
              <a:gd name="connsiteY8" fmla="*/ 2959449 h 3330889"/>
              <a:gd name="connsiteX0" fmla="*/ 282405 w 5040946"/>
              <a:gd name="connsiteY0" fmla="*/ 2930089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930089 h 3301529"/>
              <a:gd name="connsiteX0" fmla="*/ 282405 w 5040946"/>
              <a:gd name="connsiteY0" fmla="*/ 2888208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888208 h 3301529"/>
              <a:gd name="connsiteX0" fmla="*/ 296611 w 5034211"/>
              <a:gd name="connsiteY0" fmla="*/ 2874248 h 3301529"/>
              <a:gd name="connsiteX1" fmla="*/ 9748 w 5034211"/>
              <a:gd name="connsiteY1" fmla="*/ 1488239 h 3301529"/>
              <a:gd name="connsiteX2" fmla="*/ 189627 w 5034211"/>
              <a:gd name="connsiteY2" fmla="*/ 224281 h 3301529"/>
              <a:gd name="connsiteX3" fmla="*/ 2278298 w 5034211"/>
              <a:gd name="connsiteY3" fmla="*/ 8447 h 3301529"/>
              <a:gd name="connsiteX4" fmla="*/ 4811817 w 5034211"/>
              <a:gd name="connsiteY4" fmla="*/ 346973 h 3301529"/>
              <a:gd name="connsiteX5" fmla="*/ 5014518 w 5034211"/>
              <a:gd name="connsiteY5" fmla="*/ 1886109 h 3301529"/>
              <a:gd name="connsiteX6" fmla="*/ 4747583 w 5034211"/>
              <a:gd name="connsiteY6" fmla="*/ 3033675 h 3301529"/>
              <a:gd name="connsiteX7" fmla="*/ 2410921 w 5034211"/>
              <a:gd name="connsiteY7" fmla="*/ 3296099 h 3301529"/>
              <a:gd name="connsiteX8" fmla="*/ 296611 w 5034211"/>
              <a:gd name="connsiteY8" fmla="*/ 2874248 h 3301529"/>
              <a:gd name="connsiteX0" fmla="*/ 296611 w 5034211"/>
              <a:gd name="connsiteY0" fmla="*/ 2874248 h 3308286"/>
              <a:gd name="connsiteX1" fmla="*/ 9748 w 5034211"/>
              <a:gd name="connsiteY1" fmla="*/ 1488239 h 3308286"/>
              <a:gd name="connsiteX2" fmla="*/ 189627 w 5034211"/>
              <a:gd name="connsiteY2" fmla="*/ 224281 h 3308286"/>
              <a:gd name="connsiteX3" fmla="*/ 2278298 w 5034211"/>
              <a:gd name="connsiteY3" fmla="*/ 8447 h 3308286"/>
              <a:gd name="connsiteX4" fmla="*/ 4811817 w 5034211"/>
              <a:gd name="connsiteY4" fmla="*/ 346973 h 3308286"/>
              <a:gd name="connsiteX5" fmla="*/ 5014518 w 5034211"/>
              <a:gd name="connsiteY5" fmla="*/ 1886109 h 3308286"/>
              <a:gd name="connsiteX6" fmla="*/ 4691742 w 5034211"/>
              <a:gd name="connsiteY6" fmla="*/ 3096496 h 3308286"/>
              <a:gd name="connsiteX7" fmla="*/ 2410921 w 5034211"/>
              <a:gd name="connsiteY7" fmla="*/ 3296099 h 3308286"/>
              <a:gd name="connsiteX8" fmla="*/ 296611 w 5034211"/>
              <a:gd name="connsiteY8" fmla="*/ 2874248 h 3308286"/>
              <a:gd name="connsiteX0" fmla="*/ 296611 w 5062126"/>
              <a:gd name="connsiteY0" fmla="*/ 2874248 h 3311631"/>
              <a:gd name="connsiteX1" fmla="*/ 9748 w 5062126"/>
              <a:gd name="connsiteY1" fmla="*/ 1488239 h 3311631"/>
              <a:gd name="connsiteX2" fmla="*/ 189627 w 5062126"/>
              <a:gd name="connsiteY2" fmla="*/ 224281 h 3311631"/>
              <a:gd name="connsiteX3" fmla="*/ 2278298 w 5062126"/>
              <a:gd name="connsiteY3" fmla="*/ 8447 h 3311631"/>
              <a:gd name="connsiteX4" fmla="*/ 4811817 w 5062126"/>
              <a:gd name="connsiteY4" fmla="*/ 346973 h 3311631"/>
              <a:gd name="connsiteX5" fmla="*/ 5049418 w 5062126"/>
              <a:gd name="connsiteY5" fmla="*/ 1774427 h 3311631"/>
              <a:gd name="connsiteX6" fmla="*/ 4691742 w 5062126"/>
              <a:gd name="connsiteY6" fmla="*/ 3096496 h 3311631"/>
              <a:gd name="connsiteX7" fmla="*/ 2410921 w 5062126"/>
              <a:gd name="connsiteY7" fmla="*/ 3296099 h 3311631"/>
              <a:gd name="connsiteX8" fmla="*/ 296611 w 5062126"/>
              <a:gd name="connsiteY8" fmla="*/ 2874248 h 3311631"/>
              <a:gd name="connsiteX0" fmla="*/ 296611 w 5062126"/>
              <a:gd name="connsiteY0" fmla="*/ 2918944 h 3356327"/>
              <a:gd name="connsiteX1" fmla="*/ 9748 w 5062126"/>
              <a:gd name="connsiteY1" fmla="*/ 1532935 h 3356327"/>
              <a:gd name="connsiteX2" fmla="*/ 189627 w 5062126"/>
              <a:gd name="connsiteY2" fmla="*/ 268977 h 3356327"/>
              <a:gd name="connsiteX3" fmla="*/ 2187556 w 5062126"/>
              <a:gd name="connsiteY3" fmla="*/ 4282 h 3356327"/>
              <a:gd name="connsiteX4" fmla="*/ 4811817 w 5062126"/>
              <a:gd name="connsiteY4" fmla="*/ 391669 h 3356327"/>
              <a:gd name="connsiteX5" fmla="*/ 5049418 w 5062126"/>
              <a:gd name="connsiteY5" fmla="*/ 1819123 h 3356327"/>
              <a:gd name="connsiteX6" fmla="*/ 4691742 w 5062126"/>
              <a:gd name="connsiteY6" fmla="*/ 3141192 h 3356327"/>
              <a:gd name="connsiteX7" fmla="*/ 2410921 w 5062126"/>
              <a:gd name="connsiteY7" fmla="*/ 3340795 h 3356327"/>
              <a:gd name="connsiteX8" fmla="*/ 296611 w 5062126"/>
              <a:gd name="connsiteY8" fmla="*/ 2918944 h 3356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62126" h="3356327">
                <a:moveTo>
                  <a:pt x="296611" y="2918944"/>
                </a:moveTo>
                <a:cubicBezTo>
                  <a:pt x="-103584" y="2617634"/>
                  <a:pt x="21762" y="1986230"/>
                  <a:pt x="9748" y="1532935"/>
                </a:cubicBezTo>
                <a:cubicBezTo>
                  <a:pt x="-2266" y="1079640"/>
                  <a:pt x="-39442" y="506959"/>
                  <a:pt x="189627" y="268977"/>
                </a:cubicBezTo>
                <a:cubicBezTo>
                  <a:pt x="418696" y="30995"/>
                  <a:pt x="1417191" y="-16167"/>
                  <a:pt x="2187556" y="4282"/>
                </a:cubicBezTo>
                <a:cubicBezTo>
                  <a:pt x="2957921" y="24731"/>
                  <a:pt x="4454666" y="120607"/>
                  <a:pt x="4811817" y="391669"/>
                </a:cubicBezTo>
                <a:cubicBezTo>
                  <a:pt x="5078226" y="627831"/>
                  <a:pt x="5078737" y="1360869"/>
                  <a:pt x="5049418" y="1819123"/>
                </a:cubicBezTo>
                <a:cubicBezTo>
                  <a:pt x="5020099" y="2277377"/>
                  <a:pt x="5131491" y="2887580"/>
                  <a:pt x="4691742" y="3141192"/>
                </a:cubicBezTo>
                <a:cubicBezTo>
                  <a:pt x="4251993" y="3394804"/>
                  <a:pt x="3149260" y="3365040"/>
                  <a:pt x="2410921" y="3340795"/>
                </a:cubicBezTo>
                <a:cubicBezTo>
                  <a:pt x="1672582" y="3316550"/>
                  <a:pt x="696806" y="3220254"/>
                  <a:pt x="296611" y="291894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ru-RU" dirty="0"/>
              <a:t>Вставка рисунка</a:t>
            </a:r>
          </a:p>
        </p:txBody>
      </p:sp>
      <p:sp>
        <p:nvSpPr>
          <p:cNvPr id="719" name="Рисунок 7"/>
          <p:cNvSpPr>
            <a:spLocks noGrp="1"/>
          </p:cNvSpPr>
          <p:nvPr>
            <p:ph type="pic" sz="quarter" idx="11"/>
          </p:nvPr>
        </p:nvSpPr>
        <p:spPr>
          <a:xfrm>
            <a:off x="1840302" y="2071007"/>
            <a:ext cx="3843146" cy="3012636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22204 w 4139963"/>
              <a:gd name="connsiteY0" fmla="*/ 3092948 h 3138223"/>
              <a:gd name="connsiteX1" fmla="*/ 57924 w 4139963"/>
              <a:gd name="connsiteY1" fmla="*/ 409812 h 3138223"/>
              <a:gd name="connsiteX2" fmla="*/ 2034400 w 4139963"/>
              <a:gd name="connsiteY2" fmla="*/ 121465 h 3138223"/>
              <a:gd name="connsiteX3" fmla="*/ 3915126 w 4139963"/>
              <a:gd name="connsiteY3" fmla="*/ 76651 h 3138223"/>
              <a:gd name="connsiteX4" fmla="*/ 4139963 w 4139963"/>
              <a:gd name="connsiteY4" fmla="*/ 732072 h 3138223"/>
              <a:gd name="connsiteX5" fmla="*/ 4017478 w 4139963"/>
              <a:gd name="connsiteY5" fmla="*/ 1271776 h 3138223"/>
              <a:gd name="connsiteX6" fmla="*/ 3982263 w 4139963"/>
              <a:gd name="connsiteY6" fmla="*/ 2069327 h 3138223"/>
              <a:gd name="connsiteX7" fmla="*/ 4015601 w 4139963"/>
              <a:gd name="connsiteY7" fmla="*/ 2597963 h 3138223"/>
              <a:gd name="connsiteX8" fmla="*/ 3925113 w 4139963"/>
              <a:gd name="connsiteY8" fmla="*/ 2717028 h 3138223"/>
              <a:gd name="connsiteX9" fmla="*/ 2429688 w 4139963"/>
              <a:gd name="connsiteY9" fmla="*/ 2874190 h 3138223"/>
              <a:gd name="connsiteX10" fmla="*/ 422204 w 4139963"/>
              <a:gd name="connsiteY10" fmla="*/ 3092948 h 3138223"/>
              <a:gd name="connsiteX0" fmla="*/ 436843 w 4154602"/>
              <a:gd name="connsiteY0" fmla="*/ 3092948 h 3138223"/>
              <a:gd name="connsiteX1" fmla="*/ 72563 w 4154602"/>
              <a:gd name="connsiteY1" fmla="*/ 409812 h 3138223"/>
              <a:gd name="connsiteX2" fmla="*/ 2049039 w 4154602"/>
              <a:gd name="connsiteY2" fmla="*/ 121465 h 3138223"/>
              <a:gd name="connsiteX3" fmla="*/ 3929765 w 4154602"/>
              <a:gd name="connsiteY3" fmla="*/ 76651 h 3138223"/>
              <a:gd name="connsiteX4" fmla="*/ 4154602 w 4154602"/>
              <a:gd name="connsiteY4" fmla="*/ 732072 h 3138223"/>
              <a:gd name="connsiteX5" fmla="*/ 4032117 w 4154602"/>
              <a:gd name="connsiteY5" fmla="*/ 1271776 h 3138223"/>
              <a:gd name="connsiteX6" fmla="*/ 3996902 w 4154602"/>
              <a:gd name="connsiteY6" fmla="*/ 2069327 h 3138223"/>
              <a:gd name="connsiteX7" fmla="*/ 4030240 w 4154602"/>
              <a:gd name="connsiteY7" fmla="*/ 2597963 h 3138223"/>
              <a:gd name="connsiteX8" fmla="*/ 3939752 w 4154602"/>
              <a:gd name="connsiteY8" fmla="*/ 2717028 h 3138223"/>
              <a:gd name="connsiteX9" fmla="*/ 2444327 w 4154602"/>
              <a:gd name="connsiteY9" fmla="*/ 2874190 h 3138223"/>
              <a:gd name="connsiteX10" fmla="*/ 436843 w 4154602"/>
              <a:gd name="connsiteY10" fmla="*/ 3092948 h 3138223"/>
              <a:gd name="connsiteX0" fmla="*/ 436843 w 4154602"/>
              <a:gd name="connsiteY0" fmla="*/ 3092948 h 3160155"/>
              <a:gd name="connsiteX1" fmla="*/ 72563 w 4154602"/>
              <a:gd name="connsiteY1" fmla="*/ 409812 h 3160155"/>
              <a:gd name="connsiteX2" fmla="*/ 2049039 w 4154602"/>
              <a:gd name="connsiteY2" fmla="*/ 121465 h 3160155"/>
              <a:gd name="connsiteX3" fmla="*/ 3929765 w 4154602"/>
              <a:gd name="connsiteY3" fmla="*/ 76651 h 3160155"/>
              <a:gd name="connsiteX4" fmla="*/ 4154602 w 4154602"/>
              <a:gd name="connsiteY4" fmla="*/ 732072 h 3160155"/>
              <a:gd name="connsiteX5" fmla="*/ 4032117 w 4154602"/>
              <a:gd name="connsiteY5" fmla="*/ 1271776 h 3160155"/>
              <a:gd name="connsiteX6" fmla="*/ 3996902 w 4154602"/>
              <a:gd name="connsiteY6" fmla="*/ 2069327 h 3160155"/>
              <a:gd name="connsiteX7" fmla="*/ 4030240 w 4154602"/>
              <a:gd name="connsiteY7" fmla="*/ 2597963 h 3160155"/>
              <a:gd name="connsiteX8" fmla="*/ 3939752 w 4154602"/>
              <a:gd name="connsiteY8" fmla="*/ 2717028 h 3160155"/>
              <a:gd name="connsiteX9" fmla="*/ 2444327 w 4154602"/>
              <a:gd name="connsiteY9" fmla="*/ 2874190 h 3160155"/>
              <a:gd name="connsiteX10" fmla="*/ 436843 w 4154602"/>
              <a:gd name="connsiteY10" fmla="*/ 3092948 h 3160155"/>
              <a:gd name="connsiteX0" fmla="*/ 436843 w 4154602"/>
              <a:gd name="connsiteY0" fmla="*/ 3092948 h 3166246"/>
              <a:gd name="connsiteX1" fmla="*/ 72563 w 4154602"/>
              <a:gd name="connsiteY1" fmla="*/ 409812 h 3166246"/>
              <a:gd name="connsiteX2" fmla="*/ 2049039 w 4154602"/>
              <a:gd name="connsiteY2" fmla="*/ 121465 h 3166246"/>
              <a:gd name="connsiteX3" fmla="*/ 3929765 w 4154602"/>
              <a:gd name="connsiteY3" fmla="*/ 76651 h 3166246"/>
              <a:gd name="connsiteX4" fmla="*/ 4154602 w 4154602"/>
              <a:gd name="connsiteY4" fmla="*/ 732072 h 3166246"/>
              <a:gd name="connsiteX5" fmla="*/ 4032117 w 4154602"/>
              <a:gd name="connsiteY5" fmla="*/ 1271776 h 3166246"/>
              <a:gd name="connsiteX6" fmla="*/ 3996902 w 4154602"/>
              <a:gd name="connsiteY6" fmla="*/ 2069327 h 3166246"/>
              <a:gd name="connsiteX7" fmla="*/ 4030240 w 4154602"/>
              <a:gd name="connsiteY7" fmla="*/ 2597963 h 3166246"/>
              <a:gd name="connsiteX8" fmla="*/ 3939752 w 4154602"/>
              <a:gd name="connsiteY8" fmla="*/ 2717028 h 3166246"/>
              <a:gd name="connsiteX9" fmla="*/ 2562162 w 4154602"/>
              <a:gd name="connsiteY9" fmla="*/ 2921324 h 3166246"/>
              <a:gd name="connsiteX10" fmla="*/ 436843 w 4154602"/>
              <a:gd name="connsiteY10" fmla="*/ 3092948 h 3166246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939752 w 4154602"/>
              <a:gd name="connsiteY8" fmla="*/ 2717028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590961 w 4154602"/>
              <a:gd name="connsiteY8" fmla="*/ 2839576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4030240 w 4154602"/>
              <a:gd name="connsiteY7" fmla="*/ 259796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3678612 w 4154602"/>
              <a:gd name="connsiteY5" fmla="*/ 1238782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3970015"/>
              <a:gd name="connsiteY0" fmla="*/ 3092948 h 3149525"/>
              <a:gd name="connsiteX1" fmla="*/ 72563 w 3970015"/>
              <a:gd name="connsiteY1" fmla="*/ 409812 h 3149525"/>
              <a:gd name="connsiteX2" fmla="*/ 2049039 w 3970015"/>
              <a:gd name="connsiteY2" fmla="*/ 121465 h 3149525"/>
              <a:gd name="connsiteX3" fmla="*/ 3929765 w 3970015"/>
              <a:gd name="connsiteY3" fmla="*/ 76651 h 3149525"/>
              <a:gd name="connsiteX4" fmla="*/ 3838804 w 3970015"/>
              <a:gd name="connsiteY4" fmla="*/ 614237 h 3149525"/>
              <a:gd name="connsiteX5" fmla="*/ 3678612 w 3970015"/>
              <a:gd name="connsiteY5" fmla="*/ 1238782 h 3149525"/>
              <a:gd name="connsiteX6" fmla="*/ 3676391 w 3970015"/>
              <a:gd name="connsiteY6" fmla="*/ 2069327 h 3149525"/>
              <a:gd name="connsiteX7" fmla="*/ 3667309 w 3970015"/>
              <a:gd name="connsiteY7" fmla="*/ 2612103 h 3149525"/>
              <a:gd name="connsiteX8" fmla="*/ 3590961 w 3970015"/>
              <a:gd name="connsiteY8" fmla="*/ 2839576 h 3149525"/>
              <a:gd name="connsiteX9" fmla="*/ 2425474 w 3970015"/>
              <a:gd name="connsiteY9" fmla="*/ 2926037 h 3149525"/>
              <a:gd name="connsiteX10" fmla="*/ 436843 w 3970015"/>
              <a:gd name="connsiteY10" fmla="*/ 3092948 h 3149525"/>
              <a:gd name="connsiteX0" fmla="*/ 436843 w 4016384"/>
              <a:gd name="connsiteY0" fmla="*/ 3179094 h 3235671"/>
              <a:gd name="connsiteX1" fmla="*/ 72563 w 4016384"/>
              <a:gd name="connsiteY1" fmla="*/ 495958 h 3235671"/>
              <a:gd name="connsiteX2" fmla="*/ 2049039 w 4016384"/>
              <a:gd name="connsiteY2" fmla="*/ 207611 h 3235671"/>
              <a:gd name="connsiteX3" fmla="*/ 3981612 w 4016384"/>
              <a:gd name="connsiteY3" fmla="*/ 59102 h 3235671"/>
              <a:gd name="connsiteX4" fmla="*/ 3838804 w 4016384"/>
              <a:gd name="connsiteY4" fmla="*/ 700383 h 3235671"/>
              <a:gd name="connsiteX5" fmla="*/ 3678612 w 4016384"/>
              <a:gd name="connsiteY5" fmla="*/ 1324928 h 3235671"/>
              <a:gd name="connsiteX6" fmla="*/ 3676391 w 4016384"/>
              <a:gd name="connsiteY6" fmla="*/ 2155473 h 3235671"/>
              <a:gd name="connsiteX7" fmla="*/ 3667309 w 4016384"/>
              <a:gd name="connsiteY7" fmla="*/ 2698249 h 3235671"/>
              <a:gd name="connsiteX8" fmla="*/ 3590961 w 4016384"/>
              <a:gd name="connsiteY8" fmla="*/ 2925722 h 3235671"/>
              <a:gd name="connsiteX9" fmla="*/ 2425474 w 4016384"/>
              <a:gd name="connsiteY9" fmla="*/ 3012183 h 3235671"/>
              <a:gd name="connsiteX10" fmla="*/ 436843 w 4016384"/>
              <a:gd name="connsiteY10" fmla="*/ 3179094 h 3235671"/>
              <a:gd name="connsiteX0" fmla="*/ 436843 w 4182454"/>
              <a:gd name="connsiteY0" fmla="*/ 3120068 h 3176645"/>
              <a:gd name="connsiteX1" fmla="*/ 72563 w 4182454"/>
              <a:gd name="connsiteY1" fmla="*/ 436932 h 3176645"/>
              <a:gd name="connsiteX2" fmla="*/ 2049039 w 4182454"/>
              <a:gd name="connsiteY2" fmla="*/ 148585 h 3176645"/>
              <a:gd name="connsiteX3" fmla="*/ 3981612 w 4182454"/>
              <a:gd name="connsiteY3" fmla="*/ 76 h 3176645"/>
              <a:gd name="connsiteX4" fmla="*/ 4121468 w 4182454"/>
              <a:gd name="connsiteY4" fmla="*/ 175188 h 3176645"/>
              <a:gd name="connsiteX5" fmla="*/ 3838804 w 4182454"/>
              <a:gd name="connsiteY5" fmla="*/ 641357 h 3176645"/>
              <a:gd name="connsiteX6" fmla="*/ 3678612 w 4182454"/>
              <a:gd name="connsiteY6" fmla="*/ 1265902 h 3176645"/>
              <a:gd name="connsiteX7" fmla="*/ 3676391 w 4182454"/>
              <a:gd name="connsiteY7" fmla="*/ 2096447 h 3176645"/>
              <a:gd name="connsiteX8" fmla="*/ 3667309 w 4182454"/>
              <a:gd name="connsiteY8" fmla="*/ 2639223 h 3176645"/>
              <a:gd name="connsiteX9" fmla="*/ 3590961 w 4182454"/>
              <a:gd name="connsiteY9" fmla="*/ 2866696 h 3176645"/>
              <a:gd name="connsiteX10" fmla="*/ 2425474 w 4182454"/>
              <a:gd name="connsiteY10" fmla="*/ 2953157 h 3176645"/>
              <a:gd name="connsiteX11" fmla="*/ 436843 w 4182454"/>
              <a:gd name="connsiteY11" fmla="*/ 3120068 h 3176645"/>
              <a:gd name="connsiteX0" fmla="*/ 436843 w 4135190"/>
              <a:gd name="connsiteY0" fmla="*/ 3120068 h 3176645"/>
              <a:gd name="connsiteX1" fmla="*/ 72563 w 4135190"/>
              <a:gd name="connsiteY1" fmla="*/ 436932 h 3176645"/>
              <a:gd name="connsiteX2" fmla="*/ 2049039 w 4135190"/>
              <a:gd name="connsiteY2" fmla="*/ 148585 h 3176645"/>
              <a:gd name="connsiteX3" fmla="*/ 3981612 w 4135190"/>
              <a:gd name="connsiteY3" fmla="*/ 76 h 3176645"/>
              <a:gd name="connsiteX4" fmla="*/ 4121468 w 4135190"/>
              <a:gd name="connsiteY4" fmla="*/ 175188 h 3176645"/>
              <a:gd name="connsiteX5" fmla="*/ 3838804 w 4135190"/>
              <a:gd name="connsiteY5" fmla="*/ 641357 h 3176645"/>
              <a:gd name="connsiteX6" fmla="*/ 3678612 w 4135190"/>
              <a:gd name="connsiteY6" fmla="*/ 1265902 h 3176645"/>
              <a:gd name="connsiteX7" fmla="*/ 3676391 w 4135190"/>
              <a:gd name="connsiteY7" fmla="*/ 2096447 h 3176645"/>
              <a:gd name="connsiteX8" fmla="*/ 3667309 w 4135190"/>
              <a:gd name="connsiteY8" fmla="*/ 2639223 h 3176645"/>
              <a:gd name="connsiteX9" fmla="*/ 3590961 w 4135190"/>
              <a:gd name="connsiteY9" fmla="*/ 2866696 h 3176645"/>
              <a:gd name="connsiteX10" fmla="*/ 2425474 w 4135190"/>
              <a:gd name="connsiteY10" fmla="*/ 2953157 h 3176645"/>
              <a:gd name="connsiteX11" fmla="*/ 436843 w 4135190"/>
              <a:gd name="connsiteY11" fmla="*/ 3120068 h 3176645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609815 w 4121468"/>
              <a:gd name="connsiteY9" fmla="*/ 2890233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42592 w 4127217"/>
              <a:gd name="connsiteY0" fmla="*/ 3181320 h 3237897"/>
              <a:gd name="connsiteX1" fmla="*/ 78312 w 4127217"/>
              <a:gd name="connsiteY1" fmla="*/ 498184 h 3237897"/>
              <a:gd name="connsiteX2" fmla="*/ 2040647 w 4127217"/>
              <a:gd name="connsiteY2" fmla="*/ 190983 h 3237897"/>
              <a:gd name="connsiteX3" fmla="*/ 3746977 w 4127217"/>
              <a:gd name="connsiteY3" fmla="*/ 54 h 3237897"/>
              <a:gd name="connsiteX4" fmla="*/ 4127217 w 4127217"/>
              <a:gd name="connsiteY4" fmla="*/ 236440 h 3237897"/>
              <a:gd name="connsiteX5" fmla="*/ 3844553 w 4127217"/>
              <a:gd name="connsiteY5" fmla="*/ 721463 h 3237897"/>
              <a:gd name="connsiteX6" fmla="*/ 3684361 w 4127217"/>
              <a:gd name="connsiteY6" fmla="*/ 1327154 h 3237897"/>
              <a:gd name="connsiteX7" fmla="*/ 3682140 w 4127217"/>
              <a:gd name="connsiteY7" fmla="*/ 2157699 h 3237897"/>
              <a:gd name="connsiteX8" fmla="*/ 3691912 w 4127217"/>
              <a:gd name="connsiteY8" fmla="*/ 2672194 h 3237897"/>
              <a:gd name="connsiteX9" fmla="*/ 3615564 w 4127217"/>
              <a:gd name="connsiteY9" fmla="*/ 2890241 h 3237897"/>
              <a:gd name="connsiteX10" fmla="*/ 2431223 w 4127217"/>
              <a:gd name="connsiteY10" fmla="*/ 3014409 h 3237897"/>
              <a:gd name="connsiteX11" fmla="*/ 442592 w 4127217"/>
              <a:gd name="connsiteY11" fmla="*/ 3181320 h 3237897"/>
              <a:gd name="connsiteX0" fmla="*/ 438711 w 4123336"/>
              <a:gd name="connsiteY0" fmla="*/ 3181319 h 3237896"/>
              <a:gd name="connsiteX1" fmla="*/ 79145 w 4123336"/>
              <a:gd name="connsiteY1" fmla="*/ 474616 h 3237896"/>
              <a:gd name="connsiteX2" fmla="*/ 2036766 w 4123336"/>
              <a:gd name="connsiteY2" fmla="*/ 190982 h 3237896"/>
              <a:gd name="connsiteX3" fmla="*/ 3743096 w 4123336"/>
              <a:gd name="connsiteY3" fmla="*/ 53 h 3237896"/>
              <a:gd name="connsiteX4" fmla="*/ 4123336 w 4123336"/>
              <a:gd name="connsiteY4" fmla="*/ 236439 h 3237896"/>
              <a:gd name="connsiteX5" fmla="*/ 3840672 w 4123336"/>
              <a:gd name="connsiteY5" fmla="*/ 721462 h 3237896"/>
              <a:gd name="connsiteX6" fmla="*/ 3680480 w 4123336"/>
              <a:gd name="connsiteY6" fmla="*/ 1327153 h 3237896"/>
              <a:gd name="connsiteX7" fmla="*/ 3678259 w 4123336"/>
              <a:gd name="connsiteY7" fmla="*/ 2157698 h 3237896"/>
              <a:gd name="connsiteX8" fmla="*/ 3688031 w 4123336"/>
              <a:gd name="connsiteY8" fmla="*/ 2672193 h 3237896"/>
              <a:gd name="connsiteX9" fmla="*/ 3611683 w 4123336"/>
              <a:gd name="connsiteY9" fmla="*/ 2890240 h 3237896"/>
              <a:gd name="connsiteX10" fmla="*/ 2427342 w 4123336"/>
              <a:gd name="connsiteY10" fmla="*/ 3014408 h 3237896"/>
              <a:gd name="connsiteX11" fmla="*/ 438711 w 4123336"/>
              <a:gd name="connsiteY11" fmla="*/ 3181319 h 3237896"/>
              <a:gd name="connsiteX0" fmla="*/ 438711 w 4123336"/>
              <a:gd name="connsiteY0" fmla="*/ 3181325 h 3237902"/>
              <a:gd name="connsiteX1" fmla="*/ 79145 w 4123336"/>
              <a:gd name="connsiteY1" fmla="*/ 474622 h 3237902"/>
              <a:gd name="connsiteX2" fmla="*/ 2036766 w 4123336"/>
              <a:gd name="connsiteY2" fmla="*/ 190988 h 3237902"/>
              <a:gd name="connsiteX3" fmla="*/ 3743096 w 4123336"/>
              <a:gd name="connsiteY3" fmla="*/ 59 h 3237902"/>
              <a:gd name="connsiteX4" fmla="*/ 4123336 w 4123336"/>
              <a:gd name="connsiteY4" fmla="*/ 236445 h 3237902"/>
              <a:gd name="connsiteX5" fmla="*/ 3840672 w 4123336"/>
              <a:gd name="connsiteY5" fmla="*/ 721468 h 3237902"/>
              <a:gd name="connsiteX6" fmla="*/ 3680480 w 4123336"/>
              <a:gd name="connsiteY6" fmla="*/ 1327159 h 3237902"/>
              <a:gd name="connsiteX7" fmla="*/ 3678259 w 4123336"/>
              <a:gd name="connsiteY7" fmla="*/ 2157704 h 3237902"/>
              <a:gd name="connsiteX8" fmla="*/ 3688031 w 4123336"/>
              <a:gd name="connsiteY8" fmla="*/ 2672199 h 3237902"/>
              <a:gd name="connsiteX9" fmla="*/ 3611683 w 4123336"/>
              <a:gd name="connsiteY9" fmla="*/ 2890246 h 3237902"/>
              <a:gd name="connsiteX10" fmla="*/ 2427342 w 4123336"/>
              <a:gd name="connsiteY10" fmla="*/ 3014414 h 3237902"/>
              <a:gd name="connsiteX11" fmla="*/ 438711 w 4123336"/>
              <a:gd name="connsiteY11" fmla="*/ 3181325 h 3237902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611683 w 4123336"/>
              <a:gd name="connsiteY9" fmla="*/ 289024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7000"/>
              <a:gd name="connsiteX1" fmla="*/ 79145 w 4170838"/>
              <a:gd name="connsiteY1" fmla="*/ 474622 h 3247000"/>
              <a:gd name="connsiteX2" fmla="*/ 2036766 w 4170838"/>
              <a:gd name="connsiteY2" fmla="*/ 190988 h 3247000"/>
              <a:gd name="connsiteX3" fmla="*/ 3743096 w 4170838"/>
              <a:gd name="connsiteY3" fmla="*/ 59 h 3247000"/>
              <a:gd name="connsiteX4" fmla="*/ 4170838 w 4170838"/>
              <a:gd name="connsiteY4" fmla="*/ 207944 h 3247000"/>
              <a:gd name="connsiteX5" fmla="*/ 3964178 w 4170838"/>
              <a:gd name="connsiteY5" fmla="*/ 692967 h 3247000"/>
              <a:gd name="connsiteX6" fmla="*/ 3841987 w 4170838"/>
              <a:gd name="connsiteY6" fmla="*/ 1322409 h 3247000"/>
              <a:gd name="connsiteX7" fmla="*/ 3816016 w 4170838"/>
              <a:gd name="connsiteY7" fmla="*/ 2167205 h 3247000"/>
              <a:gd name="connsiteX8" fmla="*/ 3844714 w 4170838"/>
              <a:gd name="connsiteY8" fmla="*/ 2709979 h 3247000"/>
              <a:gd name="connsiteX9" fmla="*/ 3673730 w 4170838"/>
              <a:gd name="connsiteY9" fmla="*/ 2932777 h 3247000"/>
              <a:gd name="connsiteX10" fmla="*/ 2408341 w 4170838"/>
              <a:gd name="connsiteY10" fmla="*/ 3076021 h 3247000"/>
              <a:gd name="connsiteX11" fmla="*/ 438711 w 4170838"/>
              <a:gd name="connsiteY11" fmla="*/ 3181325 h 3247000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97808 w 4234686"/>
              <a:gd name="connsiteY0" fmla="*/ 3200318 h 3262897"/>
              <a:gd name="connsiteX1" fmla="*/ 100241 w 4234686"/>
              <a:gd name="connsiteY1" fmla="*/ 469865 h 3262897"/>
              <a:gd name="connsiteX2" fmla="*/ 2100614 w 4234686"/>
              <a:gd name="connsiteY2" fmla="*/ 190980 h 3262897"/>
              <a:gd name="connsiteX3" fmla="*/ 3806944 w 4234686"/>
              <a:gd name="connsiteY3" fmla="*/ 51 h 3262897"/>
              <a:gd name="connsiteX4" fmla="*/ 4234686 w 4234686"/>
              <a:gd name="connsiteY4" fmla="*/ 207936 h 3262897"/>
              <a:gd name="connsiteX5" fmla="*/ 4028026 w 4234686"/>
              <a:gd name="connsiteY5" fmla="*/ 692959 h 3262897"/>
              <a:gd name="connsiteX6" fmla="*/ 3905835 w 4234686"/>
              <a:gd name="connsiteY6" fmla="*/ 1322401 h 3262897"/>
              <a:gd name="connsiteX7" fmla="*/ 3879864 w 4234686"/>
              <a:gd name="connsiteY7" fmla="*/ 2167197 h 3262897"/>
              <a:gd name="connsiteX8" fmla="*/ 3908562 w 4234686"/>
              <a:gd name="connsiteY8" fmla="*/ 2709971 h 3262897"/>
              <a:gd name="connsiteX9" fmla="*/ 3737578 w 4234686"/>
              <a:gd name="connsiteY9" fmla="*/ 2932769 h 3262897"/>
              <a:gd name="connsiteX10" fmla="*/ 2472189 w 4234686"/>
              <a:gd name="connsiteY10" fmla="*/ 3076013 h 3262897"/>
              <a:gd name="connsiteX11" fmla="*/ 497808 w 4234686"/>
              <a:gd name="connsiteY11" fmla="*/ 3200318 h 326289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89951 w 4226829"/>
              <a:gd name="connsiteY0" fmla="*/ 3200400 h 3262979"/>
              <a:gd name="connsiteX1" fmla="*/ 101884 w 4226829"/>
              <a:gd name="connsiteY1" fmla="*/ 479447 h 3262979"/>
              <a:gd name="connsiteX2" fmla="*/ 1983502 w 4226829"/>
              <a:gd name="connsiteY2" fmla="*/ 181562 h 3262979"/>
              <a:gd name="connsiteX3" fmla="*/ 3799087 w 4226829"/>
              <a:gd name="connsiteY3" fmla="*/ 133 h 3262979"/>
              <a:gd name="connsiteX4" fmla="*/ 4226829 w 4226829"/>
              <a:gd name="connsiteY4" fmla="*/ 208018 h 3262979"/>
              <a:gd name="connsiteX5" fmla="*/ 4020169 w 4226829"/>
              <a:gd name="connsiteY5" fmla="*/ 693041 h 3262979"/>
              <a:gd name="connsiteX6" fmla="*/ 3897978 w 4226829"/>
              <a:gd name="connsiteY6" fmla="*/ 1322483 h 3262979"/>
              <a:gd name="connsiteX7" fmla="*/ 3872007 w 4226829"/>
              <a:gd name="connsiteY7" fmla="*/ 2167279 h 3262979"/>
              <a:gd name="connsiteX8" fmla="*/ 3900705 w 4226829"/>
              <a:gd name="connsiteY8" fmla="*/ 2710053 h 3262979"/>
              <a:gd name="connsiteX9" fmla="*/ 3729721 w 4226829"/>
              <a:gd name="connsiteY9" fmla="*/ 2932851 h 3262979"/>
              <a:gd name="connsiteX10" fmla="*/ 2464332 w 4226829"/>
              <a:gd name="connsiteY10" fmla="*/ 3076095 h 3262979"/>
              <a:gd name="connsiteX11" fmla="*/ 489951 w 4226829"/>
              <a:gd name="connsiteY11" fmla="*/ 3200400 h 3262979"/>
              <a:gd name="connsiteX0" fmla="*/ 489951 w 4226829"/>
              <a:gd name="connsiteY0" fmla="*/ 3219384 h 3281963"/>
              <a:gd name="connsiteX1" fmla="*/ 101884 w 4226829"/>
              <a:gd name="connsiteY1" fmla="*/ 498431 h 3281963"/>
              <a:gd name="connsiteX2" fmla="*/ 1983502 w 4226829"/>
              <a:gd name="connsiteY2" fmla="*/ 200546 h 3281963"/>
              <a:gd name="connsiteX3" fmla="*/ 3803836 w 4226829"/>
              <a:gd name="connsiteY3" fmla="*/ 116 h 3281963"/>
              <a:gd name="connsiteX4" fmla="*/ 4226829 w 4226829"/>
              <a:gd name="connsiteY4" fmla="*/ 227002 h 3281963"/>
              <a:gd name="connsiteX5" fmla="*/ 4020169 w 4226829"/>
              <a:gd name="connsiteY5" fmla="*/ 712025 h 3281963"/>
              <a:gd name="connsiteX6" fmla="*/ 3897978 w 4226829"/>
              <a:gd name="connsiteY6" fmla="*/ 1341467 h 3281963"/>
              <a:gd name="connsiteX7" fmla="*/ 3872007 w 4226829"/>
              <a:gd name="connsiteY7" fmla="*/ 2186263 h 3281963"/>
              <a:gd name="connsiteX8" fmla="*/ 3900705 w 4226829"/>
              <a:gd name="connsiteY8" fmla="*/ 2729037 h 3281963"/>
              <a:gd name="connsiteX9" fmla="*/ 3729721 w 4226829"/>
              <a:gd name="connsiteY9" fmla="*/ 2951835 h 3281963"/>
              <a:gd name="connsiteX10" fmla="*/ 2464332 w 4226829"/>
              <a:gd name="connsiteY10" fmla="*/ 3095079 h 3281963"/>
              <a:gd name="connsiteX11" fmla="*/ 489951 w 4226829"/>
              <a:gd name="connsiteY11" fmla="*/ 3219384 h 3281963"/>
              <a:gd name="connsiteX0" fmla="*/ 489952 w 4226829"/>
              <a:gd name="connsiteY0" fmla="*/ 3243135 h 3302223"/>
              <a:gd name="connsiteX1" fmla="*/ 101884 w 4226829"/>
              <a:gd name="connsiteY1" fmla="*/ 498431 h 3302223"/>
              <a:gd name="connsiteX2" fmla="*/ 1983502 w 4226829"/>
              <a:gd name="connsiteY2" fmla="*/ 200546 h 3302223"/>
              <a:gd name="connsiteX3" fmla="*/ 3803836 w 4226829"/>
              <a:gd name="connsiteY3" fmla="*/ 116 h 3302223"/>
              <a:gd name="connsiteX4" fmla="*/ 4226829 w 4226829"/>
              <a:gd name="connsiteY4" fmla="*/ 227002 h 3302223"/>
              <a:gd name="connsiteX5" fmla="*/ 4020169 w 4226829"/>
              <a:gd name="connsiteY5" fmla="*/ 712025 h 3302223"/>
              <a:gd name="connsiteX6" fmla="*/ 3897978 w 4226829"/>
              <a:gd name="connsiteY6" fmla="*/ 1341467 h 3302223"/>
              <a:gd name="connsiteX7" fmla="*/ 3872007 w 4226829"/>
              <a:gd name="connsiteY7" fmla="*/ 2186263 h 3302223"/>
              <a:gd name="connsiteX8" fmla="*/ 3900705 w 4226829"/>
              <a:gd name="connsiteY8" fmla="*/ 2729037 h 3302223"/>
              <a:gd name="connsiteX9" fmla="*/ 3729721 w 4226829"/>
              <a:gd name="connsiteY9" fmla="*/ 2951835 h 3302223"/>
              <a:gd name="connsiteX10" fmla="*/ 2464332 w 4226829"/>
              <a:gd name="connsiteY10" fmla="*/ 3095079 h 3302223"/>
              <a:gd name="connsiteX11" fmla="*/ 489952 w 4226829"/>
              <a:gd name="connsiteY11" fmla="*/ 3243135 h 3302223"/>
              <a:gd name="connsiteX0" fmla="*/ 475693 w 4212570"/>
              <a:gd name="connsiteY0" fmla="*/ 3243135 h 3302223"/>
              <a:gd name="connsiteX1" fmla="*/ 87625 w 4212570"/>
              <a:gd name="connsiteY1" fmla="*/ 498431 h 3302223"/>
              <a:gd name="connsiteX2" fmla="*/ 1969243 w 4212570"/>
              <a:gd name="connsiteY2" fmla="*/ 200546 h 3302223"/>
              <a:gd name="connsiteX3" fmla="*/ 3789577 w 4212570"/>
              <a:gd name="connsiteY3" fmla="*/ 116 h 3302223"/>
              <a:gd name="connsiteX4" fmla="*/ 4212570 w 4212570"/>
              <a:gd name="connsiteY4" fmla="*/ 227002 h 3302223"/>
              <a:gd name="connsiteX5" fmla="*/ 4005910 w 4212570"/>
              <a:gd name="connsiteY5" fmla="*/ 712025 h 3302223"/>
              <a:gd name="connsiteX6" fmla="*/ 3883719 w 4212570"/>
              <a:gd name="connsiteY6" fmla="*/ 1341467 h 3302223"/>
              <a:gd name="connsiteX7" fmla="*/ 3857748 w 4212570"/>
              <a:gd name="connsiteY7" fmla="*/ 2186263 h 3302223"/>
              <a:gd name="connsiteX8" fmla="*/ 3886446 w 4212570"/>
              <a:gd name="connsiteY8" fmla="*/ 2729037 h 3302223"/>
              <a:gd name="connsiteX9" fmla="*/ 3715462 w 4212570"/>
              <a:gd name="connsiteY9" fmla="*/ 2951835 h 3302223"/>
              <a:gd name="connsiteX10" fmla="*/ 2450073 w 4212570"/>
              <a:gd name="connsiteY10" fmla="*/ 3095079 h 3302223"/>
              <a:gd name="connsiteX11" fmla="*/ 475693 w 4212570"/>
              <a:gd name="connsiteY11" fmla="*/ 3243135 h 3302223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12570" h="3302226">
                <a:moveTo>
                  <a:pt x="475693" y="3243138"/>
                </a:moveTo>
                <a:cubicBezTo>
                  <a:pt x="123963" y="2979457"/>
                  <a:pt x="-146258" y="952488"/>
                  <a:pt x="87625" y="517435"/>
                </a:cubicBezTo>
                <a:cubicBezTo>
                  <a:pt x="198001" y="234389"/>
                  <a:pt x="1352251" y="286768"/>
                  <a:pt x="1969243" y="200549"/>
                </a:cubicBezTo>
                <a:cubicBezTo>
                  <a:pt x="2586235" y="114330"/>
                  <a:pt x="3415689" y="-4290"/>
                  <a:pt x="3789577" y="119"/>
                </a:cubicBezTo>
                <a:cubicBezTo>
                  <a:pt x="4163465" y="4528"/>
                  <a:pt x="4189237" y="167259"/>
                  <a:pt x="4212570" y="227005"/>
                </a:cubicBezTo>
                <a:cubicBezTo>
                  <a:pt x="3962453" y="216346"/>
                  <a:pt x="3866081" y="600146"/>
                  <a:pt x="4005910" y="712028"/>
                </a:cubicBezTo>
                <a:cubicBezTo>
                  <a:pt x="3826315" y="759307"/>
                  <a:pt x="3667362" y="1163963"/>
                  <a:pt x="3883719" y="1341470"/>
                </a:cubicBezTo>
                <a:cubicBezTo>
                  <a:pt x="3519298" y="1403363"/>
                  <a:pt x="3389864" y="2046636"/>
                  <a:pt x="3857748" y="2186266"/>
                </a:cubicBezTo>
                <a:cubicBezTo>
                  <a:pt x="3658585" y="2288436"/>
                  <a:pt x="3648407" y="2698964"/>
                  <a:pt x="3886446" y="2729040"/>
                </a:cubicBezTo>
                <a:cubicBezTo>
                  <a:pt x="3833264" y="2758408"/>
                  <a:pt x="3724169" y="2900320"/>
                  <a:pt x="3715462" y="2951838"/>
                </a:cubicBezTo>
                <a:cubicBezTo>
                  <a:pt x="3444793" y="2998670"/>
                  <a:pt x="3014121" y="3048868"/>
                  <a:pt x="2450073" y="3095082"/>
                </a:cubicBezTo>
                <a:cubicBezTo>
                  <a:pt x="1850306" y="3134152"/>
                  <a:pt x="747513" y="3424490"/>
                  <a:pt x="475693" y="32431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</a:pPr>
            <a:r>
              <a:rPr lang="ru-RU" dirty="0"/>
              <a:t>Вставка рисунка</a:t>
            </a:r>
          </a:p>
        </p:txBody>
      </p:sp>
      <p:grpSp>
        <p:nvGrpSpPr>
          <p:cNvPr id="720" name="Группа 719"/>
          <p:cNvGrpSpPr/>
          <p:nvPr/>
        </p:nvGrpSpPr>
        <p:grpSpPr>
          <a:xfrm rot="21355128">
            <a:off x="9659370" y="719349"/>
            <a:ext cx="1003908" cy="1715071"/>
            <a:chOff x="8537239" y="844708"/>
            <a:chExt cx="905932" cy="1547689"/>
          </a:xfrm>
        </p:grpSpPr>
        <p:sp>
          <p:nvSpPr>
            <p:cNvPr id="721" name="Полилиния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2" name="Полилиния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3" name="Полилиния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4" name="Полилиния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5" name="Полилиния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6" name="Полилиния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7" name="Полилиния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8" name="Полилиния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9" name="Полилиния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0" name="Прямоугольник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1" name="Полилиния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2" name="Прямоугольник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3" name="Полилиния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4" name="Полилиния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5" name="Полилиния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6" name="Полилиния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7" name="Полилиния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8" name="Прямоугольник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9" name="Полилиния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0" name="Полилиния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1" name="Полилиния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2" name="Полилиния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3" name="Полилиния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4" name="Полилиния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5" name="Прямоугольник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6" name="Полилиния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7" name="Полилиния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8" name="Полилиния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9" name="Полилиния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0" name="Полилиния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1" name="Полилиния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2" name="Полилиния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3" name="Полилиния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4" name="Полилиния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5" name="Полилиния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6" name="Полилиния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7" name="Полилиния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8" name="Полилиния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9" name="Полилиния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0" name="Прямоугольник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1" name="Полилиния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2" name="Полилиния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3" name="Полилиния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4" name="Полилиния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5" name="Полилиния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6" name="Полилиния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7" name="Полилиния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8" name="Полилиния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9" name="Полилиния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0" name="Полилиния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1" name="Полилиния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2" name="Полилиния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3" name="Полилиния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4" name="Полилиния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5" name="Полилиния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6" name="Полилиния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7" name="Полилиния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8" name="Полилиния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9" name="Полилиния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0" name="Полилиния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1" name="Полилиния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2" name="Полилиния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3" name="Полилиния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4" name="Полилиния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5" name="Полилиния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6" name="Полилиния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7" name="Полилиния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8" name="Полилиния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9" name="Прямоугольник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0" name="Полилиния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1" name="Полилиния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2" name="Полилиния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3" name="Полилиния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4" name="Полилиния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5" name="Полилиния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6" name="Полилиния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7" name="Полилиния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8" name="Полилиния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9" name="Полилиния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0" name="Полилиния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1" name="Полилиния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2" name="Прямоугольник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3" name="Полилиния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4" name="Прямоугольник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5" name="Полилиния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6" name="Полилиния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7" name="Полилиния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8" name="Полилиния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09" name="Полилиния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0" name="Полилиния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1" name="Полилиния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2" name="Полилиния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3" name="Полилиния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4" name="Полилиния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5" name="Полилиния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6" name="Полилиния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7" name="Полилиния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8" name="Прямоугольник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19" name="Полилиния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0" name="Полилиния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1" name="Прямоугольник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2" name="Полилиния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3" name="Полилиния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4" name="Полилиния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5" name="Полилиния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6" name="Полилиния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7" name="Полилиния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8" name="Полилиния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29" name="Полилиния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0" name="Полилиния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1" name="Полилиния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2" name="Полилиния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3" name="Полилиния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4" name="Полилиния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5" name="Полилиния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6" name="Полилиния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837" name="Полилиния 382"/>
          <p:cNvSpPr>
            <a:spLocks noEditPoints="1"/>
          </p:cNvSpPr>
          <p:nvPr/>
        </p:nvSpPr>
        <p:spPr bwMode="auto">
          <a:xfrm rot="1343458" flipH="1">
            <a:off x="10552641" y="4655741"/>
            <a:ext cx="614775" cy="50649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838" name="Полилиния 381"/>
          <p:cNvSpPr>
            <a:spLocks noEditPoints="1"/>
          </p:cNvSpPr>
          <p:nvPr/>
        </p:nvSpPr>
        <p:spPr bwMode="auto">
          <a:xfrm rot="1372557" flipH="1">
            <a:off x="1672356" y="4541056"/>
            <a:ext cx="467545" cy="732487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09600" y="999065"/>
            <a:ext cx="5661455" cy="822960"/>
          </a:xfrm>
        </p:spPr>
        <p:txBody>
          <a:bodyPr rtlCol="0" anchor="ctr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4779220" cy="777795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4136086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Два овальных рису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Полилиния 233"/>
          <p:cNvSpPr/>
          <p:nvPr/>
        </p:nvSpPr>
        <p:spPr>
          <a:xfrm>
            <a:off x="413801" y="4263482"/>
            <a:ext cx="11412123" cy="2298479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0189" h="2298479">
                <a:moveTo>
                  <a:pt x="66634" y="2141768"/>
                </a:moveTo>
                <a:cubicBezTo>
                  <a:pt x="9230" y="2006980"/>
                  <a:pt x="-34046" y="1562451"/>
                  <a:pt x="36938" y="1395703"/>
                </a:cubicBezTo>
                <a:cubicBezTo>
                  <a:pt x="486358" y="2097863"/>
                  <a:pt x="2644772" y="2015658"/>
                  <a:pt x="2889375" y="1362993"/>
                </a:cubicBezTo>
                <a:cubicBezTo>
                  <a:pt x="3576306" y="1921310"/>
                  <a:pt x="4885798" y="1557819"/>
                  <a:pt x="4733431" y="433305"/>
                </a:cubicBezTo>
                <a:cubicBezTo>
                  <a:pt x="5314540" y="1377637"/>
                  <a:pt x="7970658" y="1114741"/>
                  <a:pt x="8086441" y="3719"/>
                </a:cubicBezTo>
                <a:cubicBezTo>
                  <a:pt x="8655872" y="1114419"/>
                  <a:pt x="10273416" y="785538"/>
                  <a:pt x="10830946" y="0"/>
                </a:cubicBezTo>
                <a:cubicBezTo>
                  <a:pt x="10906734" y="357480"/>
                  <a:pt x="11002869" y="1778411"/>
                  <a:pt x="10845447" y="2130051"/>
                </a:cubicBezTo>
                <a:cubicBezTo>
                  <a:pt x="10620127" y="2481271"/>
                  <a:pt x="7876270" y="2173890"/>
                  <a:pt x="6079801" y="2175843"/>
                </a:cubicBezTo>
                <a:cubicBezTo>
                  <a:pt x="4283332" y="2177796"/>
                  <a:pt x="387449" y="2372410"/>
                  <a:pt x="66634" y="214176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grpSp>
        <p:nvGrpSpPr>
          <p:cNvPr id="235" name="Группа 234"/>
          <p:cNvGrpSpPr/>
          <p:nvPr/>
        </p:nvGrpSpPr>
        <p:grpSpPr>
          <a:xfrm>
            <a:off x="2513012" y="5105400"/>
            <a:ext cx="2072985" cy="785738"/>
            <a:chOff x="1751012" y="3124200"/>
            <a:chExt cx="2072985" cy="785738"/>
          </a:xfrm>
        </p:grpSpPr>
        <p:sp>
          <p:nvSpPr>
            <p:cNvPr id="236" name="Полилиния 5"/>
            <p:cNvSpPr>
              <a:spLocks/>
            </p:cNvSpPr>
            <p:nvPr/>
          </p:nvSpPr>
          <p:spPr bwMode="auto">
            <a:xfrm>
              <a:off x="1858387" y="3217680"/>
              <a:ext cx="1956767" cy="557091"/>
            </a:xfrm>
            <a:custGeom>
              <a:avLst/>
              <a:gdLst>
                <a:gd name="T0" fmla="*/ 56 w 654"/>
                <a:gd name="T1" fmla="*/ 113 h 186"/>
                <a:gd name="T2" fmla="*/ 0 w 654"/>
                <a:gd name="T3" fmla="*/ 117 h 186"/>
                <a:gd name="T4" fmla="*/ 51 w 654"/>
                <a:gd name="T5" fmla="*/ 125 h 186"/>
                <a:gd name="T6" fmla="*/ 72 w 654"/>
                <a:gd name="T7" fmla="*/ 114 h 186"/>
                <a:gd name="T8" fmla="*/ 68 w 654"/>
                <a:gd name="T9" fmla="*/ 127 h 186"/>
                <a:gd name="T10" fmla="*/ 67 w 654"/>
                <a:gd name="T11" fmla="*/ 154 h 186"/>
                <a:gd name="T12" fmla="*/ 54 w 654"/>
                <a:gd name="T13" fmla="*/ 164 h 186"/>
                <a:gd name="T14" fmla="*/ 54 w 654"/>
                <a:gd name="T15" fmla="*/ 180 h 186"/>
                <a:gd name="T16" fmla="*/ 61 w 654"/>
                <a:gd name="T17" fmla="*/ 163 h 186"/>
                <a:gd name="T18" fmla="*/ 67 w 654"/>
                <a:gd name="T19" fmla="*/ 162 h 186"/>
                <a:gd name="T20" fmla="*/ 82 w 654"/>
                <a:gd name="T21" fmla="*/ 183 h 186"/>
                <a:gd name="T22" fmla="*/ 74 w 654"/>
                <a:gd name="T23" fmla="*/ 162 h 186"/>
                <a:gd name="T24" fmla="*/ 72 w 654"/>
                <a:gd name="T25" fmla="*/ 136 h 186"/>
                <a:gd name="T26" fmla="*/ 79 w 654"/>
                <a:gd name="T27" fmla="*/ 113 h 186"/>
                <a:gd name="T28" fmla="*/ 135 w 654"/>
                <a:gd name="T29" fmla="*/ 87 h 186"/>
                <a:gd name="T30" fmla="*/ 200 w 654"/>
                <a:gd name="T31" fmla="*/ 86 h 186"/>
                <a:gd name="T32" fmla="*/ 305 w 654"/>
                <a:gd name="T33" fmla="*/ 114 h 186"/>
                <a:gd name="T34" fmla="*/ 373 w 654"/>
                <a:gd name="T35" fmla="*/ 126 h 186"/>
                <a:gd name="T36" fmla="*/ 621 w 654"/>
                <a:gd name="T37" fmla="*/ 73 h 186"/>
                <a:gd name="T38" fmla="*/ 654 w 654"/>
                <a:gd name="T39" fmla="*/ 11 h 186"/>
                <a:gd name="T40" fmla="*/ 627 w 654"/>
                <a:gd name="T41" fmla="*/ 10 h 186"/>
                <a:gd name="T42" fmla="*/ 430 w 654"/>
                <a:gd name="T43" fmla="*/ 59 h 186"/>
                <a:gd name="T44" fmla="*/ 379 w 654"/>
                <a:gd name="T45" fmla="*/ 86 h 186"/>
                <a:gd name="T46" fmla="*/ 297 w 654"/>
                <a:gd name="T47" fmla="*/ 80 h 186"/>
                <a:gd name="T48" fmla="*/ 192 w 654"/>
                <a:gd name="T49" fmla="*/ 65 h 186"/>
                <a:gd name="T50" fmla="*/ 141 w 654"/>
                <a:gd name="T51" fmla="*/ 68 h 186"/>
                <a:gd name="T52" fmla="*/ 123 w 654"/>
                <a:gd name="T53" fmla="*/ 38 h 186"/>
                <a:gd name="T54" fmla="*/ 43 w 654"/>
                <a:gd name="T55" fmla="*/ 15 h 186"/>
                <a:gd name="T56" fmla="*/ 134 w 654"/>
                <a:gd name="T57" fmla="*/ 69 h 186"/>
                <a:gd name="T58" fmla="*/ 130 w 654"/>
                <a:gd name="T59" fmla="*/ 70 h 186"/>
                <a:gd name="T60" fmla="*/ 56 w 654"/>
                <a:gd name="T61" fmla="*/ 11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54" h="186">
                  <a:moveTo>
                    <a:pt x="56" y="113"/>
                  </a:moveTo>
                  <a:cubicBezTo>
                    <a:pt x="47" y="117"/>
                    <a:pt x="28" y="125"/>
                    <a:pt x="0" y="117"/>
                  </a:cubicBezTo>
                  <a:cubicBezTo>
                    <a:pt x="18" y="131"/>
                    <a:pt x="42" y="128"/>
                    <a:pt x="51" y="125"/>
                  </a:cubicBezTo>
                  <a:cubicBezTo>
                    <a:pt x="59" y="122"/>
                    <a:pt x="72" y="114"/>
                    <a:pt x="72" y="114"/>
                  </a:cubicBezTo>
                  <a:cubicBezTo>
                    <a:pt x="72" y="114"/>
                    <a:pt x="72" y="117"/>
                    <a:pt x="68" y="127"/>
                  </a:cubicBezTo>
                  <a:cubicBezTo>
                    <a:pt x="65" y="136"/>
                    <a:pt x="66" y="146"/>
                    <a:pt x="67" y="154"/>
                  </a:cubicBezTo>
                  <a:cubicBezTo>
                    <a:pt x="63" y="155"/>
                    <a:pt x="57" y="158"/>
                    <a:pt x="54" y="164"/>
                  </a:cubicBezTo>
                  <a:cubicBezTo>
                    <a:pt x="51" y="171"/>
                    <a:pt x="54" y="180"/>
                    <a:pt x="54" y="180"/>
                  </a:cubicBezTo>
                  <a:cubicBezTo>
                    <a:pt x="54" y="180"/>
                    <a:pt x="57" y="166"/>
                    <a:pt x="61" y="163"/>
                  </a:cubicBezTo>
                  <a:cubicBezTo>
                    <a:pt x="65" y="160"/>
                    <a:pt x="67" y="162"/>
                    <a:pt x="67" y="162"/>
                  </a:cubicBezTo>
                  <a:cubicBezTo>
                    <a:pt x="68" y="168"/>
                    <a:pt x="76" y="186"/>
                    <a:pt x="82" y="183"/>
                  </a:cubicBezTo>
                  <a:cubicBezTo>
                    <a:pt x="77" y="175"/>
                    <a:pt x="74" y="162"/>
                    <a:pt x="74" y="162"/>
                  </a:cubicBezTo>
                  <a:cubicBezTo>
                    <a:pt x="74" y="162"/>
                    <a:pt x="71" y="142"/>
                    <a:pt x="72" y="136"/>
                  </a:cubicBezTo>
                  <a:cubicBezTo>
                    <a:pt x="72" y="130"/>
                    <a:pt x="79" y="113"/>
                    <a:pt x="79" y="113"/>
                  </a:cubicBezTo>
                  <a:cubicBezTo>
                    <a:pt x="79" y="113"/>
                    <a:pt x="123" y="89"/>
                    <a:pt x="135" y="87"/>
                  </a:cubicBezTo>
                  <a:cubicBezTo>
                    <a:pt x="146" y="85"/>
                    <a:pt x="181" y="85"/>
                    <a:pt x="200" y="86"/>
                  </a:cubicBezTo>
                  <a:cubicBezTo>
                    <a:pt x="218" y="88"/>
                    <a:pt x="272" y="106"/>
                    <a:pt x="305" y="114"/>
                  </a:cubicBezTo>
                  <a:cubicBezTo>
                    <a:pt x="337" y="122"/>
                    <a:pt x="357" y="123"/>
                    <a:pt x="373" y="126"/>
                  </a:cubicBezTo>
                  <a:cubicBezTo>
                    <a:pt x="396" y="131"/>
                    <a:pt x="621" y="73"/>
                    <a:pt x="621" y="73"/>
                  </a:cubicBezTo>
                  <a:cubicBezTo>
                    <a:pt x="623" y="35"/>
                    <a:pt x="654" y="11"/>
                    <a:pt x="654" y="11"/>
                  </a:cubicBezTo>
                  <a:cubicBezTo>
                    <a:pt x="654" y="11"/>
                    <a:pt x="634" y="9"/>
                    <a:pt x="627" y="10"/>
                  </a:cubicBezTo>
                  <a:cubicBezTo>
                    <a:pt x="620" y="12"/>
                    <a:pt x="440" y="53"/>
                    <a:pt x="430" y="59"/>
                  </a:cubicBezTo>
                  <a:cubicBezTo>
                    <a:pt x="419" y="66"/>
                    <a:pt x="389" y="84"/>
                    <a:pt x="379" y="86"/>
                  </a:cubicBezTo>
                  <a:cubicBezTo>
                    <a:pt x="370" y="89"/>
                    <a:pt x="328" y="86"/>
                    <a:pt x="297" y="80"/>
                  </a:cubicBezTo>
                  <a:cubicBezTo>
                    <a:pt x="265" y="74"/>
                    <a:pt x="211" y="68"/>
                    <a:pt x="192" y="65"/>
                  </a:cubicBezTo>
                  <a:cubicBezTo>
                    <a:pt x="177" y="63"/>
                    <a:pt x="156" y="65"/>
                    <a:pt x="141" y="68"/>
                  </a:cubicBezTo>
                  <a:cubicBezTo>
                    <a:pt x="138" y="60"/>
                    <a:pt x="133" y="46"/>
                    <a:pt x="123" y="38"/>
                  </a:cubicBezTo>
                  <a:cubicBezTo>
                    <a:pt x="108" y="26"/>
                    <a:pt x="66" y="0"/>
                    <a:pt x="43" y="15"/>
                  </a:cubicBezTo>
                  <a:cubicBezTo>
                    <a:pt x="101" y="16"/>
                    <a:pt x="126" y="54"/>
                    <a:pt x="134" y="69"/>
                  </a:cubicBezTo>
                  <a:cubicBezTo>
                    <a:pt x="133" y="70"/>
                    <a:pt x="132" y="70"/>
                    <a:pt x="130" y="70"/>
                  </a:cubicBezTo>
                  <a:cubicBezTo>
                    <a:pt x="116" y="73"/>
                    <a:pt x="65" y="109"/>
                    <a:pt x="56" y="113"/>
                  </a:cubicBezTo>
                  <a:close/>
                </a:path>
              </a:pathLst>
            </a:custGeom>
            <a:solidFill>
              <a:srgbClr val="E8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37" name="Полилиния 6"/>
            <p:cNvSpPr>
              <a:spLocks noEditPoints="1"/>
            </p:cNvSpPr>
            <p:nvPr/>
          </p:nvSpPr>
          <p:spPr bwMode="auto">
            <a:xfrm>
              <a:off x="1751012" y="3124200"/>
              <a:ext cx="2072985" cy="785738"/>
            </a:xfrm>
            <a:custGeom>
              <a:avLst/>
              <a:gdLst>
                <a:gd name="T0" fmla="*/ 57 w 693"/>
                <a:gd name="T1" fmla="*/ 251 h 262"/>
                <a:gd name="T2" fmla="*/ 62 w 693"/>
                <a:gd name="T3" fmla="*/ 254 h 262"/>
                <a:gd name="T4" fmla="*/ 82 w 693"/>
                <a:gd name="T5" fmla="*/ 237 h 262"/>
                <a:gd name="T6" fmla="*/ 66 w 693"/>
                <a:gd name="T7" fmla="*/ 230 h 262"/>
                <a:gd name="T8" fmla="*/ 65 w 693"/>
                <a:gd name="T9" fmla="*/ 230 h 262"/>
                <a:gd name="T10" fmla="*/ 74 w 693"/>
                <a:gd name="T11" fmla="*/ 217 h 262"/>
                <a:gd name="T12" fmla="*/ 69 w 693"/>
                <a:gd name="T13" fmla="*/ 237 h 262"/>
                <a:gd name="T14" fmla="*/ 71 w 693"/>
                <a:gd name="T15" fmla="*/ 241 h 262"/>
                <a:gd name="T16" fmla="*/ 71 w 693"/>
                <a:gd name="T17" fmla="*/ 252 h 262"/>
                <a:gd name="T18" fmla="*/ 72 w 693"/>
                <a:gd name="T19" fmla="*/ 256 h 262"/>
                <a:gd name="T20" fmla="*/ 89 w 693"/>
                <a:gd name="T21" fmla="*/ 226 h 262"/>
                <a:gd name="T22" fmla="*/ 86 w 693"/>
                <a:gd name="T23" fmla="*/ 243 h 262"/>
                <a:gd name="T24" fmla="*/ 83 w 693"/>
                <a:gd name="T25" fmla="*/ 243 h 262"/>
                <a:gd name="T26" fmla="*/ 40 w 693"/>
                <a:gd name="T27" fmla="*/ 155 h 262"/>
                <a:gd name="T28" fmla="*/ 15 w 693"/>
                <a:gd name="T29" fmla="*/ 149 h 262"/>
                <a:gd name="T30" fmla="*/ 10 w 693"/>
                <a:gd name="T31" fmla="*/ 163 h 262"/>
                <a:gd name="T32" fmla="*/ 23 w 693"/>
                <a:gd name="T33" fmla="*/ 154 h 262"/>
                <a:gd name="T34" fmla="*/ 29 w 693"/>
                <a:gd name="T35" fmla="*/ 161 h 262"/>
                <a:gd name="T36" fmla="*/ 18 w 693"/>
                <a:gd name="T37" fmla="*/ 161 h 262"/>
                <a:gd name="T38" fmla="*/ 20 w 693"/>
                <a:gd name="T39" fmla="*/ 158 h 262"/>
                <a:gd name="T40" fmla="*/ 13 w 693"/>
                <a:gd name="T41" fmla="*/ 156 h 262"/>
                <a:gd name="T42" fmla="*/ 13 w 693"/>
                <a:gd name="T43" fmla="*/ 156 h 262"/>
                <a:gd name="T44" fmla="*/ 33 w 693"/>
                <a:gd name="T45" fmla="*/ 148 h 262"/>
                <a:gd name="T46" fmla="*/ 19 w 693"/>
                <a:gd name="T47" fmla="*/ 152 h 262"/>
                <a:gd name="T48" fmla="*/ 20 w 693"/>
                <a:gd name="T49" fmla="*/ 149 h 262"/>
                <a:gd name="T50" fmla="*/ 86 w 693"/>
                <a:gd name="T51" fmla="*/ 56 h 262"/>
                <a:gd name="T52" fmla="*/ 58 w 693"/>
                <a:gd name="T53" fmla="*/ 70 h 262"/>
                <a:gd name="T54" fmla="*/ 82 w 693"/>
                <a:gd name="T55" fmla="*/ 96 h 262"/>
                <a:gd name="T56" fmla="*/ 79 w 693"/>
                <a:gd name="T57" fmla="*/ 71 h 262"/>
                <a:gd name="T58" fmla="*/ 84 w 693"/>
                <a:gd name="T59" fmla="*/ 68 h 262"/>
                <a:gd name="T60" fmla="*/ 84 w 693"/>
                <a:gd name="T61" fmla="*/ 85 h 262"/>
                <a:gd name="T62" fmla="*/ 78 w 693"/>
                <a:gd name="T63" fmla="*/ 82 h 262"/>
                <a:gd name="T64" fmla="*/ 74 w 693"/>
                <a:gd name="T65" fmla="*/ 93 h 262"/>
                <a:gd name="T66" fmla="*/ 70 w 693"/>
                <a:gd name="T67" fmla="*/ 62 h 262"/>
                <a:gd name="T68" fmla="*/ 63 w 693"/>
                <a:gd name="T69" fmla="*/ 62 h 262"/>
                <a:gd name="T70" fmla="*/ 70 w 693"/>
                <a:gd name="T71" fmla="*/ 79 h 262"/>
                <a:gd name="T72" fmla="*/ 65 w 693"/>
                <a:gd name="T73" fmla="*/ 82 h 262"/>
                <a:gd name="T74" fmla="*/ 50 w 693"/>
                <a:gd name="T75" fmla="*/ 54 h 262"/>
                <a:gd name="T76" fmla="*/ 54 w 693"/>
                <a:gd name="T77" fmla="*/ 51 h 262"/>
                <a:gd name="T78" fmla="*/ 29 w 693"/>
                <a:gd name="T79" fmla="*/ 51 h 262"/>
                <a:gd name="T80" fmla="*/ 42 w 693"/>
                <a:gd name="T81" fmla="*/ 52 h 262"/>
                <a:gd name="T82" fmla="*/ 46 w 693"/>
                <a:gd name="T83" fmla="*/ 50 h 262"/>
                <a:gd name="T84" fmla="*/ 36 w 693"/>
                <a:gd name="T85" fmla="*/ 53 h 262"/>
                <a:gd name="T86" fmla="*/ 35 w 693"/>
                <a:gd name="T87" fmla="*/ 48 h 262"/>
                <a:gd name="T88" fmla="*/ 28 w 693"/>
                <a:gd name="T89" fmla="*/ 47 h 262"/>
                <a:gd name="T90" fmla="*/ 46 w 693"/>
                <a:gd name="T91" fmla="*/ 39 h 262"/>
                <a:gd name="T92" fmla="*/ 48 w 693"/>
                <a:gd name="T93" fmla="*/ 37 h 262"/>
                <a:gd name="T94" fmla="*/ 38 w 693"/>
                <a:gd name="T95" fmla="*/ 43 h 262"/>
                <a:gd name="T96" fmla="*/ 34 w 693"/>
                <a:gd name="T97" fmla="*/ 40 h 262"/>
                <a:gd name="T98" fmla="*/ 87 w 693"/>
                <a:gd name="T99" fmla="*/ 24 h 262"/>
                <a:gd name="T100" fmla="*/ 59 w 693"/>
                <a:gd name="T101" fmla="*/ 22 h 262"/>
                <a:gd name="T102" fmla="*/ 64 w 693"/>
                <a:gd name="T103" fmla="*/ 21 h 262"/>
                <a:gd name="T104" fmla="*/ 81 w 693"/>
                <a:gd name="T105" fmla="*/ 24 h 262"/>
                <a:gd name="T106" fmla="*/ 77 w 693"/>
                <a:gd name="T107" fmla="*/ 30 h 262"/>
                <a:gd name="T108" fmla="*/ 71 w 693"/>
                <a:gd name="T109" fmla="*/ 19 h 262"/>
                <a:gd name="T110" fmla="*/ 71 w 693"/>
                <a:gd name="T111" fmla="*/ 19 h 262"/>
                <a:gd name="T112" fmla="*/ 63 w 693"/>
                <a:gd name="T113" fmla="*/ 16 h 262"/>
                <a:gd name="T114" fmla="*/ 73 w 693"/>
                <a:gd name="T115" fmla="*/ 41 h 262"/>
                <a:gd name="T116" fmla="*/ 69 w 693"/>
                <a:gd name="T117" fmla="*/ 39 h 262"/>
                <a:gd name="T118" fmla="*/ 66 w 693"/>
                <a:gd name="T119" fmla="*/ 28 h 262"/>
                <a:gd name="T120" fmla="*/ 60 w 693"/>
                <a:gd name="T121" fmla="*/ 27 h 262"/>
                <a:gd name="T122" fmla="*/ 109 w 693"/>
                <a:gd name="T123" fmla="*/ 146 h 262"/>
                <a:gd name="T124" fmla="*/ 592 w 693"/>
                <a:gd name="T125" fmla="*/ 12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3" h="262">
                  <a:moveTo>
                    <a:pt x="86" y="210"/>
                  </a:moveTo>
                  <a:cubicBezTo>
                    <a:pt x="86" y="210"/>
                    <a:pt x="86" y="210"/>
                    <a:pt x="86" y="210"/>
                  </a:cubicBezTo>
                  <a:cubicBezTo>
                    <a:pt x="86" y="210"/>
                    <a:pt x="86" y="211"/>
                    <a:pt x="86" y="210"/>
                  </a:cubicBezTo>
                  <a:close/>
                  <a:moveTo>
                    <a:pt x="85" y="211"/>
                  </a:moveTo>
                  <a:cubicBezTo>
                    <a:pt x="88" y="213"/>
                    <a:pt x="89" y="216"/>
                    <a:pt x="91" y="219"/>
                  </a:cubicBezTo>
                  <a:cubicBezTo>
                    <a:pt x="91" y="220"/>
                    <a:pt x="92" y="221"/>
                    <a:pt x="92" y="222"/>
                  </a:cubicBezTo>
                  <a:cubicBezTo>
                    <a:pt x="94" y="226"/>
                    <a:pt x="94" y="230"/>
                    <a:pt x="93" y="233"/>
                  </a:cubicBezTo>
                  <a:cubicBezTo>
                    <a:pt x="93" y="233"/>
                    <a:pt x="93" y="233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2" y="235"/>
                    <a:pt x="92" y="237"/>
                    <a:pt x="91" y="238"/>
                  </a:cubicBezTo>
                  <a:cubicBezTo>
                    <a:pt x="91" y="238"/>
                    <a:pt x="90" y="239"/>
                    <a:pt x="91" y="239"/>
                  </a:cubicBezTo>
                  <a:cubicBezTo>
                    <a:pt x="91" y="239"/>
                    <a:pt x="91" y="239"/>
                    <a:pt x="91" y="239"/>
                  </a:cubicBezTo>
                  <a:cubicBezTo>
                    <a:pt x="90" y="240"/>
                    <a:pt x="90" y="240"/>
                    <a:pt x="89" y="240"/>
                  </a:cubicBezTo>
                  <a:cubicBezTo>
                    <a:pt x="86" y="244"/>
                    <a:pt x="83" y="247"/>
                    <a:pt x="79" y="250"/>
                  </a:cubicBezTo>
                  <a:cubicBezTo>
                    <a:pt x="76" y="252"/>
                    <a:pt x="72" y="255"/>
                    <a:pt x="68" y="256"/>
                  </a:cubicBezTo>
                  <a:cubicBezTo>
                    <a:pt x="67" y="257"/>
                    <a:pt x="66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8"/>
                    <a:pt x="65" y="257"/>
                    <a:pt x="64" y="257"/>
                  </a:cubicBezTo>
                  <a:cubicBezTo>
                    <a:pt x="64" y="258"/>
                    <a:pt x="63" y="258"/>
                    <a:pt x="63" y="258"/>
                  </a:cubicBezTo>
                  <a:cubicBezTo>
                    <a:pt x="63" y="258"/>
                    <a:pt x="63" y="257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1" y="258"/>
                    <a:pt x="62" y="258"/>
                    <a:pt x="61" y="258"/>
                  </a:cubicBezTo>
                  <a:cubicBezTo>
                    <a:pt x="59" y="258"/>
                    <a:pt x="57" y="258"/>
                    <a:pt x="55" y="258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8"/>
                    <a:pt x="54" y="259"/>
                    <a:pt x="54" y="259"/>
                  </a:cubicBezTo>
                  <a:cubicBezTo>
                    <a:pt x="54" y="258"/>
                    <a:pt x="54" y="258"/>
                    <a:pt x="54" y="258"/>
                  </a:cubicBezTo>
                  <a:cubicBezTo>
                    <a:pt x="53" y="258"/>
                    <a:pt x="52" y="258"/>
                    <a:pt x="51" y="258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1" y="258"/>
                    <a:pt x="51" y="258"/>
                    <a:pt x="50" y="258"/>
                  </a:cubicBezTo>
                  <a:cubicBezTo>
                    <a:pt x="51" y="262"/>
                    <a:pt x="51" y="262"/>
                    <a:pt x="51" y="262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2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7"/>
                    <a:pt x="58" y="255"/>
                    <a:pt x="60" y="253"/>
                  </a:cubicBezTo>
                  <a:cubicBezTo>
                    <a:pt x="60" y="252"/>
                    <a:pt x="62" y="251"/>
                    <a:pt x="62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8"/>
                    <a:pt x="62" y="249"/>
                    <a:pt x="63" y="249"/>
                  </a:cubicBezTo>
                  <a:cubicBezTo>
                    <a:pt x="63" y="248"/>
                    <a:pt x="63" y="247"/>
                    <a:pt x="64" y="246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5" y="245"/>
                    <a:pt x="65" y="243"/>
                    <a:pt x="65" y="242"/>
                  </a:cubicBezTo>
                  <a:cubicBezTo>
                    <a:pt x="64" y="243"/>
                    <a:pt x="65" y="242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0"/>
                    <a:pt x="65" y="240"/>
                    <a:pt x="66" y="239"/>
                  </a:cubicBezTo>
                  <a:cubicBezTo>
                    <a:pt x="66" y="238"/>
                    <a:pt x="65" y="238"/>
                    <a:pt x="65" y="237"/>
                  </a:cubicBezTo>
                  <a:cubicBezTo>
                    <a:pt x="66" y="237"/>
                    <a:pt x="65" y="236"/>
                    <a:pt x="65" y="236"/>
                  </a:cubicBezTo>
                  <a:cubicBezTo>
                    <a:pt x="65" y="236"/>
                    <a:pt x="65" y="235"/>
                    <a:pt x="65" y="235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5" y="233"/>
                    <a:pt x="64" y="231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7"/>
                    <a:pt x="64" y="226"/>
                    <a:pt x="64" y="224"/>
                  </a:cubicBezTo>
                  <a:cubicBezTo>
                    <a:pt x="64" y="223"/>
                    <a:pt x="65" y="223"/>
                    <a:pt x="65" y="222"/>
                  </a:cubicBezTo>
                  <a:cubicBezTo>
                    <a:pt x="65" y="222"/>
                    <a:pt x="65" y="221"/>
                    <a:pt x="65" y="221"/>
                  </a:cubicBezTo>
                  <a:cubicBezTo>
                    <a:pt x="65" y="221"/>
                    <a:pt x="65" y="221"/>
                    <a:pt x="66" y="221"/>
                  </a:cubicBezTo>
                  <a:cubicBezTo>
                    <a:pt x="66" y="220"/>
                    <a:pt x="67" y="219"/>
                    <a:pt x="67" y="219"/>
                  </a:cubicBezTo>
                  <a:cubicBezTo>
                    <a:pt x="67" y="219"/>
                    <a:pt x="67" y="219"/>
                    <a:pt x="67" y="219"/>
                  </a:cubicBezTo>
                  <a:cubicBezTo>
                    <a:pt x="67" y="218"/>
                    <a:pt x="68" y="217"/>
                    <a:pt x="68" y="217"/>
                  </a:cubicBezTo>
                  <a:cubicBezTo>
                    <a:pt x="68" y="216"/>
                    <a:pt x="69" y="216"/>
                    <a:pt x="68" y="216"/>
                  </a:cubicBezTo>
                  <a:cubicBezTo>
                    <a:pt x="68" y="216"/>
                    <a:pt x="69" y="216"/>
                    <a:pt x="69" y="216"/>
                  </a:cubicBezTo>
                  <a:cubicBezTo>
                    <a:pt x="69" y="216"/>
                    <a:pt x="69" y="216"/>
                    <a:pt x="69" y="216"/>
                  </a:cubicBezTo>
                  <a:cubicBezTo>
                    <a:pt x="70" y="215"/>
                    <a:pt x="71" y="214"/>
                    <a:pt x="72" y="213"/>
                  </a:cubicBezTo>
                  <a:cubicBezTo>
                    <a:pt x="73" y="213"/>
                    <a:pt x="73" y="212"/>
                    <a:pt x="74" y="212"/>
                  </a:cubicBezTo>
                  <a:cubicBezTo>
                    <a:pt x="75" y="211"/>
                    <a:pt x="75" y="211"/>
                    <a:pt x="76" y="210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6" y="210"/>
                    <a:pt x="77" y="210"/>
                    <a:pt x="78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80" y="210"/>
                    <a:pt x="80" y="209"/>
                    <a:pt x="80" y="209"/>
                  </a:cubicBezTo>
                  <a:cubicBezTo>
                    <a:pt x="80" y="209"/>
                    <a:pt x="80" y="209"/>
                    <a:pt x="81" y="209"/>
                  </a:cubicBezTo>
                  <a:cubicBezTo>
                    <a:pt x="80" y="209"/>
                    <a:pt x="80" y="209"/>
                    <a:pt x="80" y="210"/>
                  </a:cubicBezTo>
                  <a:cubicBezTo>
                    <a:pt x="81" y="210"/>
                    <a:pt x="81" y="209"/>
                    <a:pt x="81" y="210"/>
                  </a:cubicBezTo>
                  <a:cubicBezTo>
                    <a:pt x="82" y="210"/>
                    <a:pt x="82" y="210"/>
                    <a:pt x="82" y="209"/>
                  </a:cubicBezTo>
                  <a:cubicBezTo>
                    <a:pt x="82" y="209"/>
                    <a:pt x="83" y="210"/>
                    <a:pt x="82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10"/>
                  </a:cubicBezTo>
                  <a:cubicBezTo>
                    <a:pt x="84" y="210"/>
                    <a:pt x="85" y="209"/>
                    <a:pt x="85" y="209"/>
                  </a:cubicBezTo>
                  <a:cubicBezTo>
                    <a:pt x="85" y="209"/>
                    <a:pt x="84" y="209"/>
                    <a:pt x="85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3" y="209"/>
                    <a:pt x="83" y="208"/>
                    <a:pt x="82" y="209"/>
                  </a:cubicBezTo>
                  <a:cubicBezTo>
                    <a:pt x="82" y="209"/>
                    <a:pt x="82" y="209"/>
                    <a:pt x="82" y="209"/>
                  </a:cubicBezTo>
                  <a:cubicBezTo>
                    <a:pt x="82" y="209"/>
                    <a:pt x="82" y="209"/>
                    <a:pt x="81" y="209"/>
                  </a:cubicBezTo>
                  <a:cubicBezTo>
                    <a:pt x="81" y="209"/>
                    <a:pt x="81" y="209"/>
                    <a:pt x="81" y="208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9"/>
                    <a:pt x="80" y="208"/>
                    <a:pt x="80" y="209"/>
                  </a:cubicBezTo>
                  <a:cubicBezTo>
                    <a:pt x="80" y="208"/>
                    <a:pt x="80" y="208"/>
                    <a:pt x="80" y="208"/>
                  </a:cubicBezTo>
                  <a:cubicBezTo>
                    <a:pt x="79" y="208"/>
                    <a:pt x="80" y="209"/>
                    <a:pt x="80" y="209"/>
                  </a:cubicBezTo>
                  <a:cubicBezTo>
                    <a:pt x="79" y="209"/>
                    <a:pt x="79" y="208"/>
                    <a:pt x="79" y="208"/>
                  </a:cubicBezTo>
                  <a:cubicBezTo>
                    <a:pt x="78" y="208"/>
                    <a:pt x="77" y="209"/>
                    <a:pt x="76" y="209"/>
                  </a:cubicBezTo>
                  <a:cubicBezTo>
                    <a:pt x="76" y="209"/>
                    <a:pt x="75" y="209"/>
                    <a:pt x="75" y="210"/>
                  </a:cubicBezTo>
                  <a:cubicBezTo>
                    <a:pt x="74" y="210"/>
                    <a:pt x="75" y="209"/>
                    <a:pt x="74" y="210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4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ubicBezTo>
                    <a:pt x="73" y="209"/>
                    <a:pt x="74" y="209"/>
                    <a:pt x="74" y="209"/>
                  </a:cubicBezTo>
                  <a:cubicBezTo>
                    <a:pt x="74" y="209"/>
                    <a:pt x="73" y="210"/>
                    <a:pt x="74" y="210"/>
                  </a:cubicBezTo>
                  <a:cubicBezTo>
                    <a:pt x="73" y="210"/>
                    <a:pt x="72" y="210"/>
                    <a:pt x="72" y="211"/>
                  </a:cubicBezTo>
                  <a:cubicBezTo>
                    <a:pt x="72" y="211"/>
                    <a:pt x="72" y="210"/>
                    <a:pt x="71" y="210"/>
                  </a:cubicBezTo>
                  <a:cubicBezTo>
                    <a:pt x="71" y="211"/>
                    <a:pt x="71" y="211"/>
                    <a:pt x="70" y="212"/>
                  </a:cubicBezTo>
                  <a:cubicBezTo>
                    <a:pt x="70" y="212"/>
                    <a:pt x="71" y="212"/>
                    <a:pt x="71" y="212"/>
                  </a:cubicBezTo>
                  <a:cubicBezTo>
                    <a:pt x="71" y="212"/>
                    <a:pt x="71" y="212"/>
                    <a:pt x="70" y="213"/>
                  </a:cubicBezTo>
                  <a:cubicBezTo>
                    <a:pt x="70" y="212"/>
                    <a:pt x="70" y="212"/>
                    <a:pt x="69" y="212"/>
                  </a:cubicBezTo>
                  <a:cubicBezTo>
                    <a:pt x="69" y="212"/>
                    <a:pt x="70" y="212"/>
                    <a:pt x="70" y="212"/>
                  </a:cubicBezTo>
                  <a:cubicBezTo>
                    <a:pt x="70" y="211"/>
                    <a:pt x="71" y="210"/>
                    <a:pt x="71" y="210"/>
                  </a:cubicBezTo>
                  <a:cubicBezTo>
                    <a:pt x="71" y="210"/>
                    <a:pt x="71" y="211"/>
                    <a:pt x="70" y="210"/>
                  </a:cubicBezTo>
                  <a:cubicBezTo>
                    <a:pt x="70" y="211"/>
                    <a:pt x="70" y="211"/>
                    <a:pt x="69" y="211"/>
                  </a:cubicBezTo>
                  <a:cubicBezTo>
                    <a:pt x="69" y="212"/>
                    <a:pt x="70" y="211"/>
                    <a:pt x="70" y="212"/>
                  </a:cubicBezTo>
                  <a:cubicBezTo>
                    <a:pt x="69" y="213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8" y="212"/>
                    <a:pt x="68" y="212"/>
                    <a:pt x="68" y="213"/>
                  </a:cubicBezTo>
                  <a:cubicBezTo>
                    <a:pt x="67" y="212"/>
                    <a:pt x="69" y="212"/>
                    <a:pt x="68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7" y="212"/>
                    <a:pt x="68" y="212"/>
                    <a:pt x="67" y="213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8" y="213"/>
                  </a:cubicBezTo>
                  <a:cubicBezTo>
                    <a:pt x="68" y="213"/>
                    <a:pt x="68" y="213"/>
                    <a:pt x="67" y="214"/>
                  </a:cubicBezTo>
                  <a:cubicBezTo>
                    <a:pt x="67" y="214"/>
                    <a:pt x="67" y="214"/>
                    <a:pt x="68" y="214"/>
                  </a:cubicBezTo>
                  <a:cubicBezTo>
                    <a:pt x="68" y="214"/>
                    <a:pt x="67" y="214"/>
                    <a:pt x="67" y="214"/>
                  </a:cubicBezTo>
                  <a:cubicBezTo>
                    <a:pt x="67" y="215"/>
                    <a:pt x="67" y="214"/>
                    <a:pt x="67" y="215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6" y="214"/>
                    <a:pt x="66" y="214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66" y="215"/>
                    <a:pt x="66" y="215"/>
                  </a:cubicBezTo>
                  <a:cubicBezTo>
                    <a:pt x="67" y="216"/>
                    <a:pt x="66" y="215"/>
                    <a:pt x="65" y="215"/>
                  </a:cubicBezTo>
                  <a:cubicBezTo>
                    <a:pt x="66" y="216"/>
                    <a:pt x="65" y="217"/>
                    <a:pt x="66" y="217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66" y="217"/>
                    <a:pt x="65" y="217"/>
                    <a:pt x="65" y="217"/>
                  </a:cubicBezTo>
                  <a:cubicBezTo>
                    <a:pt x="65" y="217"/>
                    <a:pt x="65" y="217"/>
                    <a:pt x="65" y="217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5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3" y="218"/>
                  </a:cubicBezTo>
                  <a:cubicBezTo>
                    <a:pt x="64" y="217"/>
                    <a:pt x="64" y="218"/>
                    <a:pt x="64" y="218"/>
                  </a:cubicBezTo>
                  <a:cubicBezTo>
                    <a:pt x="64" y="219"/>
                    <a:pt x="63" y="219"/>
                    <a:pt x="63" y="219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19"/>
                    <a:pt x="63" y="220"/>
                    <a:pt x="63" y="220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20"/>
                    <a:pt x="62" y="219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2"/>
                    <a:pt x="62" y="222"/>
                  </a:cubicBezTo>
                  <a:cubicBezTo>
                    <a:pt x="61" y="222"/>
                    <a:pt x="61" y="222"/>
                    <a:pt x="61" y="223"/>
                  </a:cubicBezTo>
                  <a:cubicBezTo>
                    <a:pt x="61" y="223"/>
                    <a:pt x="61" y="223"/>
                    <a:pt x="61" y="223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4"/>
                    <a:pt x="61" y="224"/>
                  </a:cubicBezTo>
                  <a:cubicBezTo>
                    <a:pt x="61" y="225"/>
                    <a:pt x="61" y="224"/>
                    <a:pt x="60" y="224"/>
                  </a:cubicBezTo>
                  <a:cubicBezTo>
                    <a:pt x="61" y="225"/>
                    <a:pt x="60" y="225"/>
                    <a:pt x="60" y="225"/>
                  </a:cubicBezTo>
                  <a:cubicBezTo>
                    <a:pt x="61" y="225"/>
                    <a:pt x="61" y="225"/>
                    <a:pt x="61" y="225"/>
                  </a:cubicBezTo>
                  <a:cubicBezTo>
                    <a:pt x="61" y="226"/>
                    <a:pt x="61" y="225"/>
                    <a:pt x="60" y="226"/>
                  </a:cubicBezTo>
                  <a:cubicBezTo>
                    <a:pt x="60" y="226"/>
                    <a:pt x="61" y="226"/>
                    <a:pt x="61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7"/>
                    <a:pt x="61" y="227"/>
                    <a:pt x="61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2" y="229"/>
                    <a:pt x="62" y="228"/>
                    <a:pt x="62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1" y="229"/>
                    <a:pt x="61" y="227"/>
                    <a:pt x="60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0" y="228"/>
                    <a:pt x="60" y="228"/>
                  </a:cubicBezTo>
                  <a:cubicBezTo>
                    <a:pt x="60" y="228"/>
                    <a:pt x="60" y="229"/>
                    <a:pt x="60" y="229"/>
                  </a:cubicBezTo>
                  <a:cubicBezTo>
                    <a:pt x="61" y="229"/>
                    <a:pt x="60" y="229"/>
                    <a:pt x="60" y="229"/>
                  </a:cubicBezTo>
                  <a:cubicBezTo>
                    <a:pt x="61" y="229"/>
                    <a:pt x="61" y="229"/>
                    <a:pt x="61" y="230"/>
                  </a:cubicBezTo>
                  <a:cubicBezTo>
                    <a:pt x="61" y="230"/>
                    <a:pt x="61" y="230"/>
                    <a:pt x="60" y="230"/>
                  </a:cubicBezTo>
                  <a:cubicBezTo>
                    <a:pt x="60" y="230"/>
                    <a:pt x="61" y="230"/>
                    <a:pt x="61" y="231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32"/>
                    <a:pt x="61" y="234"/>
                    <a:pt x="62" y="235"/>
                  </a:cubicBezTo>
                  <a:cubicBezTo>
                    <a:pt x="62" y="235"/>
                    <a:pt x="62" y="236"/>
                    <a:pt x="62" y="236"/>
                  </a:cubicBezTo>
                  <a:cubicBezTo>
                    <a:pt x="62" y="236"/>
                    <a:pt x="62" y="236"/>
                    <a:pt x="62" y="236"/>
                  </a:cubicBezTo>
                  <a:cubicBezTo>
                    <a:pt x="62" y="237"/>
                    <a:pt x="62" y="237"/>
                    <a:pt x="62" y="237"/>
                  </a:cubicBezTo>
                  <a:cubicBezTo>
                    <a:pt x="62" y="237"/>
                    <a:pt x="62" y="237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40"/>
                    <a:pt x="62" y="240"/>
                    <a:pt x="62" y="239"/>
                  </a:cubicBezTo>
                  <a:cubicBezTo>
                    <a:pt x="62" y="240"/>
                    <a:pt x="62" y="241"/>
                    <a:pt x="62" y="241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3" y="241"/>
                    <a:pt x="62" y="241"/>
                    <a:pt x="62" y="242"/>
                  </a:cubicBezTo>
                  <a:cubicBezTo>
                    <a:pt x="62" y="241"/>
                    <a:pt x="62" y="242"/>
                    <a:pt x="62" y="241"/>
                  </a:cubicBezTo>
                  <a:cubicBezTo>
                    <a:pt x="61" y="242"/>
                    <a:pt x="61" y="243"/>
                    <a:pt x="61" y="244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60" y="245"/>
                    <a:pt x="60" y="246"/>
                    <a:pt x="60" y="246"/>
                  </a:cubicBezTo>
                  <a:cubicBezTo>
                    <a:pt x="60" y="246"/>
                    <a:pt x="60" y="247"/>
                    <a:pt x="60" y="247"/>
                  </a:cubicBezTo>
                  <a:cubicBezTo>
                    <a:pt x="60" y="248"/>
                    <a:pt x="60" y="247"/>
                    <a:pt x="59" y="247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9"/>
                    <a:pt x="59" y="249"/>
                  </a:cubicBezTo>
                  <a:cubicBezTo>
                    <a:pt x="59" y="249"/>
                    <a:pt x="59" y="249"/>
                    <a:pt x="59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0"/>
                    <a:pt x="57" y="250"/>
                  </a:cubicBezTo>
                  <a:cubicBezTo>
                    <a:pt x="57" y="251"/>
                    <a:pt x="58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2"/>
                    <a:pt x="56" y="252"/>
                    <a:pt x="56" y="252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2"/>
                    <a:pt x="57" y="252"/>
                    <a:pt x="57" y="252"/>
                  </a:cubicBezTo>
                  <a:cubicBezTo>
                    <a:pt x="57" y="252"/>
                    <a:pt x="56" y="253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5" y="254"/>
                  </a:cubicBezTo>
                  <a:cubicBezTo>
                    <a:pt x="55" y="254"/>
                    <a:pt x="55" y="253"/>
                    <a:pt x="55" y="254"/>
                  </a:cubicBezTo>
                  <a:cubicBezTo>
                    <a:pt x="55" y="254"/>
                    <a:pt x="55" y="254"/>
                    <a:pt x="55" y="254"/>
                  </a:cubicBezTo>
                  <a:cubicBezTo>
                    <a:pt x="54" y="254"/>
                    <a:pt x="54" y="254"/>
                    <a:pt x="54" y="254"/>
                  </a:cubicBezTo>
                  <a:cubicBezTo>
                    <a:pt x="54" y="255"/>
                    <a:pt x="54" y="255"/>
                    <a:pt x="54" y="256"/>
                  </a:cubicBezTo>
                  <a:cubicBezTo>
                    <a:pt x="54" y="255"/>
                    <a:pt x="53" y="255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5"/>
                    <a:pt x="53" y="255"/>
                  </a:cubicBezTo>
                  <a:cubicBezTo>
                    <a:pt x="54" y="256"/>
                    <a:pt x="53" y="256"/>
                    <a:pt x="53" y="256"/>
                  </a:cubicBezTo>
                  <a:cubicBezTo>
                    <a:pt x="52" y="256"/>
                    <a:pt x="52" y="257"/>
                    <a:pt x="51" y="258"/>
                  </a:cubicBezTo>
                  <a:cubicBezTo>
                    <a:pt x="51" y="258"/>
                    <a:pt x="50" y="258"/>
                    <a:pt x="50" y="258"/>
                  </a:cubicBezTo>
                  <a:cubicBezTo>
                    <a:pt x="50" y="258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49" y="261"/>
                    <a:pt x="49" y="261"/>
                    <a:pt x="49" y="261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50" y="261"/>
                    <a:pt x="51" y="261"/>
                    <a:pt x="51" y="261"/>
                  </a:cubicBezTo>
                  <a:cubicBezTo>
                    <a:pt x="51" y="261"/>
                    <a:pt x="51" y="261"/>
                    <a:pt x="51" y="261"/>
                  </a:cubicBezTo>
                  <a:cubicBezTo>
                    <a:pt x="51" y="262"/>
                    <a:pt x="52" y="261"/>
                    <a:pt x="52" y="262"/>
                  </a:cubicBezTo>
                  <a:cubicBezTo>
                    <a:pt x="52" y="261"/>
                    <a:pt x="52" y="261"/>
                    <a:pt x="53" y="261"/>
                  </a:cubicBezTo>
                  <a:cubicBezTo>
                    <a:pt x="53" y="261"/>
                    <a:pt x="54" y="261"/>
                    <a:pt x="53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2"/>
                    <a:pt x="55" y="261"/>
                    <a:pt x="55" y="261"/>
                  </a:cubicBezTo>
                  <a:cubicBezTo>
                    <a:pt x="55" y="262"/>
                    <a:pt x="56" y="261"/>
                    <a:pt x="57" y="261"/>
                  </a:cubicBezTo>
                  <a:cubicBezTo>
                    <a:pt x="57" y="261"/>
                    <a:pt x="58" y="262"/>
                    <a:pt x="58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8" y="261"/>
                    <a:pt x="59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9" y="261"/>
                    <a:pt x="59" y="261"/>
                  </a:cubicBezTo>
                  <a:cubicBezTo>
                    <a:pt x="59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1" y="260"/>
                  </a:cubicBezTo>
                  <a:cubicBezTo>
                    <a:pt x="61" y="260"/>
                    <a:pt x="61" y="261"/>
                    <a:pt x="61" y="261"/>
                  </a:cubicBezTo>
                  <a:cubicBezTo>
                    <a:pt x="61" y="261"/>
                    <a:pt x="61" y="261"/>
                    <a:pt x="62" y="261"/>
                  </a:cubicBezTo>
                  <a:cubicBezTo>
                    <a:pt x="62" y="261"/>
                    <a:pt x="62" y="260"/>
                    <a:pt x="63" y="260"/>
                  </a:cubicBezTo>
                  <a:cubicBezTo>
                    <a:pt x="63" y="260"/>
                    <a:pt x="61" y="261"/>
                    <a:pt x="61" y="261"/>
                  </a:cubicBezTo>
                  <a:cubicBezTo>
                    <a:pt x="61" y="261"/>
                    <a:pt x="62" y="261"/>
                    <a:pt x="62" y="261"/>
                  </a:cubicBezTo>
                  <a:cubicBezTo>
                    <a:pt x="62" y="261"/>
                    <a:pt x="62" y="261"/>
                    <a:pt x="62" y="261"/>
                  </a:cubicBezTo>
                  <a:cubicBezTo>
                    <a:pt x="62" y="261"/>
                    <a:pt x="63" y="261"/>
                    <a:pt x="63" y="260"/>
                  </a:cubicBezTo>
                  <a:cubicBezTo>
                    <a:pt x="64" y="261"/>
                    <a:pt x="65" y="260"/>
                    <a:pt x="66" y="260"/>
                  </a:cubicBezTo>
                  <a:cubicBezTo>
                    <a:pt x="65" y="260"/>
                    <a:pt x="65" y="260"/>
                    <a:pt x="66" y="260"/>
                  </a:cubicBezTo>
                  <a:cubicBezTo>
                    <a:pt x="66" y="260"/>
                    <a:pt x="66" y="259"/>
                    <a:pt x="66" y="260"/>
                  </a:cubicBezTo>
                  <a:cubicBezTo>
                    <a:pt x="66" y="259"/>
                    <a:pt x="66" y="260"/>
                    <a:pt x="67" y="260"/>
                  </a:cubicBezTo>
                  <a:cubicBezTo>
                    <a:pt x="67" y="260"/>
                    <a:pt x="67" y="259"/>
                    <a:pt x="67" y="259"/>
                  </a:cubicBezTo>
                  <a:cubicBezTo>
                    <a:pt x="68" y="260"/>
                    <a:pt x="68" y="259"/>
                    <a:pt x="69" y="259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70" y="259"/>
                    <a:pt x="70" y="258"/>
                    <a:pt x="71" y="258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71" y="258"/>
                    <a:pt x="72" y="258"/>
                    <a:pt x="72" y="258"/>
                  </a:cubicBezTo>
                  <a:cubicBezTo>
                    <a:pt x="71" y="258"/>
                    <a:pt x="72" y="258"/>
                    <a:pt x="71" y="258"/>
                  </a:cubicBezTo>
                  <a:cubicBezTo>
                    <a:pt x="71" y="258"/>
                    <a:pt x="72" y="257"/>
                    <a:pt x="72" y="257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57"/>
                    <a:pt x="72" y="257"/>
                    <a:pt x="73" y="257"/>
                  </a:cubicBezTo>
                  <a:cubicBezTo>
                    <a:pt x="73" y="257"/>
                    <a:pt x="73" y="257"/>
                    <a:pt x="73" y="257"/>
                  </a:cubicBezTo>
                  <a:cubicBezTo>
                    <a:pt x="73" y="257"/>
                    <a:pt x="74" y="257"/>
                    <a:pt x="74" y="257"/>
                  </a:cubicBezTo>
                  <a:cubicBezTo>
                    <a:pt x="74" y="257"/>
                    <a:pt x="74" y="257"/>
                    <a:pt x="74" y="256"/>
                  </a:cubicBezTo>
                  <a:cubicBezTo>
                    <a:pt x="74" y="256"/>
                    <a:pt x="74" y="257"/>
                    <a:pt x="74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75" y="255"/>
                    <a:pt x="75" y="255"/>
                    <a:pt x="75" y="256"/>
                  </a:cubicBezTo>
                  <a:cubicBezTo>
                    <a:pt x="76" y="255"/>
                    <a:pt x="76" y="255"/>
                    <a:pt x="76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7" y="254"/>
                    <a:pt x="78" y="254"/>
                    <a:pt x="78" y="255"/>
                  </a:cubicBezTo>
                  <a:cubicBezTo>
                    <a:pt x="78" y="254"/>
                    <a:pt x="79" y="254"/>
                    <a:pt x="79" y="254"/>
                  </a:cubicBezTo>
                  <a:cubicBezTo>
                    <a:pt x="79" y="253"/>
                    <a:pt x="80" y="253"/>
                    <a:pt x="80" y="253"/>
                  </a:cubicBezTo>
                  <a:cubicBezTo>
                    <a:pt x="80" y="252"/>
                    <a:pt x="80" y="253"/>
                    <a:pt x="80" y="253"/>
                  </a:cubicBezTo>
                  <a:cubicBezTo>
                    <a:pt x="81" y="252"/>
                    <a:pt x="82" y="252"/>
                    <a:pt x="82" y="251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82" y="251"/>
                    <a:pt x="83" y="250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4" y="250"/>
                    <a:pt x="83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5" y="249"/>
                    <a:pt x="85" y="248"/>
                  </a:cubicBezTo>
                  <a:cubicBezTo>
                    <a:pt x="85" y="248"/>
                    <a:pt x="85" y="248"/>
                    <a:pt x="85" y="249"/>
                  </a:cubicBezTo>
                  <a:cubicBezTo>
                    <a:pt x="85" y="248"/>
                    <a:pt x="86" y="248"/>
                    <a:pt x="86" y="247"/>
                  </a:cubicBezTo>
                  <a:cubicBezTo>
                    <a:pt x="86" y="247"/>
                    <a:pt x="86" y="247"/>
                    <a:pt x="86" y="248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8" y="246"/>
                    <a:pt x="88" y="246"/>
                    <a:pt x="88" y="246"/>
                  </a:cubicBezTo>
                  <a:cubicBezTo>
                    <a:pt x="90" y="244"/>
                    <a:pt x="91" y="242"/>
                    <a:pt x="92" y="240"/>
                  </a:cubicBezTo>
                  <a:cubicBezTo>
                    <a:pt x="93" y="240"/>
                    <a:pt x="92" y="240"/>
                    <a:pt x="93" y="240"/>
                  </a:cubicBezTo>
                  <a:cubicBezTo>
                    <a:pt x="92" y="240"/>
                    <a:pt x="93" y="240"/>
                    <a:pt x="93" y="239"/>
                  </a:cubicBezTo>
                  <a:cubicBezTo>
                    <a:pt x="93" y="239"/>
                    <a:pt x="93" y="239"/>
                    <a:pt x="93" y="239"/>
                  </a:cubicBezTo>
                  <a:cubicBezTo>
                    <a:pt x="93" y="239"/>
                    <a:pt x="94" y="239"/>
                    <a:pt x="94" y="239"/>
                  </a:cubicBezTo>
                  <a:cubicBezTo>
                    <a:pt x="94" y="239"/>
                    <a:pt x="94" y="239"/>
                    <a:pt x="94" y="239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7"/>
                    <a:pt x="95" y="237"/>
                    <a:pt x="95" y="237"/>
                  </a:cubicBezTo>
                  <a:cubicBezTo>
                    <a:pt x="95" y="237"/>
                    <a:pt x="95" y="237"/>
                    <a:pt x="95" y="237"/>
                  </a:cubicBezTo>
                  <a:cubicBezTo>
                    <a:pt x="95" y="236"/>
                    <a:pt x="95" y="235"/>
                    <a:pt x="95" y="235"/>
                  </a:cubicBezTo>
                  <a:cubicBezTo>
                    <a:pt x="95" y="235"/>
                    <a:pt x="95" y="234"/>
                    <a:pt x="95" y="234"/>
                  </a:cubicBezTo>
                  <a:cubicBezTo>
                    <a:pt x="95" y="234"/>
                    <a:pt x="96" y="234"/>
                    <a:pt x="96" y="234"/>
                  </a:cubicBezTo>
                  <a:cubicBezTo>
                    <a:pt x="96" y="232"/>
                    <a:pt x="97" y="230"/>
                    <a:pt x="96" y="229"/>
                  </a:cubicBezTo>
                  <a:cubicBezTo>
                    <a:pt x="96" y="229"/>
                    <a:pt x="96" y="229"/>
                    <a:pt x="96" y="229"/>
                  </a:cubicBezTo>
                  <a:cubicBezTo>
                    <a:pt x="96" y="228"/>
                    <a:pt x="96" y="227"/>
                    <a:pt x="96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6" y="226"/>
                    <a:pt x="96" y="225"/>
                  </a:cubicBezTo>
                  <a:cubicBezTo>
                    <a:pt x="95" y="225"/>
                    <a:pt x="95" y="224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4"/>
                    <a:pt x="95" y="224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4" y="221"/>
                    <a:pt x="93" y="218"/>
                    <a:pt x="92" y="217"/>
                  </a:cubicBezTo>
                  <a:cubicBezTo>
                    <a:pt x="91" y="216"/>
                    <a:pt x="92" y="216"/>
                    <a:pt x="92" y="216"/>
                  </a:cubicBezTo>
                  <a:cubicBezTo>
                    <a:pt x="90" y="215"/>
                    <a:pt x="89" y="212"/>
                    <a:pt x="87" y="212"/>
                  </a:cubicBezTo>
                  <a:cubicBezTo>
                    <a:pt x="86" y="211"/>
                    <a:pt x="85" y="211"/>
                    <a:pt x="85" y="211"/>
                  </a:cubicBezTo>
                  <a:close/>
                  <a:moveTo>
                    <a:pt x="85" y="210"/>
                  </a:moveTo>
                  <a:cubicBezTo>
                    <a:pt x="85" y="210"/>
                    <a:pt x="85" y="210"/>
                    <a:pt x="85" y="210"/>
                  </a:cubicBezTo>
                  <a:cubicBezTo>
                    <a:pt x="85" y="210"/>
                    <a:pt x="85" y="210"/>
                    <a:pt x="85" y="210"/>
                  </a:cubicBezTo>
                  <a:close/>
                  <a:moveTo>
                    <a:pt x="75" y="209"/>
                  </a:move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5" y="209"/>
                    <a:pt x="75" y="209"/>
                  </a:cubicBezTo>
                  <a:cubicBezTo>
                    <a:pt x="75" y="209"/>
                    <a:pt x="74" y="209"/>
                    <a:pt x="75" y="209"/>
                  </a:cubicBezTo>
                  <a:close/>
                  <a:moveTo>
                    <a:pt x="73" y="209"/>
                  </a:moveTo>
                  <a:cubicBezTo>
                    <a:pt x="72" y="210"/>
                    <a:pt x="72" y="210"/>
                    <a:pt x="72" y="210"/>
                  </a:cubicBezTo>
                  <a:lnTo>
                    <a:pt x="73" y="209"/>
                  </a:lnTo>
                  <a:close/>
                  <a:moveTo>
                    <a:pt x="69" y="211"/>
                  </a:moveTo>
                  <a:cubicBezTo>
                    <a:pt x="69" y="211"/>
                    <a:pt x="69" y="211"/>
                    <a:pt x="69" y="211"/>
                  </a:cubicBezTo>
                  <a:cubicBezTo>
                    <a:pt x="69" y="211"/>
                    <a:pt x="69" y="211"/>
                    <a:pt x="69" y="211"/>
                  </a:cubicBezTo>
                  <a:close/>
                  <a:moveTo>
                    <a:pt x="69" y="212"/>
                  </a:moveTo>
                  <a:cubicBezTo>
                    <a:pt x="69" y="212"/>
                    <a:pt x="69" y="212"/>
                    <a:pt x="69" y="212"/>
                  </a:cubicBezTo>
                  <a:cubicBezTo>
                    <a:pt x="69" y="211"/>
                    <a:pt x="69" y="212"/>
                    <a:pt x="69" y="212"/>
                  </a:cubicBezTo>
                  <a:close/>
                  <a:moveTo>
                    <a:pt x="64" y="216"/>
                  </a:moveTo>
                  <a:cubicBezTo>
                    <a:pt x="65" y="216"/>
                    <a:pt x="65" y="216"/>
                    <a:pt x="65" y="216"/>
                  </a:cubicBezTo>
                  <a:cubicBezTo>
                    <a:pt x="65" y="215"/>
                    <a:pt x="65" y="216"/>
                    <a:pt x="64" y="216"/>
                  </a:cubicBezTo>
                  <a:close/>
                  <a:moveTo>
                    <a:pt x="63" y="218"/>
                  </a:move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4" y="218"/>
                  </a:cubicBezTo>
                  <a:lnTo>
                    <a:pt x="63" y="218"/>
                  </a:lnTo>
                  <a:close/>
                  <a:moveTo>
                    <a:pt x="50" y="259"/>
                  </a:moveTo>
                  <a:cubicBezTo>
                    <a:pt x="50" y="259"/>
                    <a:pt x="50" y="259"/>
                    <a:pt x="50" y="259"/>
                  </a:cubicBezTo>
                  <a:cubicBezTo>
                    <a:pt x="49" y="259"/>
                    <a:pt x="49" y="259"/>
                    <a:pt x="49" y="259"/>
                  </a:cubicBezTo>
                  <a:lnTo>
                    <a:pt x="50" y="259"/>
                  </a:lnTo>
                  <a:close/>
                  <a:moveTo>
                    <a:pt x="71" y="259"/>
                  </a:moveTo>
                  <a:cubicBezTo>
                    <a:pt x="71" y="259"/>
                    <a:pt x="71" y="258"/>
                    <a:pt x="70" y="259"/>
                  </a:cubicBezTo>
                  <a:cubicBezTo>
                    <a:pt x="71" y="259"/>
                    <a:pt x="71" y="259"/>
                    <a:pt x="71" y="259"/>
                  </a:cubicBezTo>
                  <a:close/>
                  <a:moveTo>
                    <a:pt x="80" y="253"/>
                  </a:move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0" y="253"/>
                    <a:pt x="80" y="25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84" y="213"/>
                  </a:moveTo>
                  <a:cubicBezTo>
                    <a:pt x="85" y="214"/>
                    <a:pt x="85" y="215"/>
                    <a:pt x="84" y="216"/>
                  </a:cubicBezTo>
                  <a:cubicBezTo>
                    <a:pt x="84" y="217"/>
                    <a:pt x="84" y="217"/>
                    <a:pt x="84" y="218"/>
                  </a:cubicBezTo>
                  <a:cubicBezTo>
                    <a:pt x="84" y="220"/>
                    <a:pt x="83" y="221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4"/>
                    <a:pt x="84" y="224"/>
                    <a:pt x="83" y="225"/>
                  </a:cubicBezTo>
                  <a:cubicBezTo>
                    <a:pt x="84" y="225"/>
                    <a:pt x="83" y="225"/>
                    <a:pt x="84" y="225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84" y="226"/>
                    <a:pt x="84" y="226"/>
                    <a:pt x="83" y="226"/>
                  </a:cubicBezTo>
                  <a:cubicBezTo>
                    <a:pt x="82" y="228"/>
                    <a:pt x="82" y="230"/>
                    <a:pt x="81" y="231"/>
                  </a:cubicBezTo>
                  <a:cubicBezTo>
                    <a:pt x="81" y="233"/>
                    <a:pt x="80" y="235"/>
                    <a:pt x="79" y="236"/>
                  </a:cubicBezTo>
                  <a:cubicBezTo>
                    <a:pt x="80" y="237"/>
                    <a:pt x="79" y="237"/>
                    <a:pt x="79" y="237"/>
                  </a:cubicBezTo>
                  <a:cubicBezTo>
                    <a:pt x="79" y="237"/>
                    <a:pt x="79" y="237"/>
                    <a:pt x="79" y="237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8" y="238"/>
                    <a:pt x="78" y="238"/>
                  </a:cubicBezTo>
                  <a:cubicBezTo>
                    <a:pt x="78" y="238"/>
                    <a:pt x="79" y="238"/>
                    <a:pt x="78" y="238"/>
                  </a:cubicBezTo>
                  <a:cubicBezTo>
                    <a:pt x="79" y="239"/>
                    <a:pt x="78" y="238"/>
                    <a:pt x="78" y="239"/>
                  </a:cubicBezTo>
                  <a:cubicBezTo>
                    <a:pt x="77" y="239"/>
                    <a:pt x="77" y="240"/>
                    <a:pt x="77" y="241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76" y="241"/>
                    <a:pt x="77" y="241"/>
                    <a:pt x="76" y="241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76" y="242"/>
                    <a:pt x="7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76" y="242"/>
                    <a:pt x="75" y="242"/>
                    <a:pt x="75" y="242"/>
                  </a:cubicBezTo>
                  <a:cubicBezTo>
                    <a:pt x="75" y="242"/>
                    <a:pt x="75" y="243"/>
                    <a:pt x="75" y="242"/>
                  </a:cubicBezTo>
                  <a:cubicBezTo>
                    <a:pt x="75" y="243"/>
                    <a:pt x="74" y="243"/>
                    <a:pt x="74" y="243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4" y="244"/>
                    <a:pt x="73" y="245"/>
                    <a:pt x="72" y="246"/>
                  </a:cubicBezTo>
                  <a:cubicBezTo>
                    <a:pt x="72" y="246"/>
                    <a:pt x="71" y="246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0" y="247"/>
                  </a:cubicBezTo>
                  <a:cubicBezTo>
                    <a:pt x="70" y="247"/>
                    <a:pt x="70" y="248"/>
                    <a:pt x="70" y="248"/>
                  </a:cubicBezTo>
                  <a:cubicBezTo>
                    <a:pt x="70" y="248"/>
                    <a:pt x="70" y="248"/>
                    <a:pt x="69" y="248"/>
                  </a:cubicBezTo>
                  <a:cubicBezTo>
                    <a:pt x="70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8" y="249"/>
                  </a:cubicBezTo>
                  <a:cubicBezTo>
                    <a:pt x="68" y="249"/>
                    <a:pt x="68" y="250"/>
                    <a:pt x="68" y="250"/>
                  </a:cubicBezTo>
                  <a:cubicBezTo>
                    <a:pt x="68" y="250"/>
                    <a:pt x="68" y="250"/>
                    <a:pt x="68" y="250"/>
                  </a:cubicBezTo>
                  <a:cubicBezTo>
                    <a:pt x="68" y="250"/>
                    <a:pt x="68" y="251"/>
                    <a:pt x="68" y="251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7" y="251"/>
                    <a:pt x="66" y="251"/>
                    <a:pt x="66" y="252"/>
                  </a:cubicBezTo>
                  <a:cubicBezTo>
                    <a:pt x="66" y="252"/>
                    <a:pt x="66" y="252"/>
                    <a:pt x="66" y="252"/>
                  </a:cubicBezTo>
                  <a:cubicBezTo>
                    <a:pt x="65" y="252"/>
                    <a:pt x="64" y="253"/>
                    <a:pt x="64" y="253"/>
                  </a:cubicBezTo>
                  <a:cubicBezTo>
                    <a:pt x="64" y="253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2" y="254"/>
                    <a:pt x="62" y="254"/>
                    <a:pt x="62" y="255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2" y="255"/>
                    <a:pt x="62" y="255"/>
                    <a:pt x="61" y="255"/>
                  </a:cubicBezTo>
                  <a:cubicBezTo>
                    <a:pt x="61" y="255"/>
                    <a:pt x="61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61" y="255"/>
                    <a:pt x="61" y="255"/>
                    <a:pt x="61" y="255"/>
                  </a:cubicBezTo>
                  <a:cubicBezTo>
                    <a:pt x="60" y="256"/>
                    <a:pt x="60" y="256"/>
                    <a:pt x="59" y="257"/>
                  </a:cubicBezTo>
                  <a:cubicBezTo>
                    <a:pt x="59" y="256"/>
                    <a:pt x="59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7" y="257"/>
                    <a:pt x="57" y="257"/>
                    <a:pt x="57" y="258"/>
                  </a:cubicBezTo>
                  <a:cubicBezTo>
                    <a:pt x="56" y="258"/>
                    <a:pt x="57" y="258"/>
                    <a:pt x="56" y="258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5" y="259"/>
                    <a:pt x="55" y="260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60"/>
                    <a:pt x="55" y="260"/>
                    <a:pt x="55" y="260"/>
                  </a:cubicBezTo>
                  <a:cubicBezTo>
                    <a:pt x="55" y="259"/>
                    <a:pt x="55" y="260"/>
                    <a:pt x="56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60"/>
                    <a:pt x="56" y="260"/>
                    <a:pt x="56" y="260"/>
                  </a:cubicBezTo>
                  <a:cubicBezTo>
                    <a:pt x="56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7" y="259"/>
                    <a:pt x="58" y="259"/>
                  </a:cubicBezTo>
                  <a:cubicBezTo>
                    <a:pt x="58" y="259"/>
                    <a:pt x="58" y="259"/>
                    <a:pt x="58" y="258"/>
                  </a:cubicBezTo>
                  <a:cubicBezTo>
                    <a:pt x="59" y="258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60"/>
                    <a:pt x="59" y="259"/>
                  </a:cubicBezTo>
                  <a:cubicBezTo>
                    <a:pt x="59" y="259"/>
                    <a:pt x="59" y="260"/>
                    <a:pt x="59" y="260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8"/>
                    <a:pt x="60" y="258"/>
                    <a:pt x="60" y="258"/>
                  </a:cubicBezTo>
                  <a:cubicBezTo>
                    <a:pt x="60" y="258"/>
                    <a:pt x="60" y="259"/>
                    <a:pt x="60" y="259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58"/>
                    <a:pt x="60" y="258"/>
                    <a:pt x="60" y="257"/>
                  </a:cubicBezTo>
                  <a:cubicBezTo>
                    <a:pt x="60" y="257"/>
                    <a:pt x="60" y="257"/>
                    <a:pt x="60" y="257"/>
                  </a:cubicBezTo>
                  <a:cubicBezTo>
                    <a:pt x="60" y="258"/>
                    <a:pt x="61" y="258"/>
                    <a:pt x="61" y="258"/>
                  </a:cubicBezTo>
                  <a:cubicBezTo>
                    <a:pt x="61" y="258"/>
                    <a:pt x="60" y="258"/>
                    <a:pt x="61" y="258"/>
                  </a:cubicBezTo>
                  <a:cubicBezTo>
                    <a:pt x="61" y="259"/>
                    <a:pt x="60" y="259"/>
                    <a:pt x="60" y="259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9"/>
                    <a:pt x="61" y="259"/>
                    <a:pt x="61" y="259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9"/>
                  </a:cubicBezTo>
                  <a:cubicBezTo>
                    <a:pt x="61" y="259"/>
                    <a:pt x="61" y="258"/>
                    <a:pt x="62" y="258"/>
                  </a:cubicBezTo>
                  <a:cubicBezTo>
                    <a:pt x="62" y="259"/>
                    <a:pt x="61" y="258"/>
                    <a:pt x="61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7"/>
                    <a:pt x="62" y="257"/>
                  </a:cubicBezTo>
                  <a:cubicBezTo>
                    <a:pt x="62" y="257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3" y="259"/>
                    <a:pt x="62" y="258"/>
                    <a:pt x="63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7"/>
                    <a:pt x="63" y="258"/>
                    <a:pt x="63" y="258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6"/>
                    <a:pt x="63" y="256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4" y="258"/>
                    <a:pt x="64" y="258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6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6"/>
                    <a:pt x="65" y="257"/>
                  </a:cubicBezTo>
                  <a:cubicBezTo>
                    <a:pt x="65" y="256"/>
                    <a:pt x="65" y="257"/>
                    <a:pt x="65" y="257"/>
                  </a:cubicBezTo>
                  <a:cubicBezTo>
                    <a:pt x="65" y="256"/>
                    <a:pt x="65" y="256"/>
                    <a:pt x="65" y="256"/>
                  </a:cubicBezTo>
                  <a:cubicBezTo>
                    <a:pt x="65" y="257"/>
                    <a:pt x="65" y="256"/>
                    <a:pt x="65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5"/>
                  </a:cubicBezTo>
                  <a:cubicBezTo>
                    <a:pt x="66" y="255"/>
                    <a:pt x="66" y="256"/>
                    <a:pt x="66" y="256"/>
                  </a:cubicBezTo>
                  <a:cubicBezTo>
                    <a:pt x="66" y="256"/>
                    <a:pt x="67" y="256"/>
                    <a:pt x="67" y="256"/>
                  </a:cubicBezTo>
                  <a:cubicBezTo>
                    <a:pt x="66" y="256"/>
                    <a:pt x="66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6" y="254"/>
                    <a:pt x="67" y="254"/>
                  </a:cubicBezTo>
                  <a:cubicBezTo>
                    <a:pt x="66" y="254"/>
                    <a:pt x="66" y="254"/>
                    <a:pt x="66" y="253"/>
                  </a:cubicBezTo>
                  <a:cubicBezTo>
                    <a:pt x="67" y="253"/>
                    <a:pt x="66" y="254"/>
                    <a:pt x="67" y="254"/>
                  </a:cubicBezTo>
                  <a:cubicBezTo>
                    <a:pt x="67" y="254"/>
                    <a:pt x="67" y="254"/>
                    <a:pt x="67" y="254"/>
                  </a:cubicBezTo>
                  <a:cubicBezTo>
                    <a:pt x="67" y="254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8" y="255"/>
                    <a:pt x="68" y="255"/>
                  </a:cubicBezTo>
                  <a:cubicBezTo>
                    <a:pt x="68" y="254"/>
                    <a:pt x="68" y="255"/>
                    <a:pt x="68" y="255"/>
                  </a:cubicBezTo>
                  <a:cubicBezTo>
                    <a:pt x="68" y="255"/>
                    <a:pt x="67" y="254"/>
                    <a:pt x="68" y="254"/>
                  </a:cubicBezTo>
                  <a:cubicBezTo>
                    <a:pt x="68" y="254"/>
                    <a:pt x="68" y="254"/>
                    <a:pt x="68" y="255"/>
                  </a:cubicBezTo>
                  <a:cubicBezTo>
                    <a:pt x="68" y="255"/>
                    <a:pt x="68" y="254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9" y="254"/>
                    <a:pt x="69" y="254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2" y="251"/>
                    <a:pt x="72" y="251"/>
                  </a:cubicBezTo>
                  <a:cubicBezTo>
                    <a:pt x="72" y="251"/>
                    <a:pt x="72" y="250"/>
                    <a:pt x="73" y="250"/>
                  </a:cubicBezTo>
                  <a:cubicBezTo>
                    <a:pt x="73" y="250"/>
                    <a:pt x="73" y="250"/>
                    <a:pt x="73" y="250"/>
                  </a:cubicBezTo>
                  <a:cubicBezTo>
                    <a:pt x="73" y="250"/>
                    <a:pt x="73" y="250"/>
                    <a:pt x="73" y="249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3" y="248"/>
                    <a:pt x="73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8"/>
                    <a:pt x="74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8"/>
                    <a:pt x="74" y="249"/>
                    <a:pt x="74" y="248"/>
                  </a:cubicBezTo>
                  <a:cubicBezTo>
                    <a:pt x="74" y="248"/>
                    <a:pt x="75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4" y="247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6"/>
                    <a:pt x="75" y="246"/>
                  </a:cubicBezTo>
                  <a:cubicBezTo>
                    <a:pt x="76" y="247"/>
                    <a:pt x="76" y="247"/>
                    <a:pt x="76" y="247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7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7" y="246"/>
                    <a:pt x="76" y="246"/>
                  </a:cubicBezTo>
                  <a:cubicBezTo>
                    <a:pt x="76" y="246"/>
                    <a:pt x="76" y="246"/>
                    <a:pt x="76" y="245"/>
                  </a:cubicBezTo>
                  <a:cubicBezTo>
                    <a:pt x="77" y="246"/>
                    <a:pt x="77" y="245"/>
                    <a:pt x="78" y="245"/>
                  </a:cubicBezTo>
                  <a:cubicBezTo>
                    <a:pt x="77" y="245"/>
                    <a:pt x="78" y="245"/>
                    <a:pt x="77" y="244"/>
                  </a:cubicBezTo>
                  <a:cubicBezTo>
                    <a:pt x="78" y="245"/>
                    <a:pt x="78" y="244"/>
                    <a:pt x="78" y="244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8" y="244"/>
                    <a:pt x="77" y="243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3"/>
                    <a:pt x="78" y="243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2"/>
                  </a:cubicBezTo>
                  <a:cubicBezTo>
                    <a:pt x="79" y="242"/>
                    <a:pt x="79" y="242"/>
                    <a:pt x="80" y="242"/>
                  </a:cubicBezTo>
                  <a:cubicBezTo>
                    <a:pt x="79" y="242"/>
                    <a:pt x="80" y="242"/>
                    <a:pt x="80" y="241"/>
                  </a:cubicBezTo>
                  <a:cubicBezTo>
                    <a:pt x="80" y="242"/>
                    <a:pt x="80" y="242"/>
                    <a:pt x="80" y="242"/>
                  </a:cubicBezTo>
                  <a:cubicBezTo>
                    <a:pt x="80" y="241"/>
                    <a:pt x="79" y="241"/>
                    <a:pt x="79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2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0"/>
                  </a:cubicBezTo>
                  <a:cubicBezTo>
                    <a:pt x="80" y="240"/>
                    <a:pt x="80" y="241"/>
                    <a:pt x="80" y="241"/>
                  </a:cubicBezTo>
                  <a:cubicBezTo>
                    <a:pt x="81" y="241"/>
                    <a:pt x="80" y="240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0" y="240"/>
                    <a:pt x="81" y="241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8"/>
                    <a:pt x="81" y="239"/>
                  </a:cubicBezTo>
                  <a:cubicBezTo>
                    <a:pt x="81" y="238"/>
                    <a:pt x="81" y="239"/>
                    <a:pt x="82" y="238"/>
                  </a:cubicBezTo>
                  <a:cubicBezTo>
                    <a:pt x="82" y="238"/>
                    <a:pt x="81" y="238"/>
                    <a:pt x="81" y="238"/>
                  </a:cubicBezTo>
                  <a:cubicBezTo>
                    <a:pt x="82" y="238"/>
                    <a:pt x="81" y="238"/>
                    <a:pt x="82" y="237"/>
                  </a:cubicBezTo>
                  <a:cubicBezTo>
                    <a:pt x="82" y="237"/>
                    <a:pt x="82" y="238"/>
                    <a:pt x="82" y="238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6"/>
                  </a:cubicBezTo>
                  <a:cubicBezTo>
                    <a:pt x="82" y="236"/>
                    <a:pt x="82" y="236"/>
                    <a:pt x="82" y="237"/>
                  </a:cubicBezTo>
                  <a:cubicBezTo>
                    <a:pt x="82" y="237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3" y="236"/>
                    <a:pt x="83" y="235"/>
                    <a:pt x="83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2" y="235"/>
                    <a:pt x="82" y="235"/>
                    <a:pt x="82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3" y="235"/>
                    <a:pt x="82" y="234"/>
                    <a:pt x="82" y="234"/>
                  </a:cubicBezTo>
                  <a:cubicBezTo>
                    <a:pt x="82" y="234"/>
                    <a:pt x="82" y="234"/>
                    <a:pt x="82" y="233"/>
                  </a:cubicBezTo>
                  <a:cubicBezTo>
                    <a:pt x="83" y="234"/>
                    <a:pt x="82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4" y="233"/>
                    <a:pt x="84" y="233"/>
                  </a:cubicBezTo>
                  <a:cubicBezTo>
                    <a:pt x="83" y="233"/>
                    <a:pt x="84" y="233"/>
                    <a:pt x="83" y="233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5" y="230"/>
                    <a:pt x="84" y="230"/>
                  </a:cubicBezTo>
                  <a:cubicBezTo>
                    <a:pt x="84" y="230"/>
                    <a:pt x="84" y="230"/>
                    <a:pt x="85" y="230"/>
                  </a:cubicBezTo>
                  <a:cubicBezTo>
                    <a:pt x="84" y="230"/>
                    <a:pt x="85" y="230"/>
                    <a:pt x="84" y="230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5" y="230"/>
                    <a:pt x="84" y="230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8"/>
                    <a:pt x="86" y="227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4"/>
                  </a:cubicBezTo>
                  <a:cubicBezTo>
                    <a:pt x="86" y="224"/>
                    <a:pt x="86" y="224"/>
                    <a:pt x="86" y="224"/>
                  </a:cubicBezTo>
                  <a:cubicBezTo>
                    <a:pt x="87" y="224"/>
                    <a:pt x="86" y="224"/>
                    <a:pt x="86" y="224"/>
                  </a:cubicBezTo>
                  <a:cubicBezTo>
                    <a:pt x="86" y="224"/>
                    <a:pt x="86" y="223"/>
                    <a:pt x="86" y="223"/>
                  </a:cubicBezTo>
                  <a:cubicBezTo>
                    <a:pt x="86" y="223"/>
                    <a:pt x="86" y="223"/>
                    <a:pt x="86" y="223"/>
                  </a:cubicBezTo>
                  <a:cubicBezTo>
                    <a:pt x="86" y="223"/>
                    <a:pt x="86" y="222"/>
                    <a:pt x="86" y="221"/>
                  </a:cubicBezTo>
                  <a:cubicBezTo>
                    <a:pt x="86" y="221"/>
                    <a:pt x="86" y="221"/>
                    <a:pt x="86" y="221"/>
                  </a:cubicBezTo>
                  <a:cubicBezTo>
                    <a:pt x="86" y="221"/>
                    <a:pt x="87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7" y="218"/>
                    <a:pt x="87" y="217"/>
                    <a:pt x="86" y="216"/>
                  </a:cubicBezTo>
                  <a:cubicBezTo>
                    <a:pt x="86" y="216"/>
                    <a:pt x="87" y="216"/>
                    <a:pt x="87" y="216"/>
                  </a:cubicBezTo>
                  <a:cubicBezTo>
                    <a:pt x="86" y="215"/>
                    <a:pt x="87" y="214"/>
                    <a:pt x="86" y="213"/>
                  </a:cubicBezTo>
                  <a:cubicBezTo>
                    <a:pt x="85" y="213"/>
                    <a:pt x="84" y="213"/>
                    <a:pt x="84" y="21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59" y="259"/>
                  </a:move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lose/>
                  <a:moveTo>
                    <a:pt x="60" y="259"/>
                  </a:moveTo>
                  <a:cubicBezTo>
                    <a:pt x="60" y="259"/>
                    <a:pt x="60" y="259"/>
                    <a:pt x="60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3" y="258"/>
                  </a:moveTo>
                  <a:cubicBezTo>
                    <a:pt x="63" y="258"/>
                    <a:pt x="63" y="258"/>
                    <a:pt x="63" y="258"/>
                  </a:cubicBezTo>
                  <a:cubicBezTo>
                    <a:pt x="63" y="258"/>
                    <a:pt x="63" y="258"/>
                    <a:pt x="63" y="258"/>
                  </a:cubicBezTo>
                  <a:close/>
                  <a:moveTo>
                    <a:pt x="64" y="257"/>
                  </a:move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lose/>
                  <a:moveTo>
                    <a:pt x="78" y="244"/>
                  </a:move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lose/>
                  <a:moveTo>
                    <a:pt x="83" y="237"/>
                  </a:moveTo>
                  <a:cubicBezTo>
                    <a:pt x="83" y="237"/>
                    <a:pt x="82" y="237"/>
                    <a:pt x="82" y="237"/>
                  </a:cubicBezTo>
                  <a:cubicBezTo>
                    <a:pt x="82" y="237"/>
                    <a:pt x="83" y="237"/>
                    <a:pt x="83" y="237"/>
                  </a:cubicBezTo>
                  <a:close/>
                  <a:moveTo>
                    <a:pt x="83" y="233"/>
                  </a:moveTo>
                  <a:cubicBezTo>
                    <a:pt x="84" y="233"/>
                    <a:pt x="84" y="233"/>
                    <a:pt x="84" y="233"/>
                  </a:cubicBezTo>
                  <a:cubicBezTo>
                    <a:pt x="84" y="233"/>
                    <a:pt x="84" y="233"/>
                    <a:pt x="84" y="233"/>
                  </a:cubicBezTo>
                  <a:lnTo>
                    <a:pt x="83" y="233"/>
                  </a:lnTo>
                  <a:close/>
                  <a:moveTo>
                    <a:pt x="63" y="229"/>
                  </a:moveTo>
                  <a:cubicBezTo>
                    <a:pt x="63" y="229"/>
                    <a:pt x="62" y="229"/>
                    <a:pt x="63" y="228"/>
                  </a:cubicBezTo>
                  <a:cubicBezTo>
                    <a:pt x="62" y="228"/>
                    <a:pt x="62" y="228"/>
                    <a:pt x="63" y="229"/>
                  </a:cubicBezTo>
                  <a:close/>
                  <a:moveTo>
                    <a:pt x="85" y="228"/>
                  </a:moveTo>
                  <a:cubicBezTo>
                    <a:pt x="84" y="228"/>
                    <a:pt x="84" y="228"/>
                    <a:pt x="84" y="227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2" y="226"/>
                    <a:pt x="82" y="225"/>
                    <a:pt x="81" y="225"/>
                  </a:cubicBezTo>
                  <a:cubicBezTo>
                    <a:pt x="81" y="225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5"/>
                  </a:cubicBezTo>
                  <a:cubicBezTo>
                    <a:pt x="81" y="225"/>
                    <a:pt x="81" y="225"/>
                    <a:pt x="80" y="225"/>
                  </a:cubicBezTo>
                  <a:cubicBezTo>
                    <a:pt x="80" y="226"/>
                    <a:pt x="80" y="225"/>
                    <a:pt x="80" y="226"/>
                  </a:cubicBezTo>
                  <a:cubicBezTo>
                    <a:pt x="80" y="225"/>
                    <a:pt x="80" y="225"/>
                    <a:pt x="80" y="225"/>
                  </a:cubicBezTo>
                  <a:cubicBezTo>
                    <a:pt x="80" y="226"/>
                    <a:pt x="80" y="226"/>
                    <a:pt x="80" y="225"/>
                  </a:cubicBezTo>
                  <a:cubicBezTo>
                    <a:pt x="79" y="224"/>
                    <a:pt x="78" y="225"/>
                    <a:pt x="78" y="224"/>
                  </a:cubicBezTo>
                  <a:cubicBezTo>
                    <a:pt x="77" y="224"/>
                    <a:pt x="76" y="224"/>
                    <a:pt x="75" y="224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4" y="225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4" y="225"/>
                    <a:pt x="74" y="225"/>
                    <a:pt x="74" y="224"/>
                  </a:cubicBezTo>
                  <a:cubicBezTo>
                    <a:pt x="74" y="224"/>
                    <a:pt x="74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4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1" y="224"/>
                    <a:pt x="71" y="224"/>
                    <a:pt x="71" y="225"/>
                  </a:cubicBezTo>
                  <a:cubicBezTo>
                    <a:pt x="71" y="225"/>
                    <a:pt x="70" y="224"/>
                    <a:pt x="70" y="224"/>
                  </a:cubicBezTo>
                  <a:cubicBezTo>
                    <a:pt x="70" y="225"/>
                    <a:pt x="70" y="225"/>
                    <a:pt x="70" y="225"/>
                  </a:cubicBezTo>
                  <a:cubicBezTo>
                    <a:pt x="70" y="225"/>
                    <a:pt x="70" y="225"/>
                    <a:pt x="70" y="224"/>
                  </a:cubicBezTo>
                  <a:cubicBezTo>
                    <a:pt x="70" y="225"/>
                    <a:pt x="70" y="224"/>
                    <a:pt x="70" y="224"/>
                  </a:cubicBezTo>
                  <a:cubicBezTo>
                    <a:pt x="70" y="225"/>
                    <a:pt x="69" y="225"/>
                    <a:pt x="70" y="225"/>
                  </a:cubicBezTo>
                  <a:cubicBezTo>
                    <a:pt x="69" y="224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6"/>
                    <a:pt x="68" y="226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7" y="225"/>
                    <a:pt x="67" y="22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7"/>
                  </a:cubicBezTo>
                  <a:cubicBezTo>
                    <a:pt x="66" y="227"/>
                    <a:pt x="66" y="227"/>
                    <a:pt x="66" y="226"/>
                  </a:cubicBezTo>
                  <a:cubicBezTo>
                    <a:pt x="66" y="226"/>
                    <a:pt x="65" y="226"/>
                    <a:pt x="66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8"/>
                    <a:pt x="64" y="227"/>
                    <a:pt x="64" y="228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8"/>
                    <a:pt x="64" y="228"/>
                    <a:pt x="63" y="228"/>
                  </a:cubicBezTo>
                  <a:cubicBezTo>
                    <a:pt x="63" y="228"/>
                    <a:pt x="64" y="228"/>
                    <a:pt x="64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4" y="228"/>
                    <a:pt x="64" y="229"/>
                  </a:cubicBezTo>
                  <a:cubicBezTo>
                    <a:pt x="64" y="228"/>
                    <a:pt x="64" y="229"/>
                    <a:pt x="63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4" y="229"/>
                    <a:pt x="64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6" y="229"/>
                    <a:pt x="65" y="229"/>
                    <a:pt x="66" y="229"/>
                  </a:cubicBezTo>
                  <a:cubicBezTo>
                    <a:pt x="66" y="230"/>
                    <a:pt x="66" y="230"/>
                    <a:pt x="65" y="230"/>
                  </a:cubicBezTo>
                  <a:cubicBezTo>
                    <a:pt x="66" y="230"/>
                    <a:pt x="65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5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28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8"/>
                  </a:cubicBezTo>
                  <a:cubicBezTo>
                    <a:pt x="66" y="228"/>
                    <a:pt x="66" y="228"/>
                    <a:pt x="66" y="228"/>
                  </a:cubicBezTo>
                  <a:cubicBezTo>
                    <a:pt x="66" y="229"/>
                    <a:pt x="66" y="228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8" y="229"/>
                    <a:pt x="68" y="230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8"/>
                    <a:pt x="67" y="227"/>
                    <a:pt x="67" y="227"/>
                  </a:cubicBezTo>
                  <a:cubicBezTo>
                    <a:pt x="68" y="227"/>
                    <a:pt x="67" y="227"/>
                    <a:pt x="68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68" y="228"/>
                    <a:pt x="68" y="228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9" y="229"/>
                    <a:pt x="69" y="228"/>
                  </a:cubicBezTo>
                  <a:cubicBezTo>
                    <a:pt x="69" y="228"/>
                    <a:pt x="69" y="228"/>
                    <a:pt x="69" y="229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69" y="228"/>
                  </a:cubicBezTo>
                  <a:cubicBezTo>
                    <a:pt x="69" y="227"/>
                    <a:pt x="70" y="228"/>
                    <a:pt x="69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9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7"/>
                    <a:pt x="70" y="227"/>
                  </a:cubicBezTo>
                  <a:cubicBezTo>
                    <a:pt x="70" y="227"/>
                    <a:pt x="70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7"/>
                    <a:pt x="72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7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8"/>
                    <a:pt x="72" y="227"/>
                    <a:pt x="72" y="228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8"/>
                    <a:pt x="72" y="227"/>
                    <a:pt x="73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3" y="228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8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8"/>
                    <a:pt x="74" y="228"/>
                    <a:pt x="74" y="227"/>
                  </a:cubicBezTo>
                  <a:cubicBezTo>
                    <a:pt x="74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6" y="227"/>
                  </a:cubicBezTo>
                  <a:cubicBezTo>
                    <a:pt x="76" y="227"/>
                    <a:pt x="76" y="227"/>
                    <a:pt x="75" y="227"/>
                  </a:cubicBezTo>
                  <a:cubicBezTo>
                    <a:pt x="75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6"/>
                    <a:pt x="76" y="226"/>
                    <a:pt x="76" y="226"/>
                  </a:cubicBezTo>
                  <a:cubicBezTo>
                    <a:pt x="76" y="226"/>
                    <a:pt x="76" y="227"/>
                    <a:pt x="76" y="227"/>
                  </a:cubicBezTo>
                  <a:cubicBezTo>
                    <a:pt x="76" y="227"/>
                    <a:pt x="76" y="226"/>
                    <a:pt x="76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6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6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9" y="227"/>
                    <a:pt x="79" y="228"/>
                    <a:pt x="79" y="227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9"/>
                    <a:pt x="82" y="229"/>
                    <a:pt x="83" y="229"/>
                  </a:cubicBezTo>
                  <a:cubicBezTo>
                    <a:pt x="83" y="229"/>
                    <a:pt x="83" y="229"/>
                    <a:pt x="83" y="229"/>
                  </a:cubicBezTo>
                  <a:cubicBezTo>
                    <a:pt x="83" y="229"/>
                    <a:pt x="83" y="230"/>
                    <a:pt x="84" y="229"/>
                  </a:cubicBezTo>
                  <a:cubicBezTo>
                    <a:pt x="84" y="229"/>
                    <a:pt x="85" y="228"/>
                    <a:pt x="85" y="228"/>
                  </a:cubicBezTo>
                  <a:close/>
                  <a:moveTo>
                    <a:pt x="63" y="229"/>
                  </a:moveTo>
                  <a:cubicBezTo>
                    <a:pt x="63" y="229"/>
                    <a:pt x="63" y="228"/>
                    <a:pt x="63" y="228"/>
                  </a:cubicBezTo>
                  <a:lnTo>
                    <a:pt x="63" y="229"/>
                  </a:ln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29"/>
                    <a:pt x="65" y="229"/>
                  </a:cubicBezTo>
                  <a:cubicBezTo>
                    <a:pt x="65" y="230"/>
                    <a:pt x="65" y="230"/>
                    <a:pt x="65" y="230"/>
                  </a:cubicBez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29"/>
                  </a:cubicBezTo>
                  <a:lnTo>
                    <a:pt x="65" y="230"/>
                  </a:ln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lnTo>
                    <a:pt x="67" y="230"/>
                  </a:lnTo>
                  <a:close/>
                  <a:moveTo>
                    <a:pt x="73" y="227"/>
                  </a:move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8"/>
                  </a:cubicBezTo>
                  <a:lnTo>
                    <a:pt x="73" y="227"/>
                  </a:lnTo>
                  <a:close/>
                  <a:moveTo>
                    <a:pt x="75" y="228"/>
                  </a:moveTo>
                  <a:cubicBezTo>
                    <a:pt x="75" y="228"/>
                    <a:pt x="75" y="228"/>
                    <a:pt x="75" y="228"/>
                  </a:cubicBezTo>
                  <a:cubicBezTo>
                    <a:pt x="75" y="228"/>
                    <a:pt x="75" y="228"/>
                    <a:pt x="75" y="228"/>
                  </a:cubicBezTo>
                  <a:close/>
                  <a:moveTo>
                    <a:pt x="77" y="227"/>
                  </a:move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85" y="214"/>
                  </a:moveTo>
                  <a:cubicBezTo>
                    <a:pt x="85" y="215"/>
                    <a:pt x="85" y="214"/>
                    <a:pt x="84" y="213"/>
                  </a:cubicBezTo>
                  <a:cubicBezTo>
                    <a:pt x="84" y="213"/>
                    <a:pt x="84" y="214"/>
                    <a:pt x="84" y="213"/>
                  </a:cubicBezTo>
                  <a:cubicBezTo>
                    <a:pt x="83" y="213"/>
                    <a:pt x="83" y="212"/>
                    <a:pt x="83" y="212"/>
                  </a:cubicBezTo>
                  <a:cubicBezTo>
                    <a:pt x="83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1" y="213"/>
                    <a:pt x="81" y="213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79" y="212"/>
                    <a:pt x="79" y="212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4"/>
                    <a:pt x="78" y="213"/>
                    <a:pt x="78" y="213"/>
                  </a:cubicBezTo>
                  <a:cubicBezTo>
                    <a:pt x="78" y="213"/>
                    <a:pt x="77" y="213"/>
                    <a:pt x="78" y="213"/>
                  </a:cubicBezTo>
                  <a:cubicBezTo>
                    <a:pt x="78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77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6" y="213"/>
                  </a:cubicBezTo>
                  <a:cubicBezTo>
                    <a:pt x="76" y="213"/>
                    <a:pt x="77" y="213"/>
                    <a:pt x="77" y="213"/>
                  </a:cubicBezTo>
                  <a:cubicBezTo>
                    <a:pt x="76" y="213"/>
                    <a:pt x="76" y="214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4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4"/>
                  </a:cubicBezTo>
                  <a:cubicBezTo>
                    <a:pt x="75" y="214"/>
                    <a:pt x="74" y="213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3"/>
                    <a:pt x="74" y="214"/>
                    <a:pt x="73" y="214"/>
                  </a:cubicBezTo>
                  <a:cubicBezTo>
                    <a:pt x="74" y="214"/>
                    <a:pt x="73" y="214"/>
                    <a:pt x="74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3" y="215"/>
                    <a:pt x="73" y="215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5"/>
                    <a:pt x="72" y="215"/>
                    <a:pt x="72" y="216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2" y="217"/>
                  </a:cubicBezTo>
                  <a:cubicBezTo>
                    <a:pt x="72" y="217"/>
                    <a:pt x="71" y="216"/>
                    <a:pt x="71" y="217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7"/>
                  </a:cubicBezTo>
                  <a:cubicBezTo>
                    <a:pt x="71" y="216"/>
                    <a:pt x="71" y="217"/>
                    <a:pt x="71" y="217"/>
                  </a:cubicBezTo>
                  <a:cubicBezTo>
                    <a:pt x="71" y="217"/>
                    <a:pt x="70" y="217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1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1" y="218"/>
                    <a:pt x="71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9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9"/>
                  </a:cubicBezTo>
                  <a:cubicBezTo>
                    <a:pt x="71" y="219"/>
                    <a:pt x="71" y="218"/>
                    <a:pt x="72" y="218"/>
                  </a:cubicBezTo>
                  <a:cubicBezTo>
                    <a:pt x="72" y="218"/>
                    <a:pt x="72" y="218"/>
                    <a:pt x="71" y="218"/>
                  </a:cubicBezTo>
                  <a:cubicBezTo>
                    <a:pt x="71" y="218"/>
                    <a:pt x="72" y="218"/>
                    <a:pt x="72" y="218"/>
                  </a:cubicBezTo>
                  <a:cubicBezTo>
                    <a:pt x="72" y="218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8"/>
                    <a:pt x="72" y="219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9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19"/>
                    <a:pt x="72" y="218"/>
                    <a:pt x="72" y="218"/>
                  </a:cubicBezTo>
                  <a:cubicBezTo>
                    <a:pt x="73" y="219"/>
                    <a:pt x="73" y="219"/>
                    <a:pt x="72" y="219"/>
                  </a:cubicBezTo>
                  <a:cubicBezTo>
                    <a:pt x="73" y="219"/>
                    <a:pt x="72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9"/>
                    <a:pt x="72" y="219"/>
                    <a:pt x="72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8"/>
                    <a:pt x="73" y="219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8"/>
                    <a:pt x="73" y="218"/>
                    <a:pt x="72" y="218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3" y="219"/>
                    <a:pt x="74" y="219"/>
                    <a:pt x="74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4" y="219"/>
                    <a:pt x="74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9"/>
                  </a:cubicBezTo>
                  <a:cubicBezTo>
                    <a:pt x="74" y="219"/>
                    <a:pt x="74" y="219"/>
                    <a:pt x="74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4" y="219"/>
                    <a:pt x="73" y="218"/>
                    <a:pt x="74" y="218"/>
                  </a:cubicBezTo>
                  <a:cubicBezTo>
                    <a:pt x="73" y="218"/>
                    <a:pt x="74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3" y="217"/>
                  </a:cubicBezTo>
                  <a:cubicBezTo>
                    <a:pt x="73" y="217"/>
                    <a:pt x="73" y="216"/>
                    <a:pt x="73" y="216"/>
                  </a:cubicBezTo>
                  <a:cubicBezTo>
                    <a:pt x="73" y="216"/>
                    <a:pt x="73" y="216"/>
                    <a:pt x="73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4" y="217"/>
                    <a:pt x="74" y="217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7"/>
                  </a:cubicBezTo>
                  <a:cubicBezTo>
                    <a:pt x="74" y="217"/>
                    <a:pt x="74" y="217"/>
                    <a:pt x="75" y="218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5" y="218"/>
                    <a:pt x="75" y="218"/>
                    <a:pt x="75" y="218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6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6"/>
                    <a:pt x="76" y="217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7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7" y="216"/>
                  </a:cubicBezTo>
                  <a:cubicBezTo>
                    <a:pt x="76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6" y="215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5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8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8" y="216"/>
                    <a:pt x="77" y="216"/>
                    <a:pt x="77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5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6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80" y="214"/>
                    <a:pt x="79" y="215"/>
                    <a:pt x="79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2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6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3" y="215"/>
                    <a:pt x="82" y="216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6"/>
                    <a:pt x="84" y="215"/>
                  </a:cubicBezTo>
                  <a:cubicBezTo>
                    <a:pt x="84" y="215"/>
                    <a:pt x="84" y="216"/>
                    <a:pt x="84" y="216"/>
                  </a:cubicBezTo>
                  <a:cubicBezTo>
                    <a:pt x="84" y="215"/>
                    <a:pt x="84" y="216"/>
                    <a:pt x="84" y="215"/>
                  </a:cubicBezTo>
                  <a:cubicBezTo>
                    <a:pt x="85" y="215"/>
                    <a:pt x="85" y="214"/>
                    <a:pt x="85" y="214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8"/>
                    <a:pt x="73" y="218"/>
                  </a:cubicBezTo>
                  <a:lnTo>
                    <a:pt x="73" y="219"/>
                  </a:lnTo>
                  <a:close/>
                  <a:moveTo>
                    <a:pt x="77" y="216"/>
                  </a:move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lose/>
                  <a:moveTo>
                    <a:pt x="78" y="216"/>
                  </a:move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66" y="240"/>
                  </a:moveTo>
                  <a:cubicBezTo>
                    <a:pt x="66" y="240"/>
                    <a:pt x="65" y="240"/>
                    <a:pt x="65" y="239"/>
                  </a:cubicBezTo>
                  <a:cubicBezTo>
                    <a:pt x="65" y="239"/>
                    <a:pt x="65" y="239"/>
                    <a:pt x="66" y="240"/>
                  </a:cubicBezTo>
                  <a:close/>
                  <a:moveTo>
                    <a:pt x="77" y="241"/>
                  </a:moveTo>
                  <a:cubicBezTo>
                    <a:pt x="76" y="241"/>
                    <a:pt x="76" y="241"/>
                    <a:pt x="77" y="240"/>
                  </a:cubicBezTo>
                  <a:cubicBezTo>
                    <a:pt x="76" y="240"/>
                    <a:pt x="76" y="240"/>
                    <a:pt x="76" y="240"/>
                  </a:cubicBezTo>
                  <a:cubicBezTo>
                    <a:pt x="76" y="240"/>
                    <a:pt x="76" y="239"/>
                    <a:pt x="76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8"/>
                  </a:cubicBezTo>
                  <a:cubicBezTo>
                    <a:pt x="75" y="238"/>
                    <a:pt x="74" y="238"/>
                    <a:pt x="74" y="238"/>
                  </a:cubicBezTo>
                  <a:cubicBezTo>
                    <a:pt x="73" y="238"/>
                    <a:pt x="73" y="238"/>
                    <a:pt x="72" y="238"/>
                  </a:cubicBezTo>
                  <a:cubicBezTo>
                    <a:pt x="72" y="238"/>
                    <a:pt x="72" y="238"/>
                    <a:pt x="72" y="239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1" y="239"/>
                    <a:pt x="72" y="238"/>
                    <a:pt x="72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7"/>
                    <a:pt x="71" y="238"/>
                  </a:cubicBezTo>
                  <a:cubicBezTo>
                    <a:pt x="71" y="237"/>
                    <a:pt x="71" y="237"/>
                    <a:pt x="71" y="237"/>
                  </a:cubicBezTo>
                  <a:cubicBezTo>
                    <a:pt x="70" y="238"/>
                    <a:pt x="70" y="237"/>
                    <a:pt x="70" y="238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0" y="237"/>
                    <a:pt x="70" y="237"/>
                    <a:pt x="70" y="238"/>
                  </a:cubicBezTo>
                  <a:cubicBezTo>
                    <a:pt x="70" y="238"/>
                    <a:pt x="70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7"/>
                    <a:pt x="69" y="238"/>
                    <a:pt x="69" y="237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8" y="237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1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1"/>
                  </a:cubicBezTo>
                  <a:cubicBezTo>
                    <a:pt x="66" y="241"/>
                    <a:pt x="66" y="241"/>
                    <a:pt x="67" y="241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2"/>
                  </a:cubicBezTo>
                  <a:cubicBezTo>
                    <a:pt x="67" y="241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1"/>
                  </a:cubicBezTo>
                  <a:cubicBezTo>
                    <a:pt x="67" y="242"/>
                    <a:pt x="67" y="241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8" y="242"/>
                  </a:cubicBezTo>
                  <a:cubicBezTo>
                    <a:pt x="68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8" y="242"/>
                    <a:pt x="68" y="242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2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9" y="242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0"/>
                    <a:pt x="69" y="241"/>
                    <a:pt x="69" y="240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0"/>
                    <a:pt x="69" y="240"/>
                  </a:cubicBezTo>
                  <a:cubicBezTo>
                    <a:pt x="69" y="240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1" y="240"/>
                    <a:pt x="70" y="241"/>
                  </a:cubicBezTo>
                  <a:cubicBezTo>
                    <a:pt x="70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2" y="240"/>
                    <a:pt x="72" y="241"/>
                  </a:cubicBezTo>
                  <a:cubicBezTo>
                    <a:pt x="72" y="241"/>
                    <a:pt x="71" y="241"/>
                    <a:pt x="71" y="241"/>
                  </a:cubicBezTo>
                  <a:cubicBezTo>
                    <a:pt x="71" y="241"/>
                    <a:pt x="72" y="241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1"/>
                    <a:pt x="72" y="241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3" y="239"/>
                    <a:pt x="73" y="239"/>
                  </a:cubicBezTo>
                  <a:cubicBezTo>
                    <a:pt x="72" y="240"/>
                    <a:pt x="73" y="239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1"/>
                  </a:cubicBezTo>
                  <a:cubicBezTo>
                    <a:pt x="72" y="240"/>
                    <a:pt x="72" y="240"/>
                    <a:pt x="73" y="240"/>
                  </a:cubicBezTo>
                  <a:cubicBezTo>
                    <a:pt x="73" y="240"/>
                    <a:pt x="72" y="240"/>
                    <a:pt x="72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3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5" y="241"/>
                    <a:pt x="74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2"/>
                    <a:pt x="75" y="242"/>
                    <a:pt x="76" y="242"/>
                  </a:cubicBezTo>
                  <a:cubicBezTo>
                    <a:pt x="76" y="242"/>
                    <a:pt x="77" y="241"/>
                    <a:pt x="77" y="241"/>
                  </a:cubicBezTo>
                  <a:close/>
                  <a:moveTo>
                    <a:pt x="66" y="240"/>
                  </a:moveTo>
                  <a:cubicBezTo>
                    <a:pt x="66" y="240"/>
                    <a:pt x="66" y="240"/>
                    <a:pt x="66" y="239"/>
                  </a:cubicBezTo>
                  <a:lnTo>
                    <a:pt x="66" y="240"/>
                  </a:lnTo>
                  <a:close/>
                  <a:moveTo>
                    <a:pt x="67" y="241"/>
                  </a:move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lnTo>
                    <a:pt x="67" y="242"/>
                  </a:lnTo>
                  <a:close/>
                  <a:moveTo>
                    <a:pt x="67" y="242"/>
                  </a:move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70" y="241"/>
                  </a:move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lose/>
                  <a:moveTo>
                    <a:pt x="71" y="241"/>
                  </a:moveTo>
                  <a:cubicBezTo>
                    <a:pt x="71" y="241"/>
                    <a:pt x="72" y="241"/>
                    <a:pt x="71" y="241"/>
                  </a:cubicBezTo>
                  <a:cubicBezTo>
                    <a:pt x="72" y="241"/>
                    <a:pt x="71" y="241"/>
                    <a:pt x="71" y="241"/>
                  </a:cubicBezTo>
                  <a:close/>
                  <a:moveTo>
                    <a:pt x="73" y="240"/>
                  </a:move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lnTo>
                    <a:pt x="73" y="240"/>
                  </a:lnTo>
                  <a:close/>
                  <a:moveTo>
                    <a:pt x="72" y="251"/>
                  </a:move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lose/>
                  <a:moveTo>
                    <a:pt x="73" y="257"/>
                  </a:moveTo>
                  <a:cubicBezTo>
                    <a:pt x="73" y="257"/>
                    <a:pt x="73" y="257"/>
                    <a:pt x="74" y="257"/>
                  </a:cubicBezTo>
                  <a:cubicBezTo>
                    <a:pt x="74" y="257"/>
                    <a:pt x="74" y="257"/>
                    <a:pt x="74" y="257"/>
                  </a:cubicBezTo>
                  <a:cubicBezTo>
                    <a:pt x="74" y="257"/>
                    <a:pt x="75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5" y="255"/>
                    <a:pt x="74" y="255"/>
                    <a:pt x="75" y="255"/>
                  </a:cubicBezTo>
                  <a:cubicBezTo>
                    <a:pt x="75" y="255"/>
                    <a:pt x="74" y="254"/>
                    <a:pt x="74" y="254"/>
                  </a:cubicBezTo>
                  <a:cubicBezTo>
                    <a:pt x="73" y="254"/>
                    <a:pt x="74" y="254"/>
                    <a:pt x="73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3" y="254"/>
                    <a:pt x="74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4" y="254"/>
                    <a:pt x="74" y="253"/>
                  </a:cubicBezTo>
                  <a:cubicBezTo>
                    <a:pt x="74" y="253"/>
                    <a:pt x="73" y="253"/>
                    <a:pt x="73" y="253"/>
                  </a:cubicBezTo>
                  <a:cubicBezTo>
                    <a:pt x="74" y="253"/>
                    <a:pt x="73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2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4" y="252"/>
                    <a:pt x="73" y="252"/>
                    <a:pt x="74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4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2" y="252"/>
                  </a:cubicBezTo>
                  <a:cubicBezTo>
                    <a:pt x="72" y="252"/>
                    <a:pt x="73" y="252"/>
                    <a:pt x="73" y="252"/>
                  </a:cubicBezTo>
                  <a:cubicBezTo>
                    <a:pt x="73" y="252"/>
                    <a:pt x="73" y="251"/>
                    <a:pt x="73" y="251"/>
                  </a:cubicBezTo>
                  <a:cubicBezTo>
                    <a:pt x="73" y="251"/>
                    <a:pt x="73" y="251"/>
                    <a:pt x="73" y="251"/>
                  </a:cubicBezTo>
                  <a:cubicBezTo>
                    <a:pt x="73" y="251"/>
                    <a:pt x="72" y="252"/>
                    <a:pt x="73" y="251"/>
                  </a:cubicBezTo>
                  <a:cubicBezTo>
                    <a:pt x="72" y="251"/>
                    <a:pt x="72" y="251"/>
                    <a:pt x="72" y="252"/>
                  </a:cubicBezTo>
                  <a:cubicBezTo>
                    <a:pt x="72" y="252"/>
                    <a:pt x="72" y="251"/>
                    <a:pt x="72" y="252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3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1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1"/>
                    <a:pt x="71" y="251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69" y="252"/>
                    <a:pt x="70" y="252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2"/>
                    <a:pt x="70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70" y="252"/>
                    <a:pt x="69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2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71" y="252"/>
                    <a:pt x="69" y="253"/>
                    <a:pt x="70" y="253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2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4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4"/>
                  </a:cubicBezTo>
                  <a:cubicBezTo>
                    <a:pt x="70" y="254"/>
                    <a:pt x="71" y="253"/>
                    <a:pt x="71" y="253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3"/>
                    <a:pt x="71" y="254"/>
                    <a:pt x="71" y="254"/>
                  </a:cubicBezTo>
                  <a:cubicBezTo>
                    <a:pt x="70" y="254"/>
                    <a:pt x="71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2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0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2" y="255"/>
                    <a:pt x="73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1" y="255"/>
                  </a:cubicBezTo>
                  <a:cubicBezTo>
                    <a:pt x="72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6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3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7"/>
                  </a:cubicBezTo>
                  <a:cubicBezTo>
                    <a:pt x="72" y="257"/>
                    <a:pt x="73" y="257"/>
                    <a:pt x="73" y="257"/>
                  </a:cubicBezTo>
                  <a:close/>
                  <a:moveTo>
                    <a:pt x="71" y="251"/>
                  </a:moveTo>
                  <a:cubicBezTo>
                    <a:pt x="72" y="251"/>
                    <a:pt x="72" y="251"/>
                    <a:pt x="72" y="251"/>
                  </a:cubicBezTo>
                  <a:lnTo>
                    <a:pt x="71" y="251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69" y="253"/>
                    <a:pt x="69" y="252"/>
                    <a:pt x="69" y="252"/>
                  </a:cubicBezTo>
                  <a:lnTo>
                    <a:pt x="69" y="253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70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lose/>
                  <a:moveTo>
                    <a:pt x="69" y="253"/>
                  </a:move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lnTo>
                    <a:pt x="69" y="253"/>
                  </a:ln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2" y="255"/>
                  </a:move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2"/>
                    <a:pt x="87" y="223"/>
                  </a:cubicBezTo>
                  <a:close/>
                  <a:moveTo>
                    <a:pt x="96" y="235"/>
                  </a:moveTo>
                  <a:cubicBezTo>
                    <a:pt x="96" y="235"/>
                    <a:pt x="96" y="235"/>
                    <a:pt x="97" y="234"/>
                  </a:cubicBezTo>
                  <a:cubicBezTo>
                    <a:pt x="97" y="234"/>
                    <a:pt x="96" y="234"/>
                    <a:pt x="97" y="234"/>
                  </a:cubicBezTo>
                  <a:cubicBezTo>
                    <a:pt x="97" y="233"/>
                    <a:pt x="97" y="233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7" y="231"/>
                    <a:pt x="96" y="231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6" y="231"/>
                    <a:pt x="96" y="231"/>
                    <a:pt x="97" y="231"/>
                  </a:cubicBezTo>
                  <a:cubicBezTo>
                    <a:pt x="97" y="231"/>
                    <a:pt x="97" y="230"/>
                    <a:pt x="97" y="229"/>
                  </a:cubicBezTo>
                  <a:cubicBezTo>
                    <a:pt x="96" y="229"/>
                    <a:pt x="96" y="228"/>
                    <a:pt x="96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7"/>
                  </a:cubicBezTo>
                  <a:cubicBezTo>
                    <a:pt x="95" y="228"/>
                    <a:pt x="95" y="227"/>
                    <a:pt x="95" y="228"/>
                  </a:cubicBezTo>
                  <a:cubicBezTo>
                    <a:pt x="94" y="228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7"/>
                  </a:cubicBezTo>
                  <a:cubicBezTo>
                    <a:pt x="94" y="227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6"/>
                  </a:cubicBezTo>
                  <a:cubicBezTo>
                    <a:pt x="95" y="226"/>
                    <a:pt x="95" y="227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4" y="226"/>
                    <a:pt x="95" y="226"/>
                    <a:pt x="94" y="226"/>
                  </a:cubicBezTo>
                  <a:cubicBezTo>
                    <a:pt x="95" y="226"/>
                    <a:pt x="95" y="226"/>
                    <a:pt x="95" y="225"/>
                  </a:cubicBezTo>
                  <a:cubicBezTo>
                    <a:pt x="94" y="226"/>
                    <a:pt x="95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3" y="225"/>
                    <a:pt x="94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4"/>
                    <a:pt x="92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3"/>
                  </a:cubicBezTo>
                  <a:cubicBezTo>
                    <a:pt x="92" y="223"/>
                    <a:pt x="92" y="224"/>
                    <a:pt x="92" y="223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3"/>
                    <a:pt x="92" y="223"/>
                    <a:pt x="91" y="223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1" y="223"/>
                    <a:pt x="91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2"/>
                    <a:pt x="90" y="223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90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2"/>
                    <a:pt x="89" y="223"/>
                    <a:pt x="89" y="222"/>
                  </a:cubicBezTo>
                  <a:cubicBezTo>
                    <a:pt x="88" y="223"/>
                    <a:pt x="88" y="222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2"/>
                  </a:cubicBezTo>
                  <a:cubicBezTo>
                    <a:pt x="88" y="222"/>
                    <a:pt x="87" y="222"/>
                    <a:pt x="87" y="223"/>
                  </a:cubicBez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4"/>
                    <a:pt x="88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9" y="224"/>
                    <a:pt x="89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9" y="224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90" y="225"/>
                    <a:pt x="90" y="225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90" y="225"/>
                    <a:pt x="90" y="225"/>
                  </a:cubicBezTo>
                  <a:cubicBezTo>
                    <a:pt x="90" y="225"/>
                    <a:pt x="90" y="224"/>
                    <a:pt x="90" y="224"/>
                  </a:cubicBezTo>
                  <a:cubicBezTo>
                    <a:pt x="90" y="224"/>
                    <a:pt x="90" y="224"/>
                    <a:pt x="90" y="225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5"/>
                    <a:pt x="90" y="225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89" y="226"/>
                    <a:pt x="89" y="226"/>
                  </a:cubicBezTo>
                  <a:cubicBezTo>
                    <a:pt x="90" y="226"/>
                    <a:pt x="90" y="225"/>
                    <a:pt x="90" y="226"/>
                  </a:cubicBezTo>
                  <a:cubicBezTo>
                    <a:pt x="90" y="226"/>
                    <a:pt x="90" y="226"/>
                    <a:pt x="89" y="226"/>
                  </a:cubicBezTo>
                  <a:cubicBezTo>
                    <a:pt x="89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0" y="227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6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2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2" y="226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6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1" y="227"/>
                    <a:pt x="91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8"/>
                    <a:pt x="92" y="227"/>
                    <a:pt x="92" y="228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3" y="227"/>
                    <a:pt x="92" y="227"/>
                  </a:cubicBezTo>
                  <a:cubicBezTo>
                    <a:pt x="92" y="227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2" y="228"/>
                  </a:cubicBezTo>
                  <a:cubicBezTo>
                    <a:pt x="92" y="229"/>
                    <a:pt x="92" y="229"/>
                    <a:pt x="92" y="229"/>
                  </a:cubicBezTo>
                  <a:cubicBezTo>
                    <a:pt x="92" y="229"/>
                    <a:pt x="92" y="228"/>
                    <a:pt x="93" y="228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4" y="229"/>
                    <a:pt x="93" y="229"/>
                    <a:pt x="93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5" y="229"/>
                    <a:pt x="95" y="229"/>
                  </a:cubicBezTo>
                  <a:cubicBezTo>
                    <a:pt x="94" y="229"/>
                    <a:pt x="95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5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5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3"/>
                    <a:pt x="95" y="233"/>
                  </a:cubicBezTo>
                  <a:cubicBezTo>
                    <a:pt x="95" y="233"/>
                    <a:pt x="95" y="233"/>
                    <a:pt x="94" y="233"/>
                  </a:cubicBezTo>
                  <a:cubicBezTo>
                    <a:pt x="95" y="233"/>
                    <a:pt x="94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4" y="234"/>
                    <a:pt x="94" y="234"/>
                    <a:pt x="95" y="234"/>
                  </a:cubicBezTo>
                  <a:cubicBezTo>
                    <a:pt x="95" y="234"/>
                    <a:pt x="94" y="234"/>
                    <a:pt x="94" y="234"/>
                  </a:cubicBezTo>
                  <a:cubicBezTo>
                    <a:pt x="95" y="234"/>
                    <a:pt x="94" y="235"/>
                    <a:pt x="95" y="235"/>
                  </a:cubicBezTo>
                  <a:cubicBezTo>
                    <a:pt x="95" y="235"/>
                    <a:pt x="96" y="235"/>
                    <a:pt x="96" y="23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lnTo>
                    <a:pt x="87" y="223"/>
                  </a:ln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9" y="226"/>
                  </a:move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lose/>
                  <a:moveTo>
                    <a:pt x="92" y="227"/>
                  </a:move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lnTo>
                    <a:pt x="92" y="227"/>
                  </a:lnTo>
                  <a:close/>
                  <a:moveTo>
                    <a:pt x="92" y="229"/>
                  </a:move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2" y="229"/>
                  </a:cubicBezTo>
                  <a:close/>
                  <a:moveTo>
                    <a:pt x="94" y="230"/>
                  </a:move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6" y="249"/>
                  </a:moveTo>
                  <a:cubicBezTo>
                    <a:pt x="86" y="249"/>
                    <a:pt x="86" y="249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8" y="247"/>
                    <a:pt x="88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8" y="246"/>
                    <a:pt x="88" y="245"/>
                    <a:pt x="88" y="245"/>
                  </a:cubicBezTo>
                  <a:cubicBezTo>
                    <a:pt x="87" y="244"/>
                    <a:pt x="87" y="244"/>
                    <a:pt x="87" y="243"/>
                  </a:cubicBezTo>
                  <a:cubicBezTo>
                    <a:pt x="86" y="243"/>
                    <a:pt x="87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7" y="243"/>
                  </a:cubicBezTo>
                  <a:cubicBezTo>
                    <a:pt x="87" y="243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7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7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0"/>
                    <a:pt x="86" y="240"/>
                  </a:cubicBezTo>
                  <a:cubicBezTo>
                    <a:pt x="86" y="240"/>
                    <a:pt x="86" y="241"/>
                    <a:pt x="85" y="241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6" y="240"/>
                    <a:pt x="86" y="240"/>
                    <a:pt x="85" y="240"/>
                  </a:cubicBezTo>
                  <a:cubicBezTo>
                    <a:pt x="86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4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39"/>
                    <a:pt x="84" y="239"/>
                  </a:cubicBezTo>
                  <a:cubicBezTo>
                    <a:pt x="85" y="239"/>
                    <a:pt x="85" y="239"/>
                    <a:pt x="85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3" y="239"/>
                  </a:cubicBezTo>
                  <a:cubicBezTo>
                    <a:pt x="83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8"/>
                    <a:pt x="83" y="239"/>
                    <a:pt x="83" y="238"/>
                  </a:cubicBezTo>
                  <a:cubicBezTo>
                    <a:pt x="83" y="239"/>
                    <a:pt x="83" y="238"/>
                    <a:pt x="82" y="239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38"/>
                    <a:pt x="82" y="238"/>
                    <a:pt x="83" y="238"/>
                  </a:cubicBezTo>
                  <a:cubicBezTo>
                    <a:pt x="83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9"/>
                    <a:pt x="82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1" y="239"/>
                    <a:pt x="81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8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40"/>
                  </a:cubicBezTo>
                  <a:cubicBezTo>
                    <a:pt x="81" y="240"/>
                    <a:pt x="81" y="239"/>
                    <a:pt x="82" y="239"/>
                  </a:cubicBezTo>
                  <a:cubicBezTo>
                    <a:pt x="82" y="239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2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0"/>
                    <a:pt x="82" y="240"/>
                    <a:pt x="81" y="240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0"/>
                    <a:pt x="81" y="241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0"/>
                    <a:pt x="81" y="241"/>
                    <a:pt x="81" y="241"/>
                  </a:cubicBezTo>
                  <a:cubicBezTo>
                    <a:pt x="81" y="241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2"/>
                    <a:pt x="81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3" y="241"/>
                    <a:pt x="83" y="240"/>
                    <a:pt x="83" y="240"/>
                  </a:cubicBezTo>
                  <a:cubicBezTo>
                    <a:pt x="83" y="240"/>
                    <a:pt x="83" y="240"/>
                    <a:pt x="83" y="241"/>
                  </a:cubicBezTo>
                  <a:cubicBezTo>
                    <a:pt x="83" y="241"/>
                    <a:pt x="83" y="241"/>
                    <a:pt x="83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2"/>
                    <a:pt x="82" y="241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1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3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3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4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4" y="242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3" y="244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4"/>
                    <a:pt x="84" y="243"/>
                    <a:pt x="83" y="244"/>
                  </a:cubicBezTo>
                  <a:cubicBezTo>
                    <a:pt x="84" y="243"/>
                    <a:pt x="83" y="244"/>
                    <a:pt x="84" y="244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3" y="244"/>
                    <a:pt x="83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5" y="244"/>
                    <a:pt x="84" y="244"/>
                    <a:pt x="84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6" y="244"/>
                  </a:cubicBezTo>
                  <a:cubicBezTo>
                    <a:pt x="85" y="244"/>
                    <a:pt x="86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5"/>
                    <a:pt x="84" y="245"/>
                  </a:cubicBezTo>
                  <a:cubicBezTo>
                    <a:pt x="85" y="245"/>
                    <a:pt x="84" y="245"/>
                    <a:pt x="84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4" y="246"/>
                    <a:pt x="84" y="246"/>
                    <a:pt x="84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6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4" y="247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9"/>
                    <a:pt x="86" y="249"/>
                    <a:pt x="86" y="249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3" y="243"/>
                  </a:move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lose/>
                  <a:moveTo>
                    <a:pt x="83" y="244"/>
                  </a:move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3" y="244"/>
                  </a:cubicBezTo>
                  <a:close/>
                  <a:moveTo>
                    <a:pt x="85" y="245"/>
                  </a:move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lose/>
                  <a:moveTo>
                    <a:pt x="41" y="154"/>
                  </a:moveTo>
                  <a:cubicBezTo>
                    <a:pt x="41" y="154"/>
                    <a:pt x="41" y="153"/>
                    <a:pt x="41" y="154"/>
                  </a:cubicBezTo>
                  <a:cubicBezTo>
                    <a:pt x="41" y="154"/>
                    <a:pt x="41" y="154"/>
                    <a:pt x="41" y="154"/>
                  </a:cubicBezTo>
                  <a:close/>
                  <a:moveTo>
                    <a:pt x="42" y="153"/>
                  </a:moveTo>
                  <a:cubicBezTo>
                    <a:pt x="40" y="151"/>
                    <a:pt x="39" y="149"/>
                    <a:pt x="38" y="147"/>
                  </a:cubicBezTo>
                  <a:cubicBezTo>
                    <a:pt x="37" y="146"/>
                    <a:pt x="36" y="146"/>
                    <a:pt x="36" y="145"/>
                  </a:cubicBezTo>
                  <a:cubicBezTo>
                    <a:pt x="35" y="144"/>
                    <a:pt x="33" y="143"/>
                    <a:pt x="32" y="143"/>
                  </a:cubicBezTo>
                  <a:cubicBezTo>
                    <a:pt x="30" y="142"/>
                    <a:pt x="28" y="141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4" y="142"/>
                    <a:pt x="23" y="143"/>
                    <a:pt x="22" y="143"/>
                  </a:cubicBezTo>
                  <a:cubicBezTo>
                    <a:pt x="22" y="143"/>
                    <a:pt x="21" y="143"/>
                    <a:pt x="22" y="144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4"/>
                    <a:pt x="21" y="144"/>
                    <a:pt x="20" y="144"/>
                  </a:cubicBezTo>
                  <a:cubicBezTo>
                    <a:pt x="17" y="145"/>
                    <a:pt x="14" y="147"/>
                    <a:pt x="12" y="149"/>
                  </a:cubicBezTo>
                  <a:cubicBezTo>
                    <a:pt x="9" y="151"/>
                    <a:pt x="7" y="154"/>
                    <a:pt x="6" y="157"/>
                  </a:cubicBezTo>
                  <a:cubicBezTo>
                    <a:pt x="6" y="158"/>
                    <a:pt x="5" y="158"/>
                    <a:pt x="5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5" y="159"/>
                    <a:pt x="5" y="159"/>
                    <a:pt x="4" y="160"/>
                  </a:cubicBezTo>
                  <a:cubicBezTo>
                    <a:pt x="5" y="160"/>
                    <a:pt x="4" y="160"/>
                    <a:pt x="5" y="160"/>
                  </a:cubicBezTo>
                  <a:cubicBezTo>
                    <a:pt x="5" y="160"/>
                    <a:pt x="4" y="160"/>
                    <a:pt x="4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4" y="162"/>
                    <a:pt x="4" y="160"/>
                    <a:pt x="3" y="161"/>
                  </a:cubicBezTo>
                  <a:cubicBezTo>
                    <a:pt x="3" y="163"/>
                    <a:pt x="3" y="164"/>
                    <a:pt x="2" y="166"/>
                  </a:cubicBezTo>
                  <a:cubicBezTo>
                    <a:pt x="2" y="166"/>
                    <a:pt x="3" y="166"/>
                    <a:pt x="3" y="166"/>
                  </a:cubicBezTo>
                  <a:cubicBezTo>
                    <a:pt x="2" y="166"/>
                    <a:pt x="3" y="166"/>
                    <a:pt x="2" y="166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7"/>
                    <a:pt x="2" y="167"/>
                    <a:pt x="2" y="168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2" y="168"/>
                    <a:pt x="2" y="169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6" y="170"/>
                  </a:cubicBezTo>
                  <a:cubicBezTo>
                    <a:pt x="5" y="169"/>
                    <a:pt x="6" y="170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8"/>
                    <a:pt x="9" y="168"/>
                    <a:pt x="10" y="167"/>
                  </a:cubicBezTo>
                  <a:cubicBezTo>
                    <a:pt x="11" y="166"/>
                    <a:pt x="12" y="167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4" y="166"/>
                    <a:pt x="14" y="166"/>
                    <a:pt x="15" y="166"/>
                  </a:cubicBezTo>
                  <a:cubicBezTo>
                    <a:pt x="15" y="166"/>
                    <a:pt x="15" y="166"/>
                    <a:pt x="15" y="165"/>
                  </a:cubicBezTo>
                  <a:cubicBezTo>
                    <a:pt x="15" y="166"/>
                    <a:pt x="16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8" y="165"/>
                    <a:pt x="18" y="165"/>
                    <a:pt x="18" y="166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19" y="166"/>
                    <a:pt x="20" y="166"/>
                    <a:pt x="20" y="166"/>
                  </a:cubicBezTo>
                  <a:cubicBezTo>
                    <a:pt x="20" y="165"/>
                    <a:pt x="20" y="165"/>
                    <a:pt x="21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21" y="166"/>
                    <a:pt x="22" y="167"/>
                    <a:pt x="24" y="167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6" y="168"/>
                    <a:pt x="27" y="168"/>
                    <a:pt x="28" y="167"/>
                  </a:cubicBezTo>
                  <a:cubicBezTo>
                    <a:pt x="29" y="168"/>
                    <a:pt x="29" y="168"/>
                    <a:pt x="30" y="167"/>
                  </a:cubicBezTo>
                  <a:cubicBezTo>
                    <a:pt x="30" y="167"/>
                    <a:pt x="30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2" y="167"/>
                    <a:pt x="32" y="167"/>
                    <a:pt x="33" y="166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6"/>
                    <a:pt x="33" y="166"/>
                    <a:pt x="34" y="166"/>
                  </a:cubicBezTo>
                  <a:cubicBezTo>
                    <a:pt x="34" y="165"/>
                    <a:pt x="35" y="165"/>
                    <a:pt x="34" y="165"/>
                  </a:cubicBezTo>
                  <a:cubicBezTo>
                    <a:pt x="34" y="165"/>
                    <a:pt x="35" y="165"/>
                    <a:pt x="35" y="165"/>
                  </a:cubicBezTo>
                  <a:cubicBezTo>
                    <a:pt x="35" y="165"/>
                    <a:pt x="35" y="165"/>
                    <a:pt x="35" y="165"/>
                  </a:cubicBezTo>
                  <a:cubicBezTo>
                    <a:pt x="36" y="165"/>
                    <a:pt x="36" y="164"/>
                    <a:pt x="37" y="163"/>
                  </a:cubicBezTo>
                  <a:cubicBezTo>
                    <a:pt x="38" y="163"/>
                    <a:pt x="38" y="162"/>
                    <a:pt x="39" y="162"/>
                  </a:cubicBezTo>
                  <a:cubicBezTo>
                    <a:pt x="39" y="162"/>
                    <a:pt x="39" y="161"/>
                    <a:pt x="39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40" y="160"/>
                    <a:pt x="40" y="160"/>
                    <a:pt x="40" y="159"/>
                  </a:cubicBezTo>
                  <a:cubicBezTo>
                    <a:pt x="41" y="159"/>
                    <a:pt x="40" y="159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7"/>
                    <a:pt x="40" y="157"/>
                  </a:cubicBezTo>
                  <a:cubicBezTo>
                    <a:pt x="40" y="158"/>
                    <a:pt x="40" y="158"/>
                    <a:pt x="41" y="158"/>
                  </a:cubicBezTo>
                  <a:cubicBezTo>
                    <a:pt x="41" y="158"/>
                    <a:pt x="40" y="157"/>
                    <a:pt x="41" y="157"/>
                  </a:cubicBezTo>
                  <a:cubicBezTo>
                    <a:pt x="41" y="157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5"/>
                    <a:pt x="40" y="155"/>
                  </a:cubicBezTo>
                  <a:cubicBezTo>
                    <a:pt x="41" y="155"/>
                    <a:pt x="41" y="156"/>
                    <a:pt x="41" y="155"/>
                  </a:cubicBezTo>
                  <a:cubicBezTo>
                    <a:pt x="41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40" y="157"/>
                    <a:pt x="39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40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39" y="159"/>
                    <a:pt x="38" y="159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1"/>
                    <a:pt x="38" y="160"/>
                    <a:pt x="38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7" y="161"/>
                    <a:pt x="37" y="161"/>
                  </a:cubicBezTo>
                  <a:cubicBezTo>
                    <a:pt x="37" y="161"/>
                    <a:pt x="37" y="161"/>
                    <a:pt x="36" y="162"/>
                  </a:cubicBezTo>
                  <a:cubicBezTo>
                    <a:pt x="36" y="162"/>
                    <a:pt x="36" y="161"/>
                    <a:pt x="36" y="161"/>
                  </a:cubicBezTo>
                  <a:cubicBezTo>
                    <a:pt x="36" y="162"/>
                    <a:pt x="36" y="162"/>
                    <a:pt x="36" y="162"/>
                  </a:cubicBezTo>
                  <a:cubicBezTo>
                    <a:pt x="36" y="162"/>
                    <a:pt x="36" y="162"/>
                    <a:pt x="36" y="163"/>
                  </a:cubicBezTo>
                  <a:cubicBezTo>
                    <a:pt x="36" y="163"/>
                    <a:pt x="36" y="163"/>
                    <a:pt x="36" y="163"/>
                  </a:cubicBezTo>
                  <a:cubicBezTo>
                    <a:pt x="36" y="163"/>
                    <a:pt x="35" y="162"/>
                    <a:pt x="35" y="162"/>
                  </a:cubicBezTo>
                  <a:cubicBezTo>
                    <a:pt x="35" y="162"/>
                    <a:pt x="36" y="162"/>
                    <a:pt x="35" y="162"/>
                  </a:cubicBezTo>
                  <a:cubicBezTo>
                    <a:pt x="35" y="161"/>
                    <a:pt x="35" y="161"/>
                    <a:pt x="36" y="161"/>
                  </a:cubicBezTo>
                  <a:cubicBezTo>
                    <a:pt x="36" y="161"/>
                    <a:pt x="36" y="161"/>
                    <a:pt x="35" y="161"/>
                  </a:cubicBezTo>
                  <a:cubicBezTo>
                    <a:pt x="35" y="161"/>
                    <a:pt x="35" y="161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5" y="163"/>
                    <a:pt x="35" y="162"/>
                    <a:pt x="34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3"/>
                    <a:pt x="34" y="162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3" y="164"/>
                    <a:pt x="33" y="163"/>
                    <a:pt x="33" y="163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3"/>
                    <a:pt x="33" y="163"/>
                    <a:pt x="33" y="162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4"/>
                    <a:pt x="33" y="163"/>
                    <a:pt x="32" y="163"/>
                  </a:cubicBezTo>
                  <a:cubicBezTo>
                    <a:pt x="33" y="163"/>
                    <a:pt x="32" y="164"/>
                    <a:pt x="33" y="164"/>
                  </a:cubicBezTo>
                  <a:cubicBezTo>
                    <a:pt x="32" y="164"/>
                    <a:pt x="32" y="165"/>
                    <a:pt x="32" y="165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3"/>
                    <a:pt x="31" y="163"/>
                    <a:pt x="31" y="163"/>
                  </a:cubicBezTo>
                  <a:cubicBezTo>
                    <a:pt x="31" y="163"/>
                    <a:pt x="31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0" y="164"/>
                    <a:pt x="30" y="164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4"/>
                    <a:pt x="30" y="163"/>
                    <a:pt x="30" y="163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3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5"/>
                    <a:pt x="29" y="165"/>
                  </a:cubicBezTo>
                  <a:cubicBezTo>
                    <a:pt x="29" y="164"/>
                    <a:pt x="29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6" y="165"/>
                    <a:pt x="26" y="164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5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3"/>
                    <a:pt x="23" y="163"/>
                    <a:pt x="22" y="163"/>
                  </a:cubicBezTo>
                  <a:cubicBezTo>
                    <a:pt x="22" y="163"/>
                    <a:pt x="22" y="163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7" y="163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6" y="161"/>
                    <a:pt x="15" y="162"/>
                    <a:pt x="14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2"/>
                    <a:pt x="13" y="163"/>
                    <a:pt x="13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2" y="164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0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9" y="164"/>
                    <a:pt x="10" y="164"/>
                    <a:pt x="10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5"/>
                  </a:cubicBezTo>
                  <a:cubicBezTo>
                    <a:pt x="8" y="165"/>
                    <a:pt x="9" y="165"/>
                    <a:pt x="9" y="165"/>
                  </a:cubicBezTo>
                  <a:cubicBezTo>
                    <a:pt x="9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6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5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4" y="167"/>
                    <a:pt x="4" y="167"/>
                  </a:cubicBezTo>
                  <a:cubicBezTo>
                    <a:pt x="4" y="167"/>
                    <a:pt x="3" y="167"/>
                    <a:pt x="3" y="167"/>
                  </a:cubicBezTo>
                  <a:cubicBezTo>
                    <a:pt x="3" y="167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5" y="169"/>
                    <a:pt x="5" y="169"/>
                  </a:cubicBezTo>
                  <a:cubicBezTo>
                    <a:pt x="5" y="169"/>
                    <a:pt x="4" y="168"/>
                    <a:pt x="5" y="168"/>
                  </a:cubicBezTo>
                  <a:cubicBezTo>
                    <a:pt x="5" y="168"/>
                    <a:pt x="5" y="168"/>
                    <a:pt x="4" y="168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6"/>
                    <a:pt x="5" y="166"/>
                  </a:cubicBezTo>
                  <a:cubicBezTo>
                    <a:pt x="6" y="166"/>
                    <a:pt x="6" y="166"/>
                    <a:pt x="6" y="165"/>
                  </a:cubicBezTo>
                  <a:cubicBezTo>
                    <a:pt x="5" y="165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4"/>
                    <a:pt x="5" y="164"/>
                    <a:pt x="5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7" y="163"/>
                    <a:pt x="6" y="163"/>
                    <a:pt x="6" y="162"/>
                  </a:cubicBezTo>
                  <a:cubicBezTo>
                    <a:pt x="7" y="162"/>
                    <a:pt x="6" y="162"/>
                    <a:pt x="7" y="162"/>
                  </a:cubicBezTo>
                  <a:cubicBezTo>
                    <a:pt x="6" y="161"/>
                    <a:pt x="7" y="163"/>
                    <a:pt x="6" y="162"/>
                  </a:cubicBezTo>
                  <a:cubicBezTo>
                    <a:pt x="7" y="163"/>
                    <a:pt x="6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1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8" y="160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8"/>
                    <a:pt x="8" y="158"/>
                  </a:cubicBezTo>
                  <a:cubicBezTo>
                    <a:pt x="8" y="158"/>
                    <a:pt x="9" y="158"/>
                    <a:pt x="9" y="158"/>
                  </a:cubicBezTo>
                  <a:cubicBezTo>
                    <a:pt x="9" y="158"/>
                    <a:pt x="9" y="157"/>
                    <a:pt x="9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9" y="157"/>
                    <a:pt x="9" y="156"/>
                  </a:cubicBezTo>
                  <a:cubicBezTo>
                    <a:pt x="9" y="156"/>
                    <a:pt x="9" y="156"/>
                    <a:pt x="9" y="157"/>
                  </a:cubicBezTo>
                  <a:cubicBezTo>
                    <a:pt x="9" y="157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1" y="154"/>
                    <a:pt x="10" y="153"/>
                    <a:pt x="10" y="153"/>
                  </a:cubicBezTo>
                  <a:cubicBezTo>
                    <a:pt x="11" y="153"/>
                    <a:pt x="11" y="152"/>
                    <a:pt x="11" y="152"/>
                  </a:cubicBezTo>
                  <a:cubicBezTo>
                    <a:pt x="11" y="152"/>
                    <a:pt x="11" y="152"/>
                    <a:pt x="11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2"/>
                    <a:pt x="12" y="152"/>
                  </a:cubicBezTo>
                  <a:cubicBezTo>
                    <a:pt x="12" y="152"/>
                    <a:pt x="13" y="152"/>
                    <a:pt x="12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1"/>
                    <a:pt x="14" y="151"/>
                    <a:pt x="14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0"/>
                    <a:pt x="15" y="150"/>
                    <a:pt x="15" y="150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5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7" y="148"/>
                  </a:cubicBezTo>
                  <a:cubicBezTo>
                    <a:pt x="17" y="148"/>
                    <a:pt x="17" y="148"/>
                    <a:pt x="17" y="149"/>
                  </a:cubicBezTo>
                  <a:cubicBezTo>
                    <a:pt x="17" y="149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0" y="147"/>
                    <a:pt x="21" y="146"/>
                    <a:pt x="22" y="145"/>
                  </a:cubicBezTo>
                  <a:cubicBezTo>
                    <a:pt x="23" y="146"/>
                    <a:pt x="22" y="146"/>
                    <a:pt x="22" y="146"/>
                  </a:cubicBezTo>
                  <a:cubicBezTo>
                    <a:pt x="22" y="146"/>
                    <a:pt x="23" y="146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5"/>
                    <a:pt x="23" y="146"/>
                    <a:pt x="23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4" y="145"/>
                    <a:pt x="24" y="146"/>
                    <a:pt x="24" y="145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4" y="145"/>
                    <a:pt x="25" y="145"/>
                    <a:pt x="25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145"/>
                    <a:pt x="25" y="144"/>
                    <a:pt x="26" y="145"/>
                  </a:cubicBezTo>
                  <a:cubicBezTo>
                    <a:pt x="26" y="145"/>
                    <a:pt x="26" y="145"/>
                    <a:pt x="26" y="144"/>
                  </a:cubicBezTo>
                  <a:cubicBezTo>
                    <a:pt x="26" y="144"/>
                    <a:pt x="26" y="145"/>
                    <a:pt x="26" y="145"/>
                  </a:cubicBezTo>
                  <a:cubicBezTo>
                    <a:pt x="27" y="144"/>
                    <a:pt x="29" y="144"/>
                    <a:pt x="30" y="144"/>
                  </a:cubicBezTo>
                  <a:cubicBezTo>
                    <a:pt x="30" y="144"/>
                    <a:pt x="30" y="144"/>
                    <a:pt x="30" y="145"/>
                  </a:cubicBezTo>
                  <a:cubicBezTo>
                    <a:pt x="31" y="144"/>
                    <a:pt x="31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6"/>
                    <a:pt x="34" y="145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5" y="147"/>
                    <a:pt x="36" y="149"/>
                    <a:pt x="37" y="149"/>
                  </a:cubicBezTo>
                  <a:cubicBezTo>
                    <a:pt x="37" y="149"/>
                    <a:pt x="37" y="149"/>
                    <a:pt x="37" y="150"/>
                  </a:cubicBezTo>
                  <a:cubicBezTo>
                    <a:pt x="38" y="150"/>
                    <a:pt x="39" y="152"/>
                    <a:pt x="40" y="152"/>
                  </a:cubicBezTo>
                  <a:cubicBezTo>
                    <a:pt x="41" y="153"/>
                    <a:pt x="42" y="153"/>
                    <a:pt x="42" y="153"/>
                  </a:cubicBezTo>
                  <a:close/>
                  <a:moveTo>
                    <a:pt x="40" y="154"/>
                  </a:moveTo>
                  <a:cubicBezTo>
                    <a:pt x="41" y="155"/>
                    <a:pt x="41" y="154"/>
                    <a:pt x="41" y="154"/>
                  </a:cubicBezTo>
                  <a:cubicBezTo>
                    <a:pt x="41" y="154"/>
                    <a:pt x="41" y="154"/>
                    <a:pt x="40" y="154"/>
                  </a:cubicBezTo>
                  <a:close/>
                  <a:moveTo>
                    <a:pt x="37" y="160"/>
                  </a:move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lose/>
                  <a:moveTo>
                    <a:pt x="36" y="160"/>
                  </a:moveTo>
                  <a:cubicBezTo>
                    <a:pt x="36" y="161"/>
                    <a:pt x="36" y="161"/>
                    <a:pt x="36" y="161"/>
                  </a:cubicBezTo>
                  <a:lnTo>
                    <a:pt x="36" y="160"/>
                  </a:lnTo>
                  <a:close/>
                  <a:moveTo>
                    <a:pt x="35" y="161"/>
                  </a:moveTo>
                  <a:cubicBezTo>
                    <a:pt x="35" y="161"/>
                    <a:pt x="35" y="161"/>
                    <a:pt x="35" y="161"/>
                  </a:cubicBezTo>
                  <a:cubicBezTo>
                    <a:pt x="35" y="161"/>
                    <a:pt x="35" y="161"/>
                    <a:pt x="35" y="161"/>
                  </a:cubicBezTo>
                  <a:close/>
                  <a:moveTo>
                    <a:pt x="35" y="162"/>
                  </a:moveTo>
                  <a:cubicBezTo>
                    <a:pt x="35" y="162"/>
                    <a:pt x="35" y="162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lose/>
                  <a:moveTo>
                    <a:pt x="32" y="163"/>
                  </a:move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lose/>
                  <a:moveTo>
                    <a:pt x="31" y="163"/>
                  </a:move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1" y="164"/>
                    <a:pt x="31" y="164"/>
                  </a:cubicBezTo>
                  <a:lnTo>
                    <a:pt x="31" y="163"/>
                  </a:lnTo>
                  <a:close/>
                  <a:moveTo>
                    <a:pt x="3" y="168"/>
                  </a:move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lose/>
                  <a:moveTo>
                    <a:pt x="9" y="158"/>
                  </a:moveTo>
                  <a:cubicBezTo>
                    <a:pt x="9" y="158"/>
                    <a:pt x="9" y="157"/>
                    <a:pt x="9" y="158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1"/>
                  </a:move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lnTo>
                    <a:pt x="12" y="151"/>
                  </a:lnTo>
                  <a:close/>
                  <a:moveTo>
                    <a:pt x="4" y="167"/>
                  </a:moveTo>
                  <a:cubicBezTo>
                    <a:pt x="4" y="167"/>
                    <a:pt x="4" y="167"/>
                    <a:pt x="4" y="166"/>
                  </a:cubicBezTo>
                  <a:cubicBezTo>
                    <a:pt x="4" y="166"/>
                    <a:pt x="4" y="167"/>
                    <a:pt x="4" y="167"/>
                  </a:cubicBezTo>
                  <a:close/>
                  <a:moveTo>
                    <a:pt x="39" y="152"/>
                  </a:moveTo>
                  <a:cubicBezTo>
                    <a:pt x="38" y="152"/>
                    <a:pt x="38" y="151"/>
                    <a:pt x="37" y="150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5" y="150"/>
                    <a:pt x="33" y="149"/>
                    <a:pt x="32" y="149"/>
                  </a:cubicBezTo>
                  <a:cubicBezTo>
                    <a:pt x="32" y="149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49"/>
                    <a:pt x="32" y="149"/>
                  </a:cubicBezTo>
                  <a:cubicBezTo>
                    <a:pt x="31" y="149"/>
                    <a:pt x="31" y="149"/>
                    <a:pt x="30" y="149"/>
                  </a:cubicBezTo>
                  <a:cubicBezTo>
                    <a:pt x="30" y="150"/>
                    <a:pt x="30" y="149"/>
                    <a:pt x="30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0" y="150"/>
                    <a:pt x="30" y="150"/>
                    <a:pt x="29" y="149"/>
                  </a:cubicBezTo>
                  <a:cubicBezTo>
                    <a:pt x="28" y="149"/>
                    <a:pt x="27" y="149"/>
                    <a:pt x="25" y="150"/>
                  </a:cubicBezTo>
                  <a:cubicBezTo>
                    <a:pt x="24" y="150"/>
                    <a:pt x="23" y="151"/>
                    <a:pt x="22" y="151"/>
                  </a:cubicBezTo>
                  <a:cubicBezTo>
                    <a:pt x="22" y="152"/>
                    <a:pt x="21" y="151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3"/>
                    <a:pt x="20" y="152"/>
                    <a:pt x="20" y="152"/>
                  </a:cubicBezTo>
                  <a:cubicBezTo>
                    <a:pt x="19" y="152"/>
                    <a:pt x="19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2"/>
                    <a:pt x="18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3"/>
                    <a:pt x="18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6" y="153"/>
                  </a:cubicBezTo>
                  <a:cubicBezTo>
                    <a:pt x="17" y="154"/>
                    <a:pt x="16" y="153"/>
                    <a:pt x="16" y="153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5" y="154"/>
                    <a:pt x="15" y="154"/>
                    <a:pt x="14" y="154"/>
                  </a:cubicBezTo>
                  <a:cubicBezTo>
                    <a:pt x="14" y="155"/>
                    <a:pt x="13" y="154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2" y="155"/>
                  </a:cubicBezTo>
                  <a:cubicBezTo>
                    <a:pt x="12" y="155"/>
                    <a:pt x="12" y="155"/>
                    <a:pt x="13" y="156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7"/>
                  </a:cubicBezTo>
                  <a:cubicBezTo>
                    <a:pt x="12" y="157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7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7"/>
                    <a:pt x="10" y="157"/>
                  </a:cubicBezTo>
                  <a:cubicBezTo>
                    <a:pt x="11" y="157"/>
                    <a:pt x="11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9" y="158"/>
                    <a:pt x="9" y="159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8" y="159"/>
                    <a:pt x="8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8" y="160"/>
                    <a:pt x="8" y="160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6" y="162"/>
                    <a:pt x="6" y="163"/>
                    <a:pt x="6" y="163"/>
                  </a:cubicBezTo>
                  <a:cubicBezTo>
                    <a:pt x="6" y="163"/>
                    <a:pt x="6" y="163"/>
                    <a:pt x="5" y="163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4" y="165"/>
                  </a:cubicBezTo>
                  <a:cubicBezTo>
                    <a:pt x="4" y="165"/>
                    <a:pt x="5" y="165"/>
                    <a:pt x="4" y="165"/>
                  </a:cubicBezTo>
                  <a:cubicBezTo>
                    <a:pt x="4" y="165"/>
                    <a:pt x="4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" y="166"/>
                    <a:pt x="5" y="166"/>
                    <a:pt x="5" y="167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6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5" y="166"/>
                    <a:pt x="5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8" y="165"/>
                    <a:pt x="7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4"/>
                    <a:pt x="7" y="164"/>
                  </a:cubicBezTo>
                  <a:cubicBezTo>
                    <a:pt x="7" y="164"/>
                    <a:pt x="7" y="164"/>
                    <a:pt x="8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3"/>
                    <a:pt x="7" y="163"/>
                  </a:cubicBezTo>
                  <a:cubicBezTo>
                    <a:pt x="7" y="164"/>
                    <a:pt x="8" y="164"/>
                    <a:pt x="8" y="164"/>
                  </a:cubicBezTo>
                  <a:cubicBezTo>
                    <a:pt x="8" y="164"/>
                    <a:pt x="7" y="164"/>
                    <a:pt x="8" y="164"/>
                  </a:cubicBezTo>
                  <a:cubicBezTo>
                    <a:pt x="8" y="164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8" y="164"/>
                    <a:pt x="9" y="164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9" y="165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3"/>
                    <a:pt x="8" y="163"/>
                    <a:pt x="9" y="163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8" y="163"/>
                    <a:pt x="9" y="164"/>
                    <a:pt x="9" y="164"/>
                  </a:cubicBezTo>
                  <a:cubicBezTo>
                    <a:pt x="9" y="163"/>
                    <a:pt x="9" y="163"/>
                    <a:pt x="8" y="163"/>
                  </a:cubicBezTo>
                  <a:cubicBezTo>
                    <a:pt x="8" y="163"/>
                    <a:pt x="8" y="162"/>
                    <a:pt x="8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2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10" y="162"/>
                  </a:cubicBezTo>
                  <a:cubicBezTo>
                    <a:pt x="10" y="162"/>
                    <a:pt x="10" y="163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1" y="162"/>
                    <a:pt x="10" y="162"/>
                    <a:pt x="10" y="162"/>
                  </a:cubicBezTo>
                  <a:cubicBezTo>
                    <a:pt x="10" y="162"/>
                    <a:pt x="11" y="162"/>
                    <a:pt x="11" y="162"/>
                  </a:cubicBezTo>
                  <a:cubicBezTo>
                    <a:pt x="10" y="162"/>
                    <a:pt x="10" y="162"/>
                    <a:pt x="10" y="161"/>
                  </a:cubicBezTo>
                  <a:cubicBezTo>
                    <a:pt x="10" y="161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1"/>
                  </a:cubicBezTo>
                  <a:cubicBezTo>
                    <a:pt x="11" y="161"/>
                    <a:pt x="11" y="162"/>
                    <a:pt x="11" y="162"/>
                  </a:cubicBezTo>
                  <a:cubicBezTo>
                    <a:pt x="11" y="162"/>
                    <a:pt x="11" y="161"/>
                    <a:pt x="11" y="161"/>
                  </a:cubicBezTo>
                  <a:cubicBezTo>
                    <a:pt x="11" y="161"/>
                    <a:pt x="10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0" y="161"/>
                    <a:pt x="10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0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2" y="161"/>
                  </a:cubicBezTo>
                  <a:cubicBezTo>
                    <a:pt x="12" y="161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0"/>
                  </a:cubicBezTo>
                  <a:cubicBezTo>
                    <a:pt x="12" y="160"/>
                    <a:pt x="12" y="160"/>
                    <a:pt x="13" y="160"/>
                  </a:cubicBezTo>
                  <a:cubicBezTo>
                    <a:pt x="13" y="160"/>
                    <a:pt x="12" y="160"/>
                    <a:pt x="12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3" y="160"/>
                    <a:pt x="13" y="160"/>
                    <a:pt x="13" y="159"/>
                  </a:cubicBezTo>
                  <a:cubicBezTo>
                    <a:pt x="13" y="159"/>
                    <a:pt x="13" y="160"/>
                    <a:pt x="13" y="160"/>
                  </a:cubicBezTo>
                  <a:cubicBezTo>
                    <a:pt x="13" y="160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3" y="159"/>
                    <a:pt x="13" y="159"/>
                  </a:cubicBezTo>
                  <a:cubicBezTo>
                    <a:pt x="13" y="158"/>
                    <a:pt x="13" y="159"/>
                    <a:pt x="13" y="158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4" y="159"/>
                    <a:pt x="14" y="159"/>
                  </a:cubicBezTo>
                  <a:cubicBezTo>
                    <a:pt x="14" y="158"/>
                    <a:pt x="14" y="158"/>
                    <a:pt x="14" y="158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5" y="158"/>
                    <a:pt x="14" y="158"/>
                    <a:pt x="15" y="157"/>
                  </a:cubicBezTo>
                  <a:cubicBezTo>
                    <a:pt x="14" y="157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7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6" y="158"/>
                    <a:pt x="16" y="158"/>
                  </a:cubicBezTo>
                  <a:cubicBezTo>
                    <a:pt x="15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8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6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6"/>
                    <a:pt x="16" y="156"/>
                  </a:cubicBezTo>
                  <a:cubicBezTo>
                    <a:pt x="16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6"/>
                    <a:pt x="17" y="156"/>
                  </a:cubicBezTo>
                  <a:cubicBezTo>
                    <a:pt x="17" y="156"/>
                    <a:pt x="17" y="156"/>
                    <a:pt x="17" y="157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56"/>
                    <a:pt x="17" y="157"/>
                    <a:pt x="17" y="156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7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5"/>
                    <a:pt x="18" y="155"/>
                  </a:cubicBezTo>
                  <a:cubicBezTo>
                    <a:pt x="18" y="155"/>
                    <a:pt x="18" y="156"/>
                    <a:pt x="18" y="156"/>
                  </a:cubicBezTo>
                  <a:cubicBezTo>
                    <a:pt x="19" y="156"/>
                    <a:pt x="19" y="155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19" y="155"/>
                    <a:pt x="19" y="155"/>
                    <a:pt x="19" y="156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9" y="156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20" y="156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1" y="155"/>
                    <a:pt x="20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0" y="155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4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2" y="155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4" y="153"/>
                    <a:pt x="23" y="153"/>
                    <a:pt x="24" y="153"/>
                  </a:cubicBezTo>
                  <a:cubicBezTo>
                    <a:pt x="24" y="154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4" y="152"/>
                    <a:pt x="24" y="153"/>
                    <a:pt x="24" y="153"/>
                  </a:cubicBezTo>
                  <a:cubicBezTo>
                    <a:pt x="24" y="153"/>
                    <a:pt x="24" y="152"/>
                    <a:pt x="24" y="152"/>
                  </a:cubicBezTo>
                  <a:cubicBezTo>
                    <a:pt x="24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3"/>
                    <a:pt x="25" y="153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5" y="152"/>
                    <a:pt x="26" y="153"/>
                    <a:pt x="25" y="152"/>
                  </a:cubicBezTo>
                  <a:cubicBezTo>
                    <a:pt x="26" y="152"/>
                    <a:pt x="26" y="152"/>
                    <a:pt x="26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8" y="152"/>
                  </a:cubicBezTo>
                  <a:cubicBezTo>
                    <a:pt x="28" y="152"/>
                    <a:pt x="28" y="152"/>
                    <a:pt x="27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9" y="152"/>
                    <a:pt x="29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5" y="152"/>
                    <a:pt x="35" y="151"/>
                    <a:pt x="35" y="152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35" y="152"/>
                    <a:pt x="36" y="153"/>
                    <a:pt x="37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7" y="152"/>
                    <a:pt x="38" y="154"/>
                    <a:pt x="38" y="153"/>
                  </a:cubicBezTo>
                  <a:cubicBezTo>
                    <a:pt x="39" y="153"/>
                    <a:pt x="39" y="152"/>
                    <a:pt x="39" y="152"/>
                  </a:cubicBezTo>
                  <a:close/>
                  <a:moveTo>
                    <a:pt x="4" y="166"/>
                  </a:move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lose/>
                  <a:moveTo>
                    <a:pt x="7" y="165"/>
                  </a:move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lose/>
                  <a:moveTo>
                    <a:pt x="8" y="165"/>
                  </a:moveTo>
                  <a:cubicBezTo>
                    <a:pt x="8" y="165"/>
                    <a:pt x="8" y="165"/>
                    <a:pt x="7" y="165"/>
                  </a:cubicBezTo>
                  <a:lnTo>
                    <a:pt x="8" y="165"/>
                  </a:lnTo>
                  <a:close/>
                  <a:moveTo>
                    <a:pt x="9" y="165"/>
                  </a:moveTo>
                  <a:cubicBezTo>
                    <a:pt x="9" y="165"/>
                    <a:pt x="9" y="165"/>
                    <a:pt x="8" y="165"/>
                  </a:cubicBezTo>
                  <a:cubicBezTo>
                    <a:pt x="8" y="165"/>
                    <a:pt x="8" y="165"/>
                    <a:pt x="9" y="165"/>
                  </a:cubicBezTo>
                  <a:close/>
                  <a:moveTo>
                    <a:pt x="8" y="164"/>
                  </a:move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lose/>
                  <a:moveTo>
                    <a:pt x="9" y="164"/>
                  </a:moveTo>
                  <a:cubicBezTo>
                    <a:pt x="9" y="163"/>
                    <a:pt x="9" y="164"/>
                    <a:pt x="9" y="164"/>
                  </a:cubicBezTo>
                  <a:cubicBezTo>
                    <a:pt x="10" y="164"/>
                    <a:pt x="9" y="163"/>
                    <a:pt x="9" y="164"/>
                  </a:cubicBezTo>
                  <a:close/>
                  <a:moveTo>
                    <a:pt x="10" y="163"/>
                  </a:move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lose/>
                  <a:moveTo>
                    <a:pt x="18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lose/>
                  <a:moveTo>
                    <a:pt x="23" y="154"/>
                  </a:move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lose/>
                  <a:moveTo>
                    <a:pt x="25" y="152"/>
                  </a:moveTo>
                  <a:cubicBezTo>
                    <a:pt x="26" y="153"/>
                    <a:pt x="26" y="153"/>
                    <a:pt x="26" y="153"/>
                  </a:cubicBezTo>
                  <a:cubicBezTo>
                    <a:pt x="26" y="153"/>
                    <a:pt x="26" y="153"/>
                    <a:pt x="26" y="153"/>
                  </a:cubicBezTo>
                  <a:lnTo>
                    <a:pt x="25" y="152"/>
                  </a:lnTo>
                  <a:close/>
                  <a:moveTo>
                    <a:pt x="24" y="165"/>
                  </a:moveTo>
                  <a:cubicBezTo>
                    <a:pt x="25" y="165"/>
                    <a:pt x="24" y="165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lose/>
                  <a:moveTo>
                    <a:pt x="26" y="153"/>
                  </a:moveTo>
                  <a:cubicBezTo>
                    <a:pt x="26" y="153"/>
                    <a:pt x="26" y="154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4"/>
                    <a:pt x="25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7"/>
                    <a:pt x="26" y="157"/>
                  </a:cubicBezTo>
                  <a:cubicBezTo>
                    <a:pt x="26" y="157"/>
                    <a:pt x="26" y="158"/>
                    <a:pt x="26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9"/>
                    <a:pt x="26" y="158"/>
                    <a:pt x="27" y="158"/>
                  </a:cubicBezTo>
                  <a:cubicBezTo>
                    <a:pt x="26" y="158"/>
                    <a:pt x="27" y="159"/>
                    <a:pt x="27" y="159"/>
                  </a:cubicBezTo>
                  <a:cubicBezTo>
                    <a:pt x="27" y="159"/>
                    <a:pt x="27" y="158"/>
                    <a:pt x="26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7" y="159"/>
                    <a:pt x="27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5" y="160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5" y="161"/>
                    <a:pt x="26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6" y="162"/>
                    <a:pt x="26" y="162"/>
                  </a:cubicBezTo>
                  <a:cubicBezTo>
                    <a:pt x="25" y="161"/>
                    <a:pt x="26" y="162"/>
                    <a:pt x="25" y="162"/>
                  </a:cubicBezTo>
                  <a:cubicBezTo>
                    <a:pt x="26" y="162"/>
                    <a:pt x="26" y="162"/>
                    <a:pt x="26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6" y="163"/>
                  </a:cubicBezTo>
                  <a:cubicBezTo>
                    <a:pt x="26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4"/>
                    <a:pt x="25" y="163"/>
                  </a:cubicBezTo>
                  <a:cubicBezTo>
                    <a:pt x="25" y="164"/>
                    <a:pt x="25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4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5" y="165"/>
                    <a:pt x="25" y="165"/>
                    <a:pt x="24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6"/>
                  </a:cubicBezTo>
                  <a:cubicBezTo>
                    <a:pt x="25" y="166"/>
                    <a:pt x="25" y="165"/>
                    <a:pt x="25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5" y="165"/>
                    <a:pt x="26" y="166"/>
                    <a:pt x="26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6" y="166"/>
                    <a:pt x="25" y="165"/>
                    <a:pt x="25" y="165"/>
                  </a:cubicBezTo>
                  <a:cubicBezTo>
                    <a:pt x="25" y="165"/>
                    <a:pt x="26" y="166"/>
                    <a:pt x="26" y="166"/>
                  </a:cubicBezTo>
                  <a:cubicBezTo>
                    <a:pt x="26" y="166"/>
                    <a:pt x="26" y="165"/>
                    <a:pt x="26" y="166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6" y="165"/>
                    <a:pt x="27" y="166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6"/>
                    <a:pt x="27" y="165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6"/>
                  </a:cubicBezTo>
                  <a:cubicBezTo>
                    <a:pt x="28" y="166"/>
                    <a:pt x="28" y="165"/>
                    <a:pt x="28" y="165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4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9" y="165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8" y="163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9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2"/>
                    <a:pt x="28" y="162"/>
                  </a:cubicBezTo>
                  <a:cubicBezTo>
                    <a:pt x="28" y="162"/>
                    <a:pt x="28" y="162"/>
                    <a:pt x="28" y="162"/>
                  </a:cubicBezTo>
                  <a:cubicBezTo>
                    <a:pt x="28" y="162"/>
                    <a:pt x="28" y="162"/>
                    <a:pt x="29" y="162"/>
                  </a:cubicBezTo>
                  <a:cubicBezTo>
                    <a:pt x="29" y="163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8" y="162"/>
                    <a:pt x="28" y="162"/>
                  </a:cubicBezTo>
                  <a:cubicBezTo>
                    <a:pt x="28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1"/>
                    <a:pt x="29" y="162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8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8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30" y="160"/>
                  </a:cubicBezTo>
                  <a:cubicBezTo>
                    <a:pt x="29" y="159"/>
                    <a:pt x="30" y="160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8"/>
                    <a:pt x="29" y="158"/>
                  </a:cubicBezTo>
                  <a:cubicBezTo>
                    <a:pt x="29" y="158"/>
                    <a:pt x="30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9" y="158"/>
                    <a:pt x="29" y="158"/>
                  </a:cubicBezTo>
                  <a:cubicBezTo>
                    <a:pt x="29" y="158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8" y="157"/>
                    <a:pt x="29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8" y="157"/>
                  </a:cubicBezTo>
                  <a:cubicBezTo>
                    <a:pt x="28" y="157"/>
                    <a:pt x="28" y="157"/>
                    <a:pt x="29" y="157"/>
                  </a:cubicBezTo>
                  <a:cubicBezTo>
                    <a:pt x="29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8" y="156"/>
                    <a:pt x="28" y="156"/>
                  </a:cubicBezTo>
                  <a:cubicBezTo>
                    <a:pt x="28" y="156"/>
                    <a:pt x="29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9" y="156"/>
                    <a:pt x="28" y="155"/>
                  </a:cubicBezTo>
                  <a:cubicBezTo>
                    <a:pt x="29" y="155"/>
                    <a:pt x="28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3"/>
                    <a:pt x="27" y="153"/>
                  </a:cubicBezTo>
                  <a:cubicBezTo>
                    <a:pt x="27" y="153"/>
                    <a:pt x="28" y="153"/>
                    <a:pt x="28" y="153"/>
                  </a:cubicBezTo>
                  <a:cubicBezTo>
                    <a:pt x="27" y="153"/>
                    <a:pt x="28" y="153"/>
                    <a:pt x="27" y="153"/>
                  </a:cubicBezTo>
                  <a:cubicBezTo>
                    <a:pt x="27" y="153"/>
                    <a:pt x="26" y="153"/>
                    <a:pt x="26" y="153"/>
                  </a:cubicBezTo>
                  <a:close/>
                  <a:moveTo>
                    <a:pt x="25" y="165"/>
                  </a:moveTo>
                  <a:cubicBezTo>
                    <a:pt x="25" y="165"/>
                    <a:pt x="24" y="165"/>
                    <a:pt x="24" y="165"/>
                  </a:cubicBezTo>
                  <a:lnTo>
                    <a:pt x="25" y="165"/>
                  </a:ln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66"/>
                    <a:pt x="27" y="166"/>
                    <a:pt x="27" y="166"/>
                  </a:cubicBez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5"/>
                  </a:cubicBezTo>
                  <a:lnTo>
                    <a:pt x="27" y="166"/>
                  </a:lnTo>
                  <a:close/>
                  <a:moveTo>
                    <a:pt x="28" y="166"/>
                  </a:moveTo>
                  <a:cubicBezTo>
                    <a:pt x="28" y="166"/>
                    <a:pt x="28" y="166"/>
                    <a:pt x="27" y="166"/>
                  </a:cubicBezTo>
                  <a:lnTo>
                    <a:pt x="28" y="166"/>
                  </a:lnTo>
                  <a:close/>
                  <a:moveTo>
                    <a:pt x="27" y="166"/>
                  </a:move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5"/>
                    <a:pt x="27" y="166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9" y="160"/>
                  </a:move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lose/>
                  <a:moveTo>
                    <a:pt x="30" y="158"/>
                  </a:moveTo>
                  <a:cubicBezTo>
                    <a:pt x="30" y="158"/>
                    <a:pt x="29" y="158"/>
                    <a:pt x="30" y="158"/>
                  </a:cubicBezTo>
                  <a:cubicBezTo>
                    <a:pt x="30" y="158"/>
                    <a:pt x="30" y="158"/>
                    <a:pt x="30" y="158"/>
                  </a:cubicBezTo>
                  <a:close/>
                  <a:moveTo>
                    <a:pt x="28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lnTo>
                    <a:pt x="28" y="157"/>
                  </a:ln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17" y="157"/>
                  </a:move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8"/>
                    <a:pt x="16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8" y="158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7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59"/>
                    <a:pt x="17" y="159"/>
                  </a:cubicBezTo>
                  <a:cubicBezTo>
                    <a:pt x="17" y="160"/>
                    <a:pt x="17" y="159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1"/>
                  </a:cubicBezTo>
                  <a:cubicBezTo>
                    <a:pt x="18" y="160"/>
                    <a:pt x="17" y="160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7" y="161"/>
                    <a:pt x="18" y="161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9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20" y="162"/>
                    <a:pt x="20" y="162"/>
                    <a:pt x="20" y="163"/>
                  </a:cubicBezTo>
                  <a:cubicBezTo>
                    <a:pt x="20" y="162"/>
                    <a:pt x="20" y="163"/>
                    <a:pt x="20" y="16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0" y="162"/>
                    <a:pt x="20" y="162"/>
                  </a:cubicBezTo>
                  <a:cubicBezTo>
                    <a:pt x="19" y="162"/>
                    <a:pt x="20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3"/>
                    <a:pt x="20" y="162"/>
                    <a:pt x="20" y="163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3"/>
                    <a:pt x="20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19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19" y="162"/>
                  </a:cubicBezTo>
                  <a:cubicBezTo>
                    <a:pt x="19" y="162"/>
                    <a:pt x="19" y="161"/>
                    <a:pt x="19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0" y="160"/>
                    <a:pt x="20" y="161"/>
                    <a:pt x="20" y="160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59"/>
                    <a:pt x="21" y="159"/>
                    <a:pt x="21" y="159"/>
                  </a:cubicBezTo>
                  <a:cubicBezTo>
                    <a:pt x="21" y="160"/>
                    <a:pt x="20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8"/>
                    <a:pt x="20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1" y="158"/>
                    <a:pt x="20" y="158"/>
                    <a:pt x="20" y="158"/>
                  </a:cubicBezTo>
                  <a:cubicBezTo>
                    <a:pt x="20" y="158"/>
                    <a:pt x="21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7"/>
                    <a:pt x="19" y="158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8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20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9" y="156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6"/>
                    <a:pt x="19" y="156"/>
                    <a:pt x="18" y="156"/>
                  </a:cubicBezTo>
                  <a:cubicBezTo>
                    <a:pt x="18" y="156"/>
                    <a:pt x="19" y="156"/>
                    <a:pt x="19" y="156"/>
                  </a:cubicBezTo>
                  <a:cubicBezTo>
                    <a:pt x="18" y="156"/>
                    <a:pt x="19" y="156"/>
                    <a:pt x="18" y="156"/>
                  </a:cubicBezTo>
                  <a:cubicBezTo>
                    <a:pt x="18" y="156"/>
                    <a:pt x="17" y="157"/>
                    <a:pt x="17" y="157"/>
                  </a:cubicBez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3"/>
                  </a:moveTo>
                  <a:cubicBezTo>
                    <a:pt x="21" y="163"/>
                    <a:pt x="21" y="163"/>
                    <a:pt x="21" y="162"/>
                  </a:cubicBezTo>
                  <a:lnTo>
                    <a:pt x="21" y="163"/>
                  </a:ln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0" y="159"/>
                  </a:move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lnTo>
                    <a:pt x="20" y="159"/>
                  </a:lnTo>
                  <a:close/>
                  <a:moveTo>
                    <a:pt x="21" y="158"/>
                  </a:moveTo>
                  <a:cubicBezTo>
                    <a:pt x="21" y="158"/>
                    <a:pt x="21" y="158"/>
                    <a:pt x="21" y="158"/>
                  </a:cubicBezTo>
                  <a:cubicBezTo>
                    <a:pt x="21" y="158"/>
                    <a:pt x="21" y="158"/>
                    <a:pt x="21" y="158"/>
                  </a:cubicBezTo>
                  <a:close/>
                  <a:moveTo>
                    <a:pt x="19" y="158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lnTo>
                    <a:pt x="19" y="158"/>
                  </a:lnTo>
                  <a:close/>
                  <a:moveTo>
                    <a:pt x="12" y="157"/>
                  </a:moveTo>
                  <a:cubicBezTo>
                    <a:pt x="12" y="157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lose/>
                  <a:moveTo>
                    <a:pt x="9" y="158"/>
                  </a:moveTo>
                  <a:cubicBezTo>
                    <a:pt x="9" y="157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58"/>
                    <a:pt x="9" y="159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1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0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8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7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8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3" y="155"/>
                  </a:cubicBezTo>
                  <a:cubicBezTo>
                    <a:pt x="13" y="155"/>
                    <a:pt x="13" y="155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4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6"/>
                    <a:pt x="12" y="155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0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8"/>
                  </a:moveTo>
                  <a:cubicBezTo>
                    <a:pt x="12" y="157"/>
                    <a:pt x="12" y="157"/>
                    <a:pt x="12" y="157"/>
                  </a:cubicBezTo>
                  <a:lnTo>
                    <a:pt x="12" y="158"/>
                  </a:lnTo>
                  <a:close/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6"/>
                    <a:pt x="13" y="156"/>
                  </a:cubicBezTo>
                  <a:lnTo>
                    <a:pt x="13" y="155"/>
                  </a:ln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0" y="156"/>
                  </a:move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lose/>
                  <a:moveTo>
                    <a:pt x="32" y="151"/>
                  </a:moveTo>
                  <a:cubicBezTo>
                    <a:pt x="32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lose/>
                  <a:moveTo>
                    <a:pt x="25" y="147"/>
                  </a:moveTo>
                  <a:cubicBezTo>
                    <a:pt x="26" y="146"/>
                    <a:pt x="26" y="147"/>
                    <a:pt x="26" y="147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6" y="147"/>
                    <a:pt x="26" y="148"/>
                    <a:pt x="27" y="148"/>
                  </a:cubicBezTo>
                  <a:cubicBezTo>
                    <a:pt x="27" y="148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8"/>
                    <a:pt x="27" y="148"/>
                  </a:cubicBezTo>
                  <a:cubicBezTo>
                    <a:pt x="27" y="148"/>
                    <a:pt x="27" y="147"/>
                    <a:pt x="27" y="148"/>
                  </a:cubicBezTo>
                  <a:cubicBezTo>
                    <a:pt x="27" y="147"/>
                    <a:pt x="27" y="148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8"/>
                  </a:cubicBezTo>
                  <a:cubicBezTo>
                    <a:pt x="27" y="148"/>
                    <a:pt x="28" y="148"/>
                    <a:pt x="28" y="148"/>
                  </a:cubicBezTo>
                  <a:cubicBezTo>
                    <a:pt x="28" y="148"/>
                    <a:pt x="28" y="148"/>
                    <a:pt x="29" y="148"/>
                  </a:cubicBezTo>
                  <a:cubicBezTo>
                    <a:pt x="29" y="147"/>
                    <a:pt x="29" y="148"/>
                    <a:pt x="29" y="147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7"/>
                    <a:pt x="29" y="148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7"/>
                    <a:pt x="29" y="148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30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30" y="148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9"/>
                    <a:pt x="29" y="149"/>
                    <a:pt x="30" y="149"/>
                  </a:cubicBezTo>
                  <a:cubicBezTo>
                    <a:pt x="30" y="149"/>
                    <a:pt x="29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9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1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1" y="149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2" y="150"/>
                  </a:cubicBezTo>
                  <a:cubicBezTo>
                    <a:pt x="32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3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2" y="151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3" y="149"/>
                    <a:pt x="33" y="149"/>
                    <a:pt x="34" y="148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3" y="148"/>
                    <a:pt x="33" y="149"/>
                    <a:pt x="33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3" y="148"/>
                    <a:pt x="33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8"/>
                    <a:pt x="33" y="148"/>
                  </a:cubicBezTo>
                  <a:cubicBezTo>
                    <a:pt x="32" y="148"/>
                    <a:pt x="33" y="148"/>
                    <a:pt x="32" y="148"/>
                  </a:cubicBezTo>
                  <a:cubicBezTo>
                    <a:pt x="33" y="148"/>
                    <a:pt x="33" y="148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6"/>
                    <a:pt x="31" y="147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1" y="146"/>
                    <a:pt x="32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7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2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6"/>
                  </a:cubicBezTo>
                  <a:cubicBezTo>
                    <a:pt x="31" y="145"/>
                    <a:pt x="30" y="146"/>
                    <a:pt x="31" y="146"/>
                  </a:cubicBezTo>
                  <a:cubicBezTo>
                    <a:pt x="30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0" y="145"/>
                    <a:pt x="30" y="145"/>
                  </a:cubicBezTo>
                  <a:cubicBezTo>
                    <a:pt x="30" y="145"/>
                    <a:pt x="31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29" y="146"/>
                    <a:pt x="30" y="145"/>
                    <a:pt x="30" y="145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6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8" y="146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8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8" y="146"/>
                  </a:cubicBezTo>
                  <a:cubicBezTo>
                    <a:pt x="28" y="146"/>
                    <a:pt x="28" y="145"/>
                    <a:pt x="29" y="145"/>
                  </a:cubicBezTo>
                  <a:cubicBezTo>
                    <a:pt x="29" y="145"/>
                    <a:pt x="28" y="146"/>
                    <a:pt x="28" y="146"/>
                  </a:cubicBezTo>
                  <a:cubicBezTo>
                    <a:pt x="28" y="146"/>
                    <a:pt x="28" y="145"/>
                    <a:pt x="28" y="145"/>
                  </a:cubicBezTo>
                  <a:cubicBezTo>
                    <a:pt x="28" y="146"/>
                    <a:pt x="28" y="145"/>
                    <a:pt x="28" y="146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7" y="145"/>
                    <a:pt x="28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4"/>
                    <a:pt x="26" y="145"/>
                  </a:cubicBezTo>
                  <a:cubicBezTo>
                    <a:pt x="26" y="146"/>
                    <a:pt x="25" y="147"/>
                    <a:pt x="25" y="147"/>
                  </a:cubicBezTo>
                  <a:close/>
                  <a:moveTo>
                    <a:pt x="32" y="151"/>
                  </a:moveTo>
                  <a:cubicBezTo>
                    <a:pt x="32" y="151"/>
                    <a:pt x="32" y="151"/>
                    <a:pt x="31" y="151"/>
                  </a:cubicBezTo>
                  <a:lnTo>
                    <a:pt x="32" y="151"/>
                  </a:ln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5" y="149"/>
                    <a:pt x="34" y="149"/>
                    <a:pt x="34" y="149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lose/>
                  <a:moveTo>
                    <a:pt x="31" y="146"/>
                  </a:move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lnTo>
                    <a:pt x="31" y="146"/>
                  </a:lnTo>
                  <a:close/>
                  <a:moveTo>
                    <a:pt x="30" y="145"/>
                  </a:move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lose/>
                  <a:moveTo>
                    <a:pt x="29" y="146"/>
                  </a:move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lnTo>
                    <a:pt x="29" y="146"/>
                  </a:ln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16" y="151"/>
                  </a:moveTo>
                  <a:cubicBezTo>
                    <a:pt x="16" y="150"/>
                    <a:pt x="16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2"/>
                    <a:pt x="17" y="152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152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0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9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8" y="151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2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8" y="152"/>
                    <a:pt x="18" y="152"/>
                    <a:pt x="19" y="152"/>
                  </a:cubicBezTo>
                  <a:cubicBezTo>
                    <a:pt x="19" y="152"/>
                    <a:pt x="18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20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20" y="152"/>
                    <a:pt x="19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1" y="152"/>
                    <a:pt x="20" y="152"/>
                    <a:pt x="21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0" y="153"/>
                    <a:pt x="21" y="152"/>
                    <a:pt x="21" y="152"/>
                  </a:cubicBezTo>
                  <a:cubicBezTo>
                    <a:pt x="21" y="152"/>
                    <a:pt x="20" y="153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2"/>
                    <a:pt x="22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1"/>
                    <a:pt x="22" y="152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1" y="152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0"/>
                    <a:pt x="23" y="151"/>
                    <a:pt x="23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1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1"/>
                    <a:pt x="22" y="150"/>
                    <a:pt x="22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1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49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2" y="149"/>
                    <a:pt x="21" y="150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50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49"/>
                    <a:pt x="20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1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1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19" y="149"/>
                  </a:cubicBezTo>
                  <a:cubicBezTo>
                    <a:pt x="19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20" y="149"/>
                  </a:cubicBezTo>
                  <a:cubicBezTo>
                    <a:pt x="19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8"/>
                    <a:pt x="19" y="149"/>
                    <a:pt x="19" y="149"/>
                  </a:cubicBezTo>
                  <a:cubicBezTo>
                    <a:pt x="19" y="149"/>
                    <a:pt x="19" y="148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50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49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50"/>
                    <a:pt x="16" y="149"/>
                    <a:pt x="16" y="150"/>
                  </a:cubicBezTo>
                  <a:cubicBezTo>
                    <a:pt x="16" y="150"/>
                    <a:pt x="16" y="151"/>
                    <a:pt x="16" y="151"/>
                  </a:cubicBez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2" y="151"/>
                  </a:cubicBezTo>
                  <a:lnTo>
                    <a:pt x="23" y="151"/>
                  </a:lnTo>
                  <a:close/>
                  <a:moveTo>
                    <a:pt x="23" y="150"/>
                  </a:moveTo>
                  <a:cubicBezTo>
                    <a:pt x="23" y="150"/>
                    <a:pt x="23" y="151"/>
                    <a:pt x="23" y="151"/>
                  </a:cubicBezTo>
                  <a:lnTo>
                    <a:pt x="23" y="150"/>
                  </a:ln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0" y="149"/>
                  </a:move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lose/>
                  <a:moveTo>
                    <a:pt x="19" y="148"/>
                  </a:move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9" y="148"/>
                  </a:cubicBezTo>
                  <a:close/>
                  <a:moveTo>
                    <a:pt x="18" y="149"/>
                  </a:move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lose/>
                  <a:moveTo>
                    <a:pt x="74" y="49"/>
                  </a:moveTo>
                  <a:cubicBezTo>
                    <a:pt x="75" y="49"/>
                    <a:pt x="74" y="49"/>
                    <a:pt x="75" y="49"/>
                  </a:cubicBezTo>
                  <a:cubicBezTo>
                    <a:pt x="74" y="49"/>
                    <a:pt x="74" y="49"/>
                    <a:pt x="74" y="49"/>
                  </a:cubicBezTo>
                  <a:close/>
                  <a:moveTo>
                    <a:pt x="73" y="48"/>
                  </a:moveTo>
                  <a:cubicBezTo>
                    <a:pt x="71" y="50"/>
                    <a:pt x="68" y="51"/>
                    <a:pt x="65" y="53"/>
                  </a:cubicBezTo>
                  <a:cubicBezTo>
                    <a:pt x="64" y="54"/>
                    <a:pt x="63" y="55"/>
                    <a:pt x="62" y="56"/>
                  </a:cubicBezTo>
                  <a:cubicBezTo>
                    <a:pt x="60" y="58"/>
                    <a:pt x="58" y="60"/>
                    <a:pt x="57" y="62"/>
                  </a:cubicBezTo>
                  <a:cubicBezTo>
                    <a:pt x="56" y="64"/>
                    <a:pt x="55" y="67"/>
                    <a:pt x="56" y="70"/>
                  </a:cubicBezTo>
                  <a:cubicBezTo>
                    <a:pt x="56" y="69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2"/>
                    <a:pt x="56" y="74"/>
                    <a:pt x="57" y="76"/>
                  </a:cubicBezTo>
                  <a:cubicBezTo>
                    <a:pt x="57" y="76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8" y="78"/>
                    <a:pt x="58" y="79"/>
                  </a:cubicBezTo>
                  <a:cubicBezTo>
                    <a:pt x="59" y="84"/>
                    <a:pt x="62" y="88"/>
                    <a:pt x="64" y="92"/>
                  </a:cubicBezTo>
                  <a:cubicBezTo>
                    <a:pt x="67" y="97"/>
                    <a:pt x="71" y="100"/>
                    <a:pt x="76" y="102"/>
                  </a:cubicBezTo>
                  <a:cubicBezTo>
                    <a:pt x="77" y="102"/>
                    <a:pt x="77" y="103"/>
                    <a:pt x="78" y="103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9" y="104"/>
                    <a:pt x="79" y="104"/>
                    <a:pt x="80" y="105"/>
                  </a:cubicBezTo>
                  <a:cubicBezTo>
                    <a:pt x="80" y="104"/>
                    <a:pt x="80" y="105"/>
                    <a:pt x="80" y="104"/>
                  </a:cubicBezTo>
                  <a:cubicBezTo>
                    <a:pt x="81" y="104"/>
                    <a:pt x="80" y="105"/>
                    <a:pt x="81" y="105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2" y="105"/>
                    <a:pt x="81" y="105"/>
                    <a:pt x="82" y="106"/>
                  </a:cubicBezTo>
                  <a:cubicBezTo>
                    <a:pt x="84" y="107"/>
                    <a:pt x="86" y="108"/>
                    <a:pt x="88" y="109"/>
                  </a:cubicBezTo>
                  <a:cubicBezTo>
                    <a:pt x="88" y="109"/>
                    <a:pt x="88" y="108"/>
                    <a:pt x="88" y="108"/>
                  </a:cubicBezTo>
                  <a:cubicBezTo>
                    <a:pt x="88" y="109"/>
                    <a:pt x="89" y="108"/>
                    <a:pt x="89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0" y="109"/>
                    <a:pt x="91" y="109"/>
                    <a:pt x="92" y="110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2" y="110"/>
                    <a:pt x="92" y="110"/>
                    <a:pt x="93" y="110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6"/>
                    <a:pt x="94" y="106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3" y="106"/>
                    <a:pt x="94" y="104"/>
                    <a:pt x="93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2"/>
                    <a:pt x="91" y="100"/>
                    <a:pt x="90" y="97"/>
                  </a:cubicBezTo>
                  <a:cubicBezTo>
                    <a:pt x="90" y="96"/>
                    <a:pt x="90" y="95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2"/>
                    <a:pt x="89" y="91"/>
                    <a:pt x="89" y="91"/>
                  </a:cubicBezTo>
                  <a:cubicBezTo>
                    <a:pt x="89" y="90"/>
                    <a:pt x="88" y="90"/>
                    <a:pt x="88" y="90"/>
                  </a:cubicBezTo>
                  <a:cubicBezTo>
                    <a:pt x="89" y="89"/>
                    <a:pt x="88" y="88"/>
                    <a:pt x="88" y="87"/>
                  </a:cubicBezTo>
                  <a:cubicBezTo>
                    <a:pt x="88" y="87"/>
                    <a:pt x="88" y="87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5"/>
                    <a:pt x="89" y="84"/>
                  </a:cubicBezTo>
                  <a:cubicBezTo>
                    <a:pt x="89" y="84"/>
                    <a:pt x="89" y="84"/>
                    <a:pt x="89" y="83"/>
                  </a:cubicBezTo>
                  <a:cubicBezTo>
                    <a:pt x="89" y="83"/>
                    <a:pt x="89" y="82"/>
                    <a:pt x="90" y="82"/>
                  </a:cubicBezTo>
                  <a:cubicBezTo>
                    <a:pt x="89" y="82"/>
                    <a:pt x="89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2" y="78"/>
                    <a:pt x="92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3" y="74"/>
                    <a:pt x="94" y="72"/>
                    <a:pt x="93" y="70"/>
                  </a:cubicBezTo>
                  <a:cubicBezTo>
                    <a:pt x="94" y="69"/>
                    <a:pt x="94" y="68"/>
                    <a:pt x="94" y="68"/>
                  </a:cubicBezTo>
                  <a:cubicBezTo>
                    <a:pt x="93" y="67"/>
                    <a:pt x="93" y="67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4"/>
                    <a:pt x="92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2" y="62"/>
                    <a:pt x="91" y="62"/>
                    <a:pt x="91" y="61"/>
                  </a:cubicBezTo>
                  <a:cubicBezTo>
                    <a:pt x="91" y="61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0" y="58"/>
                    <a:pt x="89" y="57"/>
                    <a:pt x="88" y="56"/>
                  </a:cubicBezTo>
                  <a:cubicBezTo>
                    <a:pt x="88" y="55"/>
                    <a:pt x="87" y="54"/>
                    <a:pt x="87" y="54"/>
                  </a:cubicBezTo>
                  <a:cubicBezTo>
                    <a:pt x="86" y="53"/>
                    <a:pt x="86" y="52"/>
                    <a:pt x="85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2"/>
                    <a:pt x="84" y="51"/>
                    <a:pt x="83" y="51"/>
                  </a:cubicBezTo>
                  <a:cubicBezTo>
                    <a:pt x="82" y="50"/>
                    <a:pt x="82" y="51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1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0" y="50"/>
                    <a:pt x="81" y="50"/>
                    <a:pt x="81" y="50"/>
                  </a:cubicBezTo>
                  <a:cubicBezTo>
                    <a:pt x="80" y="50"/>
                    <a:pt x="80" y="50"/>
                    <a:pt x="79" y="49"/>
                  </a:cubicBezTo>
                  <a:cubicBezTo>
                    <a:pt x="79" y="49"/>
                    <a:pt x="78" y="49"/>
                    <a:pt x="78" y="50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49"/>
                    <a:pt x="78" y="49"/>
                    <a:pt x="78" y="49"/>
                  </a:cubicBezTo>
                  <a:cubicBezTo>
                    <a:pt x="78" y="49"/>
                    <a:pt x="77" y="49"/>
                    <a:pt x="77" y="50"/>
                  </a:cubicBezTo>
                  <a:cubicBezTo>
                    <a:pt x="77" y="50"/>
                    <a:pt x="77" y="50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76" y="49"/>
                    <a:pt x="76" y="50"/>
                  </a:cubicBezTo>
                  <a:cubicBezTo>
                    <a:pt x="76" y="49"/>
                    <a:pt x="76" y="50"/>
                    <a:pt x="76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8" y="50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1"/>
                  </a:cubicBezTo>
                  <a:cubicBezTo>
                    <a:pt x="79" y="51"/>
                    <a:pt x="80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50"/>
                    <a:pt x="80" y="51"/>
                    <a:pt x="81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2"/>
                    <a:pt x="81" y="51"/>
                    <a:pt x="81" y="51"/>
                  </a:cubicBezTo>
                  <a:cubicBezTo>
                    <a:pt x="81" y="51"/>
                    <a:pt x="81" y="52"/>
                    <a:pt x="81" y="52"/>
                  </a:cubicBezTo>
                  <a:cubicBezTo>
                    <a:pt x="82" y="52"/>
                    <a:pt x="83" y="52"/>
                    <a:pt x="83" y="53"/>
                  </a:cubicBezTo>
                  <a:cubicBezTo>
                    <a:pt x="84" y="53"/>
                    <a:pt x="84" y="53"/>
                    <a:pt x="85" y="54"/>
                  </a:cubicBezTo>
                  <a:cubicBezTo>
                    <a:pt x="85" y="54"/>
                    <a:pt x="84" y="54"/>
                    <a:pt x="85" y="54"/>
                  </a:cubicBezTo>
                  <a:cubicBezTo>
                    <a:pt x="84" y="54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6" y="56"/>
                    <a:pt x="87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8" y="57"/>
                    <a:pt x="87" y="57"/>
                    <a:pt x="88" y="57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8" y="58"/>
                    <a:pt x="87" y="58"/>
                    <a:pt x="88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6" y="57"/>
                    <a:pt x="86" y="57"/>
                  </a:cubicBezTo>
                  <a:cubicBezTo>
                    <a:pt x="85" y="57"/>
                    <a:pt x="86" y="57"/>
                    <a:pt x="86" y="57"/>
                  </a:cubicBezTo>
                  <a:cubicBezTo>
                    <a:pt x="86" y="58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8" y="58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7" y="60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59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1"/>
                  </a:cubicBezTo>
                  <a:cubicBezTo>
                    <a:pt x="89" y="61"/>
                    <a:pt x="88" y="60"/>
                    <a:pt x="88" y="60"/>
                  </a:cubicBezTo>
                  <a:cubicBezTo>
                    <a:pt x="89" y="60"/>
                    <a:pt x="89" y="60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9" y="61"/>
                    <a:pt x="88" y="61"/>
                    <a:pt x="89" y="61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2"/>
                    <a:pt x="88" y="61"/>
                    <a:pt x="88" y="62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90" y="62"/>
                    <a:pt x="88" y="62"/>
                    <a:pt x="89" y="63"/>
                  </a:cubicBezTo>
                  <a:cubicBezTo>
                    <a:pt x="89" y="62"/>
                    <a:pt x="90" y="63"/>
                    <a:pt x="90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3"/>
                    <a:pt x="90" y="64"/>
                    <a:pt x="90" y="63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5"/>
                    <a:pt x="89" y="64"/>
                    <a:pt x="90" y="65"/>
                  </a:cubicBezTo>
                  <a:cubicBezTo>
                    <a:pt x="89" y="64"/>
                    <a:pt x="89" y="65"/>
                    <a:pt x="89" y="65"/>
                  </a:cubicBezTo>
                  <a:cubicBezTo>
                    <a:pt x="89" y="65"/>
                    <a:pt x="90" y="65"/>
                    <a:pt x="90" y="65"/>
                  </a:cubicBezTo>
                  <a:cubicBezTo>
                    <a:pt x="90" y="65"/>
                    <a:pt x="90" y="66"/>
                    <a:pt x="90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90" y="66"/>
                    <a:pt x="89" y="66"/>
                    <a:pt x="89" y="66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0" y="66"/>
                    <a:pt x="90" y="67"/>
                    <a:pt x="90" y="67"/>
                  </a:cubicBezTo>
                  <a:cubicBezTo>
                    <a:pt x="90" y="67"/>
                    <a:pt x="90" y="66"/>
                    <a:pt x="90" y="66"/>
                  </a:cubicBezTo>
                  <a:cubicBezTo>
                    <a:pt x="90" y="67"/>
                    <a:pt x="89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1" y="68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0" y="70"/>
                    <a:pt x="91" y="70"/>
                    <a:pt x="91" y="70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1" y="70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1" y="72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3"/>
                    <a:pt x="91" y="72"/>
                    <a:pt x="90" y="73"/>
                  </a:cubicBezTo>
                  <a:cubicBezTo>
                    <a:pt x="90" y="73"/>
                    <a:pt x="91" y="73"/>
                    <a:pt x="91" y="74"/>
                  </a:cubicBezTo>
                  <a:cubicBezTo>
                    <a:pt x="91" y="73"/>
                    <a:pt x="92" y="74"/>
                    <a:pt x="92" y="74"/>
                  </a:cubicBezTo>
                  <a:cubicBezTo>
                    <a:pt x="91" y="75"/>
                    <a:pt x="92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5"/>
                    <a:pt x="91" y="73"/>
                    <a:pt x="90" y="73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89" y="74"/>
                    <a:pt x="89" y="74"/>
                  </a:cubicBezTo>
                  <a:cubicBezTo>
                    <a:pt x="90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6"/>
                    <a:pt x="87" y="78"/>
                    <a:pt x="87" y="79"/>
                  </a:cubicBezTo>
                  <a:cubicBezTo>
                    <a:pt x="87" y="80"/>
                    <a:pt x="87" y="80"/>
                    <a:pt x="86" y="81"/>
                  </a:cubicBezTo>
                  <a:cubicBezTo>
                    <a:pt x="87" y="80"/>
                    <a:pt x="87" y="81"/>
                    <a:pt x="87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2"/>
                    <a:pt x="86" y="83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4"/>
                  </a:cubicBezTo>
                  <a:cubicBezTo>
                    <a:pt x="85" y="85"/>
                    <a:pt x="85" y="86"/>
                    <a:pt x="85" y="87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6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8"/>
                    <a:pt x="85" y="89"/>
                    <a:pt x="85" y="90"/>
                  </a:cubicBezTo>
                  <a:cubicBezTo>
                    <a:pt x="85" y="90"/>
                    <a:pt x="85" y="90"/>
                    <a:pt x="85" y="91"/>
                  </a:cubicBezTo>
                  <a:cubicBezTo>
                    <a:pt x="85" y="91"/>
                    <a:pt x="85" y="92"/>
                    <a:pt x="85" y="93"/>
                  </a:cubicBezTo>
                  <a:cubicBezTo>
                    <a:pt x="85" y="93"/>
                    <a:pt x="86" y="93"/>
                    <a:pt x="86" y="93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4"/>
                    <a:pt x="86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5"/>
                    <a:pt x="86" y="95"/>
                    <a:pt x="86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6"/>
                    <a:pt x="86" y="96"/>
                    <a:pt x="86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9"/>
                  </a:cubicBezTo>
                  <a:cubicBezTo>
                    <a:pt x="87" y="99"/>
                    <a:pt x="87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8" y="100"/>
                    <a:pt x="87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99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1"/>
                    <a:pt x="88" y="10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9" y="101"/>
                  </a:cubicBezTo>
                  <a:cubicBezTo>
                    <a:pt x="88" y="102"/>
                    <a:pt x="88" y="101"/>
                    <a:pt x="88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4"/>
                    <a:pt x="90" y="103"/>
                    <a:pt x="90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4"/>
                    <a:pt x="90" y="104"/>
                    <a:pt x="90" y="104"/>
                  </a:cubicBezTo>
                  <a:cubicBezTo>
                    <a:pt x="90" y="104"/>
                    <a:pt x="89" y="104"/>
                    <a:pt x="89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5"/>
                    <a:pt x="91" y="106"/>
                    <a:pt x="91" y="107"/>
                  </a:cubicBezTo>
                  <a:cubicBezTo>
                    <a:pt x="91" y="107"/>
                    <a:pt x="91" y="108"/>
                    <a:pt x="91" y="108"/>
                  </a:cubicBezTo>
                  <a:cubicBezTo>
                    <a:pt x="91" y="108"/>
                    <a:pt x="92" y="108"/>
                    <a:pt x="92" y="109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92" y="109"/>
                    <a:pt x="92" y="109"/>
                    <a:pt x="93" y="109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3" y="108"/>
                    <a:pt x="93" y="108"/>
                    <a:pt x="93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3" y="106"/>
                    <a:pt x="92" y="107"/>
                    <a:pt x="92" y="106"/>
                  </a:cubicBezTo>
                  <a:cubicBezTo>
                    <a:pt x="92" y="107"/>
                    <a:pt x="92" y="107"/>
                    <a:pt x="91" y="107"/>
                  </a:cubicBezTo>
                  <a:cubicBezTo>
                    <a:pt x="91" y="107"/>
                    <a:pt x="90" y="106"/>
                    <a:pt x="91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89" y="106"/>
                    <a:pt x="89" y="106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7" y="105"/>
                    <a:pt x="87" y="104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5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4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2"/>
                    <a:pt x="80" y="102"/>
                    <a:pt x="80" y="102"/>
                  </a:cubicBezTo>
                  <a:cubicBezTo>
                    <a:pt x="80" y="102"/>
                    <a:pt x="80" y="101"/>
                    <a:pt x="80" y="102"/>
                  </a:cubicBezTo>
                  <a:cubicBezTo>
                    <a:pt x="80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8" y="100"/>
                    <a:pt x="77" y="100"/>
                    <a:pt x="77" y="100"/>
                  </a:cubicBezTo>
                  <a:cubicBezTo>
                    <a:pt x="77" y="100"/>
                    <a:pt x="77" y="99"/>
                    <a:pt x="77" y="100"/>
                  </a:cubicBezTo>
                  <a:cubicBezTo>
                    <a:pt x="76" y="99"/>
                    <a:pt x="76" y="99"/>
                    <a:pt x="75" y="99"/>
                  </a:cubicBezTo>
                  <a:cubicBezTo>
                    <a:pt x="75" y="99"/>
                    <a:pt x="75" y="99"/>
                    <a:pt x="76" y="99"/>
                  </a:cubicBezTo>
                  <a:cubicBezTo>
                    <a:pt x="75" y="99"/>
                    <a:pt x="75" y="98"/>
                    <a:pt x="74" y="98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9"/>
                    <a:pt x="74" y="99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3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4" y="97"/>
                    <a:pt x="73" y="97"/>
                    <a:pt x="73" y="97"/>
                  </a:cubicBezTo>
                  <a:cubicBezTo>
                    <a:pt x="73" y="97"/>
                    <a:pt x="72" y="97"/>
                    <a:pt x="72" y="97"/>
                  </a:cubicBezTo>
                  <a:cubicBezTo>
                    <a:pt x="72" y="97"/>
                    <a:pt x="72" y="97"/>
                    <a:pt x="72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5"/>
                    <a:pt x="70" y="96"/>
                    <a:pt x="70" y="95"/>
                  </a:cubicBezTo>
                  <a:cubicBezTo>
                    <a:pt x="70" y="95"/>
                    <a:pt x="69" y="95"/>
                    <a:pt x="69" y="95"/>
                  </a:cubicBezTo>
                  <a:cubicBezTo>
                    <a:pt x="69" y="94"/>
                    <a:pt x="69" y="95"/>
                    <a:pt x="69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5"/>
                    <a:pt x="69" y="94"/>
                    <a:pt x="70" y="94"/>
                  </a:cubicBezTo>
                  <a:cubicBezTo>
                    <a:pt x="69" y="94"/>
                    <a:pt x="69" y="93"/>
                    <a:pt x="68" y="92"/>
                  </a:cubicBezTo>
                  <a:cubicBezTo>
                    <a:pt x="68" y="93"/>
                    <a:pt x="68" y="92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7" y="90"/>
                    <a:pt x="66" y="90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6" y="89"/>
                    <a:pt x="65" y="89"/>
                    <a:pt x="65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4" y="87"/>
                    <a:pt x="64" y="87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4"/>
                    <a:pt x="63" y="84"/>
                  </a:cubicBezTo>
                  <a:cubicBezTo>
                    <a:pt x="63" y="84"/>
                    <a:pt x="62" y="84"/>
                    <a:pt x="62" y="83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0" y="76"/>
                    <a:pt x="60" y="77"/>
                    <a:pt x="60" y="76"/>
                  </a:cubicBezTo>
                  <a:cubicBezTo>
                    <a:pt x="60" y="76"/>
                    <a:pt x="60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58" y="71"/>
                    <a:pt x="59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9" y="70"/>
                  </a:cubicBezTo>
                  <a:cubicBezTo>
                    <a:pt x="58" y="68"/>
                    <a:pt x="59" y="66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3"/>
                    <a:pt x="60" y="63"/>
                    <a:pt x="60" y="62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59"/>
                    <a:pt x="61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3" y="57"/>
                    <a:pt x="66" y="56"/>
                    <a:pt x="67" y="54"/>
                  </a:cubicBezTo>
                  <a:cubicBezTo>
                    <a:pt x="67" y="54"/>
                    <a:pt x="67" y="54"/>
                    <a:pt x="68" y="54"/>
                  </a:cubicBezTo>
                  <a:cubicBezTo>
                    <a:pt x="69" y="52"/>
                    <a:pt x="71" y="52"/>
                    <a:pt x="72" y="50"/>
                  </a:cubicBezTo>
                  <a:cubicBezTo>
                    <a:pt x="74" y="49"/>
                    <a:pt x="73" y="48"/>
                    <a:pt x="73" y="48"/>
                  </a:cubicBezTo>
                  <a:close/>
                  <a:moveTo>
                    <a:pt x="76" y="49"/>
                  </a:moveTo>
                  <a:cubicBezTo>
                    <a:pt x="76" y="49"/>
                    <a:pt x="75" y="49"/>
                    <a:pt x="75" y="49"/>
                  </a:cubicBezTo>
                  <a:cubicBezTo>
                    <a:pt x="75" y="49"/>
                    <a:pt x="76" y="49"/>
                    <a:pt x="76" y="49"/>
                  </a:cubicBezTo>
                  <a:close/>
                  <a:moveTo>
                    <a:pt x="84" y="54"/>
                  </a:move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lose/>
                  <a:moveTo>
                    <a:pt x="85" y="56"/>
                  </a:moveTo>
                  <a:cubicBezTo>
                    <a:pt x="85" y="56"/>
                    <a:pt x="86" y="56"/>
                    <a:pt x="86" y="56"/>
                  </a:cubicBezTo>
                  <a:lnTo>
                    <a:pt x="85" y="56"/>
                  </a:lnTo>
                  <a:close/>
                  <a:moveTo>
                    <a:pt x="86" y="58"/>
                  </a:moveTo>
                  <a:cubicBezTo>
                    <a:pt x="86" y="59"/>
                    <a:pt x="87" y="59"/>
                    <a:pt x="87" y="58"/>
                  </a:cubicBezTo>
                  <a:cubicBezTo>
                    <a:pt x="86" y="58"/>
                    <a:pt x="86" y="58"/>
                    <a:pt x="86" y="58"/>
                  </a:cubicBezTo>
                  <a:close/>
                  <a:moveTo>
                    <a:pt x="87" y="59"/>
                  </a:moveTo>
                  <a:cubicBezTo>
                    <a:pt x="87" y="59"/>
                    <a:pt x="87" y="58"/>
                    <a:pt x="87" y="58"/>
                  </a:cubicBezTo>
                  <a:cubicBezTo>
                    <a:pt x="87" y="58"/>
                    <a:pt x="87" y="59"/>
                    <a:pt x="87" y="59"/>
                  </a:cubicBezTo>
                  <a:close/>
                  <a:moveTo>
                    <a:pt x="89" y="63"/>
                  </a:moveTo>
                  <a:cubicBezTo>
                    <a:pt x="89" y="63"/>
                    <a:pt x="89" y="63"/>
                    <a:pt x="89" y="63"/>
                  </a:cubicBezTo>
                  <a:cubicBezTo>
                    <a:pt x="88" y="63"/>
                    <a:pt x="89" y="63"/>
                    <a:pt x="89" y="63"/>
                  </a:cubicBezTo>
                  <a:close/>
                  <a:moveTo>
                    <a:pt x="89" y="65"/>
                  </a:moveTo>
                  <a:cubicBezTo>
                    <a:pt x="89" y="65"/>
                    <a:pt x="90" y="66"/>
                    <a:pt x="90" y="65"/>
                  </a:cubicBezTo>
                  <a:cubicBezTo>
                    <a:pt x="90" y="65"/>
                    <a:pt x="90" y="65"/>
                    <a:pt x="90" y="65"/>
                  </a:cubicBezTo>
                  <a:lnTo>
                    <a:pt x="89" y="65"/>
                  </a:lnTo>
                  <a:close/>
                  <a:moveTo>
                    <a:pt x="92" y="109"/>
                  </a:moveTo>
                  <a:cubicBezTo>
                    <a:pt x="92" y="109"/>
                    <a:pt x="92" y="109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lose/>
                  <a:moveTo>
                    <a:pt x="76" y="98"/>
                  </a:moveTo>
                  <a:cubicBezTo>
                    <a:pt x="76" y="98"/>
                    <a:pt x="76" y="99"/>
                    <a:pt x="76" y="99"/>
                  </a:cubicBezTo>
                  <a:cubicBezTo>
                    <a:pt x="76" y="99"/>
                    <a:pt x="76" y="99"/>
                    <a:pt x="76" y="98"/>
                  </a:cubicBezTo>
                  <a:close/>
                  <a:moveTo>
                    <a:pt x="67" y="92"/>
                  </a:move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lnTo>
                    <a:pt x="67" y="92"/>
                  </a:lnTo>
                  <a:close/>
                  <a:moveTo>
                    <a:pt x="90" y="107"/>
                  </a:move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lose/>
                  <a:moveTo>
                    <a:pt x="72" y="51"/>
                  </a:moveTo>
                  <a:cubicBezTo>
                    <a:pt x="72" y="53"/>
                    <a:pt x="71" y="54"/>
                    <a:pt x="70" y="55"/>
                  </a:cubicBezTo>
                  <a:cubicBezTo>
                    <a:pt x="70" y="55"/>
                    <a:pt x="70" y="56"/>
                    <a:pt x="70" y="56"/>
                  </a:cubicBezTo>
                  <a:cubicBezTo>
                    <a:pt x="69" y="58"/>
                    <a:pt x="68" y="60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6"/>
                  </a:cubicBezTo>
                  <a:cubicBezTo>
                    <a:pt x="67" y="68"/>
                    <a:pt x="68" y="70"/>
                    <a:pt x="68" y="72"/>
                  </a:cubicBezTo>
                  <a:cubicBezTo>
                    <a:pt x="68" y="74"/>
                    <a:pt x="69" y="76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0" y="80"/>
                    <a:pt x="70" y="80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2" y="85"/>
                    <a:pt x="71" y="85"/>
                    <a:pt x="72" y="85"/>
                  </a:cubicBezTo>
                  <a:cubicBezTo>
                    <a:pt x="71" y="85"/>
                    <a:pt x="71" y="86"/>
                    <a:pt x="71" y="86"/>
                  </a:cubicBezTo>
                  <a:cubicBezTo>
                    <a:pt x="72" y="86"/>
                    <a:pt x="71" y="86"/>
                    <a:pt x="72" y="86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2" y="87"/>
                    <a:pt x="73" y="88"/>
                    <a:pt x="73" y="89"/>
                  </a:cubicBezTo>
                  <a:cubicBezTo>
                    <a:pt x="74" y="90"/>
                    <a:pt x="73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2"/>
                    <a:pt x="74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5"/>
                  </a:cubicBezTo>
                  <a:cubicBezTo>
                    <a:pt x="76" y="95"/>
                    <a:pt x="76" y="95"/>
                    <a:pt x="77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8"/>
                    <a:pt x="79" y="99"/>
                    <a:pt x="80" y="99"/>
                  </a:cubicBezTo>
                  <a:cubicBezTo>
                    <a:pt x="80" y="100"/>
                    <a:pt x="81" y="100"/>
                    <a:pt x="81" y="100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82" y="101"/>
                    <a:pt x="81" y="101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1"/>
                    <a:pt x="83" y="101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3"/>
                    <a:pt x="84" y="103"/>
                    <a:pt x="85" y="103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4"/>
                    <a:pt x="86" y="105"/>
                    <a:pt x="86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7" y="105"/>
                    <a:pt x="87" y="105"/>
                  </a:cubicBezTo>
                  <a:cubicBezTo>
                    <a:pt x="87" y="106"/>
                    <a:pt x="87" y="105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6"/>
                    <a:pt x="87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9" y="106"/>
                  </a:cubicBezTo>
                  <a:cubicBezTo>
                    <a:pt x="88" y="106"/>
                    <a:pt x="89" y="106"/>
                    <a:pt x="88" y="106"/>
                  </a:cubicBezTo>
                  <a:cubicBezTo>
                    <a:pt x="88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5"/>
                    <a:pt x="89" y="105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8" y="106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4"/>
                    <a:pt x="88" y="105"/>
                    <a:pt x="88" y="105"/>
                  </a:cubicBezTo>
                  <a:cubicBezTo>
                    <a:pt x="88" y="105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2"/>
                    <a:pt x="87" y="102"/>
                  </a:cubicBezTo>
                  <a:cubicBezTo>
                    <a:pt x="87" y="103"/>
                    <a:pt x="88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3"/>
                  </a:cubicBezTo>
                  <a:cubicBezTo>
                    <a:pt x="87" y="103"/>
                    <a:pt x="87" y="102"/>
                    <a:pt x="87" y="103"/>
                  </a:cubicBezTo>
                  <a:cubicBezTo>
                    <a:pt x="87" y="103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6" y="102"/>
                    <a:pt x="85" y="101"/>
                  </a:cubicBezTo>
                  <a:cubicBezTo>
                    <a:pt x="86" y="101"/>
                    <a:pt x="86" y="102"/>
                    <a:pt x="86" y="101"/>
                  </a:cubicBezTo>
                  <a:cubicBezTo>
                    <a:pt x="86" y="101"/>
                    <a:pt x="87" y="101"/>
                    <a:pt x="86" y="102"/>
                  </a:cubicBezTo>
                  <a:cubicBezTo>
                    <a:pt x="87" y="101"/>
                    <a:pt x="86" y="101"/>
                    <a:pt x="87" y="101"/>
                  </a:cubicBezTo>
                  <a:cubicBezTo>
                    <a:pt x="87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5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0"/>
                    <a:pt x="86" y="101"/>
                    <a:pt x="86" y="101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5" y="100"/>
                    <a:pt x="86" y="100"/>
                  </a:cubicBezTo>
                  <a:cubicBezTo>
                    <a:pt x="85" y="101"/>
                    <a:pt x="85" y="100"/>
                    <a:pt x="85" y="100"/>
                  </a:cubicBezTo>
                  <a:cubicBezTo>
                    <a:pt x="85" y="101"/>
                    <a:pt x="85" y="100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4" y="101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6" y="100"/>
                  </a:cubicBezTo>
                  <a:cubicBezTo>
                    <a:pt x="86" y="99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4" y="100"/>
                    <a:pt x="85" y="100"/>
                    <a:pt x="85" y="99"/>
                  </a:cubicBezTo>
                  <a:cubicBezTo>
                    <a:pt x="85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3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2" y="97"/>
                    <a:pt x="82" y="97"/>
                    <a:pt x="83" y="97"/>
                  </a:cubicBezTo>
                  <a:cubicBezTo>
                    <a:pt x="82" y="97"/>
                    <a:pt x="83" y="96"/>
                    <a:pt x="82" y="97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97"/>
                    <a:pt x="82" y="97"/>
                    <a:pt x="82" y="96"/>
                  </a:cubicBezTo>
                  <a:cubicBezTo>
                    <a:pt x="82" y="96"/>
                    <a:pt x="82" y="97"/>
                    <a:pt x="82" y="97"/>
                  </a:cubicBezTo>
                  <a:cubicBezTo>
                    <a:pt x="82" y="97"/>
                    <a:pt x="81" y="97"/>
                    <a:pt x="81" y="96"/>
                  </a:cubicBezTo>
                  <a:cubicBezTo>
                    <a:pt x="82" y="96"/>
                    <a:pt x="82" y="97"/>
                    <a:pt x="82" y="96"/>
                  </a:cubicBezTo>
                  <a:cubicBezTo>
                    <a:pt x="82" y="96"/>
                    <a:pt x="81" y="97"/>
                    <a:pt x="81" y="97"/>
                  </a:cubicBezTo>
                  <a:cubicBezTo>
                    <a:pt x="81" y="97"/>
                    <a:pt x="80" y="97"/>
                    <a:pt x="80" y="97"/>
                  </a:cubicBezTo>
                  <a:cubicBezTo>
                    <a:pt x="80" y="97"/>
                    <a:pt x="80" y="97"/>
                    <a:pt x="81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1" y="96"/>
                    <a:pt x="81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4"/>
                    <a:pt x="80" y="94"/>
                    <a:pt x="80" y="93"/>
                  </a:cubicBezTo>
                  <a:cubicBezTo>
                    <a:pt x="80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2"/>
                    <a:pt x="79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78" y="90"/>
                    <a:pt x="78" y="91"/>
                    <a:pt x="78" y="91"/>
                  </a:cubicBezTo>
                  <a:cubicBezTo>
                    <a:pt x="78" y="90"/>
                    <a:pt x="77" y="90"/>
                    <a:pt x="77" y="9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0"/>
                    <a:pt x="77" y="90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6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8"/>
                  </a:cubicBezTo>
                  <a:cubicBezTo>
                    <a:pt x="76" y="89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8"/>
                    <a:pt x="75" y="88"/>
                  </a:cubicBezTo>
                  <a:cubicBezTo>
                    <a:pt x="75" y="88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6" y="87"/>
                    <a:pt x="76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6" y="86"/>
                  </a:cubicBezTo>
                  <a:cubicBezTo>
                    <a:pt x="76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5"/>
                    <a:pt x="75" y="85"/>
                    <a:pt x="75" y="84"/>
                  </a:cubicBezTo>
                  <a:cubicBezTo>
                    <a:pt x="74" y="85"/>
                    <a:pt x="75" y="84"/>
                    <a:pt x="74" y="84"/>
                  </a:cubicBezTo>
                  <a:cubicBezTo>
                    <a:pt x="75" y="84"/>
                    <a:pt x="74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4"/>
                    <a:pt x="74" y="84"/>
                  </a:cubicBezTo>
                  <a:cubicBezTo>
                    <a:pt x="74" y="83"/>
                    <a:pt x="74" y="84"/>
                    <a:pt x="74" y="84"/>
                  </a:cubicBezTo>
                  <a:cubicBezTo>
                    <a:pt x="75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1"/>
                    <a:pt x="74" y="81"/>
                  </a:cubicBezTo>
                  <a:cubicBezTo>
                    <a:pt x="73" y="81"/>
                    <a:pt x="74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4" y="81"/>
                    <a:pt x="73" y="80"/>
                    <a:pt x="73" y="80"/>
                  </a:cubicBezTo>
                  <a:cubicBezTo>
                    <a:pt x="73" y="81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79"/>
                  </a:cubicBezTo>
                  <a:cubicBezTo>
                    <a:pt x="73" y="79"/>
                    <a:pt x="72" y="79"/>
                    <a:pt x="73" y="79"/>
                  </a:cubicBezTo>
                  <a:cubicBezTo>
                    <a:pt x="72" y="79"/>
                    <a:pt x="73" y="80"/>
                    <a:pt x="73" y="80"/>
                  </a:cubicBezTo>
                  <a:cubicBezTo>
                    <a:pt x="73" y="80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2" y="78"/>
                    <a:pt x="72" y="78"/>
                  </a:cubicBezTo>
                  <a:cubicBezTo>
                    <a:pt x="72" y="78"/>
                    <a:pt x="73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6"/>
                    <a:pt x="71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0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4"/>
                  </a:cubicBezTo>
                  <a:cubicBezTo>
                    <a:pt x="70" y="74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1" y="73"/>
                    <a:pt x="71" y="73"/>
                  </a:cubicBezTo>
                  <a:cubicBezTo>
                    <a:pt x="71" y="73"/>
                    <a:pt x="71" y="73"/>
                    <a:pt x="71" y="72"/>
                  </a:cubicBezTo>
                  <a:cubicBezTo>
                    <a:pt x="70" y="73"/>
                    <a:pt x="71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0" y="72"/>
                    <a:pt x="70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7"/>
                    <a:pt x="70" y="66"/>
                    <a:pt x="70" y="65"/>
                  </a:cubicBezTo>
                  <a:cubicBezTo>
                    <a:pt x="71" y="65"/>
                    <a:pt x="70" y="65"/>
                    <a:pt x="71" y="65"/>
                  </a:cubicBezTo>
                  <a:cubicBezTo>
                    <a:pt x="70" y="65"/>
                    <a:pt x="71" y="65"/>
                    <a:pt x="70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0" y="64"/>
                    <a:pt x="71" y="64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0" y="63"/>
                    <a:pt x="71" y="63"/>
                  </a:cubicBezTo>
                  <a:cubicBezTo>
                    <a:pt x="71" y="63"/>
                    <a:pt x="71" y="62"/>
                    <a:pt x="70" y="62"/>
                  </a:cubicBezTo>
                  <a:cubicBezTo>
                    <a:pt x="70" y="62"/>
                    <a:pt x="71" y="62"/>
                    <a:pt x="71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1" y="60"/>
                    <a:pt x="71" y="60"/>
                    <a:pt x="71" y="60"/>
                  </a:cubicBezTo>
                  <a:cubicBezTo>
                    <a:pt x="70" y="60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2" y="57"/>
                    <a:pt x="73" y="56"/>
                    <a:pt x="72" y="55"/>
                  </a:cubicBezTo>
                  <a:cubicBezTo>
                    <a:pt x="72" y="55"/>
                    <a:pt x="73" y="55"/>
                    <a:pt x="73" y="55"/>
                  </a:cubicBezTo>
                  <a:cubicBezTo>
                    <a:pt x="72" y="54"/>
                    <a:pt x="74" y="54"/>
                    <a:pt x="73" y="52"/>
                  </a:cubicBezTo>
                  <a:cubicBezTo>
                    <a:pt x="73" y="52"/>
                    <a:pt x="72" y="51"/>
                    <a:pt x="72" y="51"/>
                  </a:cubicBezTo>
                  <a:close/>
                  <a:moveTo>
                    <a:pt x="90" y="106"/>
                  </a:move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90" y="106"/>
                  </a:cubicBezTo>
                  <a:close/>
                  <a:moveTo>
                    <a:pt x="87" y="103"/>
                  </a:move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lose/>
                  <a:moveTo>
                    <a:pt x="87" y="102"/>
                  </a:moveTo>
                  <a:cubicBezTo>
                    <a:pt x="87" y="102"/>
                    <a:pt x="87" y="102"/>
                    <a:pt x="87" y="102"/>
                  </a:cubicBezTo>
                  <a:close/>
                  <a:moveTo>
                    <a:pt x="87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7" y="101"/>
                  </a:cubicBezTo>
                  <a:close/>
                  <a:moveTo>
                    <a:pt x="86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lose/>
                  <a:moveTo>
                    <a:pt x="85" y="99"/>
                  </a:moveTo>
                  <a:cubicBezTo>
                    <a:pt x="85" y="99"/>
                    <a:pt x="85" y="99"/>
                    <a:pt x="85" y="99"/>
                  </a:cubicBezTo>
                  <a:cubicBezTo>
                    <a:pt x="85" y="99"/>
                    <a:pt x="85" y="99"/>
                    <a:pt x="85" y="99"/>
                  </a:cubicBezTo>
                  <a:close/>
                  <a:moveTo>
                    <a:pt x="84" y="99"/>
                  </a:moveTo>
                  <a:cubicBezTo>
                    <a:pt x="84" y="98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lose/>
                  <a:moveTo>
                    <a:pt x="74" y="84"/>
                  </a:move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lose/>
                  <a:moveTo>
                    <a:pt x="72" y="76"/>
                  </a:move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lnTo>
                    <a:pt x="70" y="72"/>
                  </a:lnTo>
                  <a:close/>
                  <a:moveTo>
                    <a:pt x="90" y="75"/>
                  </a:move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lose/>
                  <a:moveTo>
                    <a:pt x="71" y="71"/>
                  </a:moveTo>
                  <a:cubicBezTo>
                    <a:pt x="72" y="70"/>
                    <a:pt x="72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4" y="71"/>
                    <a:pt x="74" y="71"/>
                    <a:pt x="75" y="71"/>
                  </a:cubicBezTo>
                  <a:cubicBezTo>
                    <a:pt x="75" y="71"/>
                    <a:pt x="75" y="71"/>
                    <a:pt x="75" y="70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6" y="71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6" y="70"/>
                    <a:pt x="76" y="70"/>
                    <a:pt x="76" y="71"/>
                  </a:cubicBezTo>
                  <a:cubicBezTo>
                    <a:pt x="76" y="71"/>
                    <a:pt x="77" y="71"/>
                    <a:pt x="78" y="71"/>
                  </a:cubicBezTo>
                  <a:cubicBezTo>
                    <a:pt x="78" y="71"/>
                    <a:pt x="79" y="71"/>
                    <a:pt x="79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70"/>
                    <a:pt x="80" y="70"/>
                    <a:pt x="80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2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3" y="71"/>
                    <a:pt x="83" y="72"/>
                    <a:pt x="83" y="72"/>
                  </a:cubicBezTo>
                  <a:cubicBezTo>
                    <a:pt x="83" y="72"/>
                    <a:pt x="83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3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3"/>
                    <a:pt x="85" y="72"/>
                    <a:pt x="85" y="73"/>
                  </a:cubicBezTo>
                  <a:cubicBezTo>
                    <a:pt x="85" y="72"/>
                    <a:pt x="86" y="72"/>
                    <a:pt x="86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87" y="73"/>
                    <a:pt x="87" y="73"/>
                  </a:cubicBezTo>
                  <a:cubicBezTo>
                    <a:pt x="87" y="73"/>
                    <a:pt x="87" y="74"/>
                    <a:pt x="88" y="73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4"/>
                    <a:pt x="88" y="73"/>
                    <a:pt x="88" y="74"/>
                  </a:cubicBezTo>
                  <a:cubicBezTo>
                    <a:pt x="88" y="74"/>
                    <a:pt x="88" y="74"/>
                    <a:pt x="88" y="73"/>
                  </a:cubicBezTo>
                  <a:cubicBezTo>
                    <a:pt x="88" y="73"/>
                    <a:pt x="88" y="74"/>
                    <a:pt x="88" y="73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8" y="74"/>
                    <a:pt x="88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5"/>
                    <a:pt x="89" y="75"/>
                  </a:cubicBezTo>
                  <a:cubicBezTo>
                    <a:pt x="89" y="75"/>
                    <a:pt x="90" y="75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1" y="75"/>
                  </a:cubicBezTo>
                  <a:cubicBezTo>
                    <a:pt x="91" y="75"/>
                    <a:pt x="90" y="75"/>
                    <a:pt x="90" y="75"/>
                  </a:cubicBezTo>
                  <a:cubicBezTo>
                    <a:pt x="91" y="74"/>
                    <a:pt x="91" y="74"/>
                    <a:pt x="91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4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0" y="75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1" y="74"/>
                    <a:pt x="90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0" y="74"/>
                    <a:pt x="90" y="74"/>
                  </a:cubicBezTo>
                  <a:cubicBezTo>
                    <a:pt x="90" y="74"/>
                    <a:pt x="91" y="74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1" y="72"/>
                    <a:pt x="91" y="72"/>
                  </a:cubicBezTo>
                  <a:cubicBezTo>
                    <a:pt x="91" y="73"/>
                    <a:pt x="91" y="72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2"/>
                    <a:pt x="91" y="72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2"/>
                    <a:pt x="90" y="72"/>
                  </a:cubicBezTo>
                  <a:cubicBezTo>
                    <a:pt x="90" y="73"/>
                    <a:pt x="90" y="73"/>
                    <a:pt x="90" y="72"/>
                  </a:cubicBezTo>
                  <a:cubicBezTo>
                    <a:pt x="90" y="73"/>
                    <a:pt x="90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1" y="72"/>
                    <a:pt x="90" y="72"/>
                  </a:cubicBezTo>
                  <a:cubicBezTo>
                    <a:pt x="91" y="72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1"/>
                    <a:pt x="90" y="72"/>
                    <a:pt x="90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2"/>
                  </a:cubicBezTo>
                  <a:cubicBezTo>
                    <a:pt x="89" y="72"/>
                    <a:pt x="90" y="71"/>
                    <a:pt x="90" y="71"/>
                  </a:cubicBezTo>
                  <a:cubicBezTo>
                    <a:pt x="90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9" y="71"/>
                    <a:pt x="90" y="70"/>
                    <a:pt x="90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90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0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0"/>
                    <a:pt x="89" y="71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8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8" y="71"/>
                    <a:pt x="88" y="71"/>
                  </a:cubicBezTo>
                  <a:cubicBezTo>
                    <a:pt x="88" y="71"/>
                    <a:pt x="89" y="70"/>
                    <a:pt x="89" y="70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8" y="70"/>
                    <a:pt x="88" y="70"/>
                    <a:pt x="88" y="71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7" y="72"/>
                    <a:pt x="87" y="72"/>
                  </a:cubicBezTo>
                  <a:cubicBezTo>
                    <a:pt x="87" y="71"/>
                    <a:pt x="87" y="72"/>
                    <a:pt x="87" y="71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70"/>
                    <a:pt x="87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70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8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4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8"/>
                    <a:pt x="83" y="69"/>
                    <a:pt x="83" y="69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3" y="69"/>
                    <a:pt x="84" y="68"/>
                    <a:pt x="84" y="68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4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9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8"/>
                    <a:pt x="83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7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1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7"/>
                    <a:pt x="81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8"/>
                    <a:pt x="81" y="67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0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7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9"/>
                  </a:cubicBezTo>
                  <a:cubicBezTo>
                    <a:pt x="79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9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6" y="68"/>
                    <a:pt x="76" y="68"/>
                    <a:pt x="75" y="68"/>
                  </a:cubicBezTo>
                  <a:cubicBezTo>
                    <a:pt x="75" y="68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4" y="68"/>
                    <a:pt x="74" y="68"/>
                    <a:pt x="74" y="69"/>
                  </a:cubicBezTo>
                  <a:cubicBezTo>
                    <a:pt x="74" y="69"/>
                    <a:pt x="74" y="69"/>
                    <a:pt x="74" y="68"/>
                  </a:cubicBezTo>
                  <a:cubicBezTo>
                    <a:pt x="74" y="69"/>
                    <a:pt x="73" y="68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2" y="68"/>
                    <a:pt x="72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2" y="69"/>
                    <a:pt x="71" y="68"/>
                    <a:pt x="71" y="69"/>
                  </a:cubicBezTo>
                  <a:cubicBezTo>
                    <a:pt x="71" y="70"/>
                    <a:pt x="71" y="71"/>
                    <a:pt x="71" y="71"/>
                  </a:cubicBezTo>
                  <a:close/>
                  <a:moveTo>
                    <a:pt x="91" y="75"/>
                  </a:moveTo>
                  <a:cubicBezTo>
                    <a:pt x="90" y="75"/>
                    <a:pt x="90" y="75"/>
                    <a:pt x="90" y="75"/>
                  </a:cubicBezTo>
                  <a:lnTo>
                    <a:pt x="91" y="75"/>
                  </a:lnTo>
                  <a:close/>
                  <a:moveTo>
                    <a:pt x="91" y="73"/>
                  </a:moveTo>
                  <a:cubicBezTo>
                    <a:pt x="91" y="73"/>
                    <a:pt x="91" y="73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lose/>
                  <a:moveTo>
                    <a:pt x="91" y="72"/>
                  </a:moveTo>
                  <a:cubicBezTo>
                    <a:pt x="91" y="72"/>
                    <a:pt x="90" y="72"/>
                    <a:pt x="90" y="72"/>
                  </a:cubicBezTo>
                  <a:lnTo>
                    <a:pt x="91" y="72"/>
                  </a:lnTo>
                  <a:close/>
                  <a:moveTo>
                    <a:pt x="91" y="71"/>
                  </a:moveTo>
                  <a:cubicBezTo>
                    <a:pt x="91" y="71"/>
                    <a:pt x="91" y="71"/>
                    <a:pt x="90" y="72"/>
                  </a:cubicBezTo>
                  <a:cubicBezTo>
                    <a:pt x="91" y="72"/>
                    <a:pt x="91" y="71"/>
                    <a:pt x="91" y="71"/>
                  </a:cubicBezTo>
                  <a:close/>
                  <a:moveTo>
                    <a:pt x="90" y="72"/>
                  </a:move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lose/>
                  <a:moveTo>
                    <a:pt x="90" y="71"/>
                  </a:move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lose/>
                  <a:moveTo>
                    <a:pt x="90" y="71"/>
                  </a:move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lnTo>
                    <a:pt x="90" y="71"/>
                  </a:lnTo>
                  <a:close/>
                  <a:moveTo>
                    <a:pt x="83" y="68"/>
                  </a:move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lose/>
                  <a:moveTo>
                    <a:pt x="80" y="67"/>
                  </a:moveTo>
                  <a:cubicBezTo>
                    <a:pt x="80" y="67"/>
                    <a:pt x="80" y="67"/>
                    <a:pt x="80" y="67"/>
                  </a:cubicBezTo>
                  <a:cubicBezTo>
                    <a:pt x="80" y="67"/>
                    <a:pt x="80" y="67"/>
                    <a:pt x="80" y="67"/>
                  </a:cubicBezTo>
                  <a:close/>
                  <a:moveTo>
                    <a:pt x="78" y="68"/>
                  </a:move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lose/>
                  <a:moveTo>
                    <a:pt x="84" y="85"/>
                  </a:move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lose/>
                  <a:moveTo>
                    <a:pt x="76" y="85"/>
                  </a:moveTo>
                  <a:cubicBezTo>
                    <a:pt x="76" y="85"/>
                    <a:pt x="76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6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8" y="85"/>
                  </a:cubicBezTo>
                  <a:cubicBezTo>
                    <a:pt x="77" y="85"/>
                    <a:pt x="78" y="85"/>
                    <a:pt x="77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7" y="84"/>
                    <a:pt x="78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8" y="85"/>
                    <a:pt x="79" y="85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5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5"/>
                    <a:pt x="80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4"/>
                    <a:pt x="81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5"/>
                    <a:pt x="83" y="85"/>
                    <a:pt x="83" y="84"/>
                  </a:cubicBezTo>
                  <a:cubicBezTo>
                    <a:pt x="83" y="84"/>
                    <a:pt x="83" y="85"/>
                    <a:pt x="83" y="85"/>
                  </a:cubicBezTo>
                  <a:cubicBezTo>
                    <a:pt x="83" y="85"/>
                    <a:pt x="82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4"/>
                    <a:pt x="83" y="85"/>
                  </a:cubicBezTo>
                  <a:cubicBezTo>
                    <a:pt x="83" y="85"/>
                    <a:pt x="83" y="84"/>
                    <a:pt x="83" y="84"/>
                  </a:cubicBezTo>
                  <a:cubicBezTo>
                    <a:pt x="83" y="84"/>
                    <a:pt x="83" y="85"/>
                    <a:pt x="83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4" y="85"/>
                    <a:pt x="83" y="85"/>
                  </a:cubicBezTo>
                  <a:cubicBezTo>
                    <a:pt x="84" y="85"/>
                    <a:pt x="83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4" y="85"/>
                    <a:pt x="84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4" y="84"/>
                    <a:pt x="84" y="84"/>
                  </a:cubicBezTo>
                  <a:cubicBezTo>
                    <a:pt x="84" y="84"/>
                    <a:pt x="85" y="84"/>
                    <a:pt x="85" y="83"/>
                  </a:cubicBezTo>
                  <a:cubicBezTo>
                    <a:pt x="85" y="83"/>
                    <a:pt x="85" y="84"/>
                    <a:pt x="85" y="83"/>
                  </a:cubicBezTo>
                  <a:cubicBezTo>
                    <a:pt x="85" y="83"/>
                    <a:pt x="84" y="84"/>
                    <a:pt x="84" y="84"/>
                  </a:cubicBezTo>
                  <a:cubicBezTo>
                    <a:pt x="84" y="84"/>
                    <a:pt x="85" y="83"/>
                    <a:pt x="84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5" y="83"/>
                    <a:pt x="85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5" y="82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4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4" y="82"/>
                    <a:pt x="85" y="82"/>
                  </a:cubicBezTo>
                  <a:cubicBezTo>
                    <a:pt x="84" y="83"/>
                    <a:pt x="84" y="82"/>
                    <a:pt x="84" y="82"/>
                  </a:cubicBezTo>
                  <a:cubicBezTo>
                    <a:pt x="84" y="83"/>
                    <a:pt x="84" y="82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2"/>
                  </a:cubicBezTo>
                  <a:cubicBezTo>
                    <a:pt x="84" y="82"/>
                    <a:pt x="84" y="82"/>
                    <a:pt x="84" y="83"/>
                  </a:cubicBezTo>
                  <a:cubicBezTo>
                    <a:pt x="84" y="82"/>
                    <a:pt x="85" y="82"/>
                    <a:pt x="85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4" y="83"/>
                    <a:pt x="85" y="82"/>
                    <a:pt x="84" y="82"/>
                  </a:cubicBezTo>
                  <a:cubicBezTo>
                    <a:pt x="84" y="82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1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2"/>
                  </a:cubicBezTo>
                  <a:cubicBezTo>
                    <a:pt x="84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3" y="81"/>
                  </a:cubicBezTo>
                  <a:cubicBezTo>
                    <a:pt x="83" y="81"/>
                    <a:pt x="82" y="82"/>
                    <a:pt x="82" y="82"/>
                  </a:cubicBezTo>
                  <a:cubicBezTo>
                    <a:pt x="83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2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82"/>
                    <a:pt x="82" y="82"/>
                    <a:pt x="82" y="81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1" y="81"/>
                    <a:pt x="80" y="82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1"/>
                  </a:cubicBezTo>
                  <a:cubicBezTo>
                    <a:pt x="79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1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2"/>
                    <a:pt x="77" y="83"/>
                    <a:pt x="76" y="82"/>
                  </a:cubicBezTo>
                  <a:cubicBezTo>
                    <a:pt x="76" y="82"/>
                    <a:pt x="76" y="83"/>
                    <a:pt x="77" y="83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5" y="83"/>
                    <a:pt x="75" y="83"/>
                  </a:cubicBezTo>
                  <a:cubicBezTo>
                    <a:pt x="76" y="84"/>
                    <a:pt x="75" y="83"/>
                    <a:pt x="75" y="83"/>
                  </a:cubicBezTo>
                  <a:cubicBezTo>
                    <a:pt x="75" y="84"/>
                    <a:pt x="75" y="83"/>
                    <a:pt x="75" y="84"/>
                  </a:cubicBezTo>
                  <a:cubicBezTo>
                    <a:pt x="75" y="84"/>
                    <a:pt x="76" y="85"/>
                    <a:pt x="76" y="85"/>
                  </a:cubicBezTo>
                  <a:close/>
                  <a:moveTo>
                    <a:pt x="85" y="85"/>
                  </a:moveTo>
                  <a:cubicBezTo>
                    <a:pt x="84" y="85"/>
                    <a:pt x="84" y="85"/>
                    <a:pt x="84" y="85"/>
                  </a:cubicBezTo>
                  <a:lnTo>
                    <a:pt x="85" y="85"/>
                  </a:ln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lose/>
                  <a:moveTo>
                    <a:pt x="81" y="81"/>
                  </a:move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lose/>
                  <a:moveTo>
                    <a:pt x="79" y="81"/>
                  </a:move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lose/>
                  <a:moveTo>
                    <a:pt x="78" y="82"/>
                  </a:move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lose/>
                  <a:moveTo>
                    <a:pt x="76" y="94"/>
                  </a:move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lose/>
                  <a:moveTo>
                    <a:pt x="76" y="98"/>
                  </a:move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8"/>
                    <a:pt x="77" y="98"/>
                    <a:pt x="77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7" y="97"/>
                    <a:pt x="76" y="97"/>
                    <a:pt x="77" y="97"/>
                  </a:cubicBezTo>
                  <a:cubicBezTo>
                    <a:pt x="77" y="97"/>
                    <a:pt x="76" y="97"/>
                    <a:pt x="76" y="97"/>
                  </a:cubicBezTo>
                  <a:cubicBezTo>
                    <a:pt x="76" y="97"/>
                    <a:pt x="76" y="97"/>
                    <a:pt x="75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7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7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7" y="96"/>
                    <a:pt x="76" y="96"/>
                    <a:pt x="77" y="96"/>
                  </a:cubicBezTo>
                  <a:cubicBezTo>
                    <a:pt x="76" y="95"/>
                    <a:pt x="76" y="96"/>
                    <a:pt x="76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7" y="96"/>
                    <a:pt x="76" y="95"/>
                    <a:pt x="76" y="95"/>
                  </a:cubicBezTo>
                  <a:cubicBezTo>
                    <a:pt x="77" y="96"/>
                    <a:pt x="76" y="95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6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6" y="94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4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4" y="92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5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3"/>
                    <a:pt x="74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2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3" y="93"/>
                  </a:cubicBezTo>
                  <a:cubicBezTo>
                    <a:pt x="74" y="93"/>
                    <a:pt x="73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3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5"/>
                  </a:cubicBezTo>
                  <a:cubicBezTo>
                    <a:pt x="74" y="95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3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5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4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3" y="94"/>
                  </a:cubicBezTo>
                  <a:cubicBezTo>
                    <a:pt x="73" y="94"/>
                    <a:pt x="74" y="95"/>
                    <a:pt x="74" y="95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4" y="95"/>
                    <a:pt x="73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6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6"/>
                  </a:cubicBezTo>
                  <a:cubicBezTo>
                    <a:pt x="73" y="96"/>
                    <a:pt x="73" y="95"/>
                    <a:pt x="73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4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5" y="96"/>
                  </a:cubicBezTo>
                  <a:cubicBezTo>
                    <a:pt x="74" y="96"/>
                    <a:pt x="75" y="96"/>
                    <a:pt x="75" y="96"/>
                  </a:cubicBezTo>
                  <a:cubicBezTo>
                    <a:pt x="74" y="96"/>
                    <a:pt x="75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7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3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5" y="98"/>
                    <a:pt x="75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6" y="98"/>
                    <a:pt x="76" y="98"/>
                  </a:cubicBezTo>
                  <a:close/>
                  <a:moveTo>
                    <a:pt x="76" y="94"/>
                  </a:moveTo>
                  <a:cubicBezTo>
                    <a:pt x="76" y="93"/>
                    <a:pt x="76" y="93"/>
                    <a:pt x="76" y="93"/>
                  </a:cubicBezTo>
                  <a:lnTo>
                    <a:pt x="76" y="94"/>
                  </a:lnTo>
                  <a:close/>
                  <a:moveTo>
                    <a:pt x="75" y="93"/>
                  </a:move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5" y="93"/>
                  </a:cubicBezTo>
                  <a:lnTo>
                    <a:pt x="74" y="93"/>
                  </a:lnTo>
                  <a:close/>
                  <a:moveTo>
                    <a:pt x="74" y="92"/>
                  </a:moveTo>
                  <a:cubicBezTo>
                    <a:pt x="74" y="92"/>
                    <a:pt x="74" y="92"/>
                    <a:pt x="74" y="92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lose/>
                  <a:moveTo>
                    <a:pt x="73" y="95"/>
                  </a:move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lose/>
                  <a:moveTo>
                    <a:pt x="73" y="96"/>
                  </a:move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lose/>
                  <a:moveTo>
                    <a:pt x="74" y="96"/>
                  </a:move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lose/>
                  <a:moveTo>
                    <a:pt x="70" y="62"/>
                  </a:moveTo>
                  <a:cubicBezTo>
                    <a:pt x="70" y="62"/>
                    <a:pt x="70" y="62"/>
                    <a:pt x="69" y="62"/>
                  </a:cubicBezTo>
                  <a:cubicBezTo>
                    <a:pt x="69" y="63"/>
                    <a:pt x="70" y="63"/>
                    <a:pt x="70" y="62"/>
                  </a:cubicBezTo>
                  <a:close/>
                  <a:moveTo>
                    <a:pt x="61" y="71"/>
                  </a:moveTo>
                  <a:cubicBezTo>
                    <a:pt x="60" y="71"/>
                    <a:pt x="61" y="71"/>
                    <a:pt x="61" y="70"/>
                  </a:cubicBezTo>
                  <a:cubicBezTo>
                    <a:pt x="61" y="70"/>
                    <a:pt x="61" y="70"/>
                    <a:pt x="62" y="70"/>
                  </a:cubicBezTo>
                  <a:cubicBezTo>
                    <a:pt x="62" y="70"/>
                    <a:pt x="62" y="70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3" y="68"/>
                    <a:pt x="63" y="68"/>
                    <a:pt x="63" y="67"/>
                  </a:cubicBezTo>
                  <a:cubicBezTo>
                    <a:pt x="63" y="67"/>
                    <a:pt x="63" y="67"/>
                    <a:pt x="63" y="66"/>
                  </a:cubicBezTo>
                  <a:cubicBezTo>
                    <a:pt x="63" y="66"/>
                    <a:pt x="63" y="66"/>
                    <a:pt x="63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6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5"/>
                    <a:pt x="64" y="65"/>
                  </a:cubicBezTo>
                  <a:cubicBezTo>
                    <a:pt x="64" y="65"/>
                    <a:pt x="63" y="65"/>
                    <a:pt x="63" y="65"/>
                  </a:cubicBezTo>
                  <a:cubicBezTo>
                    <a:pt x="64" y="65"/>
                    <a:pt x="63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5" y="65"/>
                    <a:pt x="65" y="64"/>
                  </a:cubicBezTo>
                  <a:cubicBezTo>
                    <a:pt x="65" y="64"/>
                    <a:pt x="65" y="65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6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4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7" y="64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2"/>
                    <a:pt x="68" y="63"/>
                    <a:pt x="68" y="62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3"/>
                    <a:pt x="68" y="62"/>
                    <a:pt x="68" y="63"/>
                  </a:cubicBezTo>
                  <a:cubicBezTo>
                    <a:pt x="68" y="62"/>
                    <a:pt x="68" y="63"/>
                    <a:pt x="69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8" y="61"/>
                    <a:pt x="69" y="61"/>
                    <a:pt x="68" y="61"/>
                  </a:cubicBezTo>
                  <a:cubicBezTo>
                    <a:pt x="69" y="61"/>
                    <a:pt x="68" y="60"/>
                    <a:pt x="69" y="60"/>
                  </a:cubicBezTo>
                  <a:cubicBezTo>
                    <a:pt x="68" y="60"/>
                    <a:pt x="69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9" y="61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0"/>
                    <a:pt x="68" y="61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60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60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8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8" y="60"/>
                    <a:pt x="67" y="60"/>
                    <a:pt x="68" y="59"/>
                  </a:cubicBezTo>
                  <a:cubicBezTo>
                    <a:pt x="67" y="59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1"/>
                    <a:pt x="67" y="59"/>
                    <a:pt x="67" y="60"/>
                  </a:cubicBezTo>
                  <a:cubicBezTo>
                    <a:pt x="67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1"/>
                    <a:pt x="67" y="61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60"/>
                    <a:pt x="67" y="60"/>
                    <a:pt x="66" y="60"/>
                  </a:cubicBezTo>
                  <a:cubicBezTo>
                    <a:pt x="67" y="60"/>
                    <a:pt x="66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59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1"/>
                    <a:pt x="66" y="62"/>
                    <a:pt x="66" y="62"/>
                  </a:cubicBezTo>
                  <a:cubicBezTo>
                    <a:pt x="66" y="62"/>
                    <a:pt x="66" y="62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5" y="60"/>
                  </a:cubicBezTo>
                  <a:cubicBezTo>
                    <a:pt x="65" y="60"/>
                    <a:pt x="66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1"/>
                  </a:cubicBezTo>
                  <a:cubicBezTo>
                    <a:pt x="65" y="61"/>
                    <a:pt x="65" y="61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4" y="60"/>
                    <a:pt x="65" y="61"/>
                    <a:pt x="65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2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2"/>
                    <a:pt x="64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1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3" y="63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3" y="62"/>
                    <a:pt x="62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3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3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1" y="63"/>
                    <a:pt x="62" y="63"/>
                    <a:pt x="62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2" y="64"/>
                    <a:pt x="62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3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4"/>
                    <a:pt x="61" y="64"/>
                    <a:pt x="61" y="64"/>
                  </a:cubicBezTo>
                  <a:cubicBezTo>
                    <a:pt x="61" y="64"/>
                    <a:pt x="60" y="64"/>
                    <a:pt x="60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0" y="65"/>
                    <a:pt x="61" y="65"/>
                    <a:pt x="60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0" y="65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1" y="66"/>
                    <a:pt x="60" y="66"/>
                    <a:pt x="61" y="66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1" y="67"/>
                    <a:pt x="61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1" y="67"/>
                    <a:pt x="60" y="66"/>
                    <a:pt x="60" y="67"/>
                  </a:cubicBezTo>
                  <a:cubicBezTo>
                    <a:pt x="60" y="67"/>
                    <a:pt x="60" y="67"/>
                    <a:pt x="60" y="66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8"/>
                  </a:cubicBezTo>
                  <a:cubicBezTo>
                    <a:pt x="60" y="68"/>
                    <a:pt x="60" y="68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70"/>
                    <a:pt x="60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70"/>
                    <a:pt x="59" y="70"/>
                    <a:pt x="59" y="70"/>
                  </a:cubicBezTo>
                  <a:cubicBezTo>
                    <a:pt x="60" y="70"/>
                    <a:pt x="59" y="71"/>
                    <a:pt x="60" y="71"/>
                  </a:cubicBezTo>
                  <a:cubicBezTo>
                    <a:pt x="60" y="71"/>
                    <a:pt x="61" y="71"/>
                    <a:pt x="61" y="71"/>
                  </a:cubicBezTo>
                  <a:close/>
                  <a:moveTo>
                    <a:pt x="70" y="62"/>
                  </a:moveTo>
                  <a:cubicBezTo>
                    <a:pt x="69" y="62"/>
                    <a:pt x="69" y="62"/>
                    <a:pt x="69" y="63"/>
                  </a:cubicBezTo>
                  <a:lnTo>
                    <a:pt x="70" y="62"/>
                  </a:lnTo>
                  <a:close/>
                  <a:moveTo>
                    <a:pt x="69" y="60"/>
                  </a:move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8" y="59"/>
                  </a:moveTo>
                  <a:cubicBezTo>
                    <a:pt x="68" y="59"/>
                    <a:pt x="68" y="59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59"/>
                  </a:moveTo>
                  <a:cubicBezTo>
                    <a:pt x="67" y="60"/>
                    <a:pt x="67" y="59"/>
                    <a:pt x="67" y="59"/>
                  </a:cubicBezTo>
                  <a:cubicBezTo>
                    <a:pt x="67" y="59"/>
                    <a:pt x="67" y="60"/>
                    <a:pt x="67" y="59"/>
                  </a:cubicBezTo>
                  <a:close/>
                  <a:moveTo>
                    <a:pt x="67" y="60"/>
                  </a:move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lose/>
                  <a:moveTo>
                    <a:pt x="62" y="63"/>
                  </a:move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lose/>
                  <a:moveTo>
                    <a:pt x="60" y="64"/>
                  </a:move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0" y="64"/>
                    <a:pt x="60" y="64"/>
                  </a:cubicBezTo>
                  <a:close/>
                  <a:moveTo>
                    <a:pt x="61" y="66"/>
                  </a:move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lnTo>
                    <a:pt x="61" y="66"/>
                  </a:lnTo>
                  <a:close/>
                  <a:moveTo>
                    <a:pt x="70" y="79"/>
                  </a:move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7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7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7" y="85"/>
                  </a:cubicBezTo>
                  <a:cubicBezTo>
                    <a:pt x="67" y="85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7" y="83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8" y="82"/>
                    <a:pt x="67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1"/>
                  </a:cubicBezTo>
                  <a:cubicBezTo>
                    <a:pt x="69" y="82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69" y="78"/>
                    <a:pt x="69" y="77"/>
                  </a:cubicBezTo>
                  <a:cubicBezTo>
                    <a:pt x="69" y="77"/>
                    <a:pt x="69" y="78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8" y="77"/>
                    <a:pt x="69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9" y="77"/>
                    <a:pt x="69" y="77"/>
                  </a:cubicBezTo>
                  <a:cubicBezTo>
                    <a:pt x="69" y="78"/>
                    <a:pt x="69" y="77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7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8" y="77"/>
                    <a:pt x="69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8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7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8" y="77"/>
                    <a:pt x="68" y="77"/>
                  </a:cubicBezTo>
                  <a:cubicBezTo>
                    <a:pt x="68" y="77"/>
                    <a:pt x="67" y="77"/>
                    <a:pt x="67" y="77"/>
                  </a:cubicBezTo>
                  <a:cubicBezTo>
                    <a:pt x="68" y="77"/>
                    <a:pt x="68" y="77"/>
                    <a:pt x="68" y="78"/>
                  </a:cubicBezTo>
                  <a:cubicBezTo>
                    <a:pt x="68" y="78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8"/>
                    <a:pt x="67" y="77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8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7"/>
                  </a:cubicBezTo>
                  <a:cubicBezTo>
                    <a:pt x="67" y="78"/>
                    <a:pt x="67" y="77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8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7" y="79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6" y="78"/>
                    <a:pt x="67" y="79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7" y="78"/>
                    <a:pt x="67" y="78"/>
                    <a:pt x="67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8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7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79"/>
                    <a:pt x="66" y="80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1"/>
                    <a:pt x="65" y="81"/>
                  </a:cubicBezTo>
                  <a:cubicBezTo>
                    <a:pt x="65" y="81"/>
                    <a:pt x="65" y="80"/>
                    <a:pt x="65" y="80"/>
                  </a:cubicBezTo>
                  <a:cubicBezTo>
                    <a:pt x="65" y="80"/>
                    <a:pt x="65" y="81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5" y="81"/>
                    <a:pt x="65" y="80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5" y="81"/>
                    <a:pt x="64" y="81"/>
                    <a:pt x="64" y="81"/>
                  </a:cubicBezTo>
                  <a:cubicBezTo>
                    <a:pt x="64" y="81"/>
                    <a:pt x="65" y="82"/>
                    <a:pt x="65" y="81"/>
                  </a:cubicBezTo>
                  <a:cubicBezTo>
                    <a:pt x="65" y="82"/>
                    <a:pt x="64" y="81"/>
                    <a:pt x="64" y="81"/>
                  </a:cubicBezTo>
                  <a:cubicBezTo>
                    <a:pt x="64" y="81"/>
                    <a:pt x="65" y="82"/>
                    <a:pt x="65" y="82"/>
                  </a:cubicBezTo>
                  <a:cubicBezTo>
                    <a:pt x="64" y="81"/>
                    <a:pt x="65" y="82"/>
                    <a:pt x="64" y="82"/>
                  </a:cubicBezTo>
                  <a:cubicBezTo>
                    <a:pt x="64" y="82"/>
                    <a:pt x="64" y="81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4"/>
                  </a:cubicBezTo>
                  <a:cubicBezTo>
                    <a:pt x="65" y="84"/>
                    <a:pt x="64" y="83"/>
                    <a:pt x="64" y="83"/>
                  </a:cubicBezTo>
                  <a:cubicBezTo>
                    <a:pt x="64" y="83"/>
                    <a:pt x="65" y="84"/>
                    <a:pt x="65" y="84"/>
                  </a:cubicBezTo>
                  <a:cubicBezTo>
                    <a:pt x="65" y="84"/>
                    <a:pt x="64" y="84"/>
                    <a:pt x="64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5"/>
                    <a:pt x="64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5" y="86"/>
                  </a:cubicBezTo>
                  <a:cubicBezTo>
                    <a:pt x="65" y="86"/>
                    <a:pt x="64" y="86"/>
                    <a:pt x="64" y="86"/>
                  </a:cubicBezTo>
                  <a:cubicBezTo>
                    <a:pt x="65" y="86"/>
                    <a:pt x="64" y="86"/>
                    <a:pt x="65" y="86"/>
                  </a:cubicBezTo>
                  <a:cubicBezTo>
                    <a:pt x="65" y="87"/>
                    <a:pt x="66" y="86"/>
                    <a:pt x="66" y="86"/>
                  </a:cubicBezTo>
                  <a:close/>
                  <a:moveTo>
                    <a:pt x="70" y="78"/>
                  </a:moveTo>
                  <a:cubicBezTo>
                    <a:pt x="70" y="78"/>
                    <a:pt x="70" y="79"/>
                    <a:pt x="70" y="79"/>
                  </a:cubicBezTo>
                  <a:lnTo>
                    <a:pt x="70" y="78"/>
                  </a:lnTo>
                  <a:close/>
                  <a:moveTo>
                    <a:pt x="69" y="77"/>
                  </a:move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9" y="77"/>
                  </a:cubicBezTo>
                  <a:lnTo>
                    <a:pt x="68" y="77"/>
                  </a:ln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close/>
                  <a:moveTo>
                    <a:pt x="67" y="77"/>
                  </a:moveTo>
                  <a:cubicBezTo>
                    <a:pt x="67" y="77"/>
                    <a:pt x="67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lnTo>
                    <a:pt x="67" y="77"/>
                  </a:lnTo>
                  <a:close/>
                  <a:moveTo>
                    <a:pt x="65" y="80"/>
                  </a:move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64" y="82"/>
                  </a:move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4" y="82"/>
                  </a:cubicBezTo>
                  <a:close/>
                  <a:moveTo>
                    <a:pt x="65" y="83"/>
                  </a:move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lnTo>
                    <a:pt x="65" y="83"/>
                  </a:lnTo>
                  <a:close/>
                  <a:moveTo>
                    <a:pt x="57" y="44"/>
                  </a:moveTo>
                  <a:cubicBezTo>
                    <a:pt x="57" y="45"/>
                    <a:pt x="57" y="44"/>
                    <a:pt x="57" y="45"/>
                  </a:cubicBezTo>
                  <a:cubicBezTo>
                    <a:pt x="58" y="45"/>
                    <a:pt x="57" y="44"/>
                    <a:pt x="57" y="44"/>
                  </a:cubicBezTo>
                  <a:close/>
                  <a:moveTo>
                    <a:pt x="58" y="44"/>
                  </a:moveTo>
                  <a:cubicBezTo>
                    <a:pt x="57" y="42"/>
                    <a:pt x="56" y="40"/>
                    <a:pt x="54" y="38"/>
                  </a:cubicBezTo>
                  <a:cubicBezTo>
                    <a:pt x="54" y="37"/>
                    <a:pt x="53" y="37"/>
                    <a:pt x="52" y="36"/>
                  </a:cubicBezTo>
                  <a:cubicBezTo>
                    <a:pt x="51" y="35"/>
                    <a:pt x="50" y="34"/>
                    <a:pt x="48" y="33"/>
                  </a:cubicBezTo>
                  <a:cubicBezTo>
                    <a:pt x="46" y="33"/>
                    <a:pt x="45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3"/>
                    <a:pt x="40" y="34"/>
                    <a:pt x="39" y="34"/>
                  </a:cubicBezTo>
                  <a:cubicBezTo>
                    <a:pt x="39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3" y="36"/>
                    <a:pt x="31" y="38"/>
                    <a:pt x="28" y="40"/>
                  </a:cubicBezTo>
                  <a:cubicBezTo>
                    <a:pt x="25" y="42"/>
                    <a:pt x="24" y="45"/>
                    <a:pt x="22" y="48"/>
                  </a:cubicBezTo>
                  <a:cubicBezTo>
                    <a:pt x="22" y="49"/>
                    <a:pt x="22" y="49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1" y="50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1" y="51"/>
                    <a:pt x="21" y="52"/>
                  </a:cubicBezTo>
                  <a:cubicBezTo>
                    <a:pt x="21" y="51"/>
                    <a:pt x="21" y="52"/>
                    <a:pt x="21" y="52"/>
                  </a:cubicBezTo>
                  <a:cubicBezTo>
                    <a:pt x="21" y="53"/>
                    <a:pt x="21" y="51"/>
                    <a:pt x="20" y="52"/>
                  </a:cubicBezTo>
                  <a:cubicBezTo>
                    <a:pt x="20" y="54"/>
                    <a:pt x="19" y="55"/>
                    <a:pt x="19" y="57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9" y="58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0"/>
                    <a:pt x="23" y="61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9"/>
                    <a:pt x="26" y="59"/>
                    <a:pt x="27" y="58"/>
                  </a:cubicBezTo>
                  <a:cubicBezTo>
                    <a:pt x="28" y="57"/>
                    <a:pt x="29" y="58"/>
                    <a:pt x="30" y="57"/>
                  </a:cubicBezTo>
                  <a:cubicBezTo>
                    <a:pt x="30" y="57"/>
                    <a:pt x="29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3" y="56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6" y="57"/>
                    <a:pt x="36" y="56"/>
                    <a:pt x="36" y="57"/>
                  </a:cubicBezTo>
                  <a:cubicBezTo>
                    <a:pt x="36" y="56"/>
                    <a:pt x="37" y="56"/>
                    <a:pt x="37" y="5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9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2" y="59"/>
                    <a:pt x="44" y="59"/>
                    <a:pt x="45" y="58"/>
                  </a:cubicBezTo>
                  <a:cubicBezTo>
                    <a:pt x="45" y="58"/>
                    <a:pt x="46" y="58"/>
                    <a:pt x="46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8" y="58"/>
                  </a:cubicBezTo>
                  <a:cubicBezTo>
                    <a:pt x="48" y="58"/>
                    <a:pt x="49" y="58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2" y="56"/>
                    <a:pt x="53" y="55"/>
                    <a:pt x="54" y="54"/>
                  </a:cubicBezTo>
                  <a:cubicBezTo>
                    <a:pt x="54" y="54"/>
                    <a:pt x="54" y="53"/>
                    <a:pt x="55" y="53"/>
                  </a:cubicBezTo>
                  <a:cubicBezTo>
                    <a:pt x="55" y="53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7" y="50"/>
                  </a:cubicBezTo>
                  <a:cubicBezTo>
                    <a:pt x="57" y="50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6" y="49"/>
                  </a:cubicBezTo>
                  <a:cubicBezTo>
                    <a:pt x="57" y="48"/>
                    <a:pt x="56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8" y="48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8"/>
                    <a:pt x="57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3" y="51"/>
                    <a:pt x="54" y="51"/>
                  </a:cubicBezTo>
                  <a:cubicBezTo>
                    <a:pt x="54" y="51"/>
                    <a:pt x="53" y="51"/>
                    <a:pt x="54" y="52"/>
                  </a:cubicBezTo>
                  <a:cubicBezTo>
                    <a:pt x="53" y="52"/>
                    <a:pt x="53" y="52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3"/>
                    <a:pt x="52" y="53"/>
                    <a:pt x="52" y="53"/>
                  </a:cubicBezTo>
                  <a:cubicBezTo>
                    <a:pt x="52" y="53"/>
                    <a:pt x="52" y="53"/>
                    <a:pt x="53" y="53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1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4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0" y="53"/>
                    <a:pt x="51" y="53"/>
                    <a:pt x="51" y="53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0" y="53"/>
                    <a:pt x="51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1" y="54"/>
                    <a:pt x="50" y="53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3"/>
                    <a:pt x="50" y="54"/>
                    <a:pt x="49" y="54"/>
                  </a:cubicBezTo>
                  <a:cubicBezTo>
                    <a:pt x="50" y="53"/>
                    <a:pt x="50" y="54"/>
                    <a:pt x="50" y="54"/>
                  </a:cubicBezTo>
                  <a:cubicBezTo>
                    <a:pt x="50" y="55"/>
                    <a:pt x="49" y="54"/>
                    <a:pt x="49" y="54"/>
                  </a:cubicBezTo>
                  <a:cubicBezTo>
                    <a:pt x="49" y="54"/>
                    <a:pt x="49" y="55"/>
                    <a:pt x="49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9" y="55"/>
                    <a:pt x="48" y="55"/>
                    <a:pt x="49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5"/>
                  </a:cubicBezTo>
                  <a:cubicBezTo>
                    <a:pt x="48" y="54"/>
                    <a:pt x="47" y="54"/>
                    <a:pt x="47" y="54"/>
                  </a:cubicBezTo>
                  <a:cubicBezTo>
                    <a:pt x="48" y="54"/>
                    <a:pt x="48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6" y="55"/>
                    <a:pt x="46" y="54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5" y="55"/>
                    <a:pt x="45" y="55"/>
                  </a:cubicBezTo>
                  <a:cubicBezTo>
                    <a:pt x="45" y="55"/>
                    <a:pt x="45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5"/>
                    <a:pt x="44" y="56"/>
                    <a:pt x="44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5"/>
                    <a:pt x="44" y="55"/>
                  </a:cubicBezTo>
                  <a:cubicBezTo>
                    <a:pt x="44" y="55"/>
                    <a:pt x="44" y="55"/>
                    <a:pt x="43" y="55"/>
                  </a:cubicBezTo>
                  <a:cubicBezTo>
                    <a:pt x="44" y="55"/>
                    <a:pt x="43" y="55"/>
                    <a:pt x="43" y="56"/>
                  </a:cubicBezTo>
                  <a:cubicBezTo>
                    <a:pt x="43" y="56"/>
                    <a:pt x="43" y="55"/>
                    <a:pt x="43" y="55"/>
                  </a:cubicBezTo>
                  <a:cubicBezTo>
                    <a:pt x="43" y="55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2" y="55"/>
                    <a:pt x="43" y="56"/>
                    <a:pt x="42" y="56"/>
                  </a:cubicBezTo>
                  <a:cubicBezTo>
                    <a:pt x="42" y="56"/>
                    <a:pt x="42" y="57"/>
                    <a:pt x="42" y="57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1" y="56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0" y="54"/>
                    <a:pt x="39" y="54"/>
                    <a:pt x="38" y="54"/>
                  </a:cubicBezTo>
                  <a:cubicBezTo>
                    <a:pt x="38" y="54"/>
                    <a:pt x="38" y="54"/>
                    <a:pt x="38" y="53"/>
                  </a:cubicBezTo>
                  <a:cubicBezTo>
                    <a:pt x="38" y="54"/>
                    <a:pt x="38" y="54"/>
                    <a:pt x="37" y="54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4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4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2"/>
                    <a:pt x="32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29" y="53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5"/>
                    <a:pt x="29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6" y="54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6"/>
                  </a:cubicBezTo>
                  <a:cubicBezTo>
                    <a:pt x="25" y="56"/>
                    <a:pt x="25" y="55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4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3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0" y="60"/>
                    <a:pt x="21" y="60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2" y="58"/>
                  </a:cubicBezTo>
                  <a:cubicBezTo>
                    <a:pt x="22" y="58"/>
                    <a:pt x="21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3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2" y="55"/>
                    <a:pt x="23" y="55"/>
                  </a:cubicBezTo>
                  <a:cubicBezTo>
                    <a:pt x="22" y="55"/>
                    <a:pt x="23" y="55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22" y="54"/>
                    <a:pt x="23" y="54"/>
                    <a:pt x="23" y="54"/>
                  </a:cubicBezTo>
                  <a:cubicBezTo>
                    <a:pt x="23" y="54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4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4" y="52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1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4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8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8"/>
                    <a:pt x="26" y="48"/>
                    <a:pt x="25" y="47"/>
                  </a:cubicBezTo>
                  <a:cubicBezTo>
                    <a:pt x="25" y="47"/>
                    <a:pt x="26" y="47"/>
                    <a:pt x="26" y="48"/>
                  </a:cubicBezTo>
                  <a:cubicBezTo>
                    <a:pt x="25" y="48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5" y="47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7" y="46"/>
                    <a:pt x="27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7" y="45"/>
                    <a:pt x="27" y="44"/>
                    <a:pt x="27" y="44"/>
                  </a:cubicBezTo>
                  <a:cubicBezTo>
                    <a:pt x="27" y="44"/>
                    <a:pt x="27" y="43"/>
                    <a:pt x="27" y="43"/>
                  </a:cubicBezTo>
                  <a:cubicBezTo>
                    <a:pt x="28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8" y="44"/>
                    <a:pt x="28" y="44"/>
                  </a:cubicBezTo>
                  <a:cubicBezTo>
                    <a:pt x="28" y="44"/>
                    <a:pt x="29" y="43"/>
                    <a:pt x="29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1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2" y="40"/>
                    <a:pt x="32" y="40"/>
                  </a:cubicBezTo>
                  <a:cubicBezTo>
                    <a:pt x="33" y="40"/>
                    <a:pt x="33" y="40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33" y="40"/>
                    <a:pt x="33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8"/>
                  </a:cubicBezTo>
                  <a:cubicBezTo>
                    <a:pt x="34" y="39"/>
                    <a:pt x="35" y="39"/>
                    <a:pt x="35" y="39"/>
                  </a:cubicBezTo>
                  <a:cubicBezTo>
                    <a:pt x="36" y="38"/>
                    <a:pt x="38" y="37"/>
                    <a:pt x="39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7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6"/>
                    <a:pt x="43" y="35"/>
                    <a:pt x="43" y="35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5"/>
                  </a:cubicBezTo>
                  <a:cubicBezTo>
                    <a:pt x="47" y="35"/>
                    <a:pt x="46" y="35"/>
                    <a:pt x="46" y="35"/>
                  </a:cubicBezTo>
                  <a:cubicBezTo>
                    <a:pt x="47" y="35"/>
                    <a:pt x="48" y="36"/>
                    <a:pt x="48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0" y="37"/>
                    <a:pt x="50" y="36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8"/>
                    <a:pt x="52" y="40"/>
                    <a:pt x="54" y="40"/>
                  </a:cubicBezTo>
                  <a:cubicBezTo>
                    <a:pt x="54" y="40"/>
                    <a:pt x="53" y="40"/>
                    <a:pt x="54" y="40"/>
                  </a:cubicBezTo>
                  <a:cubicBezTo>
                    <a:pt x="55" y="41"/>
                    <a:pt x="55" y="43"/>
                    <a:pt x="56" y="43"/>
                  </a:cubicBezTo>
                  <a:cubicBezTo>
                    <a:pt x="57" y="44"/>
                    <a:pt x="58" y="44"/>
                    <a:pt x="58" y="44"/>
                  </a:cubicBezTo>
                  <a:close/>
                  <a:moveTo>
                    <a:pt x="57" y="45"/>
                  </a:moveTo>
                  <a:cubicBezTo>
                    <a:pt x="57" y="46"/>
                    <a:pt x="57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lose/>
                  <a:moveTo>
                    <a:pt x="54" y="51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lose/>
                  <a:moveTo>
                    <a:pt x="53" y="51"/>
                  </a:moveTo>
                  <a:cubicBezTo>
                    <a:pt x="53" y="51"/>
                    <a:pt x="53" y="52"/>
                    <a:pt x="53" y="52"/>
                  </a:cubicBezTo>
                  <a:lnTo>
                    <a:pt x="53" y="51"/>
                  </a:lnTo>
                  <a:close/>
                  <a:moveTo>
                    <a:pt x="51" y="52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lose/>
                  <a:moveTo>
                    <a:pt x="51" y="53"/>
                  </a:moveTo>
                  <a:cubicBezTo>
                    <a:pt x="51" y="53"/>
                    <a:pt x="51" y="53"/>
                    <a:pt x="51" y="53"/>
                  </a:cubicBezTo>
                  <a:cubicBezTo>
                    <a:pt x="51" y="52"/>
                    <a:pt x="51" y="53"/>
                    <a:pt x="51" y="53"/>
                  </a:cubicBezTo>
                  <a:close/>
                  <a:moveTo>
                    <a:pt x="48" y="54"/>
                  </a:moveTo>
                  <a:cubicBezTo>
                    <a:pt x="48" y="54"/>
                    <a:pt x="48" y="54"/>
                    <a:pt x="49" y="54"/>
                  </a:cubicBezTo>
                  <a:cubicBezTo>
                    <a:pt x="48" y="54"/>
                    <a:pt x="48" y="54"/>
                    <a:pt x="48" y="54"/>
                  </a:cubicBezTo>
                  <a:close/>
                  <a:moveTo>
                    <a:pt x="47" y="54"/>
                  </a:moveTo>
                  <a:cubicBezTo>
                    <a:pt x="47" y="54"/>
                    <a:pt x="47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lnTo>
                    <a:pt x="47" y="54"/>
                  </a:lnTo>
                  <a:close/>
                  <a:moveTo>
                    <a:pt x="19" y="59"/>
                  </a:move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lose/>
                  <a:moveTo>
                    <a:pt x="26" y="48"/>
                  </a:move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9"/>
                    <a:pt x="26" y="48"/>
                  </a:cubicBezTo>
                  <a:close/>
                  <a:moveTo>
                    <a:pt x="29" y="42"/>
                  </a:move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lnTo>
                    <a:pt x="29" y="42"/>
                  </a:lnTo>
                  <a:close/>
                  <a:moveTo>
                    <a:pt x="20" y="58"/>
                  </a:moveTo>
                  <a:cubicBezTo>
                    <a:pt x="21" y="57"/>
                    <a:pt x="20" y="58"/>
                    <a:pt x="20" y="57"/>
                  </a:cubicBezTo>
                  <a:cubicBezTo>
                    <a:pt x="20" y="57"/>
                    <a:pt x="20" y="57"/>
                    <a:pt x="20" y="58"/>
                  </a:cubicBezTo>
                  <a:close/>
                  <a:moveTo>
                    <a:pt x="56" y="43"/>
                  </a:moveTo>
                  <a:cubicBezTo>
                    <a:pt x="55" y="43"/>
                    <a:pt x="54" y="42"/>
                    <a:pt x="53" y="41"/>
                  </a:cubicBezTo>
                  <a:cubicBezTo>
                    <a:pt x="53" y="41"/>
                    <a:pt x="53" y="41"/>
                    <a:pt x="52" y="41"/>
                  </a:cubicBezTo>
                  <a:cubicBezTo>
                    <a:pt x="51" y="41"/>
                    <a:pt x="50" y="40"/>
                    <a:pt x="49" y="40"/>
                  </a:cubicBezTo>
                  <a:cubicBezTo>
                    <a:pt x="49" y="40"/>
                    <a:pt x="49" y="41"/>
                    <a:pt x="48" y="41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0"/>
                    <a:pt x="48" y="40"/>
                  </a:cubicBezTo>
                  <a:cubicBezTo>
                    <a:pt x="48" y="40"/>
                    <a:pt x="47" y="40"/>
                    <a:pt x="47" y="40"/>
                  </a:cubicBezTo>
                  <a:cubicBezTo>
                    <a:pt x="47" y="41"/>
                    <a:pt x="47" y="40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1"/>
                    <a:pt x="46" y="41"/>
                    <a:pt x="46" y="40"/>
                  </a:cubicBezTo>
                  <a:cubicBezTo>
                    <a:pt x="45" y="40"/>
                    <a:pt x="43" y="40"/>
                    <a:pt x="42" y="41"/>
                  </a:cubicBezTo>
                  <a:cubicBezTo>
                    <a:pt x="41" y="41"/>
                    <a:pt x="39" y="41"/>
                    <a:pt x="38" y="42"/>
                  </a:cubicBezTo>
                  <a:cubicBezTo>
                    <a:pt x="38" y="43"/>
                    <a:pt x="38" y="42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6" y="43"/>
                  </a:cubicBezTo>
                  <a:cubicBezTo>
                    <a:pt x="36" y="43"/>
                    <a:pt x="35" y="43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6"/>
                    <a:pt x="30" y="45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7"/>
                  </a:cubicBezTo>
                  <a:cubicBezTo>
                    <a:pt x="29" y="46"/>
                    <a:pt x="29" y="47"/>
                    <a:pt x="28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7" y="48"/>
                  </a:cubicBezTo>
                  <a:cubicBezTo>
                    <a:pt x="27" y="48"/>
                    <a:pt x="28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3" y="52"/>
                    <a:pt x="24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4" y="53"/>
                    <a:pt x="23" y="52"/>
                  </a:cubicBezTo>
                  <a:cubicBezTo>
                    <a:pt x="23" y="53"/>
                    <a:pt x="23" y="53"/>
                    <a:pt x="24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1" y="55"/>
                    <a:pt x="21" y="55"/>
                  </a:cubicBezTo>
                  <a:cubicBezTo>
                    <a:pt x="21" y="55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2" y="56"/>
                    <a:pt x="22" y="56"/>
                  </a:cubicBezTo>
                  <a:cubicBezTo>
                    <a:pt x="22" y="56"/>
                    <a:pt x="22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1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6"/>
                    <a:pt x="23" y="56"/>
                  </a:cubicBezTo>
                  <a:cubicBezTo>
                    <a:pt x="23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6"/>
                    <a:pt x="24" y="56"/>
                    <a:pt x="23" y="56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5" y="55"/>
                    <a:pt x="25" y="56"/>
                    <a:pt x="24" y="56"/>
                  </a:cubicBezTo>
                  <a:cubicBezTo>
                    <a:pt x="25" y="56"/>
                    <a:pt x="24" y="55"/>
                    <a:pt x="25" y="56"/>
                  </a:cubicBezTo>
                  <a:cubicBezTo>
                    <a:pt x="25" y="56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5"/>
                    <a:pt x="25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6" y="55"/>
                    <a:pt x="25" y="54"/>
                    <a:pt x="25" y="54"/>
                  </a:cubicBezTo>
                  <a:cubicBezTo>
                    <a:pt x="25" y="54"/>
                    <a:pt x="26" y="55"/>
                    <a:pt x="26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4"/>
                    <a:pt x="25" y="53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6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3"/>
                    <a:pt x="28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1"/>
                  </a:cubicBezTo>
                  <a:cubicBezTo>
                    <a:pt x="27" y="51"/>
                    <a:pt x="27" y="51"/>
                    <a:pt x="26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1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0"/>
                  </a:cubicBezTo>
                  <a:cubicBezTo>
                    <a:pt x="29" y="50"/>
                    <a:pt x="29" y="50"/>
                    <a:pt x="30" y="51"/>
                  </a:cubicBezTo>
                  <a:cubicBezTo>
                    <a:pt x="30" y="51"/>
                    <a:pt x="29" y="50"/>
                    <a:pt x="29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49"/>
                    <a:pt x="30" y="50"/>
                    <a:pt x="30" y="49"/>
                  </a:cubicBezTo>
                  <a:cubicBezTo>
                    <a:pt x="30" y="49"/>
                    <a:pt x="30" y="50"/>
                    <a:pt x="30" y="50"/>
                  </a:cubicBezTo>
                  <a:cubicBezTo>
                    <a:pt x="31" y="50"/>
                    <a:pt x="31" y="50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8"/>
                    <a:pt x="31" y="48"/>
                  </a:cubicBezTo>
                  <a:cubicBezTo>
                    <a:pt x="31" y="48"/>
                    <a:pt x="31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2" y="48"/>
                  </a:cubicBezTo>
                  <a:cubicBezTo>
                    <a:pt x="32" y="48"/>
                    <a:pt x="33" y="47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4" y="48"/>
                    <a:pt x="33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7"/>
                    <a:pt x="35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6"/>
                    <a:pt x="35" y="46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6" y="46"/>
                    <a:pt x="36" y="46"/>
                    <a:pt x="37" y="46"/>
                  </a:cubicBezTo>
                  <a:cubicBezTo>
                    <a:pt x="36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6"/>
                    <a:pt x="37" y="46"/>
                  </a:cubicBezTo>
                  <a:cubicBezTo>
                    <a:pt x="37" y="46"/>
                    <a:pt x="37" y="46"/>
                    <a:pt x="38" y="46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7" y="46"/>
                    <a:pt x="37" y="46"/>
                  </a:cubicBezTo>
                  <a:cubicBezTo>
                    <a:pt x="37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5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40" y="45"/>
                    <a:pt x="40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0" y="45"/>
                    <a:pt x="40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1" y="44"/>
                    <a:pt x="41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2" y="44"/>
                    <a:pt x="42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6" y="43"/>
                    <a:pt x="47" y="43"/>
                  </a:cubicBezTo>
                  <a:cubicBezTo>
                    <a:pt x="47" y="43"/>
                    <a:pt x="46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9" y="43"/>
                    <a:pt x="49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3"/>
                    <a:pt x="51" y="43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1" y="43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2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3"/>
                    <a:pt x="52" y="44"/>
                    <a:pt x="53" y="43"/>
                  </a:cubicBezTo>
                  <a:cubicBezTo>
                    <a:pt x="53" y="43"/>
                    <a:pt x="53" y="44"/>
                    <a:pt x="53" y="44"/>
                  </a:cubicBezTo>
                  <a:cubicBezTo>
                    <a:pt x="54" y="43"/>
                    <a:pt x="54" y="44"/>
                    <a:pt x="55" y="44"/>
                  </a:cubicBezTo>
                  <a:cubicBezTo>
                    <a:pt x="55" y="44"/>
                    <a:pt x="56" y="43"/>
                    <a:pt x="56" y="43"/>
                  </a:cubicBezTo>
                  <a:close/>
                  <a:moveTo>
                    <a:pt x="21" y="57"/>
                  </a:moveTo>
                  <a:cubicBezTo>
                    <a:pt x="21" y="57"/>
                    <a:pt x="21" y="57"/>
                    <a:pt x="20" y="57"/>
                  </a:cubicBezTo>
                  <a:cubicBezTo>
                    <a:pt x="20" y="57"/>
                    <a:pt x="21" y="57"/>
                    <a:pt x="21" y="57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3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5" y="56"/>
                  </a:moveTo>
                  <a:cubicBezTo>
                    <a:pt x="25" y="56"/>
                    <a:pt x="25" y="56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25" y="55"/>
                  </a:move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5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lose/>
                  <a:moveTo>
                    <a:pt x="35" y="47"/>
                  </a:move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lose/>
                  <a:moveTo>
                    <a:pt x="42" y="43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lnTo>
                    <a:pt x="42" y="43"/>
                  </a:ln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2" y="44"/>
                  </a:moveTo>
                  <a:cubicBezTo>
                    <a:pt x="43" y="44"/>
                    <a:pt x="43" y="44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2" y="46"/>
                  </a:cubicBezTo>
                  <a:cubicBezTo>
                    <a:pt x="42" y="46"/>
                    <a:pt x="42" y="46"/>
                    <a:pt x="43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6"/>
                    <a:pt x="42" y="46"/>
                    <a:pt x="42" y="46"/>
                  </a:cubicBezTo>
                  <a:cubicBezTo>
                    <a:pt x="42" y="46"/>
                    <a:pt x="42" y="46"/>
                    <a:pt x="42" y="47"/>
                  </a:cubicBezTo>
                  <a:cubicBezTo>
                    <a:pt x="43" y="46"/>
                    <a:pt x="42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2" y="47"/>
                    <a:pt x="42" y="47"/>
                    <a:pt x="42" y="48"/>
                  </a:cubicBezTo>
                  <a:cubicBezTo>
                    <a:pt x="42" y="48"/>
                    <a:pt x="43" y="49"/>
                    <a:pt x="43" y="49"/>
                  </a:cubicBezTo>
                  <a:cubicBezTo>
                    <a:pt x="43" y="49"/>
                    <a:pt x="43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50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2" y="50"/>
                    <a:pt x="43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2" y="50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1" y="54"/>
                    <a:pt x="42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5"/>
                    <a:pt x="42" y="55"/>
                    <a:pt x="42" y="55"/>
                  </a:cubicBezTo>
                  <a:cubicBezTo>
                    <a:pt x="41" y="55"/>
                    <a:pt x="42" y="55"/>
                    <a:pt x="41" y="55"/>
                  </a:cubicBezTo>
                  <a:cubicBezTo>
                    <a:pt x="41" y="55"/>
                    <a:pt x="41" y="55"/>
                    <a:pt x="42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56"/>
                    <a:pt x="41" y="56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1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6"/>
                    <a:pt x="42" y="56"/>
                  </a:cubicBezTo>
                  <a:cubicBezTo>
                    <a:pt x="42" y="56"/>
                    <a:pt x="42" y="57"/>
                    <a:pt x="43" y="57"/>
                  </a:cubicBezTo>
                  <a:cubicBezTo>
                    <a:pt x="43" y="57"/>
                    <a:pt x="42" y="56"/>
                    <a:pt x="43" y="56"/>
                  </a:cubicBezTo>
                  <a:cubicBezTo>
                    <a:pt x="43" y="56"/>
                    <a:pt x="43" y="56"/>
                    <a:pt x="42" y="56"/>
                  </a:cubicBezTo>
                  <a:cubicBezTo>
                    <a:pt x="42" y="56"/>
                    <a:pt x="43" y="56"/>
                    <a:pt x="43" y="56"/>
                  </a:cubicBezTo>
                  <a:cubicBezTo>
                    <a:pt x="43" y="56"/>
                    <a:pt x="43" y="57"/>
                    <a:pt x="43" y="57"/>
                  </a:cubicBezTo>
                  <a:cubicBezTo>
                    <a:pt x="43" y="57"/>
                    <a:pt x="44" y="57"/>
                    <a:pt x="43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2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6"/>
                    <a:pt x="43" y="56"/>
                    <a:pt x="44" y="56"/>
                  </a:cubicBezTo>
                  <a:cubicBezTo>
                    <a:pt x="44" y="56"/>
                    <a:pt x="44" y="57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6"/>
                  </a:cubicBezTo>
                  <a:cubicBezTo>
                    <a:pt x="44" y="56"/>
                    <a:pt x="44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5" y="57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5"/>
                    <a:pt x="44" y="56"/>
                    <a:pt x="44" y="56"/>
                  </a:cubicBezTo>
                  <a:cubicBezTo>
                    <a:pt x="44" y="56"/>
                    <a:pt x="44" y="56"/>
                    <a:pt x="43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5"/>
                    <a:pt x="43" y="55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5"/>
                    <a:pt x="45" y="56"/>
                  </a:cubicBezTo>
                  <a:cubicBezTo>
                    <a:pt x="44" y="55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4" y="54"/>
                    <a:pt x="43" y="54"/>
                    <a:pt x="43" y="54"/>
                  </a:cubicBezTo>
                  <a:cubicBezTo>
                    <a:pt x="43" y="54"/>
                    <a:pt x="43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4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2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1"/>
                    <a:pt x="46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5" y="51"/>
                    <a:pt x="46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49"/>
                    <a:pt x="46" y="50"/>
                  </a:cubicBezTo>
                  <a:cubicBezTo>
                    <a:pt x="46" y="49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8"/>
                    <a:pt x="45" y="48"/>
                    <a:pt x="44" y="48"/>
                  </a:cubicBezTo>
                  <a:cubicBezTo>
                    <a:pt x="45" y="48"/>
                    <a:pt x="44" y="48"/>
                    <a:pt x="44" y="48"/>
                  </a:cubicBezTo>
                  <a:cubicBezTo>
                    <a:pt x="45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8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6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5"/>
                    <a:pt x="44" y="45"/>
                  </a:cubicBezTo>
                  <a:cubicBezTo>
                    <a:pt x="44" y="45"/>
                    <a:pt x="44" y="45"/>
                    <a:pt x="45" y="45"/>
                  </a:cubicBezTo>
                  <a:cubicBezTo>
                    <a:pt x="44" y="45"/>
                    <a:pt x="45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4"/>
                    <a:pt x="45" y="44"/>
                    <a:pt x="44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4"/>
                    <a:pt x="45" y="43"/>
                    <a:pt x="44" y="44"/>
                  </a:cubicBezTo>
                  <a:cubicBezTo>
                    <a:pt x="43" y="44"/>
                    <a:pt x="42" y="44"/>
                    <a:pt x="42" y="44"/>
                  </a:cubicBez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3" y="57"/>
                  </a:move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6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lose/>
                  <a:moveTo>
                    <a:pt x="44" y="57"/>
                  </a:moveTo>
                  <a:cubicBezTo>
                    <a:pt x="44" y="57"/>
                    <a:pt x="43" y="56"/>
                    <a:pt x="43" y="56"/>
                  </a:cubicBezTo>
                  <a:lnTo>
                    <a:pt x="44" y="57"/>
                  </a:lnTo>
                  <a:close/>
                  <a:moveTo>
                    <a:pt x="44" y="57"/>
                  </a:moveTo>
                  <a:cubicBezTo>
                    <a:pt x="44" y="57"/>
                    <a:pt x="44" y="57"/>
                    <a:pt x="44" y="57"/>
                  </a:cubicBezTo>
                  <a:close/>
                  <a:moveTo>
                    <a:pt x="44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6"/>
                  </a:cubicBezTo>
                  <a:close/>
                  <a:moveTo>
                    <a:pt x="45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5" y="56"/>
                  </a:cubicBezTo>
                  <a:close/>
                  <a:moveTo>
                    <a:pt x="45" y="56"/>
                  </a:move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lnTo>
                    <a:pt x="45" y="56"/>
                  </a:lnTo>
                  <a:close/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lose/>
                  <a:moveTo>
                    <a:pt x="46" y="49"/>
                  </a:move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lose/>
                  <a:moveTo>
                    <a:pt x="34" y="53"/>
                  </a:move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lose/>
                  <a:moveTo>
                    <a:pt x="34" y="48"/>
                  </a:moveTo>
                  <a:cubicBezTo>
                    <a:pt x="34" y="48"/>
                    <a:pt x="34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4" y="49"/>
                    <a:pt x="34" y="49"/>
                  </a:cubicBezTo>
                  <a:cubicBezTo>
                    <a:pt x="34" y="49"/>
                    <a:pt x="34" y="49"/>
                    <a:pt x="3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5" y="49"/>
                    <a:pt x="34" y="49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0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2"/>
                    <a:pt x="34" y="51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5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5" y="53"/>
                    <a:pt x="34" y="53"/>
                  </a:cubicBezTo>
                  <a:cubicBezTo>
                    <a:pt x="34" y="53"/>
                    <a:pt x="34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6" y="53"/>
                    <a:pt x="37" y="54"/>
                    <a:pt x="37" y="53"/>
                  </a:cubicBezTo>
                  <a:cubicBezTo>
                    <a:pt x="37" y="53"/>
                    <a:pt x="37" y="54"/>
                    <a:pt x="37" y="54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6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2"/>
                  </a:cubicBezTo>
                  <a:cubicBezTo>
                    <a:pt x="36" y="52"/>
                    <a:pt x="36" y="52"/>
                    <a:pt x="35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6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6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8"/>
                    <a:pt x="34" y="48"/>
                  </a:cubicBezTo>
                  <a:close/>
                  <a:moveTo>
                    <a:pt x="35" y="53"/>
                  </a:moveTo>
                  <a:cubicBezTo>
                    <a:pt x="34" y="53"/>
                    <a:pt x="34" y="53"/>
                    <a:pt x="34" y="53"/>
                  </a:cubicBezTo>
                  <a:lnTo>
                    <a:pt x="35" y="53"/>
                  </a:lnTo>
                  <a:close/>
                  <a:moveTo>
                    <a:pt x="36" y="53"/>
                  </a:move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6" y="53"/>
                    <a:pt x="36" y="53"/>
                  </a:cubicBezTo>
                  <a:lnTo>
                    <a:pt x="37" y="53"/>
                  </a:ln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49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lose/>
                  <a:moveTo>
                    <a:pt x="36" y="49"/>
                  </a:move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lose/>
                  <a:moveTo>
                    <a:pt x="28" y="48"/>
                  </a:move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lose/>
                  <a:moveTo>
                    <a:pt x="26" y="49"/>
                  </a:moveTo>
                  <a:cubicBezTo>
                    <a:pt x="26" y="48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0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6" y="48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8"/>
                    <a:pt x="26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7" y="49"/>
                    <a:pt x="28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9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7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8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8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30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8" y="48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6"/>
                    <a:pt x="28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5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8"/>
                    <a:pt x="26" y="49"/>
                    <a:pt x="26" y="49"/>
                  </a:cubicBezTo>
                  <a:close/>
                  <a:moveTo>
                    <a:pt x="29" y="48"/>
                  </a:moveTo>
                  <a:cubicBezTo>
                    <a:pt x="28" y="48"/>
                    <a:pt x="28" y="48"/>
                    <a:pt x="28" y="48"/>
                  </a:cubicBezTo>
                  <a:lnTo>
                    <a:pt x="29" y="48"/>
                  </a:lnTo>
                  <a:close/>
                  <a:moveTo>
                    <a:pt x="29" y="47"/>
                  </a:moveTo>
                  <a:cubicBezTo>
                    <a:pt x="29" y="46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7"/>
                  </a:cubicBezTo>
                  <a:lnTo>
                    <a:pt x="29" y="46"/>
                  </a:lnTo>
                  <a:close/>
                  <a:moveTo>
                    <a:pt x="30" y="46"/>
                  </a:moveTo>
                  <a:cubicBezTo>
                    <a:pt x="30" y="46"/>
                    <a:pt x="30" y="46"/>
                    <a:pt x="30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lose/>
                  <a:moveTo>
                    <a:pt x="27" y="46"/>
                  </a:move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lose/>
                  <a:moveTo>
                    <a:pt x="27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42" y="38"/>
                  </a:moveTo>
                  <a:cubicBezTo>
                    <a:pt x="42" y="37"/>
                    <a:pt x="42" y="38"/>
                    <a:pt x="42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3" y="39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4" y="38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9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5" y="39"/>
                    <a:pt x="46" y="39"/>
                  </a:cubicBezTo>
                  <a:cubicBezTo>
                    <a:pt x="45" y="39"/>
                    <a:pt x="46" y="38"/>
                    <a:pt x="46" y="39"/>
                  </a:cubicBezTo>
                  <a:cubicBezTo>
                    <a:pt x="46" y="38"/>
                    <a:pt x="45" y="39"/>
                    <a:pt x="45" y="39"/>
                  </a:cubicBezTo>
                  <a:cubicBezTo>
                    <a:pt x="45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8" y="41"/>
                  </a:cubicBezTo>
                  <a:cubicBezTo>
                    <a:pt x="48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8" y="41"/>
                    <a:pt x="47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8" y="42"/>
                    <a:pt x="49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50" y="42"/>
                  </a:cubicBezTo>
                  <a:cubicBezTo>
                    <a:pt x="50" y="42"/>
                    <a:pt x="49" y="42"/>
                    <a:pt x="50" y="42"/>
                  </a:cubicBezTo>
                  <a:cubicBezTo>
                    <a:pt x="50" y="42"/>
                    <a:pt x="49" y="41"/>
                    <a:pt x="49" y="41"/>
                  </a:cubicBezTo>
                  <a:cubicBezTo>
                    <a:pt x="49" y="41"/>
                    <a:pt x="50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1" y="40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49" y="41"/>
                    <a:pt x="51" y="40"/>
                    <a:pt x="51" y="40"/>
                  </a:cubicBezTo>
                  <a:cubicBezTo>
                    <a:pt x="50" y="41"/>
                    <a:pt x="50" y="40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1" y="40"/>
                  </a:cubicBezTo>
                  <a:cubicBezTo>
                    <a:pt x="50" y="40"/>
                    <a:pt x="51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0" y="40"/>
                    <a:pt x="51" y="39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49" y="40"/>
                    <a:pt x="49" y="40"/>
                  </a:cubicBezTo>
                  <a:cubicBezTo>
                    <a:pt x="49" y="40"/>
                    <a:pt x="49" y="40"/>
                    <a:pt x="48" y="40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50" y="40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8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50" y="38"/>
                  </a:cubicBezTo>
                  <a:cubicBezTo>
                    <a:pt x="50" y="38"/>
                    <a:pt x="50" y="38"/>
                    <a:pt x="49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8"/>
                    <a:pt x="49" y="38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50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8"/>
                    <a:pt x="48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9" y="37"/>
                  </a:cubicBezTo>
                  <a:cubicBezTo>
                    <a:pt x="49" y="37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7" y="38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6"/>
                    <a:pt x="47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7"/>
                    <a:pt x="47" y="36"/>
                    <a:pt x="47" y="37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6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6"/>
                  </a:cubicBezTo>
                  <a:cubicBezTo>
                    <a:pt x="46" y="36"/>
                    <a:pt x="46" y="37"/>
                    <a:pt x="45" y="37"/>
                  </a:cubicBezTo>
                  <a:cubicBezTo>
                    <a:pt x="46" y="37"/>
                    <a:pt x="45" y="37"/>
                    <a:pt x="45" y="37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5" y="37"/>
                  </a:cubicBezTo>
                  <a:cubicBezTo>
                    <a:pt x="45" y="37"/>
                    <a:pt x="46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7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7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6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7"/>
                    <a:pt x="42" y="38"/>
                    <a:pt x="42" y="38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51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lnTo>
                    <a:pt x="51" y="40"/>
                  </a:lnTo>
                  <a:close/>
                  <a:moveTo>
                    <a:pt x="48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lose/>
                  <a:moveTo>
                    <a:pt x="45" y="37"/>
                  </a:move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lnTo>
                    <a:pt x="45" y="37"/>
                  </a:ln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7" y="44"/>
                    <a:pt x="38" y="44"/>
                    <a:pt x="38" y="44"/>
                  </a:cubicBezTo>
                  <a:close/>
                  <a:moveTo>
                    <a:pt x="33" y="42"/>
                  </a:moveTo>
                  <a:cubicBezTo>
                    <a:pt x="33" y="41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4" y="42"/>
                    <a:pt x="34" y="43"/>
                  </a:cubicBezTo>
                  <a:cubicBezTo>
                    <a:pt x="34" y="43"/>
                    <a:pt x="34" y="42"/>
                    <a:pt x="34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1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3"/>
                    <a:pt x="35" y="42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2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6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3"/>
                    <a:pt x="38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3"/>
                    <a:pt x="37" y="44"/>
                  </a:cubicBezTo>
                  <a:cubicBezTo>
                    <a:pt x="37" y="44"/>
                    <a:pt x="37" y="44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3"/>
                    <a:pt x="38" y="43"/>
                    <a:pt x="39" y="42"/>
                  </a:cubicBezTo>
                  <a:cubicBezTo>
                    <a:pt x="39" y="43"/>
                    <a:pt x="39" y="43"/>
                    <a:pt x="38" y="43"/>
                  </a:cubicBezTo>
                  <a:cubicBezTo>
                    <a:pt x="38" y="43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40" y="42"/>
                    <a:pt x="39" y="42"/>
                  </a:cubicBezTo>
                  <a:cubicBezTo>
                    <a:pt x="39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39" y="42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1"/>
                    <a:pt x="39" y="42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39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1"/>
                    <a:pt x="40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8" y="42"/>
                    <a:pt x="39" y="41"/>
                    <a:pt x="39" y="41"/>
                  </a:cubicBezTo>
                  <a:cubicBezTo>
                    <a:pt x="39" y="42"/>
                    <a:pt x="39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8" y="41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7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7" y="41"/>
                    <a:pt x="38" y="40"/>
                    <a:pt x="38" y="40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1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1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1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39"/>
                    <a:pt x="36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7" y="40"/>
                    <a:pt x="36" y="40"/>
                    <a:pt x="37" y="39"/>
                  </a:cubicBezTo>
                  <a:cubicBezTo>
                    <a:pt x="36" y="40"/>
                    <a:pt x="37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39"/>
                    <a:pt x="36" y="40"/>
                    <a:pt x="35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0"/>
                    <a:pt x="35" y="41"/>
                    <a:pt x="35" y="41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2" y="40"/>
                    <a:pt x="32" y="41"/>
                  </a:cubicBezTo>
                  <a:cubicBezTo>
                    <a:pt x="32" y="41"/>
                    <a:pt x="33" y="42"/>
                    <a:pt x="33" y="42"/>
                  </a:cubicBezTo>
                  <a:close/>
                  <a:moveTo>
                    <a:pt x="38" y="43"/>
                  </a:moveTo>
                  <a:cubicBezTo>
                    <a:pt x="38" y="44"/>
                    <a:pt x="38" y="44"/>
                    <a:pt x="38" y="44"/>
                  </a:cubicBezTo>
                  <a:lnTo>
                    <a:pt x="38" y="43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40" y="41"/>
                  </a:moveTo>
                  <a:cubicBezTo>
                    <a:pt x="40" y="41"/>
                    <a:pt x="40" y="41"/>
                    <a:pt x="40" y="42"/>
                  </a:cubicBezTo>
                  <a:lnTo>
                    <a:pt x="40" y="41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39" y="41"/>
                    <a:pt x="39" y="41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lose/>
                  <a:moveTo>
                    <a:pt x="37" y="40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lose/>
                  <a:moveTo>
                    <a:pt x="36" y="39"/>
                  </a:move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lose/>
                  <a:moveTo>
                    <a:pt x="35" y="40"/>
                  </a:move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lose/>
                  <a:moveTo>
                    <a:pt x="82" y="43"/>
                  </a:moveTo>
                  <a:cubicBezTo>
                    <a:pt x="83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lose/>
                  <a:moveTo>
                    <a:pt x="82" y="42"/>
                  </a:moveTo>
                  <a:cubicBezTo>
                    <a:pt x="80" y="43"/>
                    <a:pt x="78" y="42"/>
                    <a:pt x="75" y="42"/>
                  </a:cubicBezTo>
                  <a:cubicBezTo>
                    <a:pt x="75" y="42"/>
                    <a:pt x="74" y="42"/>
                    <a:pt x="73" y="42"/>
                  </a:cubicBezTo>
                  <a:cubicBezTo>
                    <a:pt x="70" y="41"/>
                    <a:pt x="68" y="39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6"/>
                    <a:pt x="64" y="35"/>
                  </a:cubicBezTo>
                  <a:cubicBezTo>
                    <a:pt x="64" y="35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3" y="29"/>
                    <a:pt x="62" y="26"/>
                    <a:pt x="62" y="23"/>
                  </a:cubicBezTo>
                  <a:cubicBezTo>
                    <a:pt x="62" y="20"/>
                    <a:pt x="62" y="17"/>
                    <a:pt x="63" y="14"/>
                  </a:cubicBezTo>
                  <a:cubicBezTo>
                    <a:pt x="63" y="13"/>
                    <a:pt x="63" y="13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1"/>
                    <a:pt x="63" y="11"/>
                    <a:pt x="64" y="11"/>
                  </a:cubicBezTo>
                  <a:cubicBezTo>
                    <a:pt x="64" y="11"/>
                    <a:pt x="64" y="11"/>
                    <a:pt x="64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9"/>
                    <a:pt x="64" y="10"/>
                    <a:pt x="65" y="9"/>
                  </a:cubicBezTo>
                  <a:cubicBezTo>
                    <a:pt x="66" y="8"/>
                    <a:pt x="66" y="6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4"/>
                    <a:pt x="68" y="4"/>
                    <a:pt x="68" y="3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8" y="3"/>
                    <a:pt x="69" y="3"/>
                    <a:pt x="69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3"/>
                  </a:cubicBezTo>
                  <a:cubicBezTo>
                    <a:pt x="65" y="3"/>
                    <a:pt x="66" y="3"/>
                    <a:pt x="65" y="3"/>
                  </a:cubicBezTo>
                  <a:cubicBezTo>
                    <a:pt x="66" y="3"/>
                    <a:pt x="65" y="4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7"/>
                    <a:pt x="66" y="9"/>
                    <a:pt x="67" y="10"/>
                  </a:cubicBezTo>
                  <a:cubicBezTo>
                    <a:pt x="68" y="11"/>
                    <a:pt x="68" y="13"/>
                    <a:pt x="68" y="13"/>
                  </a:cubicBezTo>
                  <a:cubicBezTo>
                    <a:pt x="69" y="14"/>
                    <a:pt x="69" y="13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5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1" y="17"/>
                    <a:pt x="71" y="18"/>
                  </a:cubicBezTo>
                  <a:cubicBezTo>
                    <a:pt x="72" y="17"/>
                    <a:pt x="72" y="18"/>
                    <a:pt x="72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9"/>
                    <a:pt x="73" y="19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1"/>
                    <a:pt x="75" y="21"/>
                    <a:pt x="75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2"/>
                    <a:pt x="79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2" y="24"/>
                    <a:pt x="83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84" y="26"/>
                    <a:pt x="84" y="26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84" y="28"/>
                    <a:pt x="84" y="28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6" y="30"/>
                    <a:pt x="85" y="30"/>
                  </a:cubicBezTo>
                  <a:cubicBezTo>
                    <a:pt x="86" y="30"/>
                    <a:pt x="86" y="31"/>
                    <a:pt x="86" y="30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2"/>
                    <a:pt x="86" y="33"/>
                    <a:pt x="86" y="34"/>
                  </a:cubicBezTo>
                  <a:cubicBezTo>
                    <a:pt x="86" y="34"/>
                    <a:pt x="86" y="35"/>
                    <a:pt x="86" y="36"/>
                  </a:cubicBezTo>
                  <a:cubicBezTo>
                    <a:pt x="86" y="36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8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40"/>
                    <a:pt x="85" y="40"/>
                    <a:pt x="86" y="40"/>
                  </a:cubicBezTo>
                  <a:cubicBezTo>
                    <a:pt x="85" y="40"/>
                    <a:pt x="85" y="40"/>
                    <a:pt x="85" y="41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0"/>
                    <a:pt x="85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3"/>
                    <a:pt x="84" y="43"/>
                  </a:cubicBezTo>
                  <a:cubicBezTo>
                    <a:pt x="84" y="42"/>
                    <a:pt x="84" y="42"/>
                    <a:pt x="83" y="42"/>
                  </a:cubicBezTo>
                  <a:cubicBezTo>
                    <a:pt x="83" y="42"/>
                    <a:pt x="83" y="43"/>
                    <a:pt x="83" y="43"/>
                  </a:cubicBezTo>
                  <a:cubicBezTo>
                    <a:pt x="83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7" y="40"/>
                  </a:cubicBezTo>
                  <a:cubicBezTo>
                    <a:pt x="87" y="40"/>
                    <a:pt x="87" y="39"/>
                    <a:pt x="87" y="38"/>
                  </a:cubicBezTo>
                  <a:cubicBezTo>
                    <a:pt x="88" y="38"/>
                    <a:pt x="88" y="37"/>
                    <a:pt x="87" y="37"/>
                  </a:cubicBezTo>
                  <a:cubicBezTo>
                    <a:pt x="87" y="37"/>
                    <a:pt x="88" y="37"/>
                    <a:pt x="88" y="37"/>
                  </a:cubicBezTo>
                  <a:cubicBezTo>
                    <a:pt x="88" y="37"/>
                    <a:pt x="89" y="36"/>
                    <a:pt x="89" y="37"/>
                  </a:cubicBezTo>
                  <a:cubicBezTo>
                    <a:pt x="88" y="37"/>
                    <a:pt x="89" y="37"/>
                    <a:pt x="89" y="36"/>
                  </a:cubicBezTo>
                  <a:cubicBezTo>
                    <a:pt x="89" y="36"/>
                    <a:pt x="89" y="37"/>
                    <a:pt x="89" y="36"/>
                  </a:cubicBezTo>
                  <a:cubicBezTo>
                    <a:pt x="89" y="36"/>
                    <a:pt x="88" y="36"/>
                    <a:pt x="88" y="37"/>
                  </a:cubicBezTo>
                  <a:cubicBezTo>
                    <a:pt x="88" y="37"/>
                    <a:pt x="88" y="36"/>
                    <a:pt x="88" y="36"/>
                  </a:cubicBezTo>
                  <a:cubicBezTo>
                    <a:pt x="88" y="36"/>
                    <a:pt x="88" y="35"/>
                    <a:pt x="88" y="34"/>
                  </a:cubicBezTo>
                  <a:cubicBezTo>
                    <a:pt x="88" y="35"/>
                    <a:pt x="88" y="35"/>
                    <a:pt x="89" y="34"/>
                  </a:cubicBezTo>
                  <a:cubicBezTo>
                    <a:pt x="88" y="34"/>
                    <a:pt x="88" y="34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7" y="33"/>
                    <a:pt x="87" y="33"/>
                  </a:cubicBezTo>
                  <a:cubicBezTo>
                    <a:pt x="88" y="33"/>
                    <a:pt x="88" y="33"/>
                    <a:pt x="88" y="32"/>
                  </a:cubicBezTo>
                  <a:cubicBezTo>
                    <a:pt x="89" y="33"/>
                    <a:pt x="88" y="33"/>
                    <a:pt x="89" y="33"/>
                  </a:cubicBezTo>
                  <a:cubicBezTo>
                    <a:pt x="89" y="33"/>
                    <a:pt x="89" y="34"/>
                    <a:pt x="89" y="34"/>
                  </a:cubicBezTo>
                  <a:cubicBezTo>
                    <a:pt x="89" y="35"/>
                    <a:pt x="89" y="34"/>
                    <a:pt x="89" y="34"/>
                  </a:cubicBezTo>
                  <a:cubicBezTo>
                    <a:pt x="89" y="34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8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1"/>
                  </a:cubicBezTo>
                  <a:cubicBezTo>
                    <a:pt x="89" y="31"/>
                    <a:pt x="89" y="32"/>
                    <a:pt x="89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9" y="31"/>
                    <a:pt x="89" y="32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8" y="31"/>
                    <a:pt x="89" y="31"/>
                    <a:pt x="88" y="30"/>
                  </a:cubicBezTo>
                  <a:cubicBezTo>
                    <a:pt x="88" y="30"/>
                    <a:pt x="88" y="31"/>
                    <a:pt x="88" y="31"/>
                  </a:cubicBezTo>
                  <a:cubicBezTo>
                    <a:pt x="88" y="31"/>
                    <a:pt x="88" y="31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9" y="31"/>
                    <a:pt x="89" y="30"/>
                    <a:pt x="89" y="30"/>
                  </a:cubicBezTo>
                  <a:cubicBezTo>
                    <a:pt x="89" y="30"/>
                    <a:pt x="89" y="30"/>
                    <a:pt x="89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7" y="29"/>
                    <a:pt x="89" y="29"/>
                    <a:pt x="88" y="29"/>
                  </a:cubicBezTo>
                  <a:cubicBezTo>
                    <a:pt x="88" y="29"/>
                    <a:pt x="87" y="28"/>
                    <a:pt x="87" y="29"/>
                  </a:cubicBezTo>
                  <a:cubicBezTo>
                    <a:pt x="87" y="29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5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5" y="23"/>
                    <a:pt x="85" y="23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85" y="23"/>
                    <a:pt x="85" y="22"/>
                    <a:pt x="84" y="23"/>
                  </a:cubicBezTo>
                  <a:cubicBezTo>
                    <a:pt x="84" y="22"/>
                    <a:pt x="85" y="22"/>
                    <a:pt x="85" y="22"/>
                  </a:cubicBezTo>
                  <a:cubicBezTo>
                    <a:pt x="85" y="22"/>
                    <a:pt x="85" y="21"/>
                    <a:pt x="84" y="2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4" y="21"/>
                    <a:pt x="84" y="22"/>
                    <a:pt x="84" y="21"/>
                  </a:cubicBezTo>
                  <a:cubicBezTo>
                    <a:pt x="84" y="21"/>
                    <a:pt x="83" y="21"/>
                    <a:pt x="83" y="22"/>
                  </a:cubicBezTo>
                  <a:cubicBezTo>
                    <a:pt x="83" y="21"/>
                    <a:pt x="83" y="22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2" y="21"/>
                  </a:cubicBezTo>
                  <a:cubicBezTo>
                    <a:pt x="82" y="21"/>
                    <a:pt x="82" y="22"/>
                    <a:pt x="81" y="22"/>
                  </a:cubicBezTo>
                  <a:cubicBezTo>
                    <a:pt x="81" y="21"/>
                    <a:pt x="82" y="22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3" y="21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1" y="20"/>
                    <a:pt x="81" y="20"/>
                  </a:cubicBezTo>
                  <a:cubicBezTo>
                    <a:pt x="81" y="20"/>
                    <a:pt x="81" y="20"/>
                    <a:pt x="81" y="19"/>
                  </a:cubicBezTo>
                  <a:cubicBezTo>
                    <a:pt x="81" y="19"/>
                    <a:pt x="81" y="20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9"/>
                    <a:pt x="79" y="18"/>
                    <a:pt x="78" y="19"/>
                  </a:cubicBezTo>
                  <a:cubicBezTo>
                    <a:pt x="78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3" y="15"/>
                    <a:pt x="73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2" y="13"/>
                    <a:pt x="72" y="13"/>
                  </a:cubicBezTo>
                  <a:cubicBezTo>
                    <a:pt x="72" y="13"/>
                    <a:pt x="71" y="13"/>
                    <a:pt x="71" y="13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2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1" y="10"/>
                    <a:pt x="71" y="10"/>
                    <a:pt x="70" y="10"/>
                  </a:cubicBezTo>
                  <a:cubicBezTo>
                    <a:pt x="70" y="10"/>
                    <a:pt x="70" y="10"/>
                    <a:pt x="71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1" y="10"/>
                    <a:pt x="71" y="10"/>
                  </a:cubicBezTo>
                  <a:cubicBezTo>
                    <a:pt x="71" y="9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8"/>
                    <a:pt x="69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69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6"/>
                    <a:pt x="69" y="6"/>
                    <a:pt x="70" y="6"/>
                  </a:cubicBezTo>
                  <a:cubicBezTo>
                    <a:pt x="70" y="6"/>
                    <a:pt x="69" y="6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4"/>
                    <a:pt x="69" y="4"/>
                    <a:pt x="69" y="3"/>
                  </a:cubicBezTo>
                  <a:cubicBezTo>
                    <a:pt x="69" y="3"/>
                    <a:pt x="69" y="3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6" y="2"/>
                    <a:pt x="66" y="1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3" y="5"/>
                  </a:cubicBezTo>
                  <a:cubicBezTo>
                    <a:pt x="64" y="5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4" y="6"/>
                    <a:pt x="64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8"/>
                    <a:pt x="62" y="7"/>
                    <a:pt x="62" y="7"/>
                  </a:cubicBezTo>
                  <a:cubicBezTo>
                    <a:pt x="62" y="7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2" y="9"/>
                    <a:pt x="62" y="7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1" y="9"/>
                    <a:pt x="61" y="10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0" y="12"/>
                    <a:pt x="61" y="13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4"/>
                    <a:pt x="60" y="14"/>
                    <a:pt x="60" y="15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59" y="16"/>
                    <a:pt x="59" y="17"/>
                    <a:pt x="59" y="17"/>
                  </a:cubicBezTo>
                  <a:cubicBezTo>
                    <a:pt x="59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0"/>
                    <a:pt x="59" y="20"/>
                  </a:cubicBezTo>
                  <a:cubicBezTo>
                    <a:pt x="59" y="20"/>
                    <a:pt x="59" y="21"/>
                    <a:pt x="59" y="22"/>
                  </a:cubicBezTo>
                  <a:cubicBezTo>
                    <a:pt x="60" y="21"/>
                    <a:pt x="59" y="22"/>
                    <a:pt x="60" y="22"/>
                  </a:cubicBezTo>
                  <a:cubicBezTo>
                    <a:pt x="60" y="23"/>
                    <a:pt x="59" y="22"/>
                    <a:pt x="59" y="23"/>
                  </a:cubicBezTo>
                  <a:cubicBezTo>
                    <a:pt x="60" y="23"/>
                    <a:pt x="59" y="24"/>
                    <a:pt x="60" y="24"/>
                  </a:cubicBezTo>
                  <a:cubicBezTo>
                    <a:pt x="60" y="24"/>
                    <a:pt x="59" y="24"/>
                    <a:pt x="59" y="24"/>
                  </a:cubicBezTo>
                  <a:cubicBezTo>
                    <a:pt x="60" y="24"/>
                    <a:pt x="60" y="25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1" y="29"/>
                    <a:pt x="61" y="29"/>
                  </a:cubicBezTo>
                  <a:cubicBezTo>
                    <a:pt x="61" y="30"/>
                    <a:pt x="60" y="30"/>
                    <a:pt x="60" y="30"/>
                  </a:cubicBezTo>
                  <a:cubicBezTo>
                    <a:pt x="61" y="32"/>
                    <a:pt x="61" y="33"/>
                    <a:pt x="62" y="35"/>
                  </a:cubicBezTo>
                  <a:cubicBezTo>
                    <a:pt x="62" y="35"/>
                    <a:pt x="62" y="35"/>
                    <a:pt x="61" y="35"/>
                  </a:cubicBezTo>
                  <a:cubicBezTo>
                    <a:pt x="62" y="35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3" y="36"/>
                    <a:pt x="62" y="37"/>
                    <a:pt x="63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2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5" y="40"/>
                    <a:pt x="66" y="41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2"/>
                    <a:pt x="68" y="43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3"/>
                    <a:pt x="69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3" y="44"/>
                    <a:pt x="75" y="45"/>
                    <a:pt x="76" y="44"/>
                  </a:cubicBezTo>
                  <a:cubicBezTo>
                    <a:pt x="77" y="44"/>
                    <a:pt x="76" y="44"/>
                    <a:pt x="77" y="44"/>
                  </a:cubicBezTo>
                  <a:cubicBezTo>
                    <a:pt x="78" y="44"/>
                    <a:pt x="80" y="44"/>
                    <a:pt x="81" y="43"/>
                  </a:cubicBezTo>
                  <a:cubicBezTo>
                    <a:pt x="82" y="43"/>
                    <a:pt x="82" y="42"/>
                    <a:pt x="82" y="42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lose/>
                  <a:moveTo>
                    <a:pt x="88" y="37"/>
                  </a:move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lose/>
                  <a:moveTo>
                    <a:pt x="89" y="36"/>
                  </a:moveTo>
                  <a:cubicBezTo>
                    <a:pt x="89" y="35"/>
                    <a:pt x="89" y="35"/>
                    <a:pt x="89" y="35"/>
                  </a:cubicBezTo>
                  <a:lnTo>
                    <a:pt x="89" y="36"/>
                  </a:lnTo>
                  <a:close/>
                  <a:moveTo>
                    <a:pt x="89" y="33"/>
                  </a:move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lose/>
                  <a:moveTo>
                    <a:pt x="89" y="32"/>
                  </a:moveTo>
                  <a:cubicBezTo>
                    <a:pt x="89" y="32"/>
                    <a:pt x="89" y="33"/>
                    <a:pt x="89" y="33"/>
                  </a:cubicBezTo>
                  <a:cubicBezTo>
                    <a:pt x="89" y="33"/>
                    <a:pt x="89" y="32"/>
                    <a:pt x="89" y="32"/>
                  </a:cubicBez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ubicBezTo>
                    <a:pt x="89" y="28"/>
                    <a:pt x="88" y="28"/>
                    <a:pt x="88" y="28"/>
                  </a:cubicBezTo>
                  <a:close/>
                  <a:moveTo>
                    <a:pt x="88" y="26"/>
                  </a:moveTo>
                  <a:cubicBezTo>
                    <a:pt x="88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lnTo>
                    <a:pt x="88" y="26"/>
                  </a:lnTo>
                  <a:close/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lose/>
                  <a:moveTo>
                    <a:pt x="59" y="14"/>
                  </a:moveTo>
                  <a:cubicBezTo>
                    <a:pt x="59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lose/>
                  <a:moveTo>
                    <a:pt x="60" y="22"/>
                  </a:move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lnTo>
                    <a:pt x="60" y="22"/>
                  </a:lnTo>
                  <a:close/>
                  <a:moveTo>
                    <a:pt x="67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  <a:moveTo>
                    <a:pt x="82" y="41"/>
                  </a:moveTo>
                  <a:cubicBezTo>
                    <a:pt x="81" y="41"/>
                    <a:pt x="80" y="40"/>
                    <a:pt x="80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8"/>
                    <a:pt x="77" y="37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4" y="35"/>
                    <a:pt x="74" y="35"/>
                    <a:pt x="75" y="34"/>
                  </a:cubicBezTo>
                  <a:cubicBezTo>
                    <a:pt x="74" y="33"/>
                    <a:pt x="73" y="33"/>
                    <a:pt x="72" y="31"/>
                  </a:cubicBezTo>
                  <a:cubicBezTo>
                    <a:pt x="72" y="31"/>
                    <a:pt x="71" y="29"/>
                    <a:pt x="70" y="28"/>
                  </a:cubicBezTo>
                  <a:cubicBezTo>
                    <a:pt x="70" y="28"/>
                    <a:pt x="70" y="28"/>
                    <a:pt x="69" y="28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9" y="28"/>
                    <a:pt x="69" y="28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6"/>
                    <a:pt x="69" y="26"/>
                    <a:pt x="69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4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2"/>
                    <a:pt x="68" y="21"/>
                    <a:pt x="67" y="21"/>
                  </a:cubicBezTo>
                  <a:cubicBezTo>
                    <a:pt x="67" y="20"/>
                    <a:pt x="68" y="20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6" y="17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5"/>
                    <a:pt x="67" y="15"/>
                    <a:pt x="6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6" y="14"/>
                    <a:pt x="67" y="13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7" y="11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9"/>
                    <a:pt x="66" y="9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7" y="6"/>
                  </a:cubicBezTo>
                  <a:cubicBezTo>
                    <a:pt x="67" y="6"/>
                    <a:pt x="66" y="6"/>
                    <a:pt x="67" y="6"/>
                  </a:cubicBezTo>
                  <a:cubicBezTo>
                    <a:pt x="67" y="5"/>
                    <a:pt x="67" y="5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7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5"/>
                    <a:pt x="66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5"/>
                    <a:pt x="65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5" y="5"/>
                    <a:pt x="66" y="5"/>
                    <a:pt x="66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4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3" y="7"/>
                    <a:pt x="64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5" y="7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64" y="9"/>
                    <a:pt x="64" y="8"/>
                    <a:pt x="64" y="8"/>
                  </a:cubicBezTo>
                  <a:cubicBezTo>
                    <a:pt x="63" y="8"/>
                    <a:pt x="63" y="8"/>
                    <a:pt x="64" y="8"/>
                  </a:cubicBezTo>
                  <a:cubicBezTo>
                    <a:pt x="63" y="8"/>
                    <a:pt x="64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4" y="9"/>
                    <a:pt x="63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3" y="10"/>
                  </a:cubicBezTo>
                  <a:cubicBezTo>
                    <a:pt x="63" y="10"/>
                    <a:pt x="63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3" y="9"/>
                    <a:pt x="63" y="10"/>
                  </a:cubicBezTo>
                  <a:cubicBezTo>
                    <a:pt x="63" y="9"/>
                    <a:pt x="63" y="10"/>
                    <a:pt x="63" y="10"/>
                  </a:cubicBezTo>
                  <a:cubicBezTo>
                    <a:pt x="64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2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2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4" y="13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cubicBezTo>
                    <a:pt x="63" y="14"/>
                    <a:pt x="64" y="14"/>
                    <a:pt x="64" y="14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4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5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8"/>
                    <a:pt x="63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4" y="19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1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5" y="21"/>
                  </a:cubicBezTo>
                  <a:cubicBezTo>
                    <a:pt x="65" y="21"/>
                    <a:pt x="65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1"/>
                    <a:pt x="64" y="21"/>
                  </a:cubicBezTo>
                  <a:cubicBezTo>
                    <a:pt x="64" y="22"/>
                    <a:pt x="65" y="22"/>
                    <a:pt x="64" y="22"/>
                  </a:cubicBezTo>
                  <a:cubicBezTo>
                    <a:pt x="64" y="22"/>
                    <a:pt x="64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4" y="22"/>
                    <a:pt x="64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5"/>
                    <a:pt x="66" y="24"/>
                    <a:pt x="66" y="25"/>
                  </a:cubicBezTo>
                  <a:cubicBezTo>
                    <a:pt x="66" y="25"/>
                    <a:pt x="65" y="25"/>
                    <a:pt x="65" y="25"/>
                  </a:cubicBezTo>
                  <a:cubicBezTo>
                    <a:pt x="65" y="25"/>
                    <a:pt x="66" y="25"/>
                    <a:pt x="65" y="25"/>
                  </a:cubicBezTo>
                  <a:cubicBezTo>
                    <a:pt x="65" y="25"/>
                    <a:pt x="66" y="25"/>
                    <a:pt x="66" y="25"/>
                  </a:cubicBezTo>
                  <a:cubicBezTo>
                    <a:pt x="66" y="25"/>
                    <a:pt x="66" y="26"/>
                    <a:pt x="66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6" y="26"/>
                    <a:pt x="66" y="26"/>
                    <a:pt x="65" y="26"/>
                  </a:cubicBezTo>
                  <a:cubicBezTo>
                    <a:pt x="65" y="26"/>
                    <a:pt x="66" y="26"/>
                    <a:pt x="66" y="26"/>
                  </a:cubicBezTo>
                  <a:cubicBezTo>
                    <a:pt x="66" y="26"/>
                    <a:pt x="66" y="26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6" y="28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6" y="28"/>
                    <a:pt x="67" y="28"/>
                  </a:cubicBezTo>
                  <a:cubicBezTo>
                    <a:pt x="66" y="28"/>
                    <a:pt x="67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8" y="29"/>
                    <a:pt x="68" y="30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9" y="30"/>
                    <a:pt x="69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1"/>
                    <a:pt x="69" y="30"/>
                    <a:pt x="69" y="31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1"/>
                    <a:pt x="69" y="31"/>
                    <a:pt x="69" y="31"/>
                  </a:cubicBezTo>
                  <a:cubicBezTo>
                    <a:pt x="69" y="31"/>
                    <a:pt x="68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2"/>
                  </a:cubicBezTo>
                  <a:cubicBezTo>
                    <a:pt x="70" y="32"/>
                    <a:pt x="70" y="31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0" y="32"/>
                    <a:pt x="69" y="32"/>
                    <a:pt x="69" y="32"/>
                  </a:cubicBezTo>
                  <a:cubicBezTo>
                    <a:pt x="69" y="32"/>
                    <a:pt x="69" y="32"/>
                    <a:pt x="69" y="33"/>
                  </a:cubicBezTo>
                  <a:cubicBezTo>
                    <a:pt x="70" y="32"/>
                    <a:pt x="70" y="33"/>
                    <a:pt x="70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3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5"/>
                    <a:pt x="72" y="34"/>
                    <a:pt x="72" y="35"/>
                  </a:cubicBezTo>
                  <a:cubicBezTo>
                    <a:pt x="72" y="35"/>
                    <a:pt x="71" y="35"/>
                    <a:pt x="71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6"/>
                    <a:pt x="72" y="36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3" y="38"/>
                    <a:pt x="74" y="37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7"/>
                    <a:pt x="73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5" y="38"/>
                  </a:cubicBezTo>
                  <a:cubicBezTo>
                    <a:pt x="75" y="38"/>
                    <a:pt x="74" y="38"/>
                    <a:pt x="74" y="38"/>
                  </a:cubicBezTo>
                  <a:cubicBezTo>
                    <a:pt x="75" y="38"/>
                    <a:pt x="75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39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8" y="40"/>
                    <a:pt x="78" y="41"/>
                    <a:pt x="79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0" y="41"/>
                    <a:pt x="80" y="42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lose/>
                  <a:moveTo>
                    <a:pt x="66" y="4"/>
                  </a:moveTo>
                  <a:cubicBezTo>
                    <a:pt x="67" y="5"/>
                    <a:pt x="67" y="4"/>
                    <a:pt x="67" y="4"/>
                  </a:cubicBezTo>
                  <a:cubicBezTo>
                    <a:pt x="67" y="4"/>
                    <a:pt x="67" y="4"/>
                    <a:pt x="66" y="4"/>
                  </a:cubicBezTo>
                  <a:close/>
                  <a:moveTo>
                    <a:pt x="64" y="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lose/>
                  <a:moveTo>
                    <a:pt x="64" y="7"/>
                  </a:moveTo>
                  <a:cubicBezTo>
                    <a:pt x="64" y="7"/>
                    <a:pt x="64" y="8"/>
                    <a:pt x="64" y="8"/>
                  </a:cubicBezTo>
                  <a:lnTo>
                    <a:pt x="64" y="7"/>
                  </a:lnTo>
                  <a:close/>
                  <a:moveTo>
                    <a:pt x="63" y="8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lose/>
                  <a:moveTo>
                    <a:pt x="63" y="9"/>
                  </a:moveTo>
                  <a:cubicBezTo>
                    <a:pt x="63" y="9"/>
                    <a:pt x="63" y="9"/>
                    <a:pt x="63" y="8"/>
                  </a:cubicBezTo>
                  <a:cubicBezTo>
                    <a:pt x="63" y="8"/>
                    <a:pt x="63" y="9"/>
                    <a:pt x="63" y="9"/>
                  </a:cubicBezTo>
                  <a:close/>
                  <a:moveTo>
                    <a:pt x="63" y="10"/>
                  </a:move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3" y="10"/>
                    <a:pt x="63" y="10"/>
                  </a:cubicBezTo>
                  <a:close/>
                  <a:moveTo>
                    <a:pt x="63" y="11"/>
                  </a:move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lose/>
                  <a:moveTo>
                    <a:pt x="65" y="25"/>
                  </a:move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lose/>
                  <a:moveTo>
                    <a:pt x="67" y="30"/>
                  </a:moveTo>
                  <a:cubicBezTo>
                    <a:pt x="67" y="30"/>
                    <a:pt x="68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lose/>
                  <a:moveTo>
                    <a:pt x="70" y="32"/>
                  </a:move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lnTo>
                    <a:pt x="70" y="32"/>
                  </a:ln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2" y="36"/>
                  </a:moveTo>
                  <a:cubicBezTo>
                    <a:pt x="73" y="35"/>
                    <a:pt x="73" y="35"/>
                    <a:pt x="74" y="36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75" y="35"/>
                    <a:pt x="76" y="35"/>
                  </a:cubicBezTo>
                  <a:cubicBezTo>
                    <a:pt x="76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5"/>
                    <a:pt x="76" y="35"/>
                  </a:cubicBezTo>
                  <a:cubicBezTo>
                    <a:pt x="76" y="35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7" y="34"/>
                    <a:pt x="77" y="33"/>
                    <a:pt x="78" y="33"/>
                  </a:cubicBezTo>
                  <a:cubicBezTo>
                    <a:pt x="78" y="33"/>
                    <a:pt x="78" y="32"/>
                    <a:pt x="79" y="32"/>
                  </a:cubicBezTo>
                  <a:cubicBezTo>
                    <a:pt x="78" y="31"/>
                    <a:pt x="79" y="31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8" y="31"/>
                    <a:pt x="79" y="31"/>
                    <a:pt x="79" y="31"/>
                  </a:cubicBezTo>
                  <a:cubicBezTo>
                    <a:pt x="79" y="31"/>
                    <a:pt x="79" y="31"/>
                    <a:pt x="78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79" y="30"/>
                    <a:pt x="79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29"/>
                    <a:pt x="80" y="30"/>
                    <a:pt x="80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81" y="29"/>
                    <a:pt x="81" y="2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6"/>
                    <a:pt x="82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2" y="26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2" y="25"/>
                    <a:pt x="81" y="24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2" y="24"/>
                    <a:pt x="81" y="23"/>
                    <a:pt x="81" y="23"/>
                  </a:cubicBezTo>
                  <a:cubicBezTo>
                    <a:pt x="81" y="23"/>
                    <a:pt x="82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2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3"/>
                    <a:pt x="81" y="23"/>
                  </a:cubicBezTo>
                  <a:cubicBezTo>
                    <a:pt x="82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8" y="23"/>
                    <a:pt x="79" y="23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4"/>
                    <a:pt x="79" y="23"/>
                    <a:pt x="79" y="23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3"/>
                    <a:pt x="79" y="24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8" y="23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9" y="25"/>
                  </a:cubicBezTo>
                  <a:cubicBezTo>
                    <a:pt x="79" y="25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5"/>
                    <a:pt x="78" y="25"/>
                  </a:cubicBezTo>
                  <a:cubicBezTo>
                    <a:pt x="78" y="25"/>
                    <a:pt x="78" y="25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8" y="25"/>
                    <a:pt x="79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80" y="25"/>
                    <a:pt x="80" y="25"/>
                  </a:cubicBezTo>
                  <a:cubicBezTo>
                    <a:pt x="80" y="25"/>
                    <a:pt x="80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9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8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ubicBezTo>
                    <a:pt x="77" y="27"/>
                    <a:pt x="78" y="28"/>
                    <a:pt x="78" y="28"/>
                  </a:cubicBezTo>
                  <a:cubicBezTo>
                    <a:pt x="78" y="28"/>
                    <a:pt x="77" y="28"/>
                    <a:pt x="77" y="28"/>
                  </a:cubicBezTo>
                  <a:cubicBezTo>
                    <a:pt x="77" y="28"/>
                    <a:pt x="78" y="28"/>
                    <a:pt x="78" y="28"/>
                  </a:cubicBezTo>
                  <a:cubicBezTo>
                    <a:pt x="78" y="28"/>
                    <a:pt x="77" y="27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7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8" y="29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8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6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30"/>
                    <a:pt x="76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0"/>
                    <a:pt x="76" y="30"/>
                    <a:pt x="76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6" y="31"/>
                    <a:pt x="76" y="30"/>
                  </a:cubicBezTo>
                  <a:cubicBezTo>
                    <a:pt x="76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2"/>
                    <a:pt x="76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2"/>
                    <a:pt x="76" y="31"/>
                    <a:pt x="76" y="32"/>
                  </a:cubicBezTo>
                  <a:cubicBezTo>
                    <a:pt x="76" y="32"/>
                    <a:pt x="76" y="31"/>
                    <a:pt x="76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5" y="31"/>
                  </a:cubicBezTo>
                  <a:cubicBezTo>
                    <a:pt x="75" y="31"/>
                    <a:pt x="76" y="32"/>
                    <a:pt x="76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3"/>
                    <a:pt x="74" y="32"/>
                  </a:cubicBezTo>
                  <a:cubicBezTo>
                    <a:pt x="74" y="32"/>
                    <a:pt x="74" y="33"/>
                    <a:pt x="74" y="33"/>
                  </a:cubicBezTo>
                  <a:cubicBezTo>
                    <a:pt x="74" y="33"/>
                    <a:pt x="74" y="33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3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3"/>
                    <a:pt x="73" y="33"/>
                    <a:pt x="73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2" y="35"/>
                    <a:pt x="72" y="36"/>
                    <a:pt x="72" y="36"/>
                  </a:cubicBez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8" y="23"/>
                  </a:moveTo>
                  <a:cubicBezTo>
                    <a:pt x="78" y="23"/>
                    <a:pt x="78" y="23"/>
                    <a:pt x="78" y="23"/>
                  </a:cubicBezTo>
                  <a:close/>
                  <a:moveTo>
                    <a:pt x="78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3"/>
                    <a:pt x="78" y="24"/>
                    <a:pt x="78" y="24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lose/>
                  <a:moveTo>
                    <a:pt x="77" y="28"/>
                  </a:move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lose/>
                  <a:moveTo>
                    <a:pt x="76" y="29"/>
                  </a:moveTo>
                  <a:cubicBezTo>
                    <a:pt x="76" y="29"/>
                    <a:pt x="76" y="30"/>
                    <a:pt x="76" y="29"/>
                  </a:cubicBezTo>
                  <a:cubicBezTo>
                    <a:pt x="76" y="30"/>
                    <a:pt x="76" y="29"/>
                    <a:pt x="76" y="29"/>
                  </a:cubicBezTo>
                  <a:close/>
                  <a:moveTo>
                    <a:pt x="76" y="31"/>
                  </a:move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lose/>
                  <a:moveTo>
                    <a:pt x="68" y="26"/>
                  </a:moveTo>
                  <a:cubicBezTo>
                    <a:pt x="68" y="25"/>
                    <a:pt x="68" y="26"/>
                    <a:pt x="69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1" y="26"/>
                    <a:pt x="71" y="25"/>
                    <a:pt x="71" y="25"/>
                  </a:cubicBezTo>
                  <a:cubicBezTo>
                    <a:pt x="72" y="25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1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2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4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3"/>
                    <a:pt x="73" y="23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4" y="22"/>
                    <a:pt x="73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1"/>
                    <a:pt x="73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1"/>
                    <a:pt x="74" y="22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3" y="20"/>
                    <a:pt x="73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4" y="20"/>
                    <a:pt x="73" y="20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20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19"/>
                    <a:pt x="72" y="19"/>
                  </a:cubicBezTo>
                  <a:cubicBezTo>
                    <a:pt x="71" y="19"/>
                    <a:pt x="72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20"/>
                    <a:pt x="70" y="19"/>
                    <a:pt x="71" y="19"/>
                  </a:cubicBezTo>
                  <a:cubicBezTo>
                    <a:pt x="71" y="19"/>
                    <a:pt x="71" y="19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ubicBezTo>
                    <a:pt x="71" y="20"/>
                    <a:pt x="70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19"/>
                    <a:pt x="71" y="20"/>
                    <a:pt x="71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19"/>
                  </a:cubicBezTo>
                  <a:cubicBezTo>
                    <a:pt x="71" y="20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2" y="20"/>
                    <a:pt x="72" y="21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1"/>
                    <a:pt x="71" y="20"/>
                    <a:pt x="71" y="21"/>
                  </a:cubicBezTo>
                  <a:cubicBezTo>
                    <a:pt x="71" y="21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1"/>
                    <a:pt x="71" y="20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2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1" y="22"/>
                    <a:pt x="70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3"/>
                    <a:pt x="70" y="23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3"/>
                    <a:pt x="70" y="22"/>
                    <a:pt x="70" y="22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1" y="23"/>
                  </a:cubicBezTo>
                  <a:cubicBezTo>
                    <a:pt x="70" y="23"/>
                    <a:pt x="71" y="23"/>
                    <a:pt x="71" y="23"/>
                  </a:cubicBezTo>
                  <a:cubicBezTo>
                    <a:pt x="70" y="23"/>
                    <a:pt x="71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4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6"/>
                    <a:pt x="68" y="26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lnTo>
                    <a:pt x="73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2" y="19"/>
                    <a:pt x="71" y="19"/>
                  </a:cubicBez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0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0" y="21"/>
                  </a:move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lose/>
                  <a:moveTo>
                    <a:pt x="70" y="22"/>
                  </a:move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59" y="16"/>
                  </a:moveTo>
                  <a:cubicBezTo>
                    <a:pt x="60" y="16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8"/>
                    <a:pt x="59" y="18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59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9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8"/>
                    <a:pt x="61" y="19"/>
                  </a:cubicBezTo>
                  <a:cubicBezTo>
                    <a:pt x="61" y="19"/>
                    <a:pt x="62" y="18"/>
                    <a:pt x="61" y="19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9"/>
                    <a:pt x="62" y="18"/>
                    <a:pt x="62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9"/>
                    <a:pt x="62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8"/>
                    <a:pt x="63" y="19"/>
                  </a:cubicBezTo>
                  <a:cubicBezTo>
                    <a:pt x="63" y="18"/>
                    <a:pt x="63" y="18"/>
                    <a:pt x="64" y="18"/>
                  </a:cubicBezTo>
                  <a:cubicBezTo>
                    <a:pt x="64" y="18"/>
                    <a:pt x="63" y="18"/>
                    <a:pt x="63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4" y="19"/>
                    <a:pt x="64" y="18"/>
                  </a:cubicBezTo>
                  <a:cubicBezTo>
                    <a:pt x="64" y="19"/>
                    <a:pt x="64" y="18"/>
                    <a:pt x="64" y="19"/>
                  </a:cubicBezTo>
                  <a:cubicBezTo>
                    <a:pt x="64" y="18"/>
                    <a:pt x="64" y="19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9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7"/>
                    <a:pt x="64" y="15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3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2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1" y="17"/>
                    <a:pt x="61" y="17"/>
                  </a:cubicBezTo>
                  <a:cubicBezTo>
                    <a:pt x="62" y="17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7"/>
                    <a:pt x="62" y="17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0" y="17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0" y="16"/>
                  </a:cubicBezTo>
                  <a:cubicBezTo>
                    <a:pt x="60" y="16"/>
                    <a:pt x="59" y="16"/>
                    <a:pt x="59" y="16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lnTo>
                    <a:pt x="64" y="16"/>
                  </a:ln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2" y="17"/>
                  </a:move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lnTo>
                    <a:pt x="62" y="17"/>
                  </a:lnTo>
                  <a:close/>
                  <a:moveTo>
                    <a:pt x="75" y="39"/>
                  </a:move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5" y="39"/>
                    <a:pt x="75" y="39"/>
                  </a:cubicBezTo>
                  <a:close/>
                  <a:moveTo>
                    <a:pt x="63" y="39"/>
                  </a:moveTo>
                  <a:cubicBezTo>
                    <a:pt x="64" y="39"/>
                    <a:pt x="63" y="40"/>
                    <a:pt x="63" y="40"/>
                  </a:cubicBezTo>
                  <a:cubicBezTo>
                    <a:pt x="63" y="40"/>
                    <a:pt x="64" y="40"/>
                    <a:pt x="64" y="40"/>
                  </a:cubicBezTo>
                  <a:cubicBezTo>
                    <a:pt x="64" y="40"/>
                    <a:pt x="64" y="41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2"/>
                  </a:cubicBezTo>
                  <a:cubicBezTo>
                    <a:pt x="65" y="42"/>
                    <a:pt x="66" y="42"/>
                    <a:pt x="66" y="42"/>
                  </a:cubicBezTo>
                  <a:cubicBezTo>
                    <a:pt x="67" y="42"/>
                    <a:pt x="67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1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9" y="42"/>
                    <a:pt x="68" y="42"/>
                    <a:pt x="68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9" y="42"/>
                    <a:pt x="70" y="43"/>
                    <a:pt x="70" y="4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1" y="42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3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3" y="42"/>
                    <a:pt x="73" y="41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0"/>
                  </a:cubicBezTo>
                  <a:cubicBezTo>
                    <a:pt x="73" y="40"/>
                    <a:pt x="73" y="41"/>
                    <a:pt x="73" y="41"/>
                  </a:cubicBezTo>
                  <a:cubicBezTo>
                    <a:pt x="73" y="41"/>
                    <a:pt x="74" y="41"/>
                    <a:pt x="74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1"/>
                    <a:pt x="73" y="40"/>
                    <a:pt x="74" y="40"/>
                  </a:cubicBezTo>
                  <a:cubicBezTo>
                    <a:pt x="74" y="40"/>
                    <a:pt x="74" y="40"/>
                    <a:pt x="73" y="40"/>
                  </a:cubicBezTo>
                  <a:cubicBezTo>
                    <a:pt x="73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39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5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40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4" y="39"/>
                    <a:pt x="74" y="39"/>
                  </a:cubicBezTo>
                  <a:cubicBezTo>
                    <a:pt x="74" y="39"/>
                    <a:pt x="73" y="38"/>
                    <a:pt x="73" y="38"/>
                  </a:cubicBezTo>
                  <a:cubicBezTo>
                    <a:pt x="73" y="38"/>
                    <a:pt x="73" y="39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2" y="38"/>
                    <a:pt x="73" y="39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1" y="38"/>
                    <a:pt x="72" y="39"/>
                    <a:pt x="72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39"/>
                    <a:pt x="72" y="39"/>
                    <a:pt x="71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9"/>
                    <a:pt x="71" y="38"/>
                    <a:pt x="71" y="38"/>
                  </a:cubicBezTo>
                  <a:cubicBezTo>
                    <a:pt x="71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40"/>
                    <a:pt x="71" y="40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40"/>
                    <a:pt x="70" y="39"/>
                  </a:cubicBezTo>
                  <a:cubicBezTo>
                    <a:pt x="70" y="39"/>
                    <a:pt x="70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8" y="40"/>
                    <a:pt x="68" y="39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9"/>
                    <a:pt x="68" y="40"/>
                    <a:pt x="68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1"/>
                  </a:cubicBezTo>
                  <a:cubicBezTo>
                    <a:pt x="68" y="40"/>
                    <a:pt x="67" y="41"/>
                    <a:pt x="67" y="41"/>
                  </a:cubicBezTo>
                  <a:cubicBezTo>
                    <a:pt x="67" y="40"/>
                    <a:pt x="67" y="41"/>
                    <a:pt x="67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8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39"/>
                    <a:pt x="67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8"/>
                    <a:pt x="65" y="39"/>
                  </a:cubicBezTo>
                  <a:cubicBezTo>
                    <a:pt x="64" y="39"/>
                    <a:pt x="65" y="38"/>
                    <a:pt x="65" y="38"/>
                  </a:cubicBezTo>
                  <a:cubicBezTo>
                    <a:pt x="64" y="39"/>
                    <a:pt x="65" y="38"/>
                    <a:pt x="64" y="38"/>
                  </a:cubicBezTo>
                  <a:cubicBezTo>
                    <a:pt x="64" y="38"/>
                    <a:pt x="63" y="39"/>
                    <a:pt x="63" y="39"/>
                  </a:cubicBezTo>
                  <a:close/>
                  <a:moveTo>
                    <a:pt x="74" y="39"/>
                  </a:moveTo>
                  <a:cubicBezTo>
                    <a:pt x="74" y="39"/>
                    <a:pt x="75" y="39"/>
                    <a:pt x="75" y="39"/>
                  </a:cubicBezTo>
                  <a:lnTo>
                    <a:pt x="74" y="39"/>
                  </a:lnTo>
                  <a:close/>
                  <a:moveTo>
                    <a:pt x="73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3" y="38"/>
                  </a:cubicBezTo>
                  <a:lnTo>
                    <a:pt x="72" y="38"/>
                  </a:lnTo>
                  <a:close/>
                  <a:moveTo>
                    <a:pt x="72" y="37"/>
                  </a:moveTo>
                  <a:cubicBezTo>
                    <a:pt x="72" y="37"/>
                    <a:pt x="72" y="38"/>
                    <a:pt x="72" y="38"/>
                  </a:cubicBezTo>
                  <a:lnTo>
                    <a:pt x="72" y="37"/>
                  </a:ln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0" y="39"/>
                  </a:move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lose/>
                  <a:moveTo>
                    <a:pt x="69" y="39"/>
                  </a:moveTo>
                  <a:cubicBezTo>
                    <a:pt x="69" y="39"/>
                    <a:pt x="68" y="39"/>
                    <a:pt x="68" y="39"/>
                  </a:cubicBezTo>
                  <a:cubicBezTo>
                    <a:pt x="68" y="39"/>
                    <a:pt x="69" y="39"/>
                    <a:pt x="69" y="39"/>
                  </a:cubicBezTo>
                  <a:close/>
                  <a:moveTo>
                    <a:pt x="67" y="4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lnTo>
                    <a:pt x="67" y="40"/>
                  </a:lnTo>
                  <a:close/>
                  <a:moveTo>
                    <a:pt x="68" y="29"/>
                  </a:moveTo>
                  <a:cubicBezTo>
                    <a:pt x="68" y="29"/>
                    <a:pt x="68" y="30"/>
                    <a:pt x="68" y="30"/>
                  </a:cubicBezTo>
                  <a:cubicBezTo>
                    <a:pt x="68" y="30"/>
                    <a:pt x="68" y="30"/>
                    <a:pt x="68" y="29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8"/>
                    <a:pt x="59" y="29"/>
                  </a:cubicBezTo>
                  <a:cubicBezTo>
                    <a:pt x="59" y="29"/>
                    <a:pt x="59" y="30"/>
                    <a:pt x="59" y="30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1"/>
                  </a:cubicBezTo>
                  <a:cubicBezTo>
                    <a:pt x="61" y="31"/>
                    <a:pt x="62" y="31"/>
                    <a:pt x="62" y="31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1"/>
                    <a:pt x="63" y="30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0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7" y="30"/>
                  </a:cubicBezTo>
                  <a:cubicBezTo>
                    <a:pt x="66" y="30"/>
                    <a:pt x="67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9"/>
                  </a:cubicBezTo>
                  <a:cubicBezTo>
                    <a:pt x="67" y="29"/>
                    <a:pt x="67" y="28"/>
                    <a:pt x="67" y="28"/>
                  </a:cubicBezTo>
                  <a:cubicBezTo>
                    <a:pt x="67" y="28"/>
                    <a:pt x="67" y="28"/>
                    <a:pt x="67" y="27"/>
                  </a:cubicBezTo>
                  <a:cubicBezTo>
                    <a:pt x="67" y="28"/>
                    <a:pt x="67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6" y="2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4" y="28"/>
                    <a:pt x="65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7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1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7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7"/>
                    <a:pt x="61" y="27"/>
                    <a:pt x="60" y="27"/>
                  </a:cubicBezTo>
                  <a:cubicBezTo>
                    <a:pt x="60" y="27"/>
                    <a:pt x="61" y="27"/>
                    <a:pt x="61" y="27"/>
                  </a:cubicBezTo>
                  <a:cubicBezTo>
                    <a:pt x="60" y="27"/>
                    <a:pt x="61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lose/>
                  <a:moveTo>
                    <a:pt x="67" y="29"/>
                  </a:moveTo>
                  <a:cubicBezTo>
                    <a:pt x="68" y="29"/>
                    <a:pt x="68" y="29"/>
                    <a:pt x="68" y="30"/>
                  </a:cubicBezTo>
                  <a:lnTo>
                    <a:pt x="67" y="29"/>
                  </a:lnTo>
                  <a:close/>
                  <a:moveTo>
                    <a:pt x="67" y="28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lose/>
                  <a:moveTo>
                    <a:pt x="67" y="27"/>
                  </a:moveTo>
                  <a:cubicBezTo>
                    <a:pt x="66" y="27"/>
                    <a:pt x="66" y="28"/>
                    <a:pt x="67" y="28"/>
                  </a:cubicBezTo>
                  <a:lnTo>
                    <a:pt x="67" y="27"/>
                  </a:ln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lose/>
                  <a:moveTo>
                    <a:pt x="63" y="27"/>
                  </a:moveTo>
                  <a:cubicBezTo>
                    <a:pt x="63" y="27"/>
                    <a:pt x="63" y="28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lose/>
                  <a:moveTo>
                    <a:pt x="62" y="28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lose/>
                  <a:moveTo>
                    <a:pt x="93" y="144"/>
                  </a:moveTo>
                  <a:cubicBezTo>
                    <a:pt x="85" y="147"/>
                    <a:pt x="95" y="144"/>
                    <a:pt x="89" y="147"/>
                  </a:cubicBezTo>
                  <a:cubicBezTo>
                    <a:pt x="91" y="146"/>
                    <a:pt x="92" y="145"/>
                    <a:pt x="93" y="144"/>
                  </a:cubicBezTo>
                  <a:close/>
                  <a:moveTo>
                    <a:pt x="94" y="147"/>
                  </a:moveTo>
                  <a:cubicBezTo>
                    <a:pt x="98" y="145"/>
                    <a:pt x="101" y="143"/>
                    <a:pt x="104" y="140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20" y="130"/>
                    <a:pt x="126" y="126"/>
                    <a:pt x="132" y="123"/>
                  </a:cubicBezTo>
                  <a:cubicBezTo>
                    <a:pt x="139" y="119"/>
                    <a:pt x="145" y="115"/>
                    <a:pt x="151" y="112"/>
                  </a:cubicBezTo>
                  <a:cubicBezTo>
                    <a:pt x="155" y="110"/>
                    <a:pt x="158" y="109"/>
                    <a:pt x="161" y="107"/>
                  </a:cubicBezTo>
                  <a:cubicBezTo>
                    <a:pt x="163" y="106"/>
                    <a:pt x="164" y="106"/>
                    <a:pt x="166" y="105"/>
                  </a:cubicBezTo>
                  <a:cubicBezTo>
                    <a:pt x="167" y="105"/>
                    <a:pt x="169" y="105"/>
                    <a:pt x="171" y="104"/>
                  </a:cubicBezTo>
                  <a:cubicBezTo>
                    <a:pt x="171" y="104"/>
                    <a:pt x="171" y="104"/>
                    <a:pt x="172" y="104"/>
                  </a:cubicBezTo>
                  <a:cubicBezTo>
                    <a:pt x="174" y="103"/>
                    <a:pt x="174" y="101"/>
                    <a:pt x="173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69" y="90"/>
                    <a:pt x="164" y="82"/>
                    <a:pt x="157" y="75"/>
                  </a:cubicBezTo>
                  <a:cubicBezTo>
                    <a:pt x="152" y="70"/>
                    <a:pt x="146" y="64"/>
                    <a:pt x="139" y="60"/>
                  </a:cubicBezTo>
                  <a:cubicBezTo>
                    <a:pt x="133" y="55"/>
                    <a:pt x="126" y="52"/>
                    <a:pt x="120" y="49"/>
                  </a:cubicBezTo>
                  <a:cubicBezTo>
                    <a:pt x="107" y="44"/>
                    <a:pt x="93" y="42"/>
                    <a:pt x="79" y="41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8" y="46"/>
                    <a:pt x="97" y="46"/>
                    <a:pt x="106" y="48"/>
                  </a:cubicBezTo>
                  <a:cubicBezTo>
                    <a:pt x="115" y="50"/>
                    <a:pt x="124" y="54"/>
                    <a:pt x="132" y="58"/>
                  </a:cubicBezTo>
                  <a:cubicBezTo>
                    <a:pt x="141" y="63"/>
                    <a:pt x="149" y="68"/>
                    <a:pt x="156" y="74"/>
                  </a:cubicBezTo>
                  <a:cubicBezTo>
                    <a:pt x="163" y="80"/>
                    <a:pt x="167" y="88"/>
                    <a:pt x="171" y="97"/>
                  </a:cubicBezTo>
                  <a:cubicBezTo>
                    <a:pt x="170" y="94"/>
                    <a:pt x="171" y="97"/>
                    <a:pt x="172" y="99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4" y="103"/>
                    <a:pt x="176" y="104"/>
                    <a:pt x="178" y="103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5" y="102"/>
                    <a:pt x="183" y="103"/>
                    <a:pt x="180" y="103"/>
                  </a:cubicBezTo>
                  <a:cubicBezTo>
                    <a:pt x="190" y="102"/>
                    <a:pt x="200" y="100"/>
                    <a:pt x="210" y="100"/>
                  </a:cubicBezTo>
                  <a:cubicBezTo>
                    <a:pt x="215" y="100"/>
                    <a:pt x="220" y="100"/>
                    <a:pt x="224" y="100"/>
                  </a:cubicBezTo>
                  <a:cubicBezTo>
                    <a:pt x="225" y="100"/>
                    <a:pt x="227" y="101"/>
                    <a:pt x="228" y="101"/>
                  </a:cubicBezTo>
                  <a:cubicBezTo>
                    <a:pt x="232" y="101"/>
                    <a:pt x="232" y="101"/>
                    <a:pt x="232" y="101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1" y="102"/>
                    <a:pt x="250" y="104"/>
                    <a:pt x="251" y="103"/>
                  </a:cubicBezTo>
                  <a:cubicBezTo>
                    <a:pt x="252" y="103"/>
                    <a:pt x="251" y="103"/>
                    <a:pt x="250" y="103"/>
                  </a:cubicBezTo>
                  <a:cubicBezTo>
                    <a:pt x="265" y="105"/>
                    <a:pt x="266" y="105"/>
                    <a:pt x="279" y="108"/>
                  </a:cubicBezTo>
                  <a:cubicBezTo>
                    <a:pt x="292" y="110"/>
                    <a:pt x="306" y="112"/>
                    <a:pt x="320" y="114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7" y="119"/>
                    <a:pt x="354" y="120"/>
                    <a:pt x="361" y="121"/>
                  </a:cubicBezTo>
                  <a:cubicBezTo>
                    <a:pt x="374" y="122"/>
                    <a:pt x="388" y="123"/>
                    <a:pt x="402" y="123"/>
                  </a:cubicBezTo>
                  <a:cubicBezTo>
                    <a:pt x="406" y="123"/>
                    <a:pt x="409" y="123"/>
                    <a:pt x="413" y="123"/>
                  </a:cubicBezTo>
                  <a:cubicBezTo>
                    <a:pt x="415" y="123"/>
                    <a:pt x="417" y="122"/>
                    <a:pt x="419" y="121"/>
                  </a:cubicBezTo>
                  <a:cubicBezTo>
                    <a:pt x="421" y="121"/>
                    <a:pt x="423" y="120"/>
                    <a:pt x="424" y="119"/>
                  </a:cubicBezTo>
                  <a:cubicBezTo>
                    <a:pt x="431" y="116"/>
                    <a:pt x="437" y="113"/>
                    <a:pt x="443" y="110"/>
                  </a:cubicBezTo>
                  <a:cubicBezTo>
                    <a:pt x="449" y="106"/>
                    <a:pt x="455" y="102"/>
                    <a:pt x="461" y="99"/>
                  </a:cubicBezTo>
                  <a:cubicBezTo>
                    <a:pt x="466" y="96"/>
                    <a:pt x="466" y="96"/>
                    <a:pt x="466" y="96"/>
                  </a:cubicBezTo>
                  <a:cubicBezTo>
                    <a:pt x="468" y="95"/>
                    <a:pt x="468" y="95"/>
                    <a:pt x="468" y="95"/>
                  </a:cubicBezTo>
                  <a:cubicBezTo>
                    <a:pt x="468" y="94"/>
                    <a:pt x="468" y="94"/>
                    <a:pt x="468" y="94"/>
                  </a:cubicBezTo>
                  <a:cubicBezTo>
                    <a:pt x="469" y="94"/>
                    <a:pt x="469" y="94"/>
                    <a:pt x="469" y="94"/>
                  </a:cubicBezTo>
                  <a:cubicBezTo>
                    <a:pt x="472" y="93"/>
                    <a:pt x="476" y="92"/>
                    <a:pt x="479" y="91"/>
                  </a:cubicBezTo>
                  <a:cubicBezTo>
                    <a:pt x="492" y="87"/>
                    <a:pt x="505" y="83"/>
                    <a:pt x="519" y="80"/>
                  </a:cubicBezTo>
                  <a:cubicBezTo>
                    <a:pt x="546" y="73"/>
                    <a:pt x="573" y="67"/>
                    <a:pt x="601" y="60"/>
                  </a:cubicBezTo>
                  <a:cubicBezTo>
                    <a:pt x="609" y="57"/>
                    <a:pt x="621" y="55"/>
                    <a:pt x="631" y="51"/>
                  </a:cubicBezTo>
                  <a:cubicBezTo>
                    <a:pt x="630" y="52"/>
                    <a:pt x="630" y="52"/>
                    <a:pt x="630" y="52"/>
                  </a:cubicBezTo>
                  <a:cubicBezTo>
                    <a:pt x="639" y="49"/>
                    <a:pt x="641" y="49"/>
                    <a:pt x="652" y="47"/>
                  </a:cubicBezTo>
                  <a:cubicBezTo>
                    <a:pt x="652" y="47"/>
                    <a:pt x="657" y="46"/>
                    <a:pt x="655" y="46"/>
                  </a:cubicBezTo>
                  <a:cubicBezTo>
                    <a:pt x="657" y="45"/>
                    <a:pt x="658" y="45"/>
                    <a:pt x="660" y="45"/>
                  </a:cubicBezTo>
                  <a:cubicBezTo>
                    <a:pt x="661" y="45"/>
                    <a:pt x="662" y="45"/>
                    <a:pt x="664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67" y="44"/>
                    <a:pt x="667" y="44"/>
                    <a:pt x="668" y="44"/>
                  </a:cubicBezTo>
                  <a:cubicBezTo>
                    <a:pt x="675" y="43"/>
                    <a:pt x="674" y="44"/>
                    <a:pt x="674" y="44"/>
                  </a:cubicBezTo>
                  <a:cubicBezTo>
                    <a:pt x="674" y="44"/>
                    <a:pt x="674" y="45"/>
                    <a:pt x="683" y="46"/>
                  </a:cubicBezTo>
                  <a:cubicBezTo>
                    <a:pt x="690" y="46"/>
                    <a:pt x="690" y="46"/>
                    <a:pt x="690" y="46"/>
                  </a:cubicBezTo>
                  <a:cubicBezTo>
                    <a:pt x="688" y="39"/>
                    <a:pt x="688" y="39"/>
                    <a:pt x="688" y="39"/>
                  </a:cubicBezTo>
                  <a:cubicBezTo>
                    <a:pt x="678" y="47"/>
                    <a:pt x="671" y="56"/>
                    <a:pt x="664" y="67"/>
                  </a:cubicBezTo>
                  <a:cubicBezTo>
                    <a:pt x="658" y="78"/>
                    <a:pt x="655" y="89"/>
                    <a:pt x="653" y="101"/>
                  </a:cubicBezTo>
                  <a:cubicBezTo>
                    <a:pt x="653" y="99"/>
                    <a:pt x="654" y="99"/>
                    <a:pt x="654" y="101"/>
                  </a:cubicBezTo>
                  <a:cubicBezTo>
                    <a:pt x="653" y="102"/>
                    <a:pt x="653" y="103"/>
                    <a:pt x="653" y="104"/>
                  </a:cubicBezTo>
                  <a:cubicBezTo>
                    <a:pt x="656" y="101"/>
                    <a:pt x="656" y="101"/>
                    <a:pt x="656" y="101"/>
                  </a:cubicBezTo>
                  <a:cubicBezTo>
                    <a:pt x="653" y="102"/>
                    <a:pt x="649" y="103"/>
                    <a:pt x="646" y="104"/>
                  </a:cubicBezTo>
                  <a:cubicBezTo>
                    <a:pt x="647" y="103"/>
                    <a:pt x="649" y="103"/>
                    <a:pt x="650" y="103"/>
                  </a:cubicBezTo>
                  <a:cubicBezTo>
                    <a:pt x="639" y="105"/>
                    <a:pt x="630" y="108"/>
                    <a:pt x="619" y="110"/>
                  </a:cubicBezTo>
                  <a:cubicBezTo>
                    <a:pt x="620" y="110"/>
                    <a:pt x="621" y="109"/>
                    <a:pt x="622" y="109"/>
                  </a:cubicBezTo>
                  <a:cubicBezTo>
                    <a:pt x="612" y="112"/>
                    <a:pt x="599" y="114"/>
                    <a:pt x="592" y="117"/>
                  </a:cubicBezTo>
                  <a:cubicBezTo>
                    <a:pt x="593" y="116"/>
                    <a:pt x="587" y="117"/>
                    <a:pt x="585" y="118"/>
                  </a:cubicBezTo>
                  <a:cubicBezTo>
                    <a:pt x="578" y="121"/>
                    <a:pt x="566" y="122"/>
                    <a:pt x="557" y="125"/>
                  </a:cubicBezTo>
                  <a:cubicBezTo>
                    <a:pt x="558" y="125"/>
                    <a:pt x="558" y="125"/>
                    <a:pt x="558" y="125"/>
                  </a:cubicBezTo>
                  <a:cubicBezTo>
                    <a:pt x="531" y="131"/>
                    <a:pt x="502" y="137"/>
                    <a:pt x="474" y="144"/>
                  </a:cubicBezTo>
                  <a:cubicBezTo>
                    <a:pt x="458" y="147"/>
                    <a:pt x="440" y="150"/>
                    <a:pt x="423" y="152"/>
                  </a:cubicBezTo>
                  <a:cubicBezTo>
                    <a:pt x="420" y="153"/>
                    <a:pt x="423" y="153"/>
                    <a:pt x="420" y="153"/>
                  </a:cubicBezTo>
                  <a:cubicBezTo>
                    <a:pt x="416" y="154"/>
                    <a:pt x="420" y="153"/>
                    <a:pt x="418" y="153"/>
                  </a:cubicBezTo>
                  <a:cubicBezTo>
                    <a:pt x="416" y="153"/>
                    <a:pt x="414" y="153"/>
                    <a:pt x="412" y="153"/>
                  </a:cubicBezTo>
                  <a:cubicBezTo>
                    <a:pt x="411" y="153"/>
                    <a:pt x="410" y="153"/>
                    <a:pt x="409" y="153"/>
                  </a:cubicBezTo>
                  <a:cubicBezTo>
                    <a:pt x="405" y="152"/>
                    <a:pt x="405" y="152"/>
                    <a:pt x="405" y="152"/>
                  </a:cubicBezTo>
                  <a:cubicBezTo>
                    <a:pt x="400" y="151"/>
                    <a:pt x="394" y="150"/>
                    <a:pt x="389" y="149"/>
                  </a:cubicBezTo>
                  <a:cubicBezTo>
                    <a:pt x="387" y="149"/>
                    <a:pt x="384" y="149"/>
                    <a:pt x="385" y="150"/>
                  </a:cubicBezTo>
                  <a:cubicBezTo>
                    <a:pt x="373" y="147"/>
                    <a:pt x="357" y="145"/>
                    <a:pt x="345" y="142"/>
                  </a:cubicBezTo>
                  <a:cubicBezTo>
                    <a:pt x="349" y="144"/>
                    <a:pt x="338" y="141"/>
                    <a:pt x="334" y="140"/>
                  </a:cubicBezTo>
                  <a:cubicBezTo>
                    <a:pt x="331" y="139"/>
                    <a:pt x="331" y="139"/>
                    <a:pt x="333" y="139"/>
                  </a:cubicBezTo>
                  <a:cubicBezTo>
                    <a:pt x="335" y="140"/>
                    <a:pt x="335" y="140"/>
                    <a:pt x="335" y="140"/>
                  </a:cubicBezTo>
                  <a:cubicBezTo>
                    <a:pt x="324" y="137"/>
                    <a:pt x="320" y="136"/>
                    <a:pt x="308" y="132"/>
                  </a:cubicBezTo>
                  <a:cubicBezTo>
                    <a:pt x="303" y="131"/>
                    <a:pt x="301" y="131"/>
                    <a:pt x="296" y="129"/>
                  </a:cubicBezTo>
                  <a:cubicBezTo>
                    <a:pt x="292" y="127"/>
                    <a:pt x="283" y="126"/>
                    <a:pt x="277" y="124"/>
                  </a:cubicBezTo>
                  <a:cubicBezTo>
                    <a:pt x="279" y="125"/>
                    <a:pt x="271" y="123"/>
                    <a:pt x="265" y="121"/>
                  </a:cubicBezTo>
                  <a:cubicBezTo>
                    <a:pt x="267" y="121"/>
                    <a:pt x="267" y="121"/>
                    <a:pt x="267" y="121"/>
                  </a:cubicBezTo>
                  <a:cubicBezTo>
                    <a:pt x="252" y="117"/>
                    <a:pt x="252" y="117"/>
                    <a:pt x="252" y="117"/>
                  </a:cubicBezTo>
                  <a:cubicBezTo>
                    <a:pt x="246" y="116"/>
                    <a:pt x="240" y="114"/>
                    <a:pt x="234" y="114"/>
                  </a:cubicBezTo>
                  <a:cubicBezTo>
                    <a:pt x="222" y="113"/>
                    <a:pt x="209" y="113"/>
                    <a:pt x="198" y="113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0" y="113"/>
                    <a:pt x="185" y="113"/>
                    <a:pt x="179" y="114"/>
                  </a:cubicBezTo>
                  <a:cubicBezTo>
                    <a:pt x="176" y="114"/>
                    <a:pt x="173" y="114"/>
                    <a:pt x="170" y="115"/>
                  </a:cubicBezTo>
                  <a:cubicBezTo>
                    <a:pt x="167" y="116"/>
                    <a:pt x="164" y="117"/>
                    <a:pt x="161" y="118"/>
                  </a:cubicBezTo>
                  <a:cubicBezTo>
                    <a:pt x="151" y="123"/>
                    <a:pt x="141" y="128"/>
                    <a:pt x="131" y="134"/>
                  </a:cubicBezTo>
                  <a:cubicBezTo>
                    <a:pt x="126" y="136"/>
                    <a:pt x="119" y="139"/>
                    <a:pt x="114" y="142"/>
                  </a:cubicBezTo>
                  <a:cubicBezTo>
                    <a:pt x="113" y="142"/>
                    <a:pt x="113" y="143"/>
                    <a:pt x="112" y="143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09" y="154"/>
                    <a:pt x="108" y="156"/>
                    <a:pt x="107" y="162"/>
                  </a:cubicBezTo>
                  <a:cubicBezTo>
                    <a:pt x="106" y="165"/>
                    <a:pt x="105" y="167"/>
                    <a:pt x="105" y="168"/>
                  </a:cubicBezTo>
                  <a:cubicBezTo>
                    <a:pt x="105" y="178"/>
                    <a:pt x="106" y="186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8" y="195"/>
                    <a:pt x="108" y="196"/>
                    <a:pt x="108" y="197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10" y="202"/>
                    <a:pt x="112" y="209"/>
                    <a:pt x="116" y="215"/>
                  </a:cubicBezTo>
                  <a:cubicBezTo>
                    <a:pt x="117" y="212"/>
                    <a:pt x="117" y="212"/>
                    <a:pt x="117" y="212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5" y="212"/>
                    <a:pt x="115" y="212"/>
                    <a:pt x="114" y="211"/>
                  </a:cubicBezTo>
                  <a:cubicBezTo>
                    <a:pt x="113" y="210"/>
                    <a:pt x="112" y="209"/>
                    <a:pt x="111" y="207"/>
                  </a:cubicBezTo>
                  <a:cubicBezTo>
                    <a:pt x="110" y="206"/>
                    <a:pt x="106" y="198"/>
                    <a:pt x="107" y="202"/>
                  </a:cubicBezTo>
                  <a:cubicBezTo>
                    <a:pt x="106" y="198"/>
                    <a:pt x="107" y="199"/>
                    <a:pt x="105" y="196"/>
                  </a:cubicBezTo>
                  <a:cubicBezTo>
                    <a:pt x="106" y="197"/>
                    <a:pt x="106" y="198"/>
                    <a:pt x="107" y="199"/>
                  </a:cubicBezTo>
                  <a:cubicBezTo>
                    <a:pt x="106" y="197"/>
                    <a:pt x="106" y="194"/>
                    <a:pt x="105" y="193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1"/>
                    <a:pt x="105" y="191"/>
                  </a:cubicBezTo>
                  <a:cubicBezTo>
                    <a:pt x="101" y="189"/>
                    <a:pt x="98" y="191"/>
                    <a:pt x="96" y="192"/>
                  </a:cubicBezTo>
                  <a:cubicBezTo>
                    <a:pt x="94" y="194"/>
                    <a:pt x="93" y="196"/>
                    <a:pt x="92" y="198"/>
                  </a:cubicBezTo>
                  <a:cubicBezTo>
                    <a:pt x="90" y="202"/>
                    <a:pt x="89" y="206"/>
                    <a:pt x="88" y="210"/>
                  </a:cubicBezTo>
                  <a:cubicBezTo>
                    <a:pt x="92" y="210"/>
                    <a:pt x="92" y="210"/>
                    <a:pt x="92" y="210"/>
                  </a:cubicBezTo>
                  <a:cubicBezTo>
                    <a:pt x="90" y="207"/>
                    <a:pt x="90" y="203"/>
                    <a:pt x="91" y="199"/>
                  </a:cubicBezTo>
                  <a:cubicBezTo>
                    <a:pt x="91" y="195"/>
                    <a:pt x="94" y="192"/>
                    <a:pt x="97" y="190"/>
                  </a:cubicBezTo>
                  <a:cubicBezTo>
                    <a:pt x="98" y="189"/>
                    <a:pt x="101" y="188"/>
                    <a:pt x="103" y="187"/>
                  </a:cubicBezTo>
                  <a:cubicBezTo>
                    <a:pt x="104" y="186"/>
                    <a:pt x="105" y="186"/>
                    <a:pt x="104" y="185"/>
                  </a:cubicBezTo>
                  <a:cubicBezTo>
                    <a:pt x="104" y="178"/>
                    <a:pt x="103" y="170"/>
                    <a:pt x="105" y="163"/>
                  </a:cubicBezTo>
                  <a:cubicBezTo>
                    <a:pt x="105" y="161"/>
                    <a:pt x="106" y="158"/>
                    <a:pt x="107" y="154"/>
                  </a:cubicBezTo>
                  <a:cubicBezTo>
                    <a:pt x="108" y="151"/>
                    <a:pt x="109" y="148"/>
                    <a:pt x="110" y="145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0" y="144"/>
                    <a:pt x="110" y="144"/>
                    <a:pt x="109" y="144"/>
                  </a:cubicBezTo>
                  <a:cubicBezTo>
                    <a:pt x="109" y="143"/>
                    <a:pt x="108" y="143"/>
                    <a:pt x="107" y="143"/>
                  </a:cubicBezTo>
                  <a:cubicBezTo>
                    <a:pt x="106" y="145"/>
                    <a:pt x="105" y="145"/>
                    <a:pt x="104" y="146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0" y="148"/>
                    <a:pt x="95" y="151"/>
                    <a:pt x="90" y="153"/>
                  </a:cubicBezTo>
                  <a:cubicBezTo>
                    <a:pt x="85" y="155"/>
                    <a:pt x="80" y="156"/>
                    <a:pt x="74" y="157"/>
                  </a:cubicBezTo>
                  <a:cubicBezTo>
                    <a:pt x="68" y="157"/>
                    <a:pt x="68" y="157"/>
                    <a:pt x="62" y="157"/>
                  </a:cubicBezTo>
                  <a:cubicBezTo>
                    <a:pt x="62" y="157"/>
                    <a:pt x="62" y="157"/>
                    <a:pt x="62" y="157"/>
                  </a:cubicBezTo>
                  <a:cubicBezTo>
                    <a:pt x="56" y="156"/>
                    <a:pt x="55" y="156"/>
                    <a:pt x="53" y="156"/>
                  </a:cubicBezTo>
                  <a:cubicBezTo>
                    <a:pt x="48" y="155"/>
                    <a:pt x="48" y="155"/>
                    <a:pt x="44" y="153"/>
                  </a:cubicBezTo>
                  <a:cubicBezTo>
                    <a:pt x="48" y="154"/>
                    <a:pt x="52" y="155"/>
                    <a:pt x="54" y="155"/>
                  </a:cubicBezTo>
                  <a:cubicBezTo>
                    <a:pt x="48" y="153"/>
                    <a:pt x="41" y="151"/>
                    <a:pt x="38" y="148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41" y="151"/>
                    <a:pt x="45" y="152"/>
                    <a:pt x="46" y="151"/>
                  </a:cubicBezTo>
                  <a:cubicBezTo>
                    <a:pt x="44" y="151"/>
                    <a:pt x="50" y="152"/>
                    <a:pt x="46" y="152"/>
                  </a:cubicBezTo>
                  <a:cubicBezTo>
                    <a:pt x="51" y="153"/>
                    <a:pt x="54" y="153"/>
                    <a:pt x="57" y="152"/>
                  </a:cubicBezTo>
                  <a:cubicBezTo>
                    <a:pt x="57" y="153"/>
                    <a:pt x="55" y="152"/>
                    <a:pt x="53" y="152"/>
                  </a:cubicBezTo>
                  <a:cubicBezTo>
                    <a:pt x="56" y="152"/>
                    <a:pt x="60" y="152"/>
                    <a:pt x="59" y="151"/>
                  </a:cubicBezTo>
                  <a:cubicBezTo>
                    <a:pt x="57" y="151"/>
                    <a:pt x="57" y="152"/>
                    <a:pt x="54" y="151"/>
                  </a:cubicBezTo>
                  <a:cubicBezTo>
                    <a:pt x="55" y="151"/>
                    <a:pt x="62" y="151"/>
                    <a:pt x="64" y="151"/>
                  </a:cubicBezTo>
                  <a:cubicBezTo>
                    <a:pt x="67" y="152"/>
                    <a:pt x="59" y="152"/>
                    <a:pt x="63" y="152"/>
                  </a:cubicBezTo>
                  <a:cubicBezTo>
                    <a:pt x="67" y="152"/>
                    <a:pt x="71" y="151"/>
                    <a:pt x="75" y="149"/>
                  </a:cubicBezTo>
                  <a:cubicBezTo>
                    <a:pt x="73" y="150"/>
                    <a:pt x="68" y="151"/>
                    <a:pt x="69" y="150"/>
                  </a:cubicBezTo>
                  <a:cubicBezTo>
                    <a:pt x="68" y="150"/>
                    <a:pt x="66" y="151"/>
                    <a:pt x="65" y="151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7" y="151"/>
                    <a:pt x="51" y="150"/>
                    <a:pt x="43" y="149"/>
                  </a:cubicBezTo>
                  <a:cubicBezTo>
                    <a:pt x="44" y="149"/>
                    <a:pt x="45" y="150"/>
                    <a:pt x="46" y="150"/>
                  </a:cubicBezTo>
                  <a:cubicBezTo>
                    <a:pt x="43" y="150"/>
                    <a:pt x="39" y="149"/>
                    <a:pt x="36" y="148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37" y="149"/>
                    <a:pt x="39" y="150"/>
                    <a:pt x="40" y="151"/>
                  </a:cubicBezTo>
                  <a:cubicBezTo>
                    <a:pt x="38" y="150"/>
                    <a:pt x="39" y="151"/>
                    <a:pt x="39" y="151"/>
                  </a:cubicBezTo>
                  <a:cubicBezTo>
                    <a:pt x="40" y="152"/>
                    <a:pt x="41" y="152"/>
                    <a:pt x="42" y="153"/>
                  </a:cubicBezTo>
                  <a:cubicBezTo>
                    <a:pt x="41" y="153"/>
                    <a:pt x="41" y="153"/>
                    <a:pt x="40" y="153"/>
                  </a:cubicBezTo>
                  <a:cubicBezTo>
                    <a:pt x="41" y="153"/>
                    <a:pt x="44" y="154"/>
                    <a:pt x="47" y="156"/>
                  </a:cubicBezTo>
                  <a:cubicBezTo>
                    <a:pt x="51" y="157"/>
                    <a:pt x="54" y="158"/>
                    <a:pt x="55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62" y="160"/>
                    <a:pt x="53" y="157"/>
                    <a:pt x="58" y="158"/>
                  </a:cubicBezTo>
                  <a:cubicBezTo>
                    <a:pt x="62" y="159"/>
                    <a:pt x="59" y="159"/>
                    <a:pt x="63" y="160"/>
                  </a:cubicBezTo>
                  <a:cubicBezTo>
                    <a:pt x="71" y="161"/>
                    <a:pt x="84" y="160"/>
                    <a:pt x="93" y="156"/>
                  </a:cubicBezTo>
                  <a:cubicBezTo>
                    <a:pt x="98" y="153"/>
                    <a:pt x="104" y="149"/>
                    <a:pt x="109" y="146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6"/>
                  </a:cubicBezTo>
                  <a:cubicBezTo>
                    <a:pt x="106" y="151"/>
                    <a:pt x="106" y="145"/>
                    <a:pt x="105" y="151"/>
                  </a:cubicBezTo>
                  <a:cubicBezTo>
                    <a:pt x="105" y="149"/>
                    <a:pt x="102" y="155"/>
                    <a:pt x="104" y="147"/>
                  </a:cubicBezTo>
                  <a:cubicBezTo>
                    <a:pt x="104" y="151"/>
                    <a:pt x="102" y="152"/>
                    <a:pt x="101" y="156"/>
                  </a:cubicBezTo>
                  <a:cubicBezTo>
                    <a:pt x="101" y="157"/>
                    <a:pt x="101" y="154"/>
                    <a:pt x="100" y="157"/>
                  </a:cubicBezTo>
                  <a:cubicBezTo>
                    <a:pt x="100" y="158"/>
                    <a:pt x="100" y="158"/>
                    <a:pt x="101" y="157"/>
                  </a:cubicBezTo>
                  <a:cubicBezTo>
                    <a:pt x="102" y="156"/>
                    <a:pt x="103" y="154"/>
                    <a:pt x="104" y="152"/>
                  </a:cubicBezTo>
                  <a:cubicBezTo>
                    <a:pt x="105" y="150"/>
                    <a:pt x="104" y="153"/>
                    <a:pt x="103" y="155"/>
                  </a:cubicBezTo>
                  <a:cubicBezTo>
                    <a:pt x="102" y="157"/>
                    <a:pt x="101" y="160"/>
                    <a:pt x="103" y="157"/>
                  </a:cubicBezTo>
                  <a:cubicBezTo>
                    <a:pt x="99" y="166"/>
                    <a:pt x="99" y="176"/>
                    <a:pt x="101" y="185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1" y="185"/>
                    <a:pt x="101" y="185"/>
                    <a:pt x="101" y="185"/>
                  </a:cubicBezTo>
                  <a:cubicBezTo>
                    <a:pt x="100" y="182"/>
                    <a:pt x="100" y="182"/>
                    <a:pt x="100" y="184"/>
                  </a:cubicBezTo>
                  <a:cubicBezTo>
                    <a:pt x="100" y="185"/>
                    <a:pt x="100" y="185"/>
                    <a:pt x="100" y="185"/>
                  </a:cubicBezTo>
                  <a:cubicBezTo>
                    <a:pt x="102" y="182"/>
                    <a:pt x="102" y="182"/>
                    <a:pt x="102" y="182"/>
                  </a:cubicBezTo>
                  <a:cubicBezTo>
                    <a:pt x="100" y="184"/>
                    <a:pt x="97" y="185"/>
                    <a:pt x="94" y="187"/>
                  </a:cubicBezTo>
                  <a:cubicBezTo>
                    <a:pt x="92" y="189"/>
                    <a:pt x="89" y="192"/>
                    <a:pt x="87" y="196"/>
                  </a:cubicBezTo>
                  <a:cubicBezTo>
                    <a:pt x="88" y="196"/>
                    <a:pt x="89" y="194"/>
                    <a:pt x="89" y="195"/>
                  </a:cubicBezTo>
                  <a:cubicBezTo>
                    <a:pt x="89" y="196"/>
                    <a:pt x="89" y="198"/>
                    <a:pt x="88" y="200"/>
                  </a:cubicBezTo>
                  <a:cubicBezTo>
                    <a:pt x="88" y="200"/>
                    <a:pt x="87" y="201"/>
                    <a:pt x="87" y="201"/>
                  </a:cubicBezTo>
                  <a:cubicBezTo>
                    <a:pt x="87" y="202"/>
                    <a:pt x="86" y="204"/>
                    <a:pt x="87" y="208"/>
                  </a:cubicBezTo>
                  <a:cubicBezTo>
                    <a:pt x="86" y="207"/>
                    <a:pt x="86" y="204"/>
                    <a:pt x="86" y="201"/>
                  </a:cubicBezTo>
                  <a:cubicBezTo>
                    <a:pt x="86" y="199"/>
                    <a:pt x="87" y="197"/>
                    <a:pt x="86" y="198"/>
                  </a:cubicBezTo>
                  <a:cubicBezTo>
                    <a:pt x="86" y="197"/>
                    <a:pt x="86" y="196"/>
                    <a:pt x="87" y="194"/>
                  </a:cubicBezTo>
                  <a:cubicBezTo>
                    <a:pt x="88" y="192"/>
                    <a:pt x="89" y="190"/>
                    <a:pt x="91" y="188"/>
                  </a:cubicBezTo>
                  <a:cubicBezTo>
                    <a:pt x="94" y="185"/>
                    <a:pt x="98" y="183"/>
                    <a:pt x="99" y="183"/>
                  </a:cubicBezTo>
                  <a:cubicBezTo>
                    <a:pt x="102" y="181"/>
                    <a:pt x="101" y="182"/>
                    <a:pt x="99" y="182"/>
                  </a:cubicBezTo>
                  <a:cubicBezTo>
                    <a:pt x="97" y="183"/>
                    <a:pt x="95" y="185"/>
                    <a:pt x="95" y="184"/>
                  </a:cubicBezTo>
                  <a:cubicBezTo>
                    <a:pt x="92" y="186"/>
                    <a:pt x="91" y="187"/>
                    <a:pt x="89" y="190"/>
                  </a:cubicBezTo>
                  <a:cubicBezTo>
                    <a:pt x="87" y="192"/>
                    <a:pt x="85" y="196"/>
                    <a:pt x="85" y="201"/>
                  </a:cubicBezTo>
                  <a:cubicBezTo>
                    <a:pt x="85" y="201"/>
                    <a:pt x="86" y="198"/>
                    <a:pt x="86" y="202"/>
                  </a:cubicBezTo>
                  <a:cubicBezTo>
                    <a:pt x="86" y="207"/>
                    <a:pt x="87" y="210"/>
                    <a:pt x="87" y="212"/>
                  </a:cubicBezTo>
                  <a:cubicBezTo>
                    <a:pt x="87" y="213"/>
                    <a:pt x="88" y="213"/>
                    <a:pt x="88" y="214"/>
                  </a:cubicBezTo>
                  <a:cubicBezTo>
                    <a:pt x="90" y="215"/>
                    <a:pt x="91" y="214"/>
                    <a:pt x="92" y="213"/>
                  </a:cubicBezTo>
                  <a:cubicBezTo>
                    <a:pt x="93" y="211"/>
                    <a:pt x="93" y="211"/>
                    <a:pt x="93" y="211"/>
                  </a:cubicBezTo>
                  <a:cubicBezTo>
                    <a:pt x="93" y="210"/>
                    <a:pt x="94" y="210"/>
                    <a:pt x="94" y="209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3" y="213"/>
                    <a:pt x="92" y="214"/>
                    <a:pt x="91" y="214"/>
                  </a:cubicBezTo>
                  <a:cubicBezTo>
                    <a:pt x="89" y="215"/>
                    <a:pt x="87" y="214"/>
                    <a:pt x="86" y="212"/>
                  </a:cubicBezTo>
                  <a:cubicBezTo>
                    <a:pt x="86" y="212"/>
                    <a:pt x="86" y="212"/>
                    <a:pt x="86" y="212"/>
                  </a:cubicBezTo>
                  <a:cubicBezTo>
                    <a:pt x="86" y="211"/>
                    <a:pt x="86" y="211"/>
                    <a:pt x="86" y="211"/>
                  </a:cubicBezTo>
                  <a:cubicBezTo>
                    <a:pt x="86" y="211"/>
                    <a:pt x="86" y="212"/>
                    <a:pt x="86" y="212"/>
                  </a:cubicBezTo>
                  <a:cubicBezTo>
                    <a:pt x="87" y="213"/>
                    <a:pt x="87" y="214"/>
                    <a:pt x="89" y="215"/>
                  </a:cubicBezTo>
                  <a:cubicBezTo>
                    <a:pt x="91" y="215"/>
                    <a:pt x="93" y="214"/>
                    <a:pt x="93" y="212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5" y="208"/>
                    <a:pt x="95" y="206"/>
                    <a:pt x="96" y="201"/>
                  </a:cubicBezTo>
                  <a:cubicBezTo>
                    <a:pt x="97" y="201"/>
                    <a:pt x="96" y="203"/>
                    <a:pt x="96" y="205"/>
                  </a:cubicBezTo>
                  <a:cubicBezTo>
                    <a:pt x="95" y="207"/>
                    <a:pt x="94" y="210"/>
                    <a:pt x="94" y="211"/>
                  </a:cubicBezTo>
                  <a:cubicBezTo>
                    <a:pt x="95" y="210"/>
                    <a:pt x="95" y="209"/>
                    <a:pt x="96" y="208"/>
                  </a:cubicBezTo>
                  <a:cubicBezTo>
                    <a:pt x="97" y="204"/>
                    <a:pt x="97" y="204"/>
                    <a:pt x="97" y="203"/>
                  </a:cubicBezTo>
                  <a:cubicBezTo>
                    <a:pt x="97" y="203"/>
                    <a:pt x="97" y="202"/>
                    <a:pt x="99" y="199"/>
                  </a:cubicBezTo>
                  <a:cubicBezTo>
                    <a:pt x="99" y="200"/>
                    <a:pt x="99" y="200"/>
                    <a:pt x="99" y="200"/>
                  </a:cubicBezTo>
                  <a:cubicBezTo>
                    <a:pt x="99" y="199"/>
                    <a:pt x="99" y="198"/>
                    <a:pt x="99" y="198"/>
                  </a:cubicBezTo>
                  <a:cubicBezTo>
                    <a:pt x="100" y="198"/>
                    <a:pt x="99" y="198"/>
                    <a:pt x="100" y="197"/>
                  </a:cubicBezTo>
                  <a:cubicBezTo>
                    <a:pt x="100" y="197"/>
                    <a:pt x="100" y="197"/>
                    <a:pt x="100" y="197"/>
                  </a:cubicBezTo>
                  <a:cubicBezTo>
                    <a:pt x="100" y="197"/>
                    <a:pt x="99" y="197"/>
                    <a:pt x="99" y="197"/>
                  </a:cubicBezTo>
                  <a:cubicBezTo>
                    <a:pt x="99" y="197"/>
                    <a:pt x="98" y="197"/>
                    <a:pt x="97" y="199"/>
                  </a:cubicBezTo>
                  <a:cubicBezTo>
                    <a:pt x="98" y="198"/>
                    <a:pt x="98" y="197"/>
                    <a:pt x="99" y="197"/>
                  </a:cubicBezTo>
                  <a:cubicBezTo>
                    <a:pt x="99" y="196"/>
                    <a:pt x="99" y="196"/>
                    <a:pt x="99" y="196"/>
                  </a:cubicBezTo>
                  <a:cubicBezTo>
                    <a:pt x="100" y="196"/>
                    <a:pt x="100" y="196"/>
                    <a:pt x="100" y="196"/>
                  </a:cubicBezTo>
                  <a:cubicBezTo>
                    <a:pt x="101" y="195"/>
                    <a:pt x="102" y="196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0" y="193"/>
                    <a:pt x="100" y="193"/>
                    <a:pt x="100" y="193"/>
                  </a:cubicBezTo>
                  <a:cubicBezTo>
                    <a:pt x="100" y="194"/>
                    <a:pt x="100" y="193"/>
                    <a:pt x="100" y="193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4"/>
                    <a:pt x="102" y="195"/>
                    <a:pt x="102" y="194"/>
                  </a:cubicBezTo>
                  <a:cubicBezTo>
                    <a:pt x="101" y="193"/>
                    <a:pt x="101" y="193"/>
                    <a:pt x="101" y="193"/>
                  </a:cubicBezTo>
                  <a:cubicBezTo>
                    <a:pt x="101" y="194"/>
                    <a:pt x="102" y="196"/>
                    <a:pt x="102" y="198"/>
                  </a:cubicBezTo>
                  <a:cubicBezTo>
                    <a:pt x="104" y="204"/>
                    <a:pt x="103" y="201"/>
                    <a:pt x="103" y="203"/>
                  </a:cubicBezTo>
                  <a:cubicBezTo>
                    <a:pt x="103" y="202"/>
                    <a:pt x="101" y="198"/>
                    <a:pt x="101" y="198"/>
                  </a:cubicBezTo>
                  <a:cubicBezTo>
                    <a:pt x="99" y="190"/>
                    <a:pt x="101" y="202"/>
                    <a:pt x="99" y="196"/>
                  </a:cubicBezTo>
                  <a:cubicBezTo>
                    <a:pt x="100" y="200"/>
                    <a:pt x="101" y="202"/>
                    <a:pt x="101" y="203"/>
                  </a:cubicBezTo>
                  <a:cubicBezTo>
                    <a:pt x="102" y="204"/>
                    <a:pt x="103" y="205"/>
                    <a:pt x="104" y="207"/>
                  </a:cubicBezTo>
                  <a:cubicBezTo>
                    <a:pt x="101" y="202"/>
                    <a:pt x="104" y="206"/>
                    <a:pt x="103" y="204"/>
                  </a:cubicBezTo>
                  <a:cubicBezTo>
                    <a:pt x="106" y="209"/>
                    <a:pt x="107" y="210"/>
                    <a:pt x="108" y="212"/>
                  </a:cubicBezTo>
                  <a:cubicBezTo>
                    <a:pt x="108" y="212"/>
                    <a:pt x="108" y="213"/>
                    <a:pt x="109" y="215"/>
                  </a:cubicBezTo>
                  <a:cubicBezTo>
                    <a:pt x="110" y="215"/>
                    <a:pt x="110" y="216"/>
                    <a:pt x="111" y="217"/>
                  </a:cubicBezTo>
                  <a:cubicBezTo>
                    <a:pt x="112" y="217"/>
                    <a:pt x="113" y="218"/>
                    <a:pt x="116" y="218"/>
                  </a:cubicBezTo>
                  <a:cubicBezTo>
                    <a:pt x="115" y="218"/>
                    <a:pt x="117" y="218"/>
                    <a:pt x="120" y="217"/>
                  </a:cubicBezTo>
                  <a:cubicBezTo>
                    <a:pt x="120" y="216"/>
                    <a:pt x="120" y="216"/>
                    <a:pt x="120" y="216"/>
                  </a:cubicBezTo>
                  <a:cubicBezTo>
                    <a:pt x="120" y="216"/>
                    <a:pt x="120" y="216"/>
                    <a:pt x="121" y="216"/>
                  </a:cubicBezTo>
                  <a:cubicBezTo>
                    <a:pt x="122" y="215"/>
                    <a:pt x="122" y="213"/>
                    <a:pt x="121" y="212"/>
                  </a:cubicBezTo>
                  <a:cubicBezTo>
                    <a:pt x="119" y="210"/>
                    <a:pt x="116" y="205"/>
                    <a:pt x="117" y="209"/>
                  </a:cubicBezTo>
                  <a:cubicBezTo>
                    <a:pt x="116" y="208"/>
                    <a:pt x="115" y="205"/>
                    <a:pt x="114" y="203"/>
                  </a:cubicBezTo>
                  <a:cubicBezTo>
                    <a:pt x="116" y="205"/>
                    <a:pt x="113" y="199"/>
                    <a:pt x="115" y="203"/>
                  </a:cubicBezTo>
                  <a:cubicBezTo>
                    <a:pt x="114" y="200"/>
                    <a:pt x="114" y="200"/>
                    <a:pt x="114" y="200"/>
                  </a:cubicBezTo>
                  <a:cubicBezTo>
                    <a:pt x="115" y="201"/>
                    <a:pt x="116" y="203"/>
                    <a:pt x="117" y="204"/>
                  </a:cubicBezTo>
                  <a:cubicBezTo>
                    <a:pt x="116" y="200"/>
                    <a:pt x="114" y="194"/>
                    <a:pt x="114" y="193"/>
                  </a:cubicBezTo>
                  <a:cubicBezTo>
                    <a:pt x="114" y="192"/>
                    <a:pt x="114" y="192"/>
                    <a:pt x="114" y="192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3" y="189"/>
                    <a:pt x="114" y="194"/>
                    <a:pt x="113" y="189"/>
                  </a:cubicBezTo>
                  <a:cubicBezTo>
                    <a:pt x="114" y="191"/>
                    <a:pt x="113" y="188"/>
                    <a:pt x="113" y="185"/>
                  </a:cubicBezTo>
                  <a:cubicBezTo>
                    <a:pt x="113" y="190"/>
                    <a:pt x="112" y="185"/>
                    <a:pt x="112" y="182"/>
                  </a:cubicBezTo>
                  <a:cubicBezTo>
                    <a:pt x="111" y="177"/>
                    <a:pt x="111" y="173"/>
                    <a:pt x="112" y="174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2" y="175"/>
                    <a:pt x="113" y="177"/>
                    <a:pt x="112" y="173"/>
                  </a:cubicBezTo>
                  <a:cubicBezTo>
                    <a:pt x="112" y="172"/>
                    <a:pt x="111" y="170"/>
                    <a:pt x="111" y="169"/>
                  </a:cubicBezTo>
                  <a:cubicBezTo>
                    <a:pt x="111" y="168"/>
                    <a:pt x="111" y="167"/>
                    <a:pt x="111" y="166"/>
                  </a:cubicBezTo>
                  <a:cubicBezTo>
                    <a:pt x="111" y="165"/>
                    <a:pt x="112" y="164"/>
                    <a:pt x="112" y="164"/>
                  </a:cubicBezTo>
                  <a:cubicBezTo>
                    <a:pt x="112" y="165"/>
                    <a:pt x="111" y="167"/>
                    <a:pt x="111" y="168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3" y="165"/>
                    <a:pt x="113" y="164"/>
                    <a:pt x="114" y="161"/>
                  </a:cubicBezTo>
                  <a:cubicBezTo>
                    <a:pt x="114" y="159"/>
                    <a:pt x="114" y="159"/>
                    <a:pt x="114" y="159"/>
                  </a:cubicBezTo>
                  <a:cubicBezTo>
                    <a:pt x="114" y="158"/>
                    <a:pt x="115" y="158"/>
                    <a:pt x="115" y="159"/>
                  </a:cubicBezTo>
                  <a:cubicBezTo>
                    <a:pt x="115" y="158"/>
                    <a:pt x="116" y="154"/>
                    <a:pt x="117" y="153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8" y="150"/>
                    <a:pt x="118" y="148"/>
                    <a:pt x="119" y="146"/>
                  </a:cubicBezTo>
                  <a:cubicBezTo>
                    <a:pt x="117" y="148"/>
                    <a:pt x="117" y="148"/>
                    <a:pt x="117" y="148"/>
                  </a:cubicBezTo>
                  <a:cubicBezTo>
                    <a:pt x="118" y="148"/>
                    <a:pt x="119" y="147"/>
                    <a:pt x="120" y="147"/>
                  </a:cubicBezTo>
                  <a:cubicBezTo>
                    <a:pt x="119" y="147"/>
                    <a:pt x="118" y="147"/>
                    <a:pt x="117" y="148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18" y="147"/>
                    <a:pt x="118" y="148"/>
                    <a:pt x="117" y="151"/>
                  </a:cubicBezTo>
                  <a:cubicBezTo>
                    <a:pt x="115" y="153"/>
                    <a:pt x="117" y="148"/>
                    <a:pt x="118" y="146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8"/>
                    <a:pt x="124" y="144"/>
                    <a:pt x="127" y="142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4" y="140"/>
                    <a:pt x="138" y="136"/>
                    <a:pt x="142" y="134"/>
                  </a:cubicBezTo>
                  <a:cubicBezTo>
                    <a:pt x="140" y="136"/>
                    <a:pt x="141" y="136"/>
                    <a:pt x="143" y="135"/>
                  </a:cubicBezTo>
                  <a:cubicBezTo>
                    <a:pt x="140" y="136"/>
                    <a:pt x="148" y="131"/>
                    <a:pt x="147" y="131"/>
                  </a:cubicBezTo>
                  <a:cubicBezTo>
                    <a:pt x="153" y="128"/>
                    <a:pt x="146" y="133"/>
                    <a:pt x="148" y="132"/>
                  </a:cubicBezTo>
                  <a:cubicBezTo>
                    <a:pt x="151" y="130"/>
                    <a:pt x="155" y="130"/>
                    <a:pt x="157" y="128"/>
                  </a:cubicBezTo>
                  <a:cubicBezTo>
                    <a:pt x="152" y="130"/>
                    <a:pt x="158" y="127"/>
                    <a:pt x="158" y="126"/>
                  </a:cubicBezTo>
                  <a:cubicBezTo>
                    <a:pt x="164" y="124"/>
                    <a:pt x="158" y="127"/>
                    <a:pt x="162" y="125"/>
                  </a:cubicBezTo>
                  <a:cubicBezTo>
                    <a:pt x="164" y="124"/>
                    <a:pt x="167" y="122"/>
                    <a:pt x="163" y="124"/>
                  </a:cubicBezTo>
                  <a:cubicBezTo>
                    <a:pt x="165" y="123"/>
                    <a:pt x="166" y="122"/>
                    <a:pt x="168" y="121"/>
                  </a:cubicBezTo>
                  <a:cubicBezTo>
                    <a:pt x="169" y="121"/>
                    <a:pt x="170" y="121"/>
                    <a:pt x="171" y="121"/>
                  </a:cubicBezTo>
                  <a:cubicBezTo>
                    <a:pt x="172" y="120"/>
                    <a:pt x="173" y="120"/>
                    <a:pt x="174" y="120"/>
                  </a:cubicBezTo>
                  <a:cubicBezTo>
                    <a:pt x="175" y="120"/>
                    <a:pt x="173" y="121"/>
                    <a:pt x="171" y="121"/>
                  </a:cubicBezTo>
                  <a:cubicBezTo>
                    <a:pt x="170" y="121"/>
                    <a:pt x="168" y="122"/>
                    <a:pt x="169" y="122"/>
                  </a:cubicBezTo>
                  <a:cubicBezTo>
                    <a:pt x="170" y="122"/>
                    <a:pt x="171" y="121"/>
                    <a:pt x="171" y="121"/>
                  </a:cubicBezTo>
                  <a:cubicBezTo>
                    <a:pt x="172" y="121"/>
                    <a:pt x="173" y="121"/>
                    <a:pt x="173" y="121"/>
                  </a:cubicBezTo>
                  <a:cubicBezTo>
                    <a:pt x="174" y="121"/>
                    <a:pt x="174" y="120"/>
                    <a:pt x="175" y="120"/>
                  </a:cubicBezTo>
                  <a:cubicBezTo>
                    <a:pt x="176" y="120"/>
                    <a:pt x="177" y="119"/>
                    <a:pt x="181" y="119"/>
                  </a:cubicBezTo>
                  <a:cubicBezTo>
                    <a:pt x="177" y="119"/>
                    <a:pt x="181" y="117"/>
                    <a:pt x="184" y="117"/>
                  </a:cubicBezTo>
                  <a:cubicBezTo>
                    <a:pt x="194" y="117"/>
                    <a:pt x="181" y="117"/>
                    <a:pt x="184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3" y="118"/>
                    <a:pt x="177" y="120"/>
                    <a:pt x="182" y="120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5" y="120"/>
                    <a:pt x="184" y="121"/>
                    <a:pt x="185" y="121"/>
                  </a:cubicBezTo>
                  <a:cubicBezTo>
                    <a:pt x="186" y="120"/>
                    <a:pt x="194" y="120"/>
                    <a:pt x="195" y="120"/>
                  </a:cubicBezTo>
                  <a:cubicBezTo>
                    <a:pt x="196" y="120"/>
                    <a:pt x="192" y="120"/>
                    <a:pt x="193" y="120"/>
                  </a:cubicBezTo>
                  <a:cubicBezTo>
                    <a:pt x="197" y="120"/>
                    <a:pt x="199" y="119"/>
                    <a:pt x="205" y="119"/>
                  </a:cubicBezTo>
                  <a:cubicBezTo>
                    <a:pt x="201" y="120"/>
                    <a:pt x="206" y="120"/>
                    <a:pt x="205" y="120"/>
                  </a:cubicBezTo>
                  <a:cubicBezTo>
                    <a:pt x="208" y="121"/>
                    <a:pt x="206" y="120"/>
                    <a:pt x="210" y="120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18" y="121"/>
                    <a:pt x="227" y="121"/>
                    <a:pt x="236" y="121"/>
                  </a:cubicBezTo>
                  <a:cubicBezTo>
                    <a:pt x="245" y="122"/>
                    <a:pt x="253" y="124"/>
                    <a:pt x="260" y="125"/>
                  </a:cubicBezTo>
                  <a:cubicBezTo>
                    <a:pt x="263" y="127"/>
                    <a:pt x="268" y="128"/>
                    <a:pt x="276" y="131"/>
                  </a:cubicBezTo>
                  <a:cubicBezTo>
                    <a:pt x="272" y="129"/>
                    <a:pt x="276" y="130"/>
                    <a:pt x="278" y="130"/>
                  </a:cubicBezTo>
                  <a:cubicBezTo>
                    <a:pt x="282" y="132"/>
                    <a:pt x="282" y="132"/>
                    <a:pt x="282" y="132"/>
                  </a:cubicBezTo>
                  <a:cubicBezTo>
                    <a:pt x="286" y="134"/>
                    <a:pt x="293" y="135"/>
                    <a:pt x="297" y="136"/>
                  </a:cubicBezTo>
                  <a:cubicBezTo>
                    <a:pt x="298" y="136"/>
                    <a:pt x="298" y="137"/>
                    <a:pt x="298" y="137"/>
                  </a:cubicBezTo>
                  <a:cubicBezTo>
                    <a:pt x="302" y="138"/>
                    <a:pt x="302" y="138"/>
                    <a:pt x="304" y="138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12" y="140"/>
                    <a:pt x="317" y="142"/>
                    <a:pt x="316" y="142"/>
                  </a:cubicBezTo>
                  <a:cubicBezTo>
                    <a:pt x="318" y="142"/>
                    <a:pt x="320" y="143"/>
                    <a:pt x="318" y="142"/>
                  </a:cubicBezTo>
                  <a:cubicBezTo>
                    <a:pt x="322" y="144"/>
                    <a:pt x="333" y="147"/>
                    <a:pt x="341" y="148"/>
                  </a:cubicBezTo>
                  <a:cubicBezTo>
                    <a:pt x="338" y="147"/>
                    <a:pt x="338" y="147"/>
                    <a:pt x="338" y="147"/>
                  </a:cubicBezTo>
                  <a:cubicBezTo>
                    <a:pt x="339" y="146"/>
                    <a:pt x="339" y="147"/>
                    <a:pt x="343" y="147"/>
                  </a:cubicBezTo>
                  <a:cubicBezTo>
                    <a:pt x="343" y="148"/>
                    <a:pt x="346" y="149"/>
                    <a:pt x="342" y="148"/>
                  </a:cubicBezTo>
                  <a:cubicBezTo>
                    <a:pt x="352" y="152"/>
                    <a:pt x="367" y="154"/>
                    <a:pt x="380" y="156"/>
                  </a:cubicBezTo>
                  <a:cubicBezTo>
                    <a:pt x="382" y="156"/>
                    <a:pt x="382" y="156"/>
                    <a:pt x="383" y="156"/>
                  </a:cubicBezTo>
                  <a:cubicBezTo>
                    <a:pt x="387" y="157"/>
                    <a:pt x="392" y="157"/>
                    <a:pt x="396" y="158"/>
                  </a:cubicBezTo>
                  <a:cubicBezTo>
                    <a:pt x="398" y="158"/>
                    <a:pt x="401" y="159"/>
                    <a:pt x="403" y="159"/>
                  </a:cubicBezTo>
                  <a:cubicBezTo>
                    <a:pt x="406" y="160"/>
                    <a:pt x="406" y="160"/>
                    <a:pt x="406" y="160"/>
                  </a:cubicBezTo>
                  <a:cubicBezTo>
                    <a:pt x="407" y="160"/>
                    <a:pt x="408" y="160"/>
                    <a:pt x="410" y="160"/>
                  </a:cubicBezTo>
                  <a:cubicBezTo>
                    <a:pt x="409" y="160"/>
                    <a:pt x="409" y="160"/>
                    <a:pt x="410" y="160"/>
                  </a:cubicBezTo>
                  <a:cubicBezTo>
                    <a:pt x="412" y="159"/>
                    <a:pt x="414" y="159"/>
                    <a:pt x="416" y="159"/>
                  </a:cubicBezTo>
                  <a:cubicBezTo>
                    <a:pt x="422" y="158"/>
                    <a:pt x="418" y="160"/>
                    <a:pt x="423" y="160"/>
                  </a:cubicBezTo>
                  <a:cubicBezTo>
                    <a:pt x="426" y="159"/>
                    <a:pt x="430" y="158"/>
                    <a:pt x="432" y="158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5" y="157"/>
                    <a:pt x="440" y="156"/>
                    <a:pt x="443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6" y="156"/>
                    <a:pt x="449" y="156"/>
                    <a:pt x="452" y="155"/>
                  </a:cubicBezTo>
                  <a:cubicBezTo>
                    <a:pt x="453" y="154"/>
                    <a:pt x="461" y="153"/>
                    <a:pt x="462" y="152"/>
                  </a:cubicBezTo>
                  <a:cubicBezTo>
                    <a:pt x="463" y="152"/>
                    <a:pt x="462" y="152"/>
                    <a:pt x="463" y="152"/>
                  </a:cubicBezTo>
                  <a:cubicBezTo>
                    <a:pt x="463" y="152"/>
                    <a:pt x="463" y="152"/>
                    <a:pt x="463" y="152"/>
                  </a:cubicBezTo>
                  <a:cubicBezTo>
                    <a:pt x="469" y="151"/>
                    <a:pt x="469" y="151"/>
                    <a:pt x="469" y="151"/>
                  </a:cubicBezTo>
                  <a:cubicBezTo>
                    <a:pt x="468" y="151"/>
                    <a:pt x="468" y="152"/>
                    <a:pt x="466" y="152"/>
                  </a:cubicBezTo>
                  <a:cubicBezTo>
                    <a:pt x="472" y="151"/>
                    <a:pt x="468" y="151"/>
                    <a:pt x="471" y="150"/>
                  </a:cubicBezTo>
                  <a:cubicBezTo>
                    <a:pt x="476" y="149"/>
                    <a:pt x="475" y="150"/>
                    <a:pt x="478" y="149"/>
                  </a:cubicBezTo>
                  <a:cubicBezTo>
                    <a:pt x="476" y="150"/>
                    <a:pt x="474" y="150"/>
                    <a:pt x="473" y="150"/>
                  </a:cubicBezTo>
                  <a:cubicBezTo>
                    <a:pt x="471" y="151"/>
                    <a:pt x="476" y="150"/>
                    <a:pt x="476" y="150"/>
                  </a:cubicBezTo>
                  <a:cubicBezTo>
                    <a:pt x="477" y="150"/>
                    <a:pt x="477" y="149"/>
                    <a:pt x="481" y="149"/>
                  </a:cubicBezTo>
                  <a:cubicBezTo>
                    <a:pt x="483" y="148"/>
                    <a:pt x="490" y="147"/>
                    <a:pt x="489" y="147"/>
                  </a:cubicBezTo>
                  <a:cubicBezTo>
                    <a:pt x="492" y="146"/>
                    <a:pt x="494" y="146"/>
                    <a:pt x="496" y="145"/>
                  </a:cubicBezTo>
                  <a:cubicBezTo>
                    <a:pt x="494" y="146"/>
                    <a:pt x="490" y="146"/>
                    <a:pt x="489" y="146"/>
                  </a:cubicBezTo>
                  <a:cubicBezTo>
                    <a:pt x="491" y="146"/>
                    <a:pt x="495" y="145"/>
                    <a:pt x="496" y="145"/>
                  </a:cubicBezTo>
                  <a:cubicBezTo>
                    <a:pt x="494" y="145"/>
                    <a:pt x="494" y="145"/>
                    <a:pt x="494" y="145"/>
                  </a:cubicBezTo>
                  <a:cubicBezTo>
                    <a:pt x="496" y="145"/>
                    <a:pt x="502" y="144"/>
                    <a:pt x="499" y="144"/>
                  </a:cubicBezTo>
                  <a:cubicBezTo>
                    <a:pt x="503" y="144"/>
                    <a:pt x="503" y="144"/>
                    <a:pt x="503" y="144"/>
                  </a:cubicBezTo>
                  <a:cubicBezTo>
                    <a:pt x="505" y="143"/>
                    <a:pt x="509" y="142"/>
                    <a:pt x="512" y="141"/>
                  </a:cubicBezTo>
                  <a:cubicBezTo>
                    <a:pt x="513" y="141"/>
                    <a:pt x="510" y="143"/>
                    <a:pt x="517" y="141"/>
                  </a:cubicBezTo>
                  <a:cubicBezTo>
                    <a:pt x="522" y="140"/>
                    <a:pt x="522" y="140"/>
                    <a:pt x="522" y="140"/>
                  </a:cubicBezTo>
                  <a:cubicBezTo>
                    <a:pt x="525" y="139"/>
                    <a:pt x="526" y="139"/>
                    <a:pt x="526" y="139"/>
                  </a:cubicBezTo>
                  <a:cubicBezTo>
                    <a:pt x="536" y="137"/>
                    <a:pt x="536" y="135"/>
                    <a:pt x="544" y="134"/>
                  </a:cubicBezTo>
                  <a:cubicBezTo>
                    <a:pt x="541" y="135"/>
                    <a:pt x="543" y="135"/>
                    <a:pt x="547" y="134"/>
                  </a:cubicBezTo>
                  <a:cubicBezTo>
                    <a:pt x="547" y="134"/>
                    <a:pt x="547" y="134"/>
                    <a:pt x="549" y="133"/>
                  </a:cubicBezTo>
                  <a:cubicBezTo>
                    <a:pt x="548" y="133"/>
                    <a:pt x="547" y="134"/>
                    <a:pt x="544" y="134"/>
                  </a:cubicBezTo>
                  <a:cubicBezTo>
                    <a:pt x="543" y="134"/>
                    <a:pt x="547" y="133"/>
                    <a:pt x="549" y="133"/>
                  </a:cubicBezTo>
                  <a:cubicBezTo>
                    <a:pt x="556" y="133"/>
                    <a:pt x="573" y="128"/>
                    <a:pt x="584" y="126"/>
                  </a:cubicBezTo>
                  <a:cubicBezTo>
                    <a:pt x="583" y="125"/>
                    <a:pt x="589" y="124"/>
                    <a:pt x="592" y="123"/>
                  </a:cubicBezTo>
                  <a:cubicBezTo>
                    <a:pt x="591" y="124"/>
                    <a:pt x="598" y="121"/>
                    <a:pt x="601" y="121"/>
                  </a:cubicBezTo>
                  <a:cubicBezTo>
                    <a:pt x="599" y="121"/>
                    <a:pt x="599" y="121"/>
                    <a:pt x="599" y="121"/>
                  </a:cubicBezTo>
                  <a:cubicBezTo>
                    <a:pt x="606" y="120"/>
                    <a:pt x="610" y="117"/>
                    <a:pt x="615" y="117"/>
                  </a:cubicBezTo>
                  <a:cubicBezTo>
                    <a:pt x="619" y="116"/>
                    <a:pt x="614" y="118"/>
                    <a:pt x="612" y="118"/>
                  </a:cubicBezTo>
                  <a:cubicBezTo>
                    <a:pt x="618" y="118"/>
                    <a:pt x="627" y="114"/>
                    <a:pt x="631" y="114"/>
                  </a:cubicBezTo>
                  <a:cubicBezTo>
                    <a:pt x="632" y="113"/>
                    <a:pt x="630" y="113"/>
                    <a:pt x="635" y="112"/>
                  </a:cubicBezTo>
                  <a:cubicBezTo>
                    <a:pt x="638" y="111"/>
                    <a:pt x="646" y="110"/>
                    <a:pt x="645" y="110"/>
                  </a:cubicBezTo>
                  <a:cubicBezTo>
                    <a:pt x="648" y="109"/>
                    <a:pt x="649" y="108"/>
                    <a:pt x="653" y="108"/>
                  </a:cubicBezTo>
                  <a:cubicBezTo>
                    <a:pt x="653" y="108"/>
                    <a:pt x="651" y="109"/>
                    <a:pt x="650" y="109"/>
                  </a:cubicBezTo>
                  <a:cubicBezTo>
                    <a:pt x="653" y="108"/>
                    <a:pt x="655" y="108"/>
                    <a:pt x="657" y="107"/>
                  </a:cubicBezTo>
                  <a:cubicBezTo>
                    <a:pt x="657" y="107"/>
                    <a:pt x="657" y="107"/>
                    <a:pt x="657" y="107"/>
                  </a:cubicBezTo>
                  <a:cubicBezTo>
                    <a:pt x="658" y="107"/>
                    <a:pt x="659" y="106"/>
                    <a:pt x="659" y="105"/>
                  </a:cubicBezTo>
                  <a:cubicBezTo>
                    <a:pt x="659" y="102"/>
                    <a:pt x="659" y="100"/>
                    <a:pt x="660" y="97"/>
                  </a:cubicBezTo>
                  <a:cubicBezTo>
                    <a:pt x="660" y="96"/>
                    <a:pt x="661" y="93"/>
                    <a:pt x="662" y="89"/>
                  </a:cubicBezTo>
                  <a:cubicBezTo>
                    <a:pt x="663" y="86"/>
                    <a:pt x="664" y="82"/>
                    <a:pt x="665" y="80"/>
                  </a:cubicBezTo>
                  <a:cubicBezTo>
                    <a:pt x="666" y="76"/>
                    <a:pt x="670" y="71"/>
                    <a:pt x="669" y="70"/>
                  </a:cubicBezTo>
                  <a:cubicBezTo>
                    <a:pt x="669" y="70"/>
                    <a:pt x="670" y="69"/>
                    <a:pt x="670" y="69"/>
                  </a:cubicBezTo>
                  <a:cubicBezTo>
                    <a:pt x="671" y="67"/>
                    <a:pt x="672" y="65"/>
                    <a:pt x="673" y="62"/>
                  </a:cubicBezTo>
                  <a:cubicBezTo>
                    <a:pt x="673" y="64"/>
                    <a:pt x="673" y="64"/>
                    <a:pt x="673" y="64"/>
                  </a:cubicBezTo>
                  <a:cubicBezTo>
                    <a:pt x="674" y="65"/>
                    <a:pt x="679" y="57"/>
                    <a:pt x="680" y="57"/>
                  </a:cubicBezTo>
                  <a:cubicBezTo>
                    <a:pt x="677" y="58"/>
                    <a:pt x="682" y="54"/>
                    <a:pt x="681" y="54"/>
                  </a:cubicBezTo>
                  <a:cubicBezTo>
                    <a:pt x="684" y="51"/>
                    <a:pt x="684" y="51"/>
                    <a:pt x="684" y="51"/>
                  </a:cubicBezTo>
                  <a:cubicBezTo>
                    <a:pt x="688" y="47"/>
                    <a:pt x="684" y="50"/>
                    <a:pt x="689" y="45"/>
                  </a:cubicBezTo>
                  <a:cubicBezTo>
                    <a:pt x="692" y="43"/>
                    <a:pt x="690" y="45"/>
                    <a:pt x="689" y="46"/>
                  </a:cubicBezTo>
                  <a:cubicBezTo>
                    <a:pt x="692" y="44"/>
                    <a:pt x="692" y="44"/>
                    <a:pt x="692" y="44"/>
                  </a:cubicBezTo>
                  <a:cubicBezTo>
                    <a:pt x="692" y="44"/>
                    <a:pt x="693" y="43"/>
                    <a:pt x="693" y="42"/>
                  </a:cubicBezTo>
                  <a:cubicBezTo>
                    <a:pt x="693" y="41"/>
                    <a:pt x="692" y="40"/>
                    <a:pt x="691" y="40"/>
                  </a:cubicBezTo>
                  <a:cubicBezTo>
                    <a:pt x="690" y="40"/>
                    <a:pt x="690" y="40"/>
                    <a:pt x="690" y="40"/>
                  </a:cubicBezTo>
                  <a:cubicBezTo>
                    <a:pt x="687" y="39"/>
                    <a:pt x="683" y="39"/>
                    <a:pt x="679" y="39"/>
                  </a:cubicBezTo>
                  <a:cubicBezTo>
                    <a:pt x="680" y="38"/>
                    <a:pt x="672" y="39"/>
                    <a:pt x="670" y="39"/>
                  </a:cubicBezTo>
                  <a:cubicBezTo>
                    <a:pt x="667" y="39"/>
                    <a:pt x="671" y="39"/>
                    <a:pt x="676" y="39"/>
                  </a:cubicBezTo>
                  <a:cubicBezTo>
                    <a:pt x="681" y="39"/>
                    <a:pt x="686" y="39"/>
                    <a:pt x="684" y="39"/>
                  </a:cubicBezTo>
                  <a:cubicBezTo>
                    <a:pt x="683" y="39"/>
                    <a:pt x="677" y="39"/>
                    <a:pt x="675" y="38"/>
                  </a:cubicBezTo>
                  <a:cubicBezTo>
                    <a:pt x="676" y="38"/>
                    <a:pt x="676" y="38"/>
                    <a:pt x="676" y="38"/>
                  </a:cubicBezTo>
                  <a:cubicBezTo>
                    <a:pt x="673" y="38"/>
                    <a:pt x="666" y="38"/>
                    <a:pt x="667" y="39"/>
                  </a:cubicBezTo>
                  <a:cubicBezTo>
                    <a:pt x="665" y="39"/>
                    <a:pt x="663" y="39"/>
                    <a:pt x="662" y="39"/>
                  </a:cubicBezTo>
                  <a:cubicBezTo>
                    <a:pt x="657" y="40"/>
                    <a:pt x="657" y="40"/>
                    <a:pt x="657" y="40"/>
                  </a:cubicBezTo>
                  <a:cubicBezTo>
                    <a:pt x="647" y="43"/>
                    <a:pt x="647" y="43"/>
                    <a:pt x="647" y="43"/>
                  </a:cubicBezTo>
                  <a:cubicBezTo>
                    <a:pt x="641" y="44"/>
                    <a:pt x="635" y="46"/>
                    <a:pt x="633" y="46"/>
                  </a:cubicBezTo>
                  <a:cubicBezTo>
                    <a:pt x="636" y="46"/>
                    <a:pt x="636" y="45"/>
                    <a:pt x="635" y="46"/>
                  </a:cubicBezTo>
                  <a:cubicBezTo>
                    <a:pt x="632" y="47"/>
                    <a:pt x="628" y="48"/>
                    <a:pt x="628" y="48"/>
                  </a:cubicBezTo>
                  <a:cubicBezTo>
                    <a:pt x="625" y="49"/>
                    <a:pt x="625" y="48"/>
                    <a:pt x="620" y="49"/>
                  </a:cubicBezTo>
                  <a:cubicBezTo>
                    <a:pt x="620" y="49"/>
                    <a:pt x="619" y="50"/>
                    <a:pt x="621" y="49"/>
                  </a:cubicBezTo>
                  <a:cubicBezTo>
                    <a:pt x="612" y="50"/>
                    <a:pt x="602" y="54"/>
                    <a:pt x="591" y="56"/>
                  </a:cubicBezTo>
                  <a:cubicBezTo>
                    <a:pt x="592" y="56"/>
                    <a:pt x="595" y="54"/>
                    <a:pt x="595" y="55"/>
                  </a:cubicBezTo>
                  <a:cubicBezTo>
                    <a:pt x="587" y="57"/>
                    <a:pt x="580" y="59"/>
                    <a:pt x="573" y="61"/>
                  </a:cubicBezTo>
                  <a:cubicBezTo>
                    <a:pt x="574" y="61"/>
                    <a:pt x="574" y="60"/>
                    <a:pt x="575" y="60"/>
                  </a:cubicBezTo>
                  <a:cubicBezTo>
                    <a:pt x="570" y="61"/>
                    <a:pt x="564" y="63"/>
                    <a:pt x="562" y="64"/>
                  </a:cubicBezTo>
                  <a:cubicBezTo>
                    <a:pt x="565" y="63"/>
                    <a:pt x="562" y="63"/>
                    <a:pt x="564" y="63"/>
                  </a:cubicBezTo>
                  <a:cubicBezTo>
                    <a:pt x="568" y="62"/>
                    <a:pt x="562" y="64"/>
                    <a:pt x="558" y="65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3" y="66"/>
                    <a:pt x="553" y="67"/>
                    <a:pt x="547" y="68"/>
                  </a:cubicBezTo>
                  <a:cubicBezTo>
                    <a:pt x="544" y="68"/>
                    <a:pt x="550" y="67"/>
                    <a:pt x="549" y="67"/>
                  </a:cubicBezTo>
                  <a:cubicBezTo>
                    <a:pt x="547" y="67"/>
                    <a:pt x="537" y="69"/>
                    <a:pt x="535" y="70"/>
                  </a:cubicBezTo>
                  <a:cubicBezTo>
                    <a:pt x="534" y="70"/>
                    <a:pt x="533" y="71"/>
                    <a:pt x="533" y="71"/>
                  </a:cubicBezTo>
                  <a:cubicBezTo>
                    <a:pt x="529" y="72"/>
                    <a:pt x="531" y="71"/>
                    <a:pt x="528" y="72"/>
                  </a:cubicBezTo>
                  <a:cubicBezTo>
                    <a:pt x="517" y="76"/>
                    <a:pt x="517" y="76"/>
                    <a:pt x="517" y="76"/>
                  </a:cubicBezTo>
                  <a:cubicBezTo>
                    <a:pt x="519" y="75"/>
                    <a:pt x="513" y="76"/>
                    <a:pt x="517" y="75"/>
                  </a:cubicBezTo>
                  <a:cubicBezTo>
                    <a:pt x="508" y="77"/>
                    <a:pt x="504" y="79"/>
                    <a:pt x="499" y="81"/>
                  </a:cubicBezTo>
                  <a:cubicBezTo>
                    <a:pt x="496" y="82"/>
                    <a:pt x="488" y="84"/>
                    <a:pt x="485" y="85"/>
                  </a:cubicBezTo>
                  <a:cubicBezTo>
                    <a:pt x="484" y="85"/>
                    <a:pt x="487" y="84"/>
                    <a:pt x="488" y="84"/>
                  </a:cubicBezTo>
                  <a:cubicBezTo>
                    <a:pt x="484" y="85"/>
                    <a:pt x="484" y="85"/>
                    <a:pt x="484" y="85"/>
                  </a:cubicBezTo>
                  <a:cubicBezTo>
                    <a:pt x="489" y="83"/>
                    <a:pt x="483" y="84"/>
                    <a:pt x="486" y="83"/>
                  </a:cubicBezTo>
                  <a:cubicBezTo>
                    <a:pt x="483" y="84"/>
                    <a:pt x="480" y="85"/>
                    <a:pt x="476" y="86"/>
                  </a:cubicBezTo>
                  <a:cubicBezTo>
                    <a:pt x="471" y="87"/>
                    <a:pt x="467" y="88"/>
                    <a:pt x="464" y="90"/>
                  </a:cubicBezTo>
                  <a:cubicBezTo>
                    <a:pt x="468" y="88"/>
                    <a:pt x="456" y="95"/>
                    <a:pt x="457" y="96"/>
                  </a:cubicBezTo>
                  <a:cubicBezTo>
                    <a:pt x="450" y="100"/>
                    <a:pt x="453" y="97"/>
                    <a:pt x="450" y="99"/>
                  </a:cubicBezTo>
                  <a:cubicBezTo>
                    <a:pt x="443" y="103"/>
                    <a:pt x="436" y="107"/>
                    <a:pt x="429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26" y="112"/>
                    <a:pt x="422" y="114"/>
                    <a:pt x="418" y="116"/>
                  </a:cubicBezTo>
                  <a:cubicBezTo>
                    <a:pt x="413" y="118"/>
                    <a:pt x="409" y="118"/>
                    <a:pt x="405" y="118"/>
                  </a:cubicBezTo>
                  <a:cubicBezTo>
                    <a:pt x="405" y="118"/>
                    <a:pt x="405" y="118"/>
                    <a:pt x="407" y="118"/>
                  </a:cubicBezTo>
                  <a:cubicBezTo>
                    <a:pt x="399" y="118"/>
                    <a:pt x="405" y="119"/>
                    <a:pt x="396" y="118"/>
                  </a:cubicBezTo>
                  <a:cubicBezTo>
                    <a:pt x="398" y="118"/>
                    <a:pt x="398" y="118"/>
                    <a:pt x="398" y="118"/>
                  </a:cubicBezTo>
                  <a:cubicBezTo>
                    <a:pt x="393" y="118"/>
                    <a:pt x="388" y="117"/>
                    <a:pt x="381" y="118"/>
                  </a:cubicBezTo>
                  <a:cubicBezTo>
                    <a:pt x="381" y="117"/>
                    <a:pt x="383" y="117"/>
                    <a:pt x="384" y="117"/>
                  </a:cubicBezTo>
                  <a:cubicBezTo>
                    <a:pt x="378" y="117"/>
                    <a:pt x="371" y="116"/>
                    <a:pt x="367" y="116"/>
                  </a:cubicBezTo>
                  <a:cubicBezTo>
                    <a:pt x="366" y="116"/>
                    <a:pt x="367" y="116"/>
                    <a:pt x="369" y="116"/>
                  </a:cubicBezTo>
                  <a:cubicBezTo>
                    <a:pt x="363" y="115"/>
                    <a:pt x="363" y="116"/>
                    <a:pt x="358" y="115"/>
                  </a:cubicBezTo>
                  <a:cubicBezTo>
                    <a:pt x="356" y="115"/>
                    <a:pt x="353" y="114"/>
                    <a:pt x="354" y="114"/>
                  </a:cubicBezTo>
                  <a:cubicBezTo>
                    <a:pt x="352" y="114"/>
                    <a:pt x="344" y="113"/>
                    <a:pt x="341" y="113"/>
                  </a:cubicBezTo>
                  <a:cubicBezTo>
                    <a:pt x="340" y="112"/>
                    <a:pt x="338" y="112"/>
                    <a:pt x="335" y="111"/>
                  </a:cubicBezTo>
                  <a:cubicBezTo>
                    <a:pt x="307" y="106"/>
                    <a:pt x="278" y="102"/>
                    <a:pt x="250" y="99"/>
                  </a:cubicBezTo>
                  <a:cubicBezTo>
                    <a:pt x="246" y="98"/>
                    <a:pt x="257" y="99"/>
                    <a:pt x="254" y="98"/>
                  </a:cubicBezTo>
                  <a:cubicBezTo>
                    <a:pt x="254" y="99"/>
                    <a:pt x="249" y="98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7" y="97"/>
                    <a:pt x="235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7" y="96"/>
                    <a:pt x="222" y="94"/>
                    <a:pt x="219" y="95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2" y="95"/>
                    <a:pt x="209" y="94"/>
                    <a:pt x="204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198" y="95"/>
                    <a:pt x="191" y="97"/>
                    <a:pt x="188" y="97"/>
                  </a:cubicBezTo>
                  <a:cubicBezTo>
                    <a:pt x="184" y="97"/>
                    <a:pt x="180" y="98"/>
                    <a:pt x="177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98"/>
                    <a:pt x="176" y="97"/>
                    <a:pt x="176" y="97"/>
                  </a:cubicBezTo>
                  <a:cubicBezTo>
                    <a:pt x="176" y="96"/>
                    <a:pt x="176" y="96"/>
                    <a:pt x="177" y="97"/>
                  </a:cubicBezTo>
                  <a:cubicBezTo>
                    <a:pt x="173" y="87"/>
                    <a:pt x="168" y="76"/>
                    <a:pt x="159" y="69"/>
                  </a:cubicBezTo>
                  <a:cubicBezTo>
                    <a:pt x="150" y="62"/>
                    <a:pt x="140" y="56"/>
                    <a:pt x="131" y="52"/>
                  </a:cubicBezTo>
                  <a:cubicBezTo>
                    <a:pt x="130" y="52"/>
                    <a:pt x="132" y="52"/>
                    <a:pt x="132" y="52"/>
                  </a:cubicBezTo>
                  <a:cubicBezTo>
                    <a:pt x="127" y="50"/>
                    <a:pt x="121" y="47"/>
                    <a:pt x="115" y="45"/>
                  </a:cubicBezTo>
                  <a:cubicBezTo>
                    <a:pt x="110" y="44"/>
                    <a:pt x="105" y="42"/>
                    <a:pt x="100" y="43"/>
                  </a:cubicBezTo>
                  <a:cubicBezTo>
                    <a:pt x="99" y="43"/>
                    <a:pt x="98" y="43"/>
                    <a:pt x="97" y="43"/>
                  </a:cubicBezTo>
                  <a:cubicBezTo>
                    <a:pt x="94" y="43"/>
                    <a:pt x="94" y="42"/>
                    <a:pt x="92" y="42"/>
                  </a:cubicBezTo>
                  <a:cubicBezTo>
                    <a:pt x="91" y="43"/>
                    <a:pt x="88" y="43"/>
                    <a:pt x="86" y="44"/>
                  </a:cubicBezTo>
                  <a:cubicBezTo>
                    <a:pt x="83" y="44"/>
                    <a:pt x="81" y="46"/>
                    <a:pt x="81" y="46"/>
                  </a:cubicBezTo>
                  <a:cubicBezTo>
                    <a:pt x="80" y="47"/>
                    <a:pt x="81" y="46"/>
                    <a:pt x="81" y="45"/>
                  </a:cubicBezTo>
                  <a:cubicBezTo>
                    <a:pt x="80" y="46"/>
                    <a:pt x="80" y="46"/>
                    <a:pt x="79" y="46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84" y="45"/>
                    <a:pt x="90" y="45"/>
                    <a:pt x="94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106" y="48"/>
                    <a:pt x="122" y="53"/>
                    <a:pt x="134" y="62"/>
                  </a:cubicBezTo>
                  <a:cubicBezTo>
                    <a:pt x="147" y="70"/>
                    <a:pt x="157" y="81"/>
                    <a:pt x="164" y="90"/>
                  </a:cubicBezTo>
                  <a:cubicBezTo>
                    <a:pt x="168" y="95"/>
                    <a:pt x="165" y="93"/>
                    <a:pt x="167" y="95"/>
                  </a:cubicBezTo>
                  <a:cubicBezTo>
                    <a:pt x="168" y="97"/>
                    <a:pt x="169" y="99"/>
                    <a:pt x="170" y="100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64" y="101"/>
                    <a:pt x="159" y="104"/>
                    <a:pt x="154" y="107"/>
                  </a:cubicBezTo>
                  <a:cubicBezTo>
                    <a:pt x="149" y="109"/>
                    <a:pt x="144" y="112"/>
                    <a:pt x="139" y="115"/>
                  </a:cubicBezTo>
                  <a:cubicBezTo>
                    <a:pt x="129" y="121"/>
                    <a:pt x="120" y="127"/>
                    <a:pt x="112" y="133"/>
                  </a:cubicBezTo>
                  <a:cubicBezTo>
                    <a:pt x="98" y="142"/>
                    <a:pt x="94" y="147"/>
                    <a:pt x="94" y="147"/>
                  </a:cubicBezTo>
                  <a:close/>
                  <a:moveTo>
                    <a:pt x="79" y="149"/>
                  </a:moveTo>
                  <a:cubicBezTo>
                    <a:pt x="75" y="151"/>
                    <a:pt x="80" y="150"/>
                    <a:pt x="81" y="149"/>
                  </a:cubicBezTo>
                  <a:cubicBezTo>
                    <a:pt x="81" y="149"/>
                    <a:pt x="79" y="149"/>
                    <a:pt x="79" y="149"/>
                  </a:cubicBezTo>
                  <a:close/>
                  <a:moveTo>
                    <a:pt x="105" y="145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05" y="145"/>
                    <a:pt x="105" y="145"/>
                    <a:pt x="105" y="145"/>
                  </a:cubicBezTo>
                  <a:cubicBezTo>
                    <a:pt x="105" y="145"/>
                    <a:pt x="105" y="147"/>
                    <a:pt x="105" y="148"/>
                  </a:cubicBezTo>
                  <a:cubicBezTo>
                    <a:pt x="105" y="148"/>
                    <a:pt x="105" y="146"/>
                    <a:pt x="105" y="146"/>
                  </a:cubicBezTo>
                  <a:cubicBezTo>
                    <a:pt x="105" y="145"/>
                    <a:pt x="105" y="145"/>
                    <a:pt x="105" y="145"/>
                  </a:cubicBezTo>
                  <a:close/>
                  <a:moveTo>
                    <a:pt x="99" y="166"/>
                  </a:moveTo>
                  <a:cubicBezTo>
                    <a:pt x="98" y="170"/>
                    <a:pt x="99" y="177"/>
                    <a:pt x="99" y="178"/>
                  </a:cubicBezTo>
                  <a:cubicBezTo>
                    <a:pt x="99" y="174"/>
                    <a:pt x="99" y="170"/>
                    <a:pt x="99" y="166"/>
                  </a:cubicBezTo>
                  <a:close/>
                  <a:moveTo>
                    <a:pt x="84" y="198"/>
                  </a:moveTo>
                  <a:cubicBezTo>
                    <a:pt x="84" y="202"/>
                    <a:pt x="84" y="203"/>
                    <a:pt x="84" y="200"/>
                  </a:cubicBezTo>
                  <a:cubicBezTo>
                    <a:pt x="84" y="199"/>
                    <a:pt x="84" y="198"/>
                    <a:pt x="84" y="198"/>
                  </a:cubicBezTo>
                  <a:close/>
                  <a:moveTo>
                    <a:pt x="85" y="205"/>
                  </a:moveTo>
                  <a:cubicBezTo>
                    <a:pt x="85" y="207"/>
                    <a:pt x="85" y="208"/>
                    <a:pt x="85" y="208"/>
                  </a:cubicBezTo>
                  <a:cubicBezTo>
                    <a:pt x="85" y="207"/>
                    <a:pt x="85" y="206"/>
                    <a:pt x="85" y="203"/>
                  </a:cubicBezTo>
                  <a:cubicBezTo>
                    <a:pt x="85" y="202"/>
                    <a:pt x="85" y="204"/>
                    <a:pt x="85" y="205"/>
                  </a:cubicBezTo>
                  <a:close/>
                  <a:moveTo>
                    <a:pt x="118" y="204"/>
                  </a:moveTo>
                  <a:cubicBezTo>
                    <a:pt x="118" y="205"/>
                    <a:pt x="120" y="208"/>
                    <a:pt x="120" y="209"/>
                  </a:cubicBezTo>
                  <a:cubicBezTo>
                    <a:pt x="121" y="210"/>
                    <a:pt x="118" y="205"/>
                    <a:pt x="118" y="204"/>
                  </a:cubicBezTo>
                  <a:close/>
                  <a:moveTo>
                    <a:pt x="113" y="181"/>
                  </a:moveTo>
                  <a:cubicBezTo>
                    <a:pt x="112" y="180"/>
                    <a:pt x="112" y="178"/>
                    <a:pt x="112" y="180"/>
                  </a:cubicBezTo>
                  <a:cubicBezTo>
                    <a:pt x="112" y="181"/>
                    <a:pt x="112" y="181"/>
                    <a:pt x="112" y="182"/>
                  </a:cubicBezTo>
                  <a:lnTo>
                    <a:pt x="113" y="181"/>
                  </a:lnTo>
                  <a:close/>
                  <a:moveTo>
                    <a:pt x="604" y="120"/>
                  </a:moveTo>
                  <a:cubicBezTo>
                    <a:pt x="603" y="121"/>
                    <a:pt x="603" y="121"/>
                    <a:pt x="603" y="121"/>
                  </a:cubicBezTo>
                  <a:cubicBezTo>
                    <a:pt x="606" y="120"/>
                    <a:pt x="606" y="120"/>
                    <a:pt x="606" y="120"/>
                  </a:cubicBezTo>
                  <a:lnTo>
                    <a:pt x="604" y="120"/>
                  </a:lnTo>
                  <a:close/>
                  <a:moveTo>
                    <a:pt x="575" y="59"/>
                  </a:moveTo>
                  <a:cubicBezTo>
                    <a:pt x="576" y="59"/>
                    <a:pt x="575" y="59"/>
                    <a:pt x="578" y="58"/>
                  </a:cubicBezTo>
                  <a:cubicBezTo>
                    <a:pt x="574" y="59"/>
                    <a:pt x="578" y="58"/>
                    <a:pt x="575" y="59"/>
                  </a:cubicBezTo>
                  <a:close/>
                  <a:moveTo>
                    <a:pt x="456" y="96"/>
                  </a:moveTo>
                  <a:cubicBezTo>
                    <a:pt x="456" y="95"/>
                    <a:pt x="456" y="95"/>
                    <a:pt x="456" y="95"/>
                  </a:cubicBezTo>
                  <a:cubicBezTo>
                    <a:pt x="455" y="96"/>
                    <a:pt x="455" y="96"/>
                    <a:pt x="455" y="96"/>
                  </a:cubicBezTo>
                  <a:lnTo>
                    <a:pt x="456" y="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238" name="Группа 237"/>
          <p:cNvGrpSpPr/>
          <p:nvPr/>
        </p:nvGrpSpPr>
        <p:grpSpPr>
          <a:xfrm rot="4772767">
            <a:off x="6483753" y="4487459"/>
            <a:ext cx="1445557" cy="1614640"/>
            <a:chOff x="8604364" y="4242971"/>
            <a:chExt cx="1445557" cy="1614640"/>
          </a:xfrm>
        </p:grpSpPr>
        <p:sp>
          <p:nvSpPr>
            <p:cNvPr id="239" name="Полилиния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0" name="Полилиния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1" name="Полилиния 383"/>
            <p:cNvSpPr>
              <a:spLocks noEditPoints="1"/>
            </p:cNvSpPr>
            <p:nvPr/>
          </p:nvSpPr>
          <p:spPr bwMode="auto">
            <a:xfrm rot="7706639">
              <a:off x="9117603" y="5103406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2" name="Полилиния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3" name="Полилиния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4" name="Полилиния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245" name="Группа 244"/>
          <p:cNvGrpSpPr/>
          <p:nvPr/>
        </p:nvGrpSpPr>
        <p:grpSpPr>
          <a:xfrm rot="197685">
            <a:off x="8246226" y="3736592"/>
            <a:ext cx="2769412" cy="713483"/>
            <a:chOff x="9748837" y="-1381125"/>
            <a:chExt cx="4005263" cy="1031875"/>
          </a:xfrm>
        </p:grpSpPr>
        <p:sp>
          <p:nvSpPr>
            <p:cNvPr id="246" name="Полилиния 191"/>
            <p:cNvSpPr>
              <a:spLocks/>
            </p:cNvSpPr>
            <p:nvPr/>
          </p:nvSpPr>
          <p:spPr bwMode="auto">
            <a:xfrm>
              <a:off x="9856787" y="-1381125"/>
              <a:ext cx="3886200" cy="1031875"/>
            </a:xfrm>
            <a:custGeom>
              <a:avLst/>
              <a:gdLst>
                <a:gd name="T0" fmla="*/ 947 w 1033"/>
                <a:gd name="T1" fmla="*/ 109 h 274"/>
                <a:gd name="T2" fmla="*/ 1033 w 1033"/>
                <a:gd name="T3" fmla="*/ 105 h 274"/>
                <a:gd name="T4" fmla="*/ 956 w 1033"/>
                <a:gd name="T5" fmla="*/ 91 h 274"/>
                <a:gd name="T6" fmla="*/ 923 w 1033"/>
                <a:gd name="T7" fmla="*/ 107 h 274"/>
                <a:gd name="T8" fmla="*/ 929 w 1033"/>
                <a:gd name="T9" fmla="*/ 87 h 274"/>
                <a:gd name="T10" fmla="*/ 933 w 1033"/>
                <a:gd name="T11" fmla="*/ 48 h 274"/>
                <a:gd name="T12" fmla="*/ 952 w 1033"/>
                <a:gd name="T13" fmla="*/ 34 h 274"/>
                <a:gd name="T14" fmla="*/ 953 w 1033"/>
                <a:gd name="T15" fmla="*/ 11 h 274"/>
                <a:gd name="T16" fmla="*/ 942 w 1033"/>
                <a:gd name="T17" fmla="*/ 35 h 274"/>
                <a:gd name="T18" fmla="*/ 932 w 1033"/>
                <a:gd name="T19" fmla="*/ 37 h 274"/>
                <a:gd name="T20" fmla="*/ 911 w 1033"/>
                <a:gd name="T21" fmla="*/ 5 h 274"/>
                <a:gd name="T22" fmla="*/ 923 w 1033"/>
                <a:gd name="T23" fmla="*/ 36 h 274"/>
                <a:gd name="T24" fmla="*/ 925 w 1033"/>
                <a:gd name="T25" fmla="*/ 75 h 274"/>
                <a:gd name="T26" fmla="*/ 912 w 1033"/>
                <a:gd name="T27" fmla="*/ 107 h 274"/>
                <a:gd name="T28" fmla="*/ 836 w 1033"/>
                <a:gd name="T29" fmla="*/ 147 h 274"/>
                <a:gd name="T30" fmla="*/ 716 w 1033"/>
                <a:gd name="T31" fmla="*/ 143 h 274"/>
                <a:gd name="T32" fmla="*/ 533 w 1033"/>
                <a:gd name="T33" fmla="*/ 98 h 274"/>
                <a:gd name="T34" fmla="*/ 432 w 1033"/>
                <a:gd name="T35" fmla="*/ 70 h 274"/>
                <a:gd name="T36" fmla="*/ 54 w 1033"/>
                <a:gd name="T37" fmla="*/ 135 h 274"/>
                <a:gd name="T38" fmla="*/ 0 w 1033"/>
                <a:gd name="T39" fmla="*/ 225 h 274"/>
                <a:gd name="T40" fmla="*/ 41 w 1033"/>
                <a:gd name="T41" fmla="*/ 227 h 274"/>
                <a:gd name="T42" fmla="*/ 344 w 1033"/>
                <a:gd name="T43" fmla="*/ 165 h 274"/>
                <a:gd name="T44" fmla="*/ 421 w 1033"/>
                <a:gd name="T45" fmla="*/ 128 h 274"/>
                <a:gd name="T46" fmla="*/ 547 w 1033"/>
                <a:gd name="T47" fmla="*/ 141 h 274"/>
                <a:gd name="T48" fmla="*/ 705 w 1033"/>
                <a:gd name="T49" fmla="*/ 167 h 274"/>
                <a:gd name="T50" fmla="*/ 817 w 1033"/>
                <a:gd name="T51" fmla="*/ 171 h 274"/>
                <a:gd name="T52" fmla="*/ 843 w 1033"/>
                <a:gd name="T53" fmla="*/ 215 h 274"/>
                <a:gd name="T54" fmla="*/ 964 w 1033"/>
                <a:gd name="T55" fmla="*/ 254 h 274"/>
                <a:gd name="T56" fmla="*/ 827 w 1033"/>
                <a:gd name="T57" fmla="*/ 169 h 274"/>
                <a:gd name="T58" fmla="*/ 833 w 1033"/>
                <a:gd name="T59" fmla="*/ 168 h 274"/>
                <a:gd name="T60" fmla="*/ 947 w 1033"/>
                <a:gd name="T61" fmla="*/ 10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3" h="274">
                  <a:moveTo>
                    <a:pt x="947" y="109"/>
                  </a:moveTo>
                  <a:cubicBezTo>
                    <a:pt x="961" y="104"/>
                    <a:pt x="991" y="92"/>
                    <a:pt x="1033" y="105"/>
                  </a:cubicBezTo>
                  <a:cubicBezTo>
                    <a:pt x="1006" y="84"/>
                    <a:pt x="969" y="88"/>
                    <a:pt x="956" y="91"/>
                  </a:cubicBezTo>
                  <a:cubicBezTo>
                    <a:pt x="943" y="95"/>
                    <a:pt x="923" y="107"/>
                    <a:pt x="923" y="107"/>
                  </a:cubicBezTo>
                  <a:cubicBezTo>
                    <a:pt x="923" y="107"/>
                    <a:pt x="923" y="102"/>
                    <a:pt x="929" y="87"/>
                  </a:cubicBezTo>
                  <a:cubicBezTo>
                    <a:pt x="935" y="74"/>
                    <a:pt x="934" y="59"/>
                    <a:pt x="933" y="48"/>
                  </a:cubicBezTo>
                  <a:cubicBezTo>
                    <a:pt x="938" y="46"/>
                    <a:pt x="947" y="42"/>
                    <a:pt x="952" y="34"/>
                  </a:cubicBezTo>
                  <a:cubicBezTo>
                    <a:pt x="958" y="24"/>
                    <a:pt x="953" y="11"/>
                    <a:pt x="953" y="11"/>
                  </a:cubicBezTo>
                  <a:cubicBezTo>
                    <a:pt x="953" y="11"/>
                    <a:pt x="948" y="31"/>
                    <a:pt x="942" y="35"/>
                  </a:cubicBezTo>
                  <a:cubicBezTo>
                    <a:pt x="936" y="39"/>
                    <a:pt x="932" y="37"/>
                    <a:pt x="932" y="37"/>
                  </a:cubicBezTo>
                  <a:cubicBezTo>
                    <a:pt x="932" y="27"/>
                    <a:pt x="919" y="0"/>
                    <a:pt x="911" y="5"/>
                  </a:cubicBezTo>
                  <a:cubicBezTo>
                    <a:pt x="918" y="16"/>
                    <a:pt x="923" y="36"/>
                    <a:pt x="923" y="36"/>
                  </a:cubicBezTo>
                  <a:cubicBezTo>
                    <a:pt x="923" y="36"/>
                    <a:pt x="926" y="66"/>
                    <a:pt x="925" y="75"/>
                  </a:cubicBezTo>
                  <a:cubicBezTo>
                    <a:pt x="923" y="83"/>
                    <a:pt x="912" y="107"/>
                    <a:pt x="912" y="107"/>
                  </a:cubicBezTo>
                  <a:cubicBezTo>
                    <a:pt x="912" y="107"/>
                    <a:pt x="853" y="144"/>
                    <a:pt x="836" y="147"/>
                  </a:cubicBezTo>
                  <a:cubicBezTo>
                    <a:pt x="805" y="152"/>
                    <a:pt x="736" y="145"/>
                    <a:pt x="716" y="143"/>
                  </a:cubicBezTo>
                  <a:cubicBezTo>
                    <a:pt x="687" y="140"/>
                    <a:pt x="582" y="111"/>
                    <a:pt x="533" y="98"/>
                  </a:cubicBezTo>
                  <a:cubicBezTo>
                    <a:pt x="484" y="84"/>
                    <a:pt x="456" y="76"/>
                    <a:pt x="432" y="70"/>
                  </a:cubicBezTo>
                  <a:cubicBezTo>
                    <a:pt x="398" y="62"/>
                    <a:pt x="54" y="135"/>
                    <a:pt x="54" y="135"/>
                  </a:cubicBezTo>
                  <a:cubicBezTo>
                    <a:pt x="49" y="192"/>
                    <a:pt x="0" y="225"/>
                    <a:pt x="0" y="225"/>
                  </a:cubicBezTo>
                  <a:cubicBezTo>
                    <a:pt x="0" y="225"/>
                    <a:pt x="31" y="229"/>
                    <a:pt x="41" y="227"/>
                  </a:cubicBezTo>
                  <a:cubicBezTo>
                    <a:pt x="53" y="225"/>
                    <a:pt x="328" y="174"/>
                    <a:pt x="344" y="165"/>
                  </a:cubicBezTo>
                  <a:cubicBezTo>
                    <a:pt x="360" y="156"/>
                    <a:pt x="406" y="131"/>
                    <a:pt x="421" y="128"/>
                  </a:cubicBezTo>
                  <a:cubicBezTo>
                    <a:pt x="436" y="125"/>
                    <a:pt x="500" y="131"/>
                    <a:pt x="547" y="141"/>
                  </a:cubicBezTo>
                  <a:cubicBezTo>
                    <a:pt x="595" y="152"/>
                    <a:pt x="677" y="162"/>
                    <a:pt x="705" y="167"/>
                  </a:cubicBezTo>
                  <a:cubicBezTo>
                    <a:pt x="727" y="171"/>
                    <a:pt x="793" y="174"/>
                    <a:pt x="817" y="171"/>
                  </a:cubicBezTo>
                  <a:cubicBezTo>
                    <a:pt x="820" y="183"/>
                    <a:pt x="828" y="203"/>
                    <a:pt x="843" y="215"/>
                  </a:cubicBezTo>
                  <a:cubicBezTo>
                    <a:pt x="866" y="234"/>
                    <a:pt x="929" y="274"/>
                    <a:pt x="964" y="254"/>
                  </a:cubicBezTo>
                  <a:cubicBezTo>
                    <a:pt x="876" y="249"/>
                    <a:pt x="839" y="192"/>
                    <a:pt x="827" y="169"/>
                  </a:cubicBezTo>
                  <a:cubicBezTo>
                    <a:pt x="829" y="169"/>
                    <a:pt x="831" y="168"/>
                    <a:pt x="833" y="168"/>
                  </a:cubicBezTo>
                  <a:cubicBezTo>
                    <a:pt x="854" y="164"/>
                    <a:pt x="934" y="115"/>
                    <a:pt x="947" y="109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7" name="Полилиния 192"/>
            <p:cNvSpPr>
              <a:spLocks/>
            </p:cNvSpPr>
            <p:nvPr/>
          </p:nvSpPr>
          <p:spPr bwMode="auto">
            <a:xfrm>
              <a:off x="10331450" y="-544513"/>
              <a:ext cx="79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8" name="Полилиния 193"/>
            <p:cNvSpPr>
              <a:spLocks/>
            </p:cNvSpPr>
            <p:nvPr/>
          </p:nvSpPr>
          <p:spPr bwMode="auto">
            <a:xfrm>
              <a:off x="9834562" y="-57943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9" name="Полилиния 194"/>
            <p:cNvSpPr>
              <a:spLocks/>
            </p:cNvSpPr>
            <p:nvPr/>
          </p:nvSpPr>
          <p:spPr bwMode="auto">
            <a:xfrm>
              <a:off x="13482637" y="-420688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0" name="Полилиния 195"/>
            <p:cNvSpPr>
              <a:spLocks/>
            </p:cNvSpPr>
            <p:nvPr/>
          </p:nvSpPr>
          <p:spPr bwMode="auto">
            <a:xfrm>
              <a:off x="13347700" y="-124936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1" name="Полилиния 196"/>
            <p:cNvSpPr>
              <a:spLocks/>
            </p:cNvSpPr>
            <p:nvPr/>
          </p:nvSpPr>
          <p:spPr bwMode="auto">
            <a:xfrm>
              <a:off x="10188575" y="-860425"/>
              <a:ext cx="14288" cy="3175"/>
            </a:xfrm>
            <a:custGeom>
              <a:avLst/>
              <a:gdLst>
                <a:gd name="T0" fmla="*/ 4 w 4"/>
                <a:gd name="T1" fmla="*/ 0 h 1"/>
                <a:gd name="T2" fmla="*/ 3 w 4"/>
                <a:gd name="T3" fmla="*/ 0 h 1"/>
                <a:gd name="T4" fmla="*/ 0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2" name="Полилиния 197"/>
            <p:cNvSpPr>
              <a:spLocks/>
            </p:cNvSpPr>
            <p:nvPr/>
          </p:nvSpPr>
          <p:spPr bwMode="auto">
            <a:xfrm>
              <a:off x="11930062" y="-977900"/>
              <a:ext cx="22225" cy="3175"/>
            </a:xfrm>
            <a:custGeom>
              <a:avLst/>
              <a:gdLst>
                <a:gd name="T0" fmla="*/ 5 w 6"/>
                <a:gd name="T1" fmla="*/ 1 h 1"/>
                <a:gd name="T2" fmla="*/ 6 w 6"/>
                <a:gd name="T3" fmla="*/ 1 h 1"/>
                <a:gd name="T4" fmla="*/ 0 w 6"/>
                <a:gd name="T5" fmla="*/ 0 h 1"/>
                <a:gd name="T6" fmla="*/ 5 w 6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5" y="1"/>
                  </a:moveTo>
                  <a:cubicBezTo>
                    <a:pt x="5" y="1"/>
                    <a:pt x="5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3" name="Полилиния 198"/>
            <p:cNvSpPr>
              <a:spLocks/>
            </p:cNvSpPr>
            <p:nvPr/>
          </p:nvSpPr>
          <p:spPr bwMode="auto">
            <a:xfrm>
              <a:off x="13617575" y="-1004888"/>
              <a:ext cx="7938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4" name="Полилиния 199"/>
            <p:cNvSpPr>
              <a:spLocks/>
            </p:cNvSpPr>
            <p:nvPr/>
          </p:nvSpPr>
          <p:spPr bwMode="auto">
            <a:xfrm>
              <a:off x="13512800" y="-992188"/>
              <a:ext cx="11113" cy="3175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5" name="Полилиния 200"/>
            <p:cNvSpPr>
              <a:spLocks/>
            </p:cNvSpPr>
            <p:nvPr/>
          </p:nvSpPr>
          <p:spPr bwMode="auto">
            <a:xfrm>
              <a:off x="13336587" y="-9779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6" name="Полилиния 201"/>
            <p:cNvSpPr>
              <a:spLocks/>
            </p:cNvSpPr>
            <p:nvPr/>
          </p:nvSpPr>
          <p:spPr bwMode="auto">
            <a:xfrm>
              <a:off x="12888912" y="-725488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7" name="Полилиния 202"/>
            <p:cNvSpPr>
              <a:spLocks/>
            </p:cNvSpPr>
            <p:nvPr/>
          </p:nvSpPr>
          <p:spPr bwMode="auto">
            <a:xfrm>
              <a:off x="13366750" y="-1035050"/>
              <a:ext cx="11113" cy="19050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5 h 5"/>
                <a:gd name="T8" fmla="*/ 2 w 3"/>
                <a:gd name="T9" fmla="*/ 5 h 5"/>
                <a:gd name="T10" fmla="*/ 2 w 3"/>
                <a:gd name="T11" fmla="*/ 2 h 5"/>
                <a:gd name="T12" fmla="*/ 3 w 3"/>
                <a:gd name="T13" fmla="*/ 1 h 5"/>
                <a:gd name="T14" fmla="*/ 1 w 3"/>
                <a:gd name="T15" fmla="*/ 0 h 5"/>
                <a:gd name="T16" fmla="*/ 2 w 3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4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2"/>
                    <a:pt x="3" y="1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8" name="Полилиния 203"/>
            <p:cNvSpPr>
              <a:spLocks/>
            </p:cNvSpPr>
            <p:nvPr/>
          </p:nvSpPr>
          <p:spPr bwMode="auto">
            <a:xfrm>
              <a:off x="9790112" y="-477838"/>
              <a:ext cx="11113" cy="0"/>
            </a:xfrm>
            <a:custGeom>
              <a:avLst/>
              <a:gdLst>
                <a:gd name="T0" fmla="*/ 0 w 3"/>
                <a:gd name="T1" fmla="*/ 3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9" name="Полилиния 204"/>
            <p:cNvSpPr>
              <a:spLocks noEditPoints="1"/>
            </p:cNvSpPr>
            <p:nvPr/>
          </p:nvSpPr>
          <p:spPr bwMode="auto">
            <a:xfrm>
              <a:off x="9748837" y="-1381125"/>
              <a:ext cx="4005263" cy="987425"/>
            </a:xfrm>
            <a:custGeom>
              <a:avLst/>
              <a:gdLst>
                <a:gd name="T0" fmla="*/ 1034 w 1065"/>
                <a:gd name="T1" fmla="*/ 92 h 262"/>
                <a:gd name="T2" fmla="*/ 960 w 1065"/>
                <a:gd name="T3" fmla="*/ 99 h 262"/>
                <a:gd name="T4" fmla="*/ 978 w 1065"/>
                <a:gd name="T5" fmla="*/ 43 h 262"/>
                <a:gd name="T6" fmla="*/ 971 w 1065"/>
                <a:gd name="T7" fmla="*/ 11 h 262"/>
                <a:gd name="T8" fmla="*/ 971 w 1065"/>
                <a:gd name="T9" fmla="*/ 11 h 262"/>
                <a:gd name="T10" fmla="*/ 955 w 1065"/>
                <a:gd name="T11" fmla="*/ 22 h 262"/>
                <a:gd name="T12" fmla="*/ 932 w 1065"/>
                <a:gd name="T13" fmla="*/ 12 h 262"/>
                <a:gd name="T14" fmla="*/ 939 w 1065"/>
                <a:gd name="T15" fmla="*/ 43 h 262"/>
                <a:gd name="T16" fmla="*/ 942 w 1065"/>
                <a:gd name="T17" fmla="*/ 74 h 262"/>
                <a:gd name="T18" fmla="*/ 931 w 1065"/>
                <a:gd name="T19" fmla="*/ 105 h 262"/>
                <a:gd name="T20" fmla="*/ 883 w 1065"/>
                <a:gd name="T21" fmla="*/ 125 h 262"/>
                <a:gd name="T22" fmla="*/ 825 w 1065"/>
                <a:gd name="T23" fmla="*/ 147 h 262"/>
                <a:gd name="T24" fmla="*/ 792 w 1065"/>
                <a:gd name="T25" fmla="*/ 143 h 262"/>
                <a:gd name="T26" fmla="*/ 667 w 1065"/>
                <a:gd name="T27" fmla="*/ 121 h 262"/>
                <a:gd name="T28" fmla="*/ 571 w 1065"/>
                <a:gd name="T29" fmla="*/ 94 h 262"/>
                <a:gd name="T30" fmla="*/ 438 w 1065"/>
                <a:gd name="T31" fmla="*/ 74 h 262"/>
                <a:gd name="T32" fmla="*/ 373 w 1065"/>
                <a:gd name="T33" fmla="*/ 83 h 262"/>
                <a:gd name="T34" fmla="*/ 331 w 1065"/>
                <a:gd name="T35" fmla="*/ 89 h 262"/>
                <a:gd name="T36" fmla="*/ 287 w 1065"/>
                <a:gd name="T37" fmla="*/ 96 h 262"/>
                <a:gd name="T38" fmla="*/ 177 w 1065"/>
                <a:gd name="T39" fmla="*/ 117 h 262"/>
                <a:gd name="T40" fmla="*/ 79 w 1065"/>
                <a:gd name="T41" fmla="*/ 137 h 262"/>
                <a:gd name="T42" fmla="*/ 39 w 1065"/>
                <a:gd name="T43" fmla="*/ 194 h 262"/>
                <a:gd name="T44" fmla="*/ 7 w 1065"/>
                <a:gd name="T45" fmla="*/ 230 h 262"/>
                <a:gd name="T46" fmla="*/ 0 w 1065"/>
                <a:gd name="T47" fmla="*/ 235 h 262"/>
                <a:gd name="T48" fmla="*/ 20 w 1065"/>
                <a:gd name="T49" fmla="*/ 241 h 262"/>
                <a:gd name="T50" fmla="*/ 71 w 1065"/>
                <a:gd name="T51" fmla="*/ 237 h 262"/>
                <a:gd name="T52" fmla="*/ 191 w 1065"/>
                <a:gd name="T53" fmla="*/ 213 h 262"/>
                <a:gd name="T54" fmla="*/ 252 w 1065"/>
                <a:gd name="T55" fmla="*/ 202 h 262"/>
                <a:gd name="T56" fmla="*/ 336 w 1065"/>
                <a:gd name="T57" fmla="*/ 183 h 262"/>
                <a:gd name="T58" fmla="*/ 460 w 1065"/>
                <a:gd name="T59" fmla="*/ 136 h 262"/>
                <a:gd name="T60" fmla="*/ 545 w 1065"/>
                <a:gd name="T61" fmla="*/ 143 h 262"/>
                <a:gd name="T62" fmla="*/ 745 w 1065"/>
                <a:gd name="T63" fmla="*/ 175 h 262"/>
                <a:gd name="T64" fmla="*/ 836 w 1065"/>
                <a:gd name="T65" fmla="*/ 173 h 262"/>
                <a:gd name="T66" fmla="*/ 835 w 1065"/>
                <a:gd name="T67" fmla="*/ 174 h 262"/>
                <a:gd name="T68" fmla="*/ 975 w 1065"/>
                <a:gd name="T69" fmla="*/ 260 h 262"/>
                <a:gd name="T70" fmla="*/ 861 w 1065"/>
                <a:gd name="T71" fmla="*/ 189 h 262"/>
                <a:gd name="T72" fmla="*/ 909 w 1065"/>
                <a:gd name="T73" fmla="*/ 139 h 262"/>
                <a:gd name="T74" fmla="*/ 845 w 1065"/>
                <a:gd name="T75" fmla="*/ 174 h 262"/>
                <a:gd name="T76" fmla="*/ 779 w 1065"/>
                <a:gd name="T77" fmla="*/ 171 h 262"/>
                <a:gd name="T78" fmla="*/ 467 w 1065"/>
                <a:gd name="T79" fmla="*/ 128 h 262"/>
                <a:gd name="T80" fmla="*/ 359 w 1065"/>
                <a:gd name="T81" fmla="*/ 170 h 262"/>
                <a:gd name="T82" fmla="*/ 39 w 1065"/>
                <a:gd name="T83" fmla="*/ 234 h 262"/>
                <a:gd name="T84" fmla="*/ 77 w 1065"/>
                <a:gd name="T85" fmla="*/ 146 h 262"/>
                <a:gd name="T86" fmla="*/ 438 w 1065"/>
                <a:gd name="T87" fmla="*/ 84 h 262"/>
                <a:gd name="T88" fmla="*/ 583 w 1065"/>
                <a:gd name="T89" fmla="*/ 107 h 262"/>
                <a:gd name="T90" fmla="*/ 803 w 1065"/>
                <a:gd name="T91" fmla="*/ 151 h 262"/>
                <a:gd name="T92" fmla="*/ 942 w 1065"/>
                <a:gd name="T93" fmla="*/ 106 h 262"/>
                <a:gd name="T94" fmla="*/ 938 w 1065"/>
                <a:gd name="T95" fmla="*/ 11 h 262"/>
                <a:gd name="T96" fmla="*/ 973 w 1065"/>
                <a:gd name="T97" fmla="*/ 31 h 262"/>
                <a:gd name="T98" fmla="*/ 958 w 1065"/>
                <a:gd name="T99" fmla="*/ 105 h 262"/>
                <a:gd name="T100" fmla="*/ 1035 w 1065"/>
                <a:gd name="T101" fmla="*/ 96 h 262"/>
                <a:gd name="T102" fmla="*/ 1018 w 1065"/>
                <a:gd name="T103" fmla="*/ 101 h 262"/>
                <a:gd name="T104" fmla="*/ 1059 w 1065"/>
                <a:gd name="T105" fmla="*/ 106 h 262"/>
                <a:gd name="T106" fmla="*/ 989 w 1065"/>
                <a:gd name="T107" fmla="*/ 257 h 262"/>
                <a:gd name="T108" fmla="*/ 931 w 1065"/>
                <a:gd name="T109" fmla="*/ 105 h 262"/>
                <a:gd name="T110" fmla="*/ 930 w 1065"/>
                <a:gd name="T111" fmla="*/ 107 h 262"/>
                <a:gd name="T112" fmla="*/ 961 w 1065"/>
                <a:gd name="T113" fmla="*/ 32 h 262"/>
                <a:gd name="T114" fmla="*/ 957 w 1065"/>
                <a:gd name="T115" fmla="*/ 32 h 262"/>
                <a:gd name="T116" fmla="*/ 958 w 1065"/>
                <a:gd name="T117" fmla="*/ 36 h 262"/>
                <a:gd name="T118" fmla="*/ 959 w 1065"/>
                <a:gd name="T119" fmla="*/ 35 h 262"/>
                <a:gd name="T120" fmla="*/ 959 w 1065"/>
                <a:gd name="T121" fmla="*/ 52 h 262"/>
                <a:gd name="T122" fmla="*/ 981 w 1065"/>
                <a:gd name="T123" fmla="*/ 1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262">
                  <a:moveTo>
                    <a:pt x="1064" y="107"/>
                  </a:moveTo>
                  <a:cubicBezTo>
                    <a:pt x="1065" y="105"/>
                    <a:pt x="1065" y="105"/>
                    <a:pt x="1065" y="105"/>
                  </a:cubicBezTo>
                  <a:cubicBezTo>
                    <a:pt x="1063" y="104"/>
                    <a:pt x="1061" y="104"/>
                    <a:pt x="1059" y="103"/>
                  </a:cubicBezTo>
                  <a:cubicBezTo>
                    <a:pt x="1059" y="103"/>
                    <a:pt x="1059" y="103"/>
                    <a:pt x="1058" y="103"/>
                  </a:cubicBezTo>
                  <a:cubicBezTo>
                    <a:pt x="1062" y="104"/>
                    <a:pt x="1060" y="103"/>
                    <a:pt x="1060" y="102"/>
                  </a:cubicBezTo>
                  <a:cubicBezTo>
                    <a:pt x="1058" y="101"/>
                    <a:pt x="1056" y="101"/>
                    <a:pt x="1054" y="100"/>
                  </a:cubicBezTo>
                  <a:cubicBezTo>
                    <a:pt x="1058" y="100"/>
                    <a:pt x="1058" y="100"/>
                    <a:pt x="1058" y="100"/>
                  </a:cubicBezTo>
                  <a:cubicBezTo>
                    <a:pt x="1054" y="99"/>
                    <a:pt x="1038" y="92"/>
                    <a:pt x="1034" y="92"/>
                  </a:cubicBezTo>
                  <a:cubicBezTo>
                    <a:pt x="1035" y="92"/>
                    <a:pt x="1035" y="92"/>
                    <a:pt x="1035" y="92"/>
                  </a:cubicBezTo>
                  <a:cubicBezTo>
                    <a:pt x="1023" y="89"/>
                    <a:pt x="1037" y="93"/>
                    <a:pt x="1029" y="91"/>
                  </a:cubicBezTo>
                  <a:cubicBezTo>
                    <a:pt x="1022" y="90"/>
                    <a:pt x="1026" y="89"/>
                    <a:pt x="1020" y="88"/>
                  </a:cubicBezTo>
                  <a:cubicBezTo>
                    <a:pt x="1007" y="87"/>
                    <a:pt x="986" y="88"/>
                    <a:pt x="973" y="93"/>
                  </a:cubicBezTo>
                  <a:cubicBezTo>
                    <a:pt x="969" y="95"/>
                    <a:pt x="966" y="96"/>
                    <a:pt x="964" y="97"/>
                  </a:cubicBezTo>
                  <a:cubicBezTo>
                    <a:pt x="964" y="97"/>
                    <a:pt x="964" y="98"/>
                    <a:pt x="964" y="100"/>
                  </a:cubicBezTo>
                  <a:cubicBezTo>
                    <a:pt x="964" y="99"/>
                    <a:pt x="963" y="98"/>
                    <a:pt x="963" y="97"/>
                  </a:cubicBezTo>
                  <a:cubicBezTo>
                    <a:pt x="962" y="98"/>
                    <a:pt x="961" y="99"/>
                    <a:pt x="960" y="99"/>
                  </a:cubicBezTo>
                  <a:cubicBezTo>
                    <a:pt x="961" y="97"/>
                    <a:pt x="961" y="100"/>
                    <a:pt x="962" y="97"/>
                  </a:cubicBezTo>
                  <a:cubicBezTo>
                    <a:pt x="960" y="96"/>
                    <a:pt x="957" y="96"/>
                    <a:pt x="958" y="93"/>
                  </a:cubicBezTo>
                  <a:cubicBezTo>
                    <a:pt x="959" y="91"/>
                    <a:pt x="958" y="95"/>
                    <a:pt x="959" y="92"/>
                  </a:cubicBezTo>
                  <a:cubicBezTo>
                    <a:pt x="960" y="92"/>
                    <a:pt x="962" y="92"/>
                    <a:pt x="963" y="92"/>
                  </a:cubicBezTo>
                  <a:cubicBezTo>
                    <a:pt x="963" y="88"/>
                    <a:pt x="963" y="79"/>
                    <a:pt x="960" y="84"/>
                  </a:cubicBezTo>
                  <a:cubicBezTo>
                    <a:pt x="965" y="73"/>
                    <a:pt x="962" y="65"/>
                    <a:pt x="960" y="54"/>
                  </a:cubicBezTo>
                  <a:cubicBezTo>
                    <a:pt x="963" y="53"/>
                    <a:pt x="968" y="51"/>
                    <a:pt x="968" y="52"/>
                  </a:cubicBezTo>
                  <a:cubicBezTo>
                    <a:pt x="972" y="49"/>
                    <a:pt x="975" y="47"/>
                    <a:pt x="978" y="43"/>
                  </a:cubicBezTo>
                  <a:cubicBezTo>
                    <a:pt x="981" y="40"/>
                    <a:pt x="983" y="35"/>
                    <a:pt x="984" y="28"/>
                  </a:cubicBezTo>
                  <a:cubicBezTo>
                    <a:pt x="984" y="28"/>
                    <a:pt x="983" y="32"/>
                    <a:pt x="983" y="26"/>
                  </a:cubicBezTo>
                  <a:cubicBezTo>
                    <a:pt x="982" y="18"/>
                    <a:pt x="982" y="14"/>
                    <a:pt x="981" y="11"/>
                  </a:cubicBezTo>
                  <a:cubicBezTo>
                    <a:pt x="981" y="10"/>
                    <a:pt x="980" y="8"/>
                    <a:pt x="979" y="8"/>
                  </a:cubicBezTo>
                  <a:cubicBezTo>
                    <a:pt x="977" y="7"/>
                    <a:pt x="974" y="8"/>
                    <a:pt x="973" y="9"/>
                  </a:cubicBezTo>
                  <a:cubicBezTo>
                    <a:pt x="972" y="11"/>
                    <a:pt x="972" y="11"/>
                    <a:pt x="972" y="11"/>
                  </a:cubicBezTo>
                  <a:cubicBezTo>
                    <a:pt x="971" y="12"/>
                    <a:pt x="971" y="13"/>
                    <a:pt x="970" y="14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71" y="9"/>
                    <a:pt x="973" y="8"/>
                    <a:pt x="975" y="7"/>
                  </a:cubicBezTo>
                  <a:cubicBezTo>
                    <a:pt x="978" y="6"/>
                    <a:pt x="981" y="8"/>
                    <a:pt x="982" y="11"/>
                  </a:cubicBezTo>
                  <a:cubicBezTo>
                    <a:pt x="982" y="11"/>
                    <a:pt x="982" y="11"/>
                    <a:pt x="982" y="11"/>
                  </a:cubicBezTo>
                  <a:cubicBezTo>
                    <a:pt x="983" y="13"/>
                    <a:pt x="983" y="13"/>
                    <a:pt x="983" y="13"/>
                  </a:cubicBezTo>
                  <a:cubicBezTo>
                    <a:pt x="983" y="12"/>
                    <a:pt x="983" y="11"/>
                    <a:pt x="982" y="11"/>
                  </a:cubicBezTo>
                  <a:cubicBezTo>
                    <a:pt x="982" y="9"/>
                    <a:pt x="980" y="8"/>
                    <a:pt x="978" y="7"/>
                  </a:cubicBezTo>
                  <a:cubicBezTo>
                    <a:pt x="975" y="6"/>
                    <a:pt x="972" y="8"/>
                    <a:pt x="971" y="10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69" y="16"/>
                    <a:pt x="969" y="19"/>
                    <a:pt x="966" y="25"/>
                  </a:cubicBezTo>
                  <a:cubicBezTo>
                    <a:pt x="964" y="27"/>
                    <a:pt x="971" y="14"/>
                    <a:pt x="970" y="11"/>
                  </a:cubicBezTo>
                  <a:cubicBezTo>
                    <a:pt x="967" y="16"/>
                    <a:pt x="967" y="16"/>
                    <a:pt x="967" y="16"/>
                  </a:cubicBezTo>
                  <a:cubicBezTo>
                    <a:pt x="963" y="26"/>
                    <a:pt x="968" y="20"/>
                    <a:pt x="963" y="30"/>
                  </a:cubicBezTo>
                  <a:cubicBezTo>
                    <a:pt x="963" y="28"/>
                    <a:pt x="963" y="28"/>
                    <a:pt x="963" y="28"/>
                  </a:cubicBezTo>
                  <a:cubicBezTo>
                    <a:pt x="962" y="30"/>
                    <a:pt x="961" y="31"/>
                    <a:pt x="961" y="31"/>
                  </a:cubicBezTo>
                  <a:cubicBezTo>
                    <a:pt x="959" y="25"/>
                    <a:pt x="958" y="25"/>
                    <a:pt x="956" y="21"/>
                  </a:cubicBezTo>
                  <a:cubicBezTo>
                    <a:pt x="956" y="23"/>
                    <a:pt x="954" y="20"/>
                    <a:pt x="955" y="22"/>
                  </a:cubicBezTo>
                  <a:cubicBezTo>
                    <a:pt x="950" y="15"/>
                    <a:pt x="949" y="13"/>
                    <a:pt x="948" y="11"/>
                  </a:cubicBezTo>
                  <a:cubicBezTo>
                    <a:pt x="947" y="10"/>
                    <a:pt x="947" y="8"/>
                    <a:pt x="946" y="7"/>
                  </a:cubicBezTo>
                  <a:cubicBezTo>
                    <a:pt x="944" y="5"/>
                    <a:pt x="943" y="2"/>
                    <a:pt x="935" y="0"/>
                  </a:cubicBezTo>
                  <a:cubicBezTo>
                    <a:pt x="938" y="1"/>
                    <a:pt x="933" y="0"/>
                    <a:pt x="928" y="3"/>
                  </a:cubicBezTo>
                  <a:cubicBezTo>
                    <a:pt x="928" y="3"/>
                    <a:pt x="928" y="3"/>
                    <a:pt x="928" y="3"/>
                  </a:cubicBezTo>
                  <a:cubicBezTo>
                    <a:pt x="927" y="3"/>
                    <a:pt x="927" y="3"/>
                    <a:pt x="927" y="3"/>
                  </a:cubicBezTo>
                  <a:cubicBezTo>
                    <a:pt x="925" y="5"/>
                    <a:pt x="925" y="7"/>
                    <a:pt x="927" y="9"/>
                  </a:cubicBezTo>
                  <a:cubicBezTo>
                    <a:pt x="930" y="12"/>
                    <a:pt x="934" y="19"/>
                    <a:pt x="932" y="12"/>
                  </a:cubicBezTo>
                  <a:cubicBezTo>
                    <a:pt x="934" y="15"/>
                    <a:pt x="936" y="19"/>
                    <a:pt x="937" y="22"/>
                  </a:cubicBezTo>
                  <a:cubicBezTo>
                    <a:pt x="935" y="19"/>
                    <a:pt x="939" y="28"/>
                    <a:pt x="935" y="22"/>
                  </a:cubicBezTo>
                  <a:cubicBezTo>
                    <a:pt x="937" y="27"/>
                    <a:pt x="937" y="27"/>
                    <a:pt x="937" y="27"/>
                  </a:cubicBezTo>
                  <a:cubicBezTo>
                    <a:pt x="933" y="21"/>
                    <a:pt x="933" y="21"/>
                    <a:pt x="933" y="21"/>
                  </a:cubicBezTo>
                  <a:cubicBezTo>
                    <a:pt x="934" y="26"/>
                    <a:pt x="937" y="35"/>
                    <a:pt x="937" y="38"/>
                  </a:cubicBezTo>
                  <a:cubicBezTo>
                    <a:pt x="937" y="39"/>
                    <a:pt x="937" y="39"/>
                    <a:pt x="937" y="39"/>
                  </a:cubicBezTo>
                  <a:cubicBezTo>
                    <a:pt x="937" y="38"/>
                    <a:pt x="937" y="38"/>
                    <a:pt x="937" y="38"/>
                  </a:cubicBezTo>
                  <a:cubicBezTo>
                    <a:pt x="938" y="42"/>
                    <a:pt x="938" y="35"/>
                    <a:pt x="939" y="43"/>
                  </a:cubicBezTo>
                  <a:cubicBezTo>
                    <a:pt x="938" y="40"/>
                    <a:pt x="939" y="45"/>
                    <a:pt x="939" y="48"/>
                  </a:cubicBezTo>
                  <a:cubicBezTo>
                    <a:pt x="938" y="41"/>
                    <a:pt x="941" y="48"/>
                    <a:pt x="941" y="53"/>
                  </a:cubicBezTo>
                  <a:cubicBezTo>
                    <a:pt x="942" y="60"/>
                    <a:pt x="942" y="66"/>
                    <a:pt x="941" y="65"/>
                  </a:cubicBezTo>
                  <a:cubicBezTo>
                    <a:pt x="940" y="60"/>
                    <a:pt x="940" y="60"/>
                    <a:pt x="940" y="60"/>
                  </a:cubicBezTo>
                  <a:cubicBezTo>
                    <a:pt x="941" y="63"/>
                    <a:pt x="940" y="61"/>
                    <a:pt x="940" y="66"/>
                  </a:cubicBezTo>
                  <a:cubicBezTo>
                    <a:pt x="943" y="72"/>
                    <a:pt x="943" y="72"/>
                    <a:pt x="943" y="72"/>
                  </a:cubicBezTo>
                  <a:cubicBezTo>
                    <a:pt x="944" y="76"/>
                    <a:pt x="942" y="79"/>
                    <a:pt x="942" y="80"/>
                  </a:cubicBezTo>
                  <a:cubicBezTo>
                    <a:pt x="942" y="78"/>
                    <a:pt x="942" y="76"/>
                    <a:pt x="942" y="74"/>
                  </a:cubicBezTo>
                  <a:cubicBezTo>
                    <a:pt x="941" y="82"/>
                    <a:pt x="941" y="75"/>
                    <a:pt x="938" y="84"/>
                  </a:cubicBezTo>
                  <a:cubicBezTo>
                    <a:pt x="938" y="87"/>
                    <a:pt x="938" y="87"/>
                    <a:pt x="938" y="87"/>
                  </a:cubicBezTo>
                  <a:cubicBezTo>
                    <a:pt x="938" y="88"/>
                    <a:pt x="937" y="89"/>
                    <a:pt x="937" y="88"/>
                  </a:cubicBezTo>
                  <a:cubicBezTo>
                    <a:pt x="937" y="90"/>
                    <a:pt x="935" y="94"/>
                    <a:pt x="934" y="96"/>
                  </a:cubicBezTo>
                  <a:cubicBezTo>
                    <a:pt x="933" y="97"/>
                    <a:pt x="933" y="97"/>
                    <a:pt x="933" y="97"/>
                  </a:cubicBezTo>
                  <a:cubicBezTo>
                    <a:pt x="933" y="99"/>
                    <a:pt x="932" y="102"/>
                    <a:pt x="931" y="105"/>
                  </a:cubicBezTo>
                  <a:cubicBezTo>
                    <a:pt x="930" y="105"/>
                    <a:pt x="930" y="105"/>
                    <a:pt x="929" y="105"/>
                  </a:cubicBezTo>
                  <a:cubicBezTo>
                    <a:pt x="930" y="105"/>
                    <a:pt x="930" y="105"/>
                    <a:pt x="931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27" y="107"/>
                    <a:pt x="921" y="110"/>
                    <a:pt x="918" y="112"/>
                  </a:cubicBezTo>
                  <a:cubicBezTo>
                    <a:pt x="910" y="114"/>
                    <a:pt x="910" y="114"/>
                    <a:pt x="910" y="114"/>
                  </a:cubicBezTo>
                  <a:cubicBezTo>
                    <a:pt x="909" y="116"/>
                    <a:pt x="909" y="116"/>
                    <a:pt x="909" y="116"/>
                  </a:cubicBezTo>
                  <a:cubicBezTo>
                    <a:pt x="906" y="115"/>
                    <a:pt x="899" y="121"/>
                    <a:pt x="893" y="123"/>
                  </a:cubicBezTo>
                  <a:cubicBezTo>
                    <a:pt x="896" y="121"/>
                    <a:pt x="895" y="120"/>
                    <a:pt x="891" y="122"/>
                  </a:cubicBezTo>
                  <a:cubicBezTo>
                    <a:pt x="897" y="121"/>
                    <a:pt x="883" y="127"/>
                    <a:pt x="885" y="127"/>
                  </a:cubicBezTo>
                  <a:cubicBezTo>
                    <a:pt x="875" y="131"/>
                    <a:pt x="887" y="125"/>
                    <a:pt x="883" y="125"/>
                  </a:cubicBezTo>
                  <a:cubicBezTo>
                    <a:pt x="879" y="128"/>
                    <a:pt x="872" y="129"/>
                    <a:pt x="869" y="132"/>
                  </a:cubicBezTo>
                  <a:cubicBezTo>
                    <a:pt x="877" y="129"/>
                    <a:pt x="868" y="133"/>
                    <a:pt x="867" y="134"/>
                  </a:cubicBezTo>
                  <a:cubicBezTo>
                    <a:pt x="858" y="137"/>
                    <a:pt x="868" y="133"/>
                    <a:pt x="862" y="135"/>
                  </a:cubicBezTo>
                  <a:cubicBezTo>
                    <a:pt x="858" y="137"/>
                    <a:pt x="853" y="139"/>
                    <a:pt x="859" y="138"/>
                  </a:cubicBezTo>
                  <a:cubicBezTo>
                    <a:pt x="854" y="139"/>
                    <a:pt x="848" y="143"/>
                    <a:pt x="842" y="142"/>
                  </a:cubicBezTo>
                  <a:cubicBezTo>
                    <a:pt x="839" y="142"/>
                    <a:pt x="853" y="140"/>
                    <a:pt x="849" y="140"/>
                  </a:cubicBezTo>
                  <a:cubicBezTo>
                    <a:pt x="837" y="142"/>
                    <a:pt x="844" y="143"/>
                    <a:pt x="831" y="144"/>
                  </a:cubicBezTo>
                  <a:cubicBezTo>
                    <a:pt x="836" y="145"/>
                    <a:pt x="831" y="146"/>
                    <a:pt x="825" y="147"/>
                  </a:cubicBezTo>
                  <a:cubicBezTo>
                    <a:pt x="810" y="147"/>
                    <a:pt x="831" y="146"/>
                    <a:pt x="825" y="145"/>
                  </a:cubicBezTo>
                  <a:cubicBezTo>
                    <a:pt x="820" y="146"/>
                    <a:pt x="820" y="146"/>
                    <a:pt x="820" y="146"/>
                  </a:cubicBezTo>
                  <a:cubicBezTo>
                    <a:pt x="811" y="144"/>
                    <a:pt x="837" y="143"/>
                    <a:pt x="829" y="142"/>
                  </a:cubicBezTo>
                  <a:cubicBezTo>
                    <a:pt x="823" y="143"/>
                    <a:pt x="823" y="143"/>
                    <a:pt x="823" y="143"/>
                  </a:cubicBezTo>
                  <a:cubicBezTo>
                    <a:pt x="824" y="142"/>
                    <a:pt x="826" y="141"/>
                    <a:pt x="823" y="141"/>
                  </a:cubicBezTo>
                  <a:cubicBezTo>
                    <a:pt x="822" y="142"/>
                    <a:pt x="809" y="141"/>
                    <a:pt x="808" y="142"/>
                  </a:cubicBezTo>
                  <a:cubicBezTo>
                    <a:pt x="806" y="142"/>
                    <a:pt x="813" y="141"/>
                    <a:pt x="812" y="142"/>
                  </a:cubicBezTo>
                  <a:cubicBezTo>
                    <a:pt x="805" y="142"/>
                    <a:pt x="802" y="144"/>
                    <a:pt x="792" y="143"/>
                  </a:cubicBezTo>
                  <a:cubicBezTo>
                    <a:pt x="797" y="142"/>
                    <a:pt x="789" y="142"/>
                    <a:pt x="792" y="141"/>
                  </a:cubicBezTo>
                  <a:cubicBezTo>
                    <a:pt x="787" y="141"/>
                    <a:pt x="790" y="142"/>
                    <a:pt x="783" y="141"/>
                  </a:cubicBezTo>
                  <a:cubicBezTo>
                    <a:pt x="784" y="141"/>
                    <a:pt x="784" y="141"/>
                    <a:pt x="784" y="141"/>
                  </a:cubicBezTo>
                  <a:cubicBezTo>
                    <a:pt x="770" y="140"/>
                    <a:pt x="755" y="139"/>
                    <a:pt x="741" y="138"/>
                  </a:cubicBezTo>
                  <a:cubicBezTo>
                    <a:pt x="727" y="137"/>
                    <a:pt x="713" y="133"/>
                    <a:pt x="702" y="132"/>
                  </a:cubicBezTo>
                  <a:cubicBezTo>
                    <a:pt x="698" y="130"/>
                    <a:pt x="689" y="127"/>
                    <a:pt x="676" y="123"/>
                  </a:cubicBezTo>
                  <a:cubicBezTo>
                    <a:pt x="682" y="125"/>
                    <a:pt x="676" y="124"/>
                    <a:pt x="673" y="123"/>
                  </a:cubicBezTo>
                  <a:cubicBezTo>
                    <a:pt x="667" y="121"/>
                    <a:pt x="667" y="121"/>
                    <a:pt x="667" y="121"/>
                  </a:cubicBezTo>
                  <a:cubicBezTo>
                    <a:pt x="660" y="118"/>
                    <a:pt x="650" y="116"/>
                    <a:pt x="642" y="114"/>
                  </a:cubicBezTo>
                  <a:cubicBezTo>
                    <a:pt x="641" y="114"/>
                    <a:pt x="641" y="114"/>
                    <a:pt x="641" y="113"/>
                  </a:cubicBezTo>
                  <a:cubicBezTo>
                    <a:pt x="634" y="111"/>
                    <a:pt x="633" y="112"/>
                    <a:pt x="631" y="111"/>
                  </a:cubicBezTo>
                  <a:cubicBezTo>
                    <a:pt x="627" y="109"/>
                    <a:pt x="627" y="109"/>
                    <a:pt x="627" y="109"/>
                  </a:cubicBezTo>
                  <a:cubicBezTo>
                    <a:pt x="625" y="110"/>
                    <a:pt x="625" y="110"/>
                    <a:pt x="625" y="110"/>
                  </a:cubicBezTo>
                  <a:cubicBezTo>
                    <a:pt x="618" y="108"/>
                    <a:pt x="610" y="105"/>
                    <a:pt x="611" y="105"/>
                  </a:cubicBezTo>
                  <a:cubicBezTo>
                    <a:pt x="608" y="104"/>
                    <a:pt x="605" y="103"/>
                    <a:pt x="609" y="105"/>
                  </a:cubicBezTo>
                  <a:cubicBezTo>
                    <a:pt x="602" y="102"/>
                    <a:pt x="583" y="97"/>
                    <a:pt x="571" y="94"/>
                  </a:cubicBezTo>
                  <a:cubicBezTo>
                    <a:pt x="577" y="96"/>
                    <a:pt x="576" y="96"/>
                    <a:pt x="576" y="97"/>
                  </a:cubicBezTo>
                  <a:cubicBezTo>
                    <a:pt x="574" y="98"/>
                    <a:pt x="574" y="96"/>
                    <a:pt x="568" y="96"/>
                  </a:cubicBezTo>
                  <a:cubicBezTo>
                    <a:pt x="568" y="95"/>
                    <a:pt x="563" y="93"/>
                    <a:pt x="569" y="95"/>
                  </a:cubicBezTo>
                  <a:cubicBezTo>
                    <a:pt x="553" y="89"/>
                    <a:pt x="529" y="85"/>
                    <a:pt x="508" y="82"/>
                  </a:cubicBezTo>
                  <a:cubicBezTo>
                    <a:pt x="504" y="81"/>
                    <a:pt x="505" y="82"/>
                    <a:pt x="503" y="82"/>
                  </a:cubicBezTo>
                  <a:cubicBezTo>
                    <a:pt x="490" y="78"/>
                    <a:pt x="474" y="77"/>
                    <a:pt x="460" y="74"/>
                  </a:cubicBezTo>
                  <a:cubicBezTo>
                    <a:pt x="463" y="75"/>
                    <a:pt x="457" y="75"/>
                    <a:pt x="449" y="75"/>
                  </a:cubicBezTo>
                  <a:cubicBezTo>
                    <a:pt x="441" y="76"/>
                    <a:pt x="446" y="74"/>
                    <a:pt x="438" y="74"/>
                  </a:cubicBezTo>
                  <a:cubicBezTo>
                    <a:pt x="434" y="74"/>
                    <a:pt x="426" y="75"/>
                    <a:pt x="423" y="76"/>
                  </a:cubicBezTo>
                  <a:cubicBezTo>
                    <a:pt x="423" y="75"/>
                    <a:pt x="423" y="75"/>
                    <a:pt x="423" y="75"/>
                  </a:cubicBezTo>
                  <a:cubicBezTo>
                    <a:pt x="419" y="76"/>
                    <a:pt x="411" y="78"/>
                    <a:pt x="405" y="78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02" y="78"/>
                    <a:pt x="396" y="78"/>
                    <a:pt x="391" y="79"/>
                  </a:cubicBezTo>
                  <a:cubicBezTo>
                    <a:pt x="389" y="80"/>
                    <a:pt x="377" y="82"/>
                    <a:pt x="375" y="83"/>
                  </a:cubicBezTo>
                  <a:cubicBezTo>
                    <a:pt x="374" y="83"/>
                    <a:pt x="375" y="83"/>
                    <a:pt x="374" y="83"/>
                  </a:cubicBezTo>
                  <a:cubicBezTo>
                    <a:pt x="373" y="83"/>
                    <a:pt x="373" y="83"/>
                    <a:pt x="373" y="83"/>
                  </a:cubicBezTo>
                  <a:cubicBezTo>
                    <a:pt x="364" y="84"/>
                    <a:pt x="364" y="84"/>
                    <a:pt x="364" y="84"/>
                  </a:cubicBezTo>
                  <a:cubicBezTo>
                    <a:pt x="366" y="84"/>
                    <a:pt x="366" y="83"/>
                    <a:pt x="369" y="83"/>
                  </a:cubicBezTo>
                  <a:cubicBezTo>
                    <a:pt x="358" y="84"/>
                    <a:pt x="366" y="84"/>
                    <a:pt x="360" y="85"/>
                  </a:cubicBezTo>
                  <a:cubicBezTo>
                    <a:pt x="353" y="87"/>
                    <a:pt x="353" y="86"/>
                    <a:pt x="350" y="86"/>
                  </a:cubicBezTo>
                  <a:cubicBezTo>
                    <a:pt x="353" y="86"/>
                    <a:pt x="355" y="86"/>
                    <a:pt x="357" y="85"/>
                  </a:cubicBezTo>
                  <a:cubicBezTo>
                    <a:pt x="361" y="84"/>
                    <a:pt x="353" y="86"/>
                    <a:pt x="352" y="85"/>
                  </a:cubicBezTo>
                  <a:cubicBezTo>
                    <a:pt x="351" y="86"/>
                    <a:pt x="350" y="87"/>
                    <a:pt x="345" y="87"/>
                  </a:cubicBezTo>
                  <a:cubicBezTo>
                    <a:pt x="341" y="88"/>
                    <a:pt x="330" y="90"/>
                    <a:pt x="331" y="89"/>
                  </a:cubicBezTo>
                  <a:cubicBezTo>
                    <a:pt x="327" y="90"/>
                    <a:pt x="323" y="91"/>
                    <a:pt x="320" y="92"/>
                  </a:cubicBezTo>
                  <a:cubicBezTo>
                    <a:pt x="324" y="91"/>
                    <a:pt x="330" y="90"/>
                    <a:pt x="331" y="91"/>
                  </a:cubicBezTo>
                  <a:cubicBezTo>
                    <a:pt x="328" y="91"/>
                    <a:pt x="322" y="93"/>
                    <a:pt x="320" y="92"/>
                  </a:cubicBezTo>
                  <a:cubicBezTo>
                    <a:pt x="323" y="92"/>
                    <a:pt x="323" y="92"/>
                    <a:pt x="323" y="92"/>
                  </a:cubicBezTo>
                  <a:cubicBezTo>
                    <a:pt x="320" y="92"/>
                    <a:pt x="311" y="94"/>
                    <a:pt x="316" y="94"/>
                  </a:cubicBezTo>
                  <a:cubicBezTo>
                    <a:pt x="309" y="94"/>
                    <a:pt x="309" y="94"/>
                    <a:pt x="309" y="94"/>
                  </a:cubicBezTo>
                  <a:cubicBezTo>
                    <a:pt x="306" y="95"/>
                    <a:pt x="299" y="96"/>
                    <a:pt x="294" y="97"/>
                  </a:cubicBezTo>
                  <a:cubicBezTo>
                    <a:pt x="293" y="96"/>
                    <a:pt x="297" y="95"/>
                    <a:pt x="287" y="96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3" y="100"/>
                    <a:pt x="272" y="100"/>
                    <a:pt x="272" y="99"/>
                  </a:cubicBezTo>
                  <a:cubicBezTo>
                    <a:pt x="256" y="102"/>
                    <a:pt x="256" y="105"/>
                    <a:pt x="243" y="106"/>
                  </a:cubicBezTo>
                  <a:cubicBezTo>
                    <a:pt x="248" y="104"/>
                    <a:pt x="244" y="105"/>
                    <a:pt x="238" y="106"/>
                  </a:cubicBezTo>
                  <a:cubicBezTo>
                    <a:pt x="238" y="106"/>
                    <a:pt x="237" y="107"/>
                    <a:pt x="235" y="107"/>
                  </a:cubicBezTo>
                  <a:cubicBezTo>
                    <a:pt x="236" y="107"/>
                    <a:pt x="238" y="106"/>
                    <a:pt x="243" y="106"/>
                  </a:cubicBezTo>
                  <a:cubicBezTo>
                    <a:pt x="244" y="106"/>
                    <a:pt x="237" y="107"/>
                    <a:pt x="235" y="108"/>
                  </a:cubicBezTo>
                  <a:cubicBezTo>
                    <a:pt x="223" y="108"/>
                    <a:pt x="196" y="114"/>
                    <a:pt x="177" y="117"/>
                  </a:cubicBezTo>
                  <a:cubicBezTo>
                    <a:pt x="179" y="118"/>
                    <a:pt x="169" y="119"/>
                    <a:pt x="166" y="120"/>
                  </a:cubicBezTo>
                  <a:cubicBezTo>
                    <a:pt x="166" y="119"/>
                    <a:pt x="155" y="122"/>
                    <a:pt x="150" y="123"/>
                  </a:cubicBezTo>
                  <a:cubicBezTo>
                    <a:pt x="153" y="123"/>
                    <a:pt x="153" y="123"/>
                    <a:pt x="153" y="123"/>
                  </a:cubicBezTo>
                  <a:cubicBezTo>
                    <a:pt x="141" y="125"/>
                    <a:pt x="135" y="129"/>
                    <a:pt x="128" y="129"/>
                  </a:cubicBezTo>
                  <a:cubicBezTo>
                    <a:pt x="121" y="130"/>
                    <a:pt x="129" y="127"/>
                    <a:pt x="132" y="127"/>
                  </a:cubicBezTo>
                  <a:cubicBezTo>
                    <a:pt x="123" y="127"/>
                    <a:pt x="109" y="132"/>
                    <a:pt x="101" y="132"/>
                  </a:cubicBezTo>
                  <a:cubicBezTo>
                    <a:pt x="101" y="133"/>
                    <a:pt x="104" y="133"/>
                    <a:pt x="96" y="135"/>
                  </a:cubicBezTo>
                  <a:cubicBezTo>
                    <a:pt x="90" y="136"/>
                    <a:pt x="77" y="138"/>
                    <a:pt x="79" y="137"/>
                  </a:cubicBezTo>
                  <a:cubicBezTo>
                    <a:pt x="74" y="139"/>
                    <a:pt x="72" y="139"/>
                    <a:pt x="67" y="140"/>
                  </a:cubicBezTo>
                  <a:cubicBezTo>
                    <a:pt x="67" y="140"/>
                    <a:pt x="69" y="139"/>
                    <a:pt x="71" y="139"/>
                  </a:cubicBezTo>
                  <a:cubicBezTo>
                    <a:pt x="66" y="139"/>
                    <a:pt x="62" y="140"/>
                    <a:pt x="57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5" y="142"/>
                    <a:pt x="54" y="143"/>
                    <a:pt x="54" y="145"/>
                  </a:cubicBezTo>
                  <a:cubicBezTo>
                    <a:pt x="54" y="148"/>
                    <a:pt x="54" y="151"/>
                    <a:pt x="54" y="154"/>
                  </a:cubicBezTo>
                  <a:cubicBezTo>
                    <a:pt x="52" y="158"/>
                    <a:pt x="50" y="172"/>
                    <a:pt x="45" y="180"/>
                  </a:cubicBezTo>
                  <a:cubicBezTo>
                    <a:pt x="44" y="185"/>
                    <a:pt x="38" y="193"/>
                    <a:pt x="39" y="194"/>
                  </a:cubicBezTo>
                  <a:cubicBezTo>
                    <a:pt x="39" y="194"/>
                    <a:pt x="38" y="195"/>
                    <a:pt x="38" y="195"/>
                  </a:cubicBezTo>
                  <a:cubicBezTo>
                    <a:pt x="36" y="198"/>
                    <a:pt x="35" y="201"/>
                    <a:pt x="33" y="205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2" y="202"/>
                    <a:pt x="26" y="211"/>
                    <a:pt x="24" y="213"/>
                  </a:cubicBezTo>
                  <a:cubicBezTo>
                    <a:pt x="25" y="212"/>
                    <a:pt x="20" y="217"/>
                    <a:pt x="20" y="218"/>
                  </a:cubicBezTo>
                  <a:cubicBezTo>
                    <a:pt x="16" y="222"/>
                    <a:pt x="16" y="222"/>
                    <a:pt x="16" y="222"/>
                  </a:cubicBezTo>
                  <a:cubicBezTo>
                    <a:pt x="10" y="228"/>
                    <a:pt x="16" y="223"/>
                    <a:pt x="8" y="230"/>
                  </a:cubicBezTo>
                  <a:cubicBezTo>
                    <a:pt x="8" y="230"/>
                    <a:pt x="7" y="230"/>
                    <a:pt x="7" y="230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6" y="230"/>
                    <a:pt x="7" y="229"/>
                    <a:pt x="7" y="229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1" y="233"/>
                    <a:pt x="0" y="234"/>
                    <a:pt x="0" y="235"/>
                  </a:cubicBezTo>
                  <a:cubicBezTo>
                    <a:pt x="0" y="237"/>
                    <a:pt x="1" y="239"/>
                    <a:pt x="4" y="239"/>
                  </a:cubicBezTo>
                  <a:cubicBezTo>
                    <a:pt x="5" y="240"/>
                    <a:pt x="6" y="240"/>
                    <a:pt x="8" y="240"/>
                  </a:cubicBezTo>
                  <a:cubicBezTo>
                    <a:pt x="8" y="240"/>
                    <a:pt x="8" y="240"/>
                    <a:pt x="8" y="240"/>
                  </a:cubicBezTo>
                  <a:cubicBezTo>
                    <a:pt x="8" y="240"/>
                    <a:pt x="8" y="240"/>
                    <a:pt x="9" y="240"/>
                  </a:cubicBezTo>
                  <a:cubicBezTo>
                    <a:pt x="10" y="240"/>
                    <a:pt x="10" y="240"/>
                    <a:pt x="11" y="240"/>
                  </a:cubicBezTo>
                  <a:cubicBezTo>
                    <a:pt x="11" y="240"/>
                    <a:pt x="11" y="240"/>
                    <a:pt x="12" y="240"/>
                  </a:cubicBezTo>
                  <a:cubicBezTo>
                    <a:pt x="12" y="240"/>
                    <a:pt x="13" y="240"/>
                    <a:pt x="14" y="240"/>
                  </a:cubicBezTo>
                  <a:cubicBezTo>
                    <a:pt x="16" y="240"/>
                    <a:pt x="18" y="240"/>
                    <a:pt x="20" y="241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8" y="240"/>
                    <a:pt x="16" y="240"/>
                    <a:pt x="14" y="240"/>
                  </a:cubicBezTo>
                  <a:cubicBezTo>
                    <a:pt x="16" y="240"/>
                    <a:pt x="18" y="241"/>
                    <a:pt x="20" y="241"/>
                  </a:cubicBezTo>
                  <a:cubicBezTo>
                    <a:pt x="20" y="241"/>
                    <a:pt x="21" y="241"/>
                    <a:pt x="22" y="241"/>
                  </a:cubicBezTo>
                  <a:cubicBezTo>
                    <a:pt x="24" y="241"/>
                    <a:pt x="25" y="241"/>
                    <a:pt x="26" y="242"/>
                  </a:cubicBezTo>
                  <a:cubicBezTo>
                    <a:pt x="25" y="242"/>
                    <a:pt x="25" y="242"/>
                    <a:pt x="25" y="242"/>
                  </a:cubicBezTo>
                  <a:cubicBezTo>
                    <a:pt x="29" y="243"/>
                    <a:pt x="40" y="242"/>
                    <a:pt x="40" y="242"/>
                  </a:cubicBezTo>
                  <a:cubicBezTo>
                    <a:pt x="50" y="242"/>
                    <a:pt x="61" y="239"/>
                    <a:pt x="71" y="237"/>
                  </a:cubicBezTo>
                  <a:cubicBezTo>
                    <a:pt x="79" y="236"/>
                    <a:pt x="87" y="234"/>
                    <a:pt x="91" y="233"/>
                  </a:cubicBezTo>
                  <a:cubicBezTo>
                    <a:pt x="89" y="234"/>
                    <a:pt x="89" y="234"/>
                    <a:pt x="91" y="233"/>
                  </a:cubicBezTo>
                  <a:cubicBezTo>
                    <a:pt x="96" y="232"/>
                    <a:pt x="102" y="230"/>
                    <a:pt x="103" y="231"/>
                  </a:cubicBezTo>
                  <a:cubicBezTo>
                    <a:pt x="108" y="229"/>
                    <a:pt x="108" y="230"/>
                    <a:pt x="116" y="229"/>
                  </a:cubicBezTo>
                  <a:cubicBezTo>
                    <a:pt x="116" y="229"/>
                    <a:pt x="116" y="228"/>
                    <a:pt x="115" y="228"/>
                  </a:cubicBezTo>
                  <a:cubicBezTo>
                    <a:pt x="129" y="227"/>
                    <a:pt x="145" y="222"/>
                    <a:pt x="161" y="220"/>
                  </a:cubicBezTo>
                  <a:cubicBezTo>
                    <a:pt x="159" y="220"/>
                    <a:pt x="158" y="221"/>
                    <a:pt x="157" y="222"/>
                  </a:cubicBezTo>
                  <a:cubicBezTo>
                    <a:pt x="169" y="219"/>
                    <a:pt x="180" y="216"/>
                    <a:pt x="191" y="213"/>
                  </a:cubicBezTo>
                  <a:cubicBezTo>
                    <a:pt x="190" y="214"/>
                    <a:pt x="190" y="214"/>
                    <a:pt x="187" y="215"/>
                  </a:cubicBezTo>
                  <a:cubicBezTo>
                    <a:pt x="196" y="213"/>
                    <a:pt x="206" y="211"/>
                    <a:pt x="209" y="210"/>
                  </a:cubicBezTo>
                  <a:cubicBezTo>
                    <a:pt x="204" y="211"/>
                    <a:pt x="209" y="210"/>
                    <a:pt x="205" y="211"/>
                  </a:cubicBezTo>
                  <a:cubicBezTo>
                    <a:pt x="199" y="212"/>
                    <a:pt x="210" y="209"/>
                    <a:pt x="215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33" y="204"/>
                    <a:pt x="233" y="204"/>
                    <a:pt x="233" y="204"/>
                  </a:cubicBezTo>
                  <a:cubicBezTo>
                    <a:pt x="238" y="204"/>
                    <a:pt x="228" y="205"/>
                    <a:pt x="231" y="205"/>
                  </a:cubicBezTo>
                  <a:cubicBezTo>
                    <a:pt x="233" y="206"/>
                    <a:pt x="250" y="202"/>
                    <a:pt x="252" y="202"/>
                  </a:cubicBezTo>
                  <a:cubicBezTo>
                    <a:pt x="254" y="202"/>
                    <a:pt x="257" y="201"/>
                    <a:pt x="256" y="201"/>
                  </a:cubicBezTo>
                  <a:cubicBezTo>
                    <a:pt x="263" y="199"/>
                    <a:pt x="259" y="201"/>
                    <a:pt x="264" y="200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1" y="194"/>
                    <a:pt x="288" y="194"/>
                    <a:pt x="282" y="195"/>
                  </a:cubicBezTo>
                  <a:cubicBezTo>
                    <a:pt x="296" y="192"/>
                    <a:pt x="303" y="189"/>
                    <a:pt x="312" y="187"/>
                  </a:cubicBezTo>
                  <a:cubicBezTo>
                    <a:pt x="316" y="186"/>
                    <a:pt x="329" y="183"/>
                    <a:pt x="333" y="182"/>
                  </a:cubicBezTo>
                  <a:cubicBezTo>
                    <a:pt x="336" y="182"/>
                    <a:pt x="330" y="183"/>
                    <a:pt x="329" y="183"/>
                  </a:cubicBezTo>
                  <a:cubicBezTo>
                    <a:pt x="336" y="183"/>
                    <a:pt x="336" y="183"/>
                    <a:pt x="336" y="183"/>
                  </a:cubicBezTo>
                  <a:cubicBezTo>
                    <a:pt x="327" y="185"/>
                    <a:pt x="337" y="184"/>
                    <a:pt x="333" y="185"/>
                  </a:cubicBezTo>
                  <a:cubicBezTo>
                    <a:pt x="340" y="183"/>
                    <a:pt x="357" y="180"/>
                    <a:pt x="368" y="176"/>
                  </a:cubicBezTo>
                  <a:cubicBezTo>
                    <a:pt x="360" y="178"/>
                    <a:pt x="381" y="169"/>
                    <a:pt x="380" y="168"/>
                  </a:cubicBezTo>
                  <a:cubicBezTo>
                    <a:pt x="391" y="162"/>
                    <a:pt x="386" y="166"/>
                    <a:pt x="390" y="164"/>
                  </a:cubicBezTo>
                  <a:cubicBezTo>
                    <a:pt x="402" y="157"/>
                    <a:pt x="413" y="152"/>
                    <a:pt x="424" y="147"/>
                  </a:cubicBezTo>
                  <a:cubicBezTo>
                    <a:pt x="424" y="147"/>
                    <a:pt x="425" y="147"/>
                    <a:pt x="424" y="147"/>
                  </a:cubicBezTo>
                  <a:cubicBezTo>
                    <a:pt x="434" y="142"/>
                    <a:pt x="451" y="135"/>
                    <a:pt x="463" y="135"/>
                  </a:cubicBezTo>
                  <a:cubicBezTo>
                    <a:pt x="462" y="136"/>
                    <a:pt x="463" y="136"/>
                    <a:pt x="460" y="136"/>
                  </a:cubicBezTo>
                  <a:cubicBezTo>
                    <a:pt x="472" y="136"/>
                    <a:pt x="462" y="134"/>
                    <a:pt x="477" y="135"/>
                  </a:cubicBezTo>
                  <a:cubicBezTo>
                    <a:pt x="473" y="136"/>
                    <a:pt x="473" y="136"/>
                    <a:pt x="473" y="136"/>
                  </a:cubicBezTo>
                  <a:cubicBezTo>
                    <a:pt x="482" y="136"/>
                    <a:pt x="491" y="137"/>
                    <a:pt x="501" y="137"/>
                  </a:cubicBezTo>
                  <a:cubicBezTo>
                    <a:pt x="501" y="138"/>
                    <a:pt x="499" y="138"/>
                    <a:pt x="497" y="138"/>
                  </a:cubicBezTo>
                  <a:cubicBezTo>
                    <a:pt x="507" y="138"/>
                    <a:pt x="517" y="139"/>
                    <a:pt x="525" y="139"/>
                  </a:cubicBezTo>
                  <a:cubicBezTo>
                    <a:pt x="526" y="140"/>
                    <a:pt x="525" y="140"/>
                    <a:pt x="521" y="140"/>
                  </a:cubicBezTo>
                  <a:cubicBezTo>
                    <a:pt x="530" y="142"/>
                    <a:pt x="531" y="140"/>
                    <a:pt x="540" y="142"/>
                  </a:cubicBezTo>
                  <a:cubicBezTo>
                    <a:pt x="542" y="142"/>
                    <a:pt x="546" y="143"/>
                    <a:pt x="545" y="143"/>
                  </a:cubicBezTo>
                  <a:cubicBezTo>
                    <a:pt x="549" y="143"/>
                    <a:pt x="562" y="145"/>
                    <a:pt x="566" y="146"/>
                  </a:cubicBezTo>
                  <a:cubicBezTo>
                    <a:pt x="567" y="146"/>
                    <a:pt x="571" y="147"/>
                    <a:pt x="576" y="148"/>
                  </a:cubicBezTo>
                  <a:cubicBezTo>
                    <a:pt x="621" y="158"/>
                    <a:pt x="668" y="164"/>
                    <a:pt x="713" y="170"/>
                  </a:cubicBezTo>
                  <a:cubicBezTo>
                    <a:pt x="721" y="172"/>
                    <a:pt x="703" y="169"/>
                    <a:pt x="707" y="171"/>
                  </a:cubicBezTo>
                  <a:cubicBezTo>
                    <a:pt x="707" y="169"/>
                    <a:pt x="715" y="171"/>
                    <a:pt x="729" y="173"/>
                  </a:cubicBezTo>
                  <a:cubicBezTo>
                    <a:pt x="730" y="173"/>
                    <a:pt x="730" y="173"/>
                    <a:pt x="730" y="173"/>
                  </a:cubicBezTo>
                  <a:cubicBezTo>
                    <a:pt x="735" y="174"/>
                    <a:pt x="739" y="175"/>
                    <a:pt x="745" y="176"/>
                  </a:cubicBezTo>
                  <a:cubicBezTo>
                    <a:pt x="745" y="175"/>
                    <a:pt x="745" y="175"/>
                    <a:pt x="745" y="175"/>
                  </a:cubicBezTo>
                  <a:cubicBezTo>
                    <a:pt x="752" y="176"/>
                    <a:pt x="760" y="179"/>
                    <a:pt x="763" y="178"/>
                  </a:cubicBezTo>
                  <a:cubicBezTo>
                    <a:pt x="769" y="179"/>
                    <a:pt x="769" y="179"/>
                    <a:pt x="769" y="179"/>
                  </a:cubicBezTo>
                  <a:cubicBezTo>
                    <a:pt x="775" y="178"/>
                    <a:pt x="779" y="180"/>
                    <a:pt x="788" y="179"/>
                  </a:cubicBezTo>
                  <a:cubicBezTo>
                    <a:pt x="787" y="179"/>
                    <a:pt x="787" y="179"/>
                    <a:pt x="787" y="179"/>
                  </a:cubicBezTo>
                  <a:cubicBezTo>
                    <a:pt x="798" y="179"/>
                    <a:pt x="810" y="176"/>
                    <a:pt x="814" y="177"/>
                  </a:cubicBezTo>
                  <a:cubicBezTo>
                    <a:pt x="823" y="176"/>
                    <a:pt x="834" y="174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7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41" y="189"/>
                    <a:pt x="850" y="205"/>
                    <a:pt x="863" y="216"/>
                  </a:cubicBezTo>
                  <a:cubicBezTo>
                    <a:pt x="877" y="227"/>
                    <a:pt x="893" y="236"/>
                    <a:pt x="907" y="242"/>
                  </a:cubicBezTo>
                  <a:cubicBezTo>
                    <a:pt x="908" y="243"/>
                    <a:pt x="906" y="242"/>
                    <a:pt x="905" y="242"/>
                  </a:cubicBezTo>
                  <a:cubicBezTo>
                    <a:pt x="923" y="250"/>
                    <a:pt x="942" y="259"/>
                    <a:pt x="957" y="259"/>
                  </a:cubicBezTo>
                  <a:cubicBezTo>
                    <a:pt x="959" y="259"/>
                    <a:pt x="960" y="259"/>
                    <a:pt x="962" y="259"/>
                  </a:cubicBezTo>
                  <a:cubicBezTo>
                    <a:pt x="966" y="260"/>
                    <a:pt x="966" y="260"/>
                    <a:pt x="970" y="261"/>
                  </a:cubicBezTo>
                  <a:cubicBezTo>
                    <a:pt x="971" y="261"/>
                    <a:pt x="973" y="261"/>
                    <a:pt x="975" y="260"/>
                  </a:cubicBezTo>
                  <a:cubicBezTo>
                    <a:pt x="982" y="261"/>
                    <a:pt x="989" y="262"/>
                    <a:pt x="995" y="262"/>
                  </a:cubicBezTo>
                  <a:cubicBezTo>
                    <a:pt x="994" y="257"/>
                    <a:pt x="994" y="257"/>
                    <a:pt x="994" y="257"/>
                  </a:cubicBezTo>
                  <a:cubicBezTo>
                    <a:pt x="993" y="257"/>
                    <a:pt x="992" y="257"/>
                    <a:pt x="991" y="257"/>
                  </a:cubicBezTo>
                  <a:cubicBezTo>
                    <a:pt x="992" y="257"/>
                    <a:pt x="993" y="256"/>
                    <a:pt x="993" y="256"/>
                  </a:cubicBezTo>
                  <a:cubicBezTo>
                    <a:pt x="992" y="250"/>
                    <a:pt x="992" y="250"/>
                    <a:pt x="992" y="250"/>
                  </a:cubicBezTo>
                  <a:cubicBezTo>
                    <a:pt x="986" y="253"/>
                    <a:pt x="979" y="255"/>
                    <a:pt x="972" y="255"/>
                  </a:cubicBezTo>
                  <a:cubicBezTo>
                    <a:pt x="951" y="251"/>
                    <a:pt x="928" y="243"/>
                    <a:pt x="909" y="232"/>
                  </a:cubicBezTo>
                  <a:cubicBezTo>
                    <a:pt x="888" y="219"/>
                    <a:pt x="872" y="203"/>
                    <a:pt x="861" y="189"/>
                  </a:cubicBezTo>
                  <a:cubicBezTo>
                    <a:pt x="855" y="181"/>
                    <a:pt x="859" y="185"/>
                    <a:pt x="857" y="181"/>
                  </a:cubicBezTo>
                  <a:cubicBezTo>
                    <a:pt x="854" y="178"/>
                    <a:pt x="852" y="175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67" y="166"/>
                    <a:pt x="883" y="158"/>
                    <a:pt x="899" y="150"/>
                  </a:cubicBezTo>
                  <a:cubicBezTo>
                    <a:pt x="914" y="142"/>
                    <a:pt x="929" y="134"/>
                    <a:pt x="942" y="126"/>
                  </a:cubicBezTo>
                  <a:cubicBezTo>
                    <a:pt x="964" y="113"/>
                    <a:pt x="970" y="107"/>
                    <a:pt x="971" y="107"/>
                  </a:cubicBezTo>
                  <a:cubicBezTo>
                    <a:pt x="959" y="113"/>
                    <a:pt x="940" y="124"/>
                    <a:pt x="909" y="139"/>
                  </a:cubicBezTo>
                  <a:cubicBezTo>
                    <a:pt x="899" y="145"/>
                    <a:pt x="889" y="150"/>
                    <a:pt x="879" y="154"/>
                  </a:cubicBezTo>
                  <a:cubicBezTo>
                    <a:pt x="869" y="159"/>
                    <a:pt x="858" y="164"/>
                    <a:pt x="849" y="166"/>
                  </a:cubicBezTo>
                  <a:cubicBezTo>
                    <a:pt x="848" y="166"/>
                    <a:pt x="848" y="166"/>
                    <a:pt x="848" y="166"/>
                  </a:cubicBezTo>
                  <a:cubicBezTo>
                    <a:pt x="845" y="167"/>
                    <a:pt x="843" y="171"/>
                    <a:pt x="845" y="174"/>
                  </a:cubicBezTo>
                  <a:cubicBezTo>
                    <a:pt x="852" y="187"/>
                    <a:pt x="861" y="200"/>
                    <a:pt x="872" y="212"/>
                  </a:cubicBezTo>
                  <a:cubicBezTo>
                    <a:pt x="875" y="214"/>
                    <a:pt x="877" y="216"/>
                    <a:pt x="880" y="219"/>
                  </a:cubicBezTo>
                  <a:cubicBezTo>
                    <a:pt x="875" y="216"/>
                    <a:pt x="871" y="213"/>
                    <a:pt x="868" y="210"/>
                  </a:cubicBezTo>
                  <a:cubicBezTo>
                    <a:pt x="857" y="201"/>
                    <a:pt x="850" y="187"/>
                    <a:pt x="845" y="174"/>
                  </a:cubicBezTo>
                  <a:cubicBezTo>
                    <a:pt x="846" y="177"/>
                    <a:pt x="844" y="175"/>
                    <a:pt x="843" y="172"/>
                  </a:cubicBezTo>
                  <a:cubicBezTo>
                    <a:pt x="842" y="171"/>
                    <a:pt x="842" y="171"/>
                    <a:pt x="842" y="171"/>
                  </a:cubicBezTo>
                  <a:cubicBezTo>
                    <a:pt x="841" y="168"/>
                    <a:pt x="838" y="167"/>
                    <a:pt x="835" y="167"/>
                  </a:cubicBezTo>
                  <a:cubicBezTo>
                    <a:pt x="833" y="167"/>
                    <a:pt x="833" y="167"/>
                    <a:pt x="833" y="167"/>
                  </a:cubicBezTo>
                  <a:cubicBezTo>
                    <a:pt x="832" y="167"/>
                    <a:pt x="832" y="167"/>
                    <a:pt x="832" y="167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19" y="170"/>
                    <a:pt x="822" y="168"/>
                    <a:pt x="827" y="168"/>
                  </a:cubicBezTo>
                  <a:cubicBezTo>
                    <a:pt x="810" y="170"/>
                    <a:pt x="794" y="171"/>
                    <a:pt x="779" y="171"/>
                  </a:cubicBezTo>
                  <a:cubicBezTo>
                    <a:pt x="771" y="171"/>
                    <a:pt x="763" y="171"/>
                    <a:pt x="755" y="169"/>
                  </a:cubicBezTo>
                  <a:cubicBezTo>
                    <a:pt x="731" y="166"/>
                    <a:pt x="731" y="166"/>
                    <a:pt x="731" y="166"/>
                  </a:cubicBezTo>
                  <a:cubicBezTo>
                    <a:pt x="729" y="166"/>
                    <a:pt x="713" y="163"/>
                    <a:pt x="712" y="164"/>
                  </a:cubicBezTo>
                  <a:cubicBezTo>
                    <a:pt x="711" y="164"/>
                    <a:pt x="712" y="164"/>
                    <a:pt x="713" y="164"/>
                  </a:cubicBezTo>
                  <a:cubicBezTo>
                    <a:pt x="690" y="161"/>
                    <a:pt x="688" y="161"/>
                    <a:pt x="667" y="156"/>
                  </a:cubicBezTo>
                  <a:cubicBezTo>
                    <a:pt x="645" y="153"/>
                    <a:pt x="623" y="149"/>
                    <a:pt x="601" y="145"/>
                  </a:cubicBezTo>
                  <a:cubicBezTo>
                    <a:pt x="579" y="141"/>
                    <a:pt x="557" y="136"/>
                    <a:pt x="534" y="134"/>
                  </a:cubicBezTo>
                  <a:cubicBezTo>
                    <a:pt x="512" y="131"/>
                    <a:pt x="490" y="129"/>
                    <a:pt x="467" y="128"/>
                  </a:cubicBezTo>
                  <a:cubicBezTo>
                    <a:pt x="461" y="128"/>
                    <a:pt x="456" y="128"/>
                    <a:pt x="449" y="129"/>
                  </a:cubicBezTo>
                  <a:cubicBezTo>
                    <a:pt x="442" y="130"/>
                    <a:pt x="437" y="132"/>
                    <a:pt x="432" y="135"/>
                  </a:cubicBezTo>
                  <a:cubicBezTo>
                    <a:pt x="421" y="139"/>
                    <a:pt x="412" y="144"/>
                    <a:pt x="402" y="148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59" y="170"/>
                    <a:pt x="359" y="170"/>
                    <a:pt x="359" y="170"/>
                  </a:cubicBezTo>
                  <a:cubicBezTo>
                    <a:pt x="354" y="171"/>
                    <a:pt x="349" y="172"/>
                    <a:pt x="344" y="174"/>
                  </a:cubicBezTo>
                  <a:cubicBezTo>
                    <a:pt x="322" y="179"/>
                    <a:pt x="300" y="183"/>
                    <a:pt x="279" y="188"/>
                  </a:cubicBezTo>
                  <a:cubicBezTo>
                    <a:pt x="235" y="197"/>
                    <a:pt x="191" y="205"/>
                    <a:pt x="146" y="214"/>
                  </a:cubicBezTo>
                  <a:cubicBezTo>
                    <a:pt x="133" y="218"/>
                    <a:pt x="113" y="221"/>
                    <a:pt x="97" y="225"/>
                  </a:cubicBezTo>
                  <a:cubicBezTo>
                    <a:pt x="98" y="225"/>
                    <a:pt x="98" y="225"/>
                    <a:pt x="98" y="225"/>
                  </a:cubicBezTo>
                  <a:cubicBezTo>
                    <a:pt x="84" y="228"/>
                    <a:pt x="81" y="228"/>
                    <a:pt x="63" y="230"/>
                  </a:cubicBezTo>
                  <a:cubicBezTo>
                    <a:pt x="63" y="231"/>
                    <a:pt x="56" y="232"/>
                    <a:pt x="59" y="232"/>
                  </a:cubicBezTo>
                  <a:cubicBezTo>
                    <a:pt x="53" y="234"/>
                    <a:pt x="48" y="233"/>
                    <a:pt x="39" y="234"/>
                  </a:cubicBezTo>
                  <a:cubicBezTo>
                    <a:pt x="39" y="233"/>
                    <a:pt x="40" y="234"/>
                    <a:pt x="38" y="234"/>
                  </a:cubicBezTo>
                  <a:cubicBezTo>
                    <a:pt x="17" y="234"/>
                    <a:pt x="39" y="234"/>
                    <a:pt x="19" y="232"/>
                  </a:cubicBezTo>
                  <a:cubicBezTo>
                    <a:pt x="44" y="210"/>
                    <a:pt x="60" y="180"/>
                    <a:pt x="63" y="149"/>
                  </a:cubicBezTo>
                  <a:cubicBezTo>
                    <a:pt x="63" y="151"/>
                    <a:pt x="63" y="151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4" y="148"/>
                  </a:cubicBezTo>
                  <a:cubicBezTo>
                    <a:pt x="64" y="149"/>
                    <a:pt x="63" y="149"/>
                    <a:pt x="63" y="149"/>
                  </a:cubicBezTo>
                  <a:cubicBezTo>
                    <a:pt x="68" y="148"/>
                    <a:pt x="73" y="146"/>
                    <a:pt x="77" y="146"/>
                  </a:cubicBezTo>
                  <a:cubicBezTo>
                    <a:pt x="77" y="146"/>
                    <a:pt x="73" y="147"/>
                    <a:pt x="72" y="148"/>
                  </a:cubicBezTo>
                  <a:cubicBezTo>
                    <a:pt x="89" y="145"/>
                    <a:pt x="103" y="141"/>
                    <a:pt x="120" y="138"/>
                  </a:cubicBezTo>
                  <a:cubicBezTo>
                    <a:pt x="136" y="134"/>
                    <a:pt x="155" y="132"/>
                    <a:pt x="165" y="129"/>
                  </a:cubicBezTo>
                  <a:cubicBezTo>
                    <a:pt x="163" y="130"/>
                    <a:pt x="172" y="128"/>
                    <a:pt x="176" y="128"/>
                  </a:cubicBezTo>
                  <a:cubicBezTo>
                    <a:pt x="187" y="124"/>
                    <a:pt x="207" y="123"/>
                    <a:pt x="221" y="119"/>
                  </a:cubicBezTo>
                  <a:cubicBezTo>
                    <a:pt x="221" y="119"/>
                    <a:pt x="221" y="119"/>
                    <a:pt x="221" y="119"/>
                  </a:cubicBezTo>
                  <a:cubicBezTo>
                    <a:pt x="356" y="94"/>
                    <a:pt x="356" y="94"/>
                    <a:pt x="356" y="94"/>
                  </a:cubicBezTo>
                  <a:cubicBezTo>
                    <a:pt x="381" y="90"/>
                    <a:pt x="410" y="87"/>
                    <a:pt x="438" y="84"/>
                  </a:cubicBezTo>
                  <a:cubicBezTo>
                    <a:pt x="443" y="83"/>
                    <a:pt x="439" y="83"/>
                    <a:pt x="443" y="83"/>
                  </a:cubicBezTo>
                  <a:cubicBezTo>
                    <a:pt x="450" y="83"/>
                    <a:pt x="443" y="83"/>
                    <a:pt x="446" y="84"/>
                  </a:cubicBezTo>
                  <a:cubicBezTo>
                    <a:pt x="449" y="83"/>
                    <a:pt x="453" y="83"/>
                    <a:pt x="456" y="83"/>
                  </a:cubicBezTo>
                  <a:cubicBezTo>
                    <a:pt x="458" y="83"/>
                    <a:pt x="464" y="85"/>
                    <a:pt x="468" y="86"/>
                  </a:cubicBezTo>
                  <a:cubicBezTo>
                    <a:pt x="476" y="87"/>
                    <a:pt x="485" y="89"/>
                    <a:pt x="494" y="90"/>
                  </a:cubicBezTo>
                  <a:cubicBezTo>
                    <a:pt x="496" y="90"/>
                    <a:pt x="501" y="91"/>
                    <a:pt x="499" y="90"/>
                  </a:cubicBezTo>
                  <a:cubicBezTo>
                    <a:pt x="519" y="94"/>
                    <a:pt x="545" y="98"/>
                    <a:pt x="564" y="103"/>
                  </a:cubicBezTo>
                  <a:cubicBezTo>
                    <a:pt x="558" y="100"/>
                    <a:pt x="576" y="105"/>
                    <a:pt x="583" y="107"/>
                  </a:cubicBezTo>
                  <a:cubicBezTo>
                    <a:pt x="587" y="108"/>
                    <a:pt x="587" y="108"/>
                    <a:pt x="586" y="108"/>
                  </a:cubicBezTo>
                  <a:cubicBezTo>
                    <a:pt x="600" y="112"/>
                    <a:pt x="608" y="114"/>
                    <a:pt x="625" y="119"/>
                  </a:cubicBezTo>
                  <a:cubicBezTo>
                    <a:pt x="633" y="122"/>
                    <a:pt x="635" y="121"/>
                    <a:pt x="645" y="124"/>
                  </a:cubicBezTo>
                  <a:cubicBezTo>
                    <a:pt x="650" y="127"/>
                    <a:pt x="665" y="130"/>
                    <a:pt x="674" y="133"/>
                  </a:cubicBezTo>
                  <a:cubicBezTo>
                    <a:pt x="672" y="132"/>
                    <a:pt x="684" y="134"/>
                    <a:pt x="694" y="137"/>
                  </a:cubicBezTo>
                  <a:cubicBezTo>
                    <a:pt x="690" y="138"/>
                    <a:pt x="690" y="138"/>
                    <a:pt x="690" y="138"/>
                  </a:cubicBezTo>
                  <a:cubicBezTo>
                    <a:pt x="706" y="141"/>
                    <a:pt x="724" y="147"/>
                    <a:pt x="744" y="149"/>
                  </a:cubicBezTo>
                  <a:cubicBezTo>
                    <a:pt x="764" y="151"/>
                    <a:pt x="785" y="152"/>
                    <a:pt x="803" y="151"/>
                  </a:cubicBezTo>
                  <a:cubicBezTo>
                    <a:pt x="806" y="152"/>
                    <a:pt x="806" y="152"/>
                    <a:pt x="806" y="152"/>
                  </a:cubicBezTo>
                  <a:cubicBezTo>
                    <a:pt x="815" y="152"/>
                    <a:pt x="825" y="152"/>
                    <a:pt x="834" y="151"/>
                  </a:cubicBezTo>
                  <a:cubicBezTo>
                    <a:pt x="839" y="151"/>
                    <a:pt x="844" y="151"/>
                    <a:pt x="849" y="150"/>
                  </a:cubicBezTo>
                  <a:cubicBezTo>
                    <a:pt x="854" y="149"/>
                    <a:pt x="858" y="147"/>
                    <a:pt x="862" y="145"/>
                  </a:cubicBezTo>
                  <a:cubicBezTo>
                    <a:pt x="879" y="139"/>
                    <a:pt x="896" y="132"/>
                    <a:pt x="911" y="124"/>
                  </a:cubicBezTo>
                  <a:cubicBezTo>
                    <a:pt x="919" y="121"/>
                    <a:pt x="930" y="116"/>
                    <a:pt x="938" y="113"/>
                  </a:cubicBezTo>
                  <a:cubicBezTo>
                    <a:pt x="939" y="112"/>
                    <a:pt x="940" y="112"/>
                    <a:pt x="940" y="111"/>
                  </a:cubicBezTo>
                  <a:cubicBezTo>
                    <a:pt x="942" y="106"/>
                    <a:pt x="942" y="106"/>
                    <a:pt x="942" y="106"/>
                  </a:cubicBezTo>
                  <a:cubicBezTo>
                    <a:pt x="949" y="86"/>
                    <a:pt x="948" y="91"/>
                    <a:pt x="949" y="83"/>
                  </a:cubicBezTo>
                  <a:cubicBezTo>
                    <a:pt x="951" y="78"/>
                    <a:pt x="952" y="75"/>
                    <a:pt x="952" y="73"/>
                  </a:cubicBezTo>
                  <a:cubicBezTo>
                    <a:pt x="952" y="60"/>
                    <a:pt x="951" y="48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5"/>
                    <a:pt x="947" y="33"/>
                    <a:pt x="946" y="31"/>
                  </a:cubicBezTo>
                  <a:cubicBezTo>
                    <a:pt x="947" y="31"/>
                    <a:pt x="947" y="31"/>
                    <a:pt x="947" y="31"/>
                  </a:cubicBezTo>
                  <a:cubicBezTo>
                    <a:pt x="944" y="25"/>
                    <a:pt x="942" y="18"/>
                    <a:pt x="938" y="11"/>
                  </a:cubicBezTo>
                  <a:cubicBezTo>
                    <a:pt x="939" y="13"/>
                    <a:pt x="941" y="15"/>
                    <a:pt x="942" y="17"/>
                  </a:cubicBezTo>
                  <a:cubicBezTo>
                    <a:pt x="945" y="19"/>
                    <a:pt x="951" y="31"/>
                    <a:pt x="949" y="26"/>
                  </a:cubicBezTo>
                  <a:cubicBezTo>
                    <a:pt x="951" y="30"/>
                    <a:pt x="949" y="29"/>
                    <a:pt x="952" y="34"/>
                  </a:cubicBezTo>
                  <a:cubicBezTo>
                    <a:pt x="951" y="32"/>
                    <a:pt x="950" y="31"/>
                    <a:pt x="949" y="29"/>
                  </a:cubicBezTo>
                  <a:cubicBezTo>
                    <a:pt x="950" y="33"/>
                    <a:pt x="951" y="36"/>
                    <a:pt x="951" y="38"/>
                  </a:cubicBezTo>
                  <a:cubicBezTo>
                    <a:pt x="951" y="39"/>
                    <a:pt x="951" y="39"/>
                    <a:pt x="951" y="39"/>
                  </a:cubicBezTo>
                  <a:cubicBezTo>
                    <a:pt x="951" y="40"/>
                    <a:pt x="952" y="40"/>
                    <a:pt x="953" y="41"/>
                  </a:cubicBezTo>
                  <a:cubicBezTo>
                    <a:pt x="964" y="45"/>
                    <a:pt x="971" y="37"/>
                    <a:pt x="973" y="31"/>
                  </a:cubicBezTo>
                  <a:cubicBezTo>
                    <a:pt x="974" y="29"/>
                    <a:pt x="975" y="27"/>
                    <a:pt x="976" y="25"/>
                  </a:cubicBezTo>
                  <a:cubicBezTo>
                    <a:pt x="975" y="32"/>
                    <a:pt x="972" y="39"/>
                    <a:pt x="965" y="43"/>
                  </a:cubicBezTo>
                  <a:cubicBezTo>
                    <a:pt x="962" y="44"/>
                    <a:pt x="959" y="46"/>
                    <a:pt x="955" y="47"/>
                  </a:cubicBezTo>
                  <a:cubicBezTo>
                    <a:pt x="954" y="48"/>
                    <a:pt x="953" y="49"/>
                    <a:pt x="953" y="50"/>
                  </a:cubicBezTo>
                  <a:cubicBezTo>
                    <a:pt x="954" y="59"/>
                    <a:pt x="956" y="72"/>
                    <a:pt x="952" y="83"/>
                  </a:cubicBezTo>
                  <a:cubicBezTo>
                    <a:pt x="951" y="90"/>
                    <a:pt x="956" y="94"/>
                    <a:pt x="955" y="103"/>
                  </a:cubicBezTo>
                  <a:cubicBezTo>
                    <a:pt x="955" y="103"/>
                    <a:pt x="955" y="104"/>
                    <a:pt x="955" y="104"/>
                  </a:cubicBezTo>
                  <a:cubicBezTo>
                    <a:pt x="956" y="105"/>
                    <a:pt x="957" y="105"/>
                    <a:pt x="958" y="105"/>
                  </a:cubicBezTo>
                  <a:cubicBezTo>
                    <a:pt x="956" y="106"/>
                    <a:pt x="955" y="106"/>
                    <a:pt x="955" y="107"/>
                  </a:cubicBezTo>
                  <a:cubicBezTo>
                    <a:pt x="955" y="107"/>
                    <a:pt x="955" y="107"/>
                    <a:pt x="955" y="107"/>
                  </a:cubicBezTo>
                  <a:cubicBezTo>
                    <a:pt x="967" y="101"/>
                    <a:pt x="984" y="92"/>
                    <a:pt x="1003" y="93"/>
                  </a:cubicBezTo>
                  <a:cubicBezTo>
                    <a:pt x="1013" y="93"/>
                    <a:pt x="1013" y="92"/>
                    <a:pt x="1022" y="92"/>
                  </a:cubicBezTo>
                  <a:cubicBezTo>
                    <a:pt x="1022" y="93"/>
                    <a:pt x="1022" y="93"/>
                    <a:pt x="1022" y="93"/>
                  </a:cubicBezTo>
                  <a:cubicBezTo>
                    <a:pt x="1031" y="94"/>
                    <a:pt x="1034" y="94"/>
                    <a:pt x="1038" y="94"/>
                  </a:cubicBezTo>
                  <a:cubicBezTo>
                    <a:pt x="1044" y="97"/>
                    <a:pt x="1045" y="97"/>
                    <a:pt x="1052" y="100"/>
                  </a:cubicBezTo>
                  <a:cubicBezTo>
                    <a:pt x="1045" y="97"/>
                    <a:pt x="1039" y="96"/>
                    <a:pt x="1035" y="96"/>
                  </a:cubicBezTo>
                  <a:cubicBezTo>
                    <a:pt x="1041" y="98"/>
                    <a:pt x="1048" y="100"/>
                    <a:pt x="1053" y="102"/>
                  </a:cubicBezTo>
                  <a:cubicBezTo>
                    <a:pt x="1051" y="102"/>
                    <a:pt x="1049" y="102"/>
                    <a:pt x="1049" y="102"/>
                  </a:cubicBezTo>
                  <a:cubicBezTo>
                    <a:pt x="1048" y="102"/>
                    <a:pt x="1043" y="101"/>
                    <a:pt x="1047" y="101"/>
                  </a:cubicBezTo>
                  <a:cubicBezTo>
                    <a:pt x="1040" y="100"/>
                    <a:pt x="1036" y="99"/>
                    <a:pt x="1031" y="100"/>
                  </a:cubicBezTo>
                  <a:cubicBezTo>
                    <a:pt x="1033" y="100"/>
                    <a:pt x="1034" y="100"/>
                    <a:pt x="1036" y="100"/>
                  </a:cubicBezTo>
                  <a:cubicBezTo>
                    <a:pt x="1032" y="100"/>
                    <a:pt x="1025" y="100"/>
                    <a:pt x="1027" y="101"/>
                  </a:cubicBezTo>
                  <a:cubicBezTo>
                    <a:pt x="1030" y="101"/>
                    <a:pt x="1031" y="101"/>
                    <a:pt x="1035" y="101"/>
                  </a:cubicBezTo>
                  <a:cubicBezTo>
                    <a:pt x="1033" y="102"/>
                    <a:pt x="1021" y="102"/>
                    <a:pt x="1018" y="101"/>
                  </a:cubicBezTo>
                  <a:cubicBezTo>
                    <a:pt x="1014" y="101"/>
                    <a:pt x="1026" y="100"/>
                    <a:pt x="1021" y="100"/>
                  </a:cubicBezTo>
                  <a:cubicBezTo>
                    <a:pt x="1015" y="100"/>
                    <a:pt x="1010" y="101"/>
                    <a:pt x="1004" y="103"/>
                  </a:cubicBezTo>
                  <a:cubicBezTo>
                    <a:pt x="1008" y="102"/>
                    <a:pt x="1011" y="102"/>
                    <a:pt x="1010" y="103"/>
                  </a:cubicBezTo>
                  <a:cubicBezTo>
                    <a:pt x="1012" y="102"/>
                    <a:pt x="1015" y="102"/>
                    <a:pt x="1018" y="102"/>
                  </a:cubicBezTo>
                  <a:cubicBezTo>
                    <a:pt x="1017" y="102"/>
                    <a:pt x="1017" y="102"/>
                    <a:pt x="1017" y="102"/>
                  </a:cubicBezTo>
                  <a:cubicBezTo>
                    <a:pt x="1030" y="102"/>
                    <a:pt x="1040" y="103"/>
                    <a:pt x="1053" y="105"/>
                  </a:cubicBezTo>
                  <a:cubicBezTo>
                    <a:pt x="1048" y="104"/>
                    <a:pt x="1048" y="104"/>
                    <a:pt x="1048" y="104"/>
                  </a:cubicBezTo>
                  <a:cubicBezTo>
                    <a:pt x="1052" y="104"/>
                    <a:pt x="1056" y="105"/>
                    <a:pt x="1059" y="106"/>
                  </a:cubicBezTo>
                  <a:cubicBezTo>
                    <a:pt x="1060" y="106"/>
                    <a:pt x="1061" y="107"/>
                    <a:pt x="1061" y="107"/>
                  </a:cubicBezTo>
                  <a:cubicBezTo>
                    <a:pt x="1063" y="108"/>
                    <a:pt x="1063" y="108"/>
                    <a:pt x="1063" y="108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lose/>
                  <a:moveTo>
                    <a:pt x="989" y="257"/>
                  </a:move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lose/>
                  <a:moveTo>
                    <a:pt x="31" y="241"/>
                  </a:moveTo>
                  <a:cubicBezTo>
                    <a:pt x="31" y="241"/>
                    <a:pt x="32" y="241"/>
                    <a:pt x="32" y="241"/>
                  </a:cubicBezTo>
                  <a:cubicBezTo>
                    <a:pt x="32" y="241"/>
                    <a:pt x="31" y="241"/>
                    <a:pt x="31" y="241"/>
                  </a:cubicBezTo>
                  <a:close/>
                  <a:moveTo>
                    <a:pt x="930" y="106"/>
                  </a:moveTo>
                  <a:cubicBezTo>
                    <a:pt x="932" y="105"/>
                    <a:pt x="932" y="105"/>
                    <a:pt x="932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31" y="105"/>
                    <a:pt x="931" y="105"/>
                    <a:pt x="931" y="105"/>
                  </a:cubicBezTo>
                  <a:cubicBezTo>
                    <a:pt x="932" y="105"/>
                    <a:pt x="932" y="104"/>
                    <a:pt x="933" y="104"/>
                  </a:cubicBezTo>
                  <a:cubicBezTo>
                    <a:pt x="932" y="104"/>
                    <a:pt x="932" y="104"/>
                    <a:pt x="932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0" y="107"/>
                    <a:pt x="930" y="107"/>
                    <a:pt x="930" y="107"/>
                  </a:cubicBezTo>
                  <a:cubicBezTo>
                    <a:pt x="930" y="107"/>
                    <a:pt x="930" y="106"/>
                    <a:pt x="930" y="106"/>
                  </a:cubicBezTo>
                  <a:close/>
                  <a:moveTo>
                    <a:pt x="933" y="104"/>
                  </a:moveTo>
                  <a:cubicBezTo>
                    <a:pt x="932" y="104"/>
                    <a:pt x="932" y="104"/>
                    <a:pt x="931" y="104"/>
                  </a:cubicBezTo>
                  <a:cubicBezTo>
                    <a:pt x="932" y="103"/>
                    <a:pt x="932" y="102"/>
                    <a:pt x="934" y="99"/>
                  </a:cubicBezTo>
                  <a:cubicBezTo>
                    <a:pt x="935" y="97"/>
                    <a:pt x="934" y="101"/>
                    <a:pt x="933" y="104"/>
                  </a:cubicBezTo>
                  <a:close/>
                  <a:moveTo>
                    <a:pt x="960" y="32"/>
                  </a:moveTo>
                  <a:cubicBezTo>
                    <a:pt x="960" y="32"/>
                    <a:pt x="960" y="32"/>
                    <a:pt x="960" y="32"/>
                  </a:cubicBezTo>
                  <a:cubicBezTo>
                    <a:pt x="960" y="32"/>
                    <a:pt x="960" y="32"/>
                    <a:pt x="961" y="32"/>
                  </a:cubicBezTo>
                  <a:cubicBezTo>
                    <a:pt x="961" y="32"/>
                    <a:pt x="961" y="33"/>
                    <a:pt x="961" y="34"/>
                  </a:cubicBezTo>
                  <a:cubicBezTo>
                    <a:pt x="961" y="34"/>
                    <a:pt x="960" y="34"/>
                    <a:pt x="960" y="34"/>
                  </a:cubicBezTo>
                  <a:cubicBezTo>
                    <a:pt x="960" y="33"/>
                    <a:pt x="960" y="31"/>
                    <a:pt x="960" y="32"/>
                  </a:cubicBezTo>
                  <a:close/>
                  <a:moveTo>
                    <a:pt x="955" y="23"/>
                  </a:moveTo>
                  <a:cubicBezTo>
                    <a:pt x="956" y="25"/>
                    <a:pt x="959" y="32"/>
                    <a:pt x="958" y="31"/>
                  </a:cubicBezTo>
                  <a:cubicBezTo>
                    <a:pt x="958" y="33"/>
                    <a:pt x="959" y="34"/>
                    <a:pt x="959" y="34"/>
                  </a:cubicBezTo>
                  <a:cubicBezTo>
                    <a:pt x="958" y="34"/>
                    <a:pt x="958" y="35"/>
                    <a:pt x="957" y="34"/>
                  </a:cubicBezTo>
                  <a:cubicBezTo>
                    <a:pt x="957" y="34"/>
                    <a:pt x="957" y="33"/>
                    <a:pt x="957" y="32"/>
                  </a:cubicBezTo>
                  <a:cubicBezTo>
                    <a:pt x="953" y="23"/>
                    <a:pt x="956" y="27"/>
                    <a:pt x="955" y="23"/>
                  </a:cubicBezTo>
                  <a:close/>
                  <a:moveTo>
                    <a:pt x="959" y="38"/>
                  </a:move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5"/>
                    <a:pt x="958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8" y="35"/>
                    <a:pt x="959" y="35"/>
                    <a:pt x="959" y="35"/>
                  </a:cubicBezTo>
                  <a:cubicBezTo>
                    <a:pt x="960" y="35"/>
                    <a:pt x="959" y="36"/>
                    <a:pt x="958" y="36"/>
                  </a:cubicBezTo>
                  <a:cubicBezTo>
                    <a:pt x="959" y="38"/>
                    <a:pt x="959" y="38"/>
                    <a:pt x="959" y="38"/>
                  </a:cubicBezTo>
                  <a:close/>
                  <a:moveTo>
                    <a:pt x="963" y="33"/>
                  </a:moveTo>
                  <a:cubicBezTo>
                    <a:pt x="962" y="33"/>
                    <a:pt x="962" y="33"/>
                    <a:pt x="961" y="34"/>
                  </a:cubicBezTo>
                  <a:cubicBezTo>
                    <a:pt x="961" y="33"/>
                    <a:pt x="961" y="33"/>
                    <a:pt x="961" y="32"/>
                  </a:cubicBezTo>
                  <a:cubicBezTo>
                    <a:pt x="961" y="32"/>
                    <a:pt x="962" y="32"/>
                    <a:pt x="965" y="29"/>
                  </a:cubicBezTo>
                  <a:cubicBezTo>
                    <a:pt x="964" y="31"/>
                    <a:pt x="964" y="32"/>
                    <a:pt x="963" y="33"/>
                  </a:cubicBezTo>
                  <a:close/>
                  <a:moveTo>
                    <a:pt x="959" y="52"/>
                  </a:moveTo>
                  <a:cubicBezTo>
                    <a:pt x="959" y="52"/>
                    <a:pt x="959" y="52"/>
                    <a:pt x="959" y="52"/>
                  </a:cubicBezTo>
                  <a:cubicBezTo>
                    <a:pt x="960" y="53"/>
                    <a:pt x="960" y="54"/>
                    <a:pt x="960" y="54"/>
                  </a:cubicBezTo>
                  <a:cubicBezTo>
                    <a:pt x="960" y="54"/>
                    <a:pt x="960" y="54"/>
                    <a:pt x="960" y="54"/>
                  </a:cubicBezTo>
                  <a:cubicBezTo>
                    <a:pt x="960" y="53"/>
                    <a:pt x="960" y="53"/>
                    <a:pt x="959" y="52"/>
                  </a:cubicBezTo>
                  <a:close/>
                  <a:moveTo>
                    <a:pt x="980" y="34"/>
                  </a:moveTo>
                  <a:cubicBezTo>
                    <a:pt x="979" y="34"/>
                    <a:pt x="977" y="38"/>
                    <a:pt x="977" y="36"/>
                  </a:cubicBezTo>
                  <a:cubicBezTo>
                    <a:pt x="978" y="35"/>
                    <a:pt x="979" y="32"/>
                    <a:pt x="979" y="29"/>
                  </a:cubicBezTo>
                  <a:cubicBezTo>
                    <a:pt x="980" y="27"/>
                    <a:pt x="983" y="28"/>
                    <a:pt x="981" y="17"/>
                  </a:cubicBezTo>
                  <a:cubicBezTo>
                    <a:pt x="983" y="18"/>
                    <a:pt x="983" y="23"/>
                    <a:pt x="983" y="27"/>
                  </a:cubicBezTo>
                  <a:cubicBezTo>
                    <a:pt x="982" y="31"/>
                    <a:pt x="981" y="33"/>
                    <a:pt x="983" y="31"/>
                  </a:cubicBezTo>
                  <a:cubicBezTo>
                    <a:pt x="983" y="34"/>
                    <a:pt x="981" y="41"/>
                    <a:pt x="975" y="45"/>
                  </a:cubicBezTo>
                  <a:cubicBezTo>
                    <a:pt x="970" y="50"/>
                    <a:pt x="963" y="53"/>
                    <a:pt x="961" y="53"/>
                  </a:cubicBezTo>
                  <a:cubicBezTo>
                    <a:pt x="961" y="53"/>
                    <a:pt x="960" y="53"/>
                    <a:pt x="960" y="54"/>
                  </a:cubicBezTo>
                  <a:cubicBezTo>
                    <a:pt x="960" y="53"/>
                    <a:pt x="960" y="53"/>
                    <a:pt x="961" y="52"/>
                  </a:cubicBezTo>
                  <a:cubicBezTo>
                    <a:pt x="967" y="49"/>
                    <a:pt x="976" y="44"/>
                    <a:pt x="980" y="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0" name="Полилиния 205"/>
            <p:cNvSpPr>
              <a:spLocks/>
            </p:cNvSpPr>
            <p:nvPr/>
          </p:nvSpPr>
          <p:spPr bwMode="auto">
            <a:xfrm>
              <a:off x="13271500" y="-10525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1" name="Полилиния 206"/>
            <p:cNvSpPr>
              <a:spLocks/>
            </p:cNvSpPr>
            <p:nvPr/>
          </p:nvSpPr>
          <p:spPr bwMode="auto">
            <a:xfrm>
              <a:off x="9985375" y="-8191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2" name="Полилиния 207"/>
            <p:cNvSpPr>
              <a:spLocks/>
            </p:cNvSpPr>
            <p:nvPr/>
          </p:nvSpPr>
          <p:spPr bwMode="auto">
            <a:xfrm>
              <a:off x="13749337" y="-977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3" name="Полилиния 208"/>
            <p:cNvSpPr>
              <a:spLocks/>
            </p:cNvSpPr>
            <p:nvPr/>
          </p:nvSpPr>
          <p:spPr bwMode="auto">
            <a:xfrm>
              <a:off x="13284200" y="-1162050"/>
              <a:ext cx="0" cy="7938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4" name="Полилиния 209"/>
            <p:cNvSpPr>
              <a:spLocks/>
            </p:cNvSpPr>
            <p:nvPr/>
          </p:nvSpPr>
          <p:spPr bwMode="auto">
            <a:xfrm>
              <a:off x="13331825" y="-1316038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2" y="3"/>
                    <a:pt x="0" y="0"/>
                  </a:cubicBezTo>
                  <a:cubicBezTo>
                    <a:pt x="1" y="2"/>
                    <a:pt x="2" y="3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5" name="Полилиния 210"/>
            <p:cNvSpPr>
              <a:spLocks/>
            </p:cNvSpPr>
            <p:nvPr/>
          </p:nvSpPr>
          <p:spPr bwMode="auto">
            <a:xfrm>
              <a:off x="13254037" y="-9890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266" name="Полилиния 265"/>
          <p:cNvSpPr/>
          <p:nvPr/>
        </p:nvSpPr>
        <p:spPr>
          <a:xfrm>
            <a:off x="407225" y="304128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267" name="Полилиния 378"/>
          <p:cNvSpPr>
            <a:spLocks noEditPoints="1"/>
          </p:cNvSpPr>
          <p:nvPr/>
        </p:nvSpPr>
        <p:spPr bwMode="auto">
          <a:xfrm rot="17078342">
            <a:off x="4863043" y="717399"/>
            <a:ext cx="740031" cy="546402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268" name="Группа 267"/>
          <p:cNvGrpSpPr/>
          <p:nvPr/>
        </p:nvGrpSpPr>
        <p:grpSpPr>
          <a:xfrm rot="11359933">
            <a:off x="3533124" y="720478"/>
            <a:ext cx="1483836" cy="1424907"/>
            <a:chOff x="8763049" y="4458041"/>
            <a:chExt cx="1483836" cy="1424907"/>
          </a:xfrm>
        </p:grpSpPr>
        <p:sp>
          <p:nvSpPr>
            <p:cNvPr id="269" name="Полилиния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0" name="Полилиния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1" name="Полилиния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2" name="Полилиния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3" name="Полилиния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4" name="Полилиния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275" name="Группа 274"/>
          <p:cNvGrpSpPr/>
          <p:nvPr/>
        </p:nvGrpSpPr>
        <p:grpSpPr>
          <a:xfrm rot="16576362">
            <a:off x="5303547" y="895015"/>
            <a:ext cx="1483836" cy="1424907"/>
            <a:chOff x="8763049" y="4458041"/>
            <a:chExt cx="1483836" cy="1424907"/>
          </a:xfrm>
        </p:grpSpPr>
        <p:sp>
          <p:nvSpPr>
            <p:cNvPr id="276" name="Полилиния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7" name="Полилиния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8" name="Полилиния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9" name="Полилиния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0" name="Полилиния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1" name="Полилиния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282" name="Полилиния 377"/>
          <p:cNvSpPr>
            <a:spLocks noEditPoints="1"/>
          </p:cNvSpPr>
          <p:nvPr/>
        </p:nvSpPr>
        <p:spPr bwMode="auto">
          <a:xfrm rot="1626906">
            <a:off x="6010084" y="5325479"/>
            <a:ext cx="746802" cy="478791"/>
          </a:xfrm>
          <a:custGeom>
            <a:avLst/>
            <a:gdLst>
              <a:gd name="T0" fmla="*/ 67 w 226"/>
              <a:gd name="T1" fmla="*/ 3 h 145"/>
              <a:gd name="T2" fmla="*/ 7 w 226"/>
              <a:gd name="T3" fmla="*/ 55 h 145"/>
              <a:gd name="T4" fmla="*/ 130 w 226"/>
              <a:gd name="T5" fmla="*/ 133 h 145"/>
              <a:gd name="T6" fmla="*/ 118 w 226"/>
              <a:gd name="T7" fmla="*/ 87 h 145"/>
              <a:gd name="T8" fmla="*/ 120 w 226"/>
              <a:gd name="T9" fmla="*/ 90 h 145"/>
              <a:gd name="T10" fmla="*/ 189 w 226"/>
              <a:gd name="T11" fmla="*/ 93 h 145"/>
              <a:gd name="T12" fmla="*/ 226 w 226"/>
              <a:gd name="T13" fmla="*/ 97 h 145"/>
              <a:gd name="T14" fmla="*/ 225 w 226"/>
              <a:gd name="T15" fmla="*/ 95 h 145"/>
              <a:gd name="T16" fmla="*/ 151 w 226"/>
              <a:gd name="T17" fmla="*/ 91 h 145"/>
              <a:gd name="T18" fmla="*/ 160 w 226"/>
              <a:gd name="T19" fmla="*/ 48 h 145"/>
              <a:gd name="T20" fmla="*/ 134 w 226"/>
              <a:gd name="T21" fmla="*/ 29 h 145"/>
              <a:gd name="T22" fmla="*/ 131 w 226"/>
              <a:gd name="T23" fmla="*/ 28 h 145"/>
              <a:gd name="T24" fmla="*/ 208 w 226"/>
              <a:gd name="T25" fmla="*/ 95 h 145"/>
              <a:gd name="T26" fmla="*/ 201 w 226"/>
              <a:gd name="T27" fmla="*/ 95 h 145"/>
              <a:gd name="T28" fmla="*/ 175 w 226"/>
              <a:gd name="T29" fmla="*/ 119 h 145"/>
              <a:gd name="T30" fmla="*/ 178 w 226"/>
              <a:gd name="T31" fmla="*/ 117 h 145"/>
              <a:gd name="T32" fmla="*/ 180 w 226"/>
              <a:gd name="T33" fmla="*/ 96 h 145"/>
              <a:gd name="T34" fmla="*/ 167 w 226"/>
              <a:gd name="T35" fmla="*/ 93 h 145"/>
              <a:gd name="T36" fmla="*/ 167 w 226"/>
              <a:gd name="T37" fmla="*/ 100 h 145"/>
              <a:gd name="T38" fmla="*/ 159 w 226"/>
              <a:gd name="T39" fmla="*/ 95 h 145"/>
              <a:gd name="T40" fmla="*/ 146 w 226"/>
              <a:gd name="T41" fmla="*/ 91 h 145"/>
              <a:gd name="T42" fmla="*/ 139 w 226"/>
              <a:gd name="T43" fmla="*/ 90 h 145"/>
              <a:gd name="T44" fmla="*/ 14 w 226"/>
              <a:gd name="T45" fmla="*/ 62 h 145"/>
              <a:gd name="T46" fmla="*/ 16 w 226"/>
              <a:gd name="T47" fmla="*/ 70 h 145"/>
              <a:gd name="T48" fmla="*/ 26 w 226"/>
              <a:gd name="T49" fmla="*/ 64 h 145"/>
              <a:gd name="T50" fmla="*/ 20 w 226"/>
              <a:gd name="T51" fmla="*/ 90 h 145"/>
              <a:gd name="T52" fmla="*/ 23 w 226"/>
              <a:gd name="T53" fmla="*/ 89 h 145"/>
              <a:gd name="T54" fmla="*/ 23 w 226"/>
              <a:gd name="T55" fmla="*/ 102 h 145"/>
              <a:gd name="T56" fmla="*/ 25 w 226"/>
              <a:gd name="T57" fmla="*/ 110 h 145"/>
              <a:gd name="T58" fmla="*/ 94 w 226"/>
              <a:gd name="T59" fmla="*/ 127 h 145"/>
              <a:gd name="T60" fmla="*/ 89 w 226"/>
              <a:gd name="T61" fmla="*/ 107 h 145"/>
              <a:gd name="T62" fmla="*/ 86 w 226"/>
              <a:gd name="T63" fmla="*/ 100 h 145"/>
              <a:gd name="T64" fmla="*/ 114 w 226"/>
              <a:gd name="T65" fmla="*/ 86 h 145"/>
              <a:gd name="T66" fmla="*/ 118 w 226"/>
              <a:gd name="T67" fmla="*/ 83 h 145"/>
              <a:gd name="T68" fmla="*/ 98 w 226"/>
              <a:gd name="T69" fmla="*/ 84 h 145"/>
              <a:gd name="T70" fmla="*/ 134 w 226"/>
              <a:gd name="T71" fmla="*/ 69 h 145"/>
              <a:gd name="T72" fmla="*/ 132 w 226"/>
              <a:gd name="T73" fmla="*/ 67 h 145"/>
              <a:gd name="T74" fmla="*/ 144 w 226"/>
              <a:gd name="T75" fmla="*/ 61 h 145"/>
              <a:gd name="T76" fmla="*/ 150 w 226"/>
              <a:gd name="T77" fmla="*/ 56 h 145"/>
              <a:gd name="T78" fmla="*/ 80 w 226"/>
              <a:gd name="T79" fmla="*/ 83 h 145"/>
              <a:gd name="T80" fmla="*/ 77 w 226"/>
              <a:gd name="T81" fmla="*/ 82 h 145"/>
              <a:gd name="T82" fmla="*/ 77 w 226"/>
              <a:gd name="T83" fmla="*/ 81 h 145"/>
              <a:gd name="T84" fmla="*/ 85 w 226"/>
              <a:gd name="T85" fmla="*/ 81 h 145"/>
              <a:gd name="T86" fmla="*/ 57 w 226"/>
              <a:gd name="T87" fmla="*/ 77 h 145"/>
              <a:gd name="T88" fmla="*/ 51 w 226"/>
              <a:gd name="T89" fmla="*/ 72 h 145"/>
              <a:gd name="T90" fmla="*/ 48 w 226"/>
              <a:gd name="T91" fmla="*/ 73 h 145"/>
              <a:gd name="T92" fmla="*/ 45 w 226"/>
              <a:gd name="T93" fmla="*/ 73 h 145"/>
              <a:gd name="T94" fmla="*/ 45 w 226"/>
              <a:gd name="T95" fmla="*/ 71 h 145"/>
              <a:gd name="T96" fmla="*/ 39 w 226"/>
              <a:gd name="T97" fmla="*/ 61 h 145"/>
              <a:gd name="T98" fmla="*/ 63 w 226"/>
              <a:gd name="T99" fmla="*/ 45 h 145"/>
              <a:gd name="T100" fmla="*/ 61 w 226"/>
              <a:gd name="T101" fmla="*/ 43 h 145"/>
              <a:gd name="T102" fmla="*/ 73 w 226"/>
              <a:gd name="T103" fmla="*/ 37 h 145"/>
              <a:gd name="T104" fmla="*/ 79 w 226"/>
              <a:gd name="T105" fmla="*/ 32 h 145"/>
              <a:gd name="T106" fmla="*/ 87 w 226"/>
              <a:gd name="T107" fmla="*/ 2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6" h="145">
                <a:moveTo>
                  <a:pt x="11" y="51"/>
                </a:moveTo>
                <a:cubicBezTo>
                  <a:pt x="9" y="49"/>
                  <a:pt x="9" y="49"/>
                  <a:pt x="9" y="49"/>
                </a:cubicBezTo>
                <a:cubicBezTo>
                  <a:pt x="67" y="3"/>
                  <a:pt x="67" y="3"/>
                  <a:pt x="67" y="3"/>
                </a:cubicBezTo>
                <a:cubicBezTo>
                  <a:pt x="39" y="0"/>
                  <a:pt x="16" y="11"/>
                  <a:pt x="5" y="47"/>
                </a:cubicBezTo>
                <a:cubicBezTo>
                  <a:pt x="4" y="49"/>
                  <a:pt x="4" y="52"/>
                  <a:pt x="4" y="54"/>
                </a:cubicBezTo>
                <a:cubicBezTo>
                  <a:pt x="5" y="54"/>
                  <a:pt x="6" y="55"/>
                  <a:pt x="7" y="55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7"/>
                  <a:pt x="5" y="57"/>
                  <a:pt x="4" y="57"/>
                </a:cubicBezTo>
                <a:cubicBezTo>
                  <a:pt x="0" y="137"/>
                  <a:pt x="66" y="145"/>
                  <a:pt x="130" y="133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88"/>
                  <a:pt x="123" y="88"/>
                  <a:pt x="126" y="89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4" y="91"/>
                  <a:pt x="122" y="91"/>
                  <a:pt x="120" y="9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56" y="127"/>
                  <a:pt x="179" y="119"/>
                  <a:pt x="198" y="11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201" y="110"/>
                  <a:pt x="201" y="110"/>
                  <a:pt x="201" y="110"/>
                </a:cubicBezTo>
                <a:cubicBezTo>
                  <a:pt x="211" y="106"/>
                  <a:pt x="220" y="101"/>
                  <a:pt x="226" y="97"/>
                </a:cubicBezTo>
                <a:cubicBezTo>
                  <a:pt x="225" y="97"/>
                  <a:pt x="223" y="97"/>
                  <a:pt x="221" y="97"/>
                </a:cubicBezTo>
                <a:cubicBezTo>
                  <a:pt x="221" y="95"/>
                  <a:pt x="221" y="95"/>
                  <a:pt x="221" y="95"/>
                </a:cubicBezTo>
                <a:cubicBezTo>
                  <a:pt x="223" y="95"/>
                  <a:pt x="224" y="95"/>
                  <a:pt x="225" y="95"/>
                </a:cubicBezTo>
                <a:cubicBezTo>
                  <a:pt x="215" y="87"/>
                  <a:pt x="202" y="77"/>
                  <a:pt x="188" y="66"/>
                </a:cubicBezTo>
                <a:cubicBezTo>
                  <a:pt x="153" y="93"/>
                  <a:pt x="153" y="93"/>
                  <a:pt x="153" y="93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78" y="58"/>
                  <a:pt x="170" y="52"/>
                  <a:pt x="161" y="4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9" y="45"/>
                  <a:pt x="159" y="45"/>
                  <a:pt x="159" y="45"/>
                </a:cubicBezTo>
                <a:cubicBezTo>
                  <a:pt x="151" y="39"/>
                  <a:pt x="142" y="34"/>
                  <a:pt x="134" y="29"/>
                </a:cubicBezTo>
                <a:cubicBezTo>
                  <a:pt x="75" y="76"/>
                  <a:pt x="75" y="76"/>
                  <a:pt x="75" y="76"/>
                </a:cubicBezTo>
                <a:cubicBezTo>
                  <a:pt x="73" y="74"/>
                  <a:pt x="73" y="74"/>
                  <a:pt x="73" y="7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11" y="16"/>
                  <a:pt x="89" y="7"/>
                  <a:pt x="70" y="4"/>
                </a:cubicBezTo>
                <a:lnTo>
                  <a:pt x="11" y="51"/>
                </a:lnTo>
                <a:close/>
                <a:moveTo>
                  <a:pt x="208" y="95"/>
                </a:moveTo>
                <a:cubicBezTo>
                  <a:pt x="208" y="97"/>
                  <a:pt x="208" y="97"/>
                  <a:pt x="208" y="97"/>
                </a:cubicBezTo>
                <a:cubicBezTo>
                  <a:pt x="206" y="97"/>
                  <a:pt x="203" y="97"/>
                  <a:pt x="200" y="97"/>
                </a:cubicBezTo>
                <a:cubicBezTo>
                  <a:pt x="201" y="95"/>
                  <a:pt x="201" y="95"/>
                  <a:pt x="201" y="95"/>
                </a:cubicBezTo>
                <a:cubicBezTo>
                  <a:pt x="203" y="95"/>
                  <a:pt x="206" y="95"/>
                  <a:pt x="208" y="95"/>
                </a:cubicBezTo>
                <a:close/>
                <a:moveTo>
                  <a:pt x="178" y="117"/>
                </a:moveTo>
                <a:cubicBezTo>
                  <a:pt x="175" y="119"/>
                  <a:pt x="175" y="119"/>
                  <a:pt x="175" y="119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4" y="111"/>
                  <a:pt x="174" y="111"/>
                  <a:pt x="174" y="111"/>
                </a:cubicBezTo>
                <a:lnTo>
                  <a:pt x="178" y="117"/>
                </a:lnTo>
                <a:close/>
                <a:moveTo>
                  <a:pt x="188" y="94"/>
                </a:moveTo>
                <a:cubicBezTo>
                  <a:pt x="187" y="97"/>
                  <a:pt x="187" y="97"/>
                  <a:pt x="187" y="97"/>
                </a:cubicBezTo>
                <a:cubicBezTo>
                  <a:pt x="185" y="97"/>
                  <a:pt x="182" y="97"/>
                  <a:pt x="180" y="96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3" y="94"/>
                  <a:pt x="185" y="94"/>
                  <a:pt x="188" y="94"/>
                </a:cubicBezTo>
                <a:close/>
                <a:moveTo>
                  <a:pt x="167" y="93"/>
                </a:moveTo>
                <a:cubicBezTo>
                  <a:pt x="167" y="95"/>
                  <a:pt x="167" y="95"/>
                  <a:pt x="167" y="95"/>
                </a:cubicBezTo>
                <a:cubicBezTo>
                  <a:pt x="166" y="95"/>
                  <a:pt x="165" y="95"/>
                  <a:pt x="164" y="95"/>
                </a:cubicBezTo>
                <a:cubicBezTo>
                  <a:pt x="167" y="100"/>
                  <a:pt x="167" y="100"/>
                  <a:pt x="167" y="100"/>
                </a:cubicBezTo>
                <a:cubicBezTo>
                  <a:pt x="165" y="101"/>
                  <a:pt x="165" y="101"/>
                  <a:pt x="165" y="101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0" y="95"/>
                  <a:pt x="160" y="95"/>
                  <a:pt x="159" y="95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2" y="93"/>
                  <a:pt x="164" y="93"/>
                  <a:pt x="167" y="93"/>
                </a:cubicBezTo>
                <a:close/>
                <a:moveTo>
                  <a:pt x="146" y="91"/>
                </a:moveTo>
                <a:cubicBezTo>
                  <a:pt x="146" y="94"/>
                  <a:pt x="146" y="94"/>
                  <a:pt x="146" y="94"/>
                </a:cubicBezTo>
                <a:cubicBezTo>
                  <a:pt x="144" y="93"/>
                  <a:pt x="141" y="93"/>
                  <a:pt x="138" y="93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41" y="90"/>
                  <a:pt x="144" y="91"/>
                  <a:pt x="146" y="91"/>
                </a:cubicBezTo>
                <a:close/>
                <a:moveTo>
                  <a:pt x="16" y="70"/>
                </a:moveTo>
                <a:cubicBezTo>
                  <a:pt x="14" y="62"/>
                  <a:pt x="14" y="62"/>
                  <a:pt x="14" y="62"/>
                </a:cubicBezTo>
                <a:cubicBezTo>
                  <a:pt x="17" y="61"/>
                  <a:pt x="17" y="61"/>
                  <a:pt x="17" y="61"/>
                </a:cubicBezTo>
                <a:cubicBezTo>
                  <a:pt x="18" y="69"/>
                  <a:pt x="18" y="69"/>
                  <a:pt x="18" y="69"/>
                </a:cubicBezTo>
                <a:lnTo>
                  <a:pt x="16" y="70"/>
                </a:lnTo>
                <a:close/>
                <a:moveTo>
                  <a:pt x="18" y="63"/>
                </a:moveTo>
                <a:cubicBezTo>
                  <a:pt x="19" y="61"/>
                  <a:pt x="19" y="61"/>
                  <a:pt x="19" y="61"/>
                </a:cubicBezTo>
                <a:cubicBezTo>
                  <a:pt x="21" y="62"/>
                  <a:pt x="24" y="63"/>
                  <a:pt x="26" y="64"/>
                </a:cubicBezTo>
                <a:cubicBezTo>
                  <a:pt x="25" y="66"/>
                  <a:pt x="25" y="66"/>
                  <a:pt x="25" y="66"/>
                </a:cubicBezTo>
                <a:cubicBezTo>
                  <a:pt x="23" y="65"/>
                  <a:pt x="20" y="64"/>
                  <a:pt x="18" y="63"/>
                </a:cubicBezTo>
                <a:close/>
                <a:moveTo>
                  <a:pt x="20" y="90"/>
                </a:moveTo>
                <a:cubicBezTo>
                  <a:pt x="19" y="82"/>
                  <a:pt x="19" y="82"/>
                  <a:pt x="19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3" y="89"/>
                  <a:pt x="23" y="89"/>
                  <a:pt x="23" y="89"/>
                </a:cubicBezTo>
                <a:lnTo>
                  <a:pt x="20" y="90"/>
                </a:lnTo>
                <a:close/>
                <a:moveTo>
                  <a:pt x="25" y="110"/>
                </a:move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7" y="109"/>
                  <a:pt x="27" y="109"/>
                  <a:pt x="27" y="109"/>
                </a:cubicBezTo>
                <a:lnTo>
                  <a:pt x="25" y="110"/>
                </a:lnTo>
                <a:close/>
                <a:moveTo>
                  <a:pt x="94" y="119"/>
                </a:moveTo>
                <a:cubicBezTo>
                  <a:pt x="96" y="126"/>
                  <a:pt x="96" y="126"/>
                  <a:pt x="96" y="126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1" y="120"/>
                  <a:pt x="91" y="120"/>
                  <a:pt x="91" y="120"/>
                </a:cubicBezTo>
                <a:lnTo>
                  <a:pt x="94" y="119"/>
                </a:lnTo>
                <a:close/>
                <a:moveTo>
                  <a:pt x="89" y="107"/>
                </a:moveTo>
                <a:cubicBezTo>
                  <a:pt x="87" y="108"/>
                  <a:pt x="87" y="108"/>
                  <a:pt x="87" y="108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6" y="100"/>
                  <a:pt x="86" y="100"/>
                  <a:pt x="86" y="100"/>
                </a:cubicBezTo>
                <a:lnTo>
                  <a:pt x="89" y="107"/>
                </a:lnTo>
                <a:close/>
                <a:moveTo>
                  <a:pt x="118" y="83"/>
                </a:moveTo>
                <a:cubicBezTo>
                  <a:pt x="114" y="86"/>
                  <a:pt x="114" y="86"/>
                  <a:pt x="114" y="86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6" y="81"/>
                  <a:pt x="116" y="81"/>
                  <a:pt x="116" y="81"/>
                </a:cubicBezTo>
                <a:lnTo>
                  <a:pt x="118" y="83"/>
                </a:lnTo>
                <a:close/>
                <a:moveTo>
                  <a:pt x="105" y="88"/>
                </a:moveTo>
                <a:cubicBezTo>
                  <a:pt x="102" y="87"/>
                  <a:pt x="100" y="87"/>
                  <a:pt x="97" y="86"/>
                </a:cubicBezTo>
                <a:cubicBezTo>
                  <a:pt x="98" y="84"/>
                  <a:pt x="98" y="84"/>
                  <a:pt x="98" y="84"/>
                </a:cubicBezTo>
                <a:cubicBezTo>
                  <a:pt x="100" y="84"/>
                  <a:pt x="103" y="85"/>
                  <a:pt x="105" y="85"/>
                </a:cubicBezTo>
                <a:lnTo>
                  <a:pt x="105" y="88"/>
                </a:lnTo>
                <a:close/>
                <a:moveTo>
                  <a:pt x="134" y="69"/>
                </a:moveTo>
                <a:cubicBezTo>
                  <a:pt x="128" y="74"/>
                  <a:pt x="128" y="74"/>
                  <a:pt x="128" y="74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32" y="67"/>
                  <a:pt x="132" y="67"/>
                  <a:pt x="132" y="67"/>
                </a:cubicBezTo>
                <a:lnTo>
                  <a:pt x="134" y="69"/>
                </a:lnTo>
                <a:close/>
                <a:moveTo>
                  <a:pt x="150" y="56"/>
                </a:moveTo>
                <a:cubicBezTo>
                  <a:pt x="144" y="61"/>
                  <a:pt x="144" y="61"/>
                  <a:pt x="144" y="61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8" y="54"/>
                  <a:pt x="148" y="54"/>
                  <a:pt x="148" y="54"/>
                </a:cubicBezTo>
                <a:lnTo>
                  <a:pt x="150" y="56"/>
                </a:lnTo>
                <a:close/>
                <a:moveTo>
                  <a:pt x="85" y="81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84"/>
                  <a:pt x="82" y="83"/>
                  <a:pt x="80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1"/>
                  <a:pt x="77" y="81"/>
                  <a:pt x="77" y="81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80"/>
                  <a:pt x="83" y="81"/>
                  <a:pt x="85" y="81"/>
                </a:cubicBezTo>
                <a:close/>
                <a:moveTo>
                  <a:pt x="65" y="76"/>
                </a:moveTo>
                <a:cubicBezTo>
                  <a:pt x="64" y="79"/>
                  <a:pt x="64" y="79"/>
                  <a:pt x="64" y="79"/>
                </a:cubicBezTo>
                <a:cubicBezTo>
                  <a:pt x="62" y="78"/>
                  <a:pt x="59" y="78"/>
                  <a:pt x="57" y="77"/>
                </a:cubicBezTo>
                <a:cubicBezTo>
                  <a:pt x="58" y="74"/>
                  <a:pt x="58" y="74"/>
                  <a:pt x="58" y="74"/>
                </a:cubicBezTo>
                <a:cubicBezTo>
                  <a:pt x="60" y="75"/>
                  <a:pt x="63" y="76"/>
                  <a:pt x="65" y="76"/>
                </a:cubicBezTo>
                <a:close/>
                <a:moveTo>
                  <a:pt x="51" y="72"/>
                </a:moveTo>
                <a:cubicBezTo>
                  <a:pt x="66" y="134"/>
                  <a:pt x="66" y="134"/>
                  <a:pt x="66" y="134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48" y="73"/>
                  <a:pt x="48" y="73"/>
                  <a:pt x="48" y="73"/>
                </a:cubicBezTo>
                <a:lnTo>
                  <a:pt x="51" y="72"/>
                </a:lnTo>
                <a:close/>
                <a:moveTo>
                  <a:pt x="45" y="71"/>
                </a:moveTo>
                <a:cubicBezTo>
                  <a:pt x="45" y="73"/>
                  <a:pt x="45" y="73"/>
                  <a:pt x="45" y="73"/>
                </a:cubicBezTo>
                <a:cubicBezTo>
                  <a:pt x="42" y="72"/>
                  <a:pt x="40" y="71"/>
                  <a:pt x="37" y="71"/>
                </a:cubicBezTo>
                <a:cubicBezTo>
                  <a:pt x="38" y="68"/>
                  <a:pt x="38" y="68"/>
                  <a:pt x="38" y="68"/>
                </a:cubicBezTo>
                <a:cubicBezTo>
                  <a:pt x="40" y="69"/>
                  <a:pt x="43" y="70"/>
                  <a:pt x="45" y="71"/>
                </a:cubicBezTo>
                <a:close/>
                <a:moveTo>
                  <a:pt x="47" y="58"/>
                </a:moveTo>
                <a:cubicBezTo>
                  <a:pt x="41" y="63"/>
                  <a:pt x="41" y="63"/>
                  <a:pt x="41" y="63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6"/>
                  <a:pt x="45" y="56"/>
                  <a:pt x="45" y="56"/>
                </a:cubicBezTo>
                <a:lnTo>
                  <a:pt x="47" y="58"/>
                </a:lnTo>
                <a:close/>
                <a:moveTo>
                  <a:pt x="63" y="45"/>
                </a:moveTo>
                <a:cubicBezTo>
                  <a:pt x="57" y="50"/>
                  <a:pt x="57" y="50"/>
                  <a:pt x="57" y="50"/>
                </a:cubicBezTo>
                <a:cubicBezTo>
                  <a:pt x="55" y="48"/>
                  <a:pt x="55" y="48"/>
                  <a:pt x="55" y="48"/>
                </a:cubicBezTo>
                <a:cubicBezTo>
                  <a:pt x="61" y="43"/>
                  <a:pt x="61" y="43"/>
                  <a:pt x="61" y="43"/>
                </a:cubicBezTo>
                <a:lnTo>
                  <a:pt x="63" y="45"/>
                </a:lnTo>
                <a:close/>
                <a:moveTo>
                  <a:pt x="79" y="32"/>
                </a:moveTo>
                <a:cubicBezTo>
                  <a:pt x="73" y="37"/>
                  <a:pt x="73" y="37"/>
                  <a:pt x="73" y="37"/>
                </a:cubicBezTo>
                <a:cubicBezTo>
                  <a:pt x="71" y="35"/>
                  <a:pt x="71" y="35"/>
                  <a:pt x="71" y="35"/>
                </a:cubicBezTo>
                <a:cubicBezTo>
                  <a:pt x="77" y="30"/>
                  <a:pt x="77" y="30"/>
                  <a:pt x="77" y="30"/>
                </a:cubicBezTo>
                <a:lnTo>
                  <a:pt x="79" y="32"/>
                </a:lnTo>
                <a:close/>
                <a:moveTo>
                  <a:pt x="95" y="18"/>
                </a:moveTo>
                <a:cubicBezTo>
                  <a:pt x="89" y="23"/>
                  <a:pt x="89" y="23"/>
                  <a:pt x="89" y="23"/>
                </a:cubicBezTo>
                <a:cubicBezTo>
                  <a:pt x="87" y="21"/>
                  <a:pt x="87" y="21"/>
                  <a:pt x="87" y="21"/>
                </a:cubicBezTo>
                <a:cubicBezTo>
                  <a:pt x="93" y="16"/>
                  <a:pt x="93" y="16"/>
                  <a:pt x="93" y="16"/>
                </a:cubicBezTo>
                <a:lnTo>
                  <a:pt x="95" y="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83" name="Полилиния 378"/>
          <p:cNvSpPr>
            <a:spLocks noEditPoints="1"/>
          </p:cNvSpPr>
          <p:nvPr/>
        </p:nvSpPr>
        <p:spPr bwMode="auto">
          <a:xfrm rot="1626906">
            <a:off x="6373199" y="5112164"/>
            <a:ext cx="442913" cy="327025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284" name="Группа 283"/>
          <p:cNvGrpSpPr/>
          <p:nvPr/>
        </p:nvGrpSpPr>
        <p:grpSpPr>
          <a:xfrm rot="21293823">
            <a:off x="8677955" y="4175888"/>
            <a:ext cx="1445557" cy="1614640"/>
            <a:chOff x="8604364" y="4242971"/>
            <a:chExt cx="1445557" cy="1614640"/>
          </a:xfrm>
        </p:grpSpPr>
        <p:sp>
          <p:nvSpPr>
            <p:cNvPr id="285" name="Полилиния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6" name="Полилиния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7" name="Полилиния 383"/>
            <p:cNvSpPr>
              <a:spLocks noEditPoints="1"/>
            </p:cNvSpPr>
            <p:nvPr/>
          </p:nvSpPr>
          <p:spPr bwMode="auto">
            <a:xfrm rot="7706639">
              <a:off x="9083030" y="5071215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8" name="Полилиния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9" name="Полилиния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0" name="Полилиния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291" name="Полилиния 379"/>
          <p:cNvSpPr>
            <a:spLocks noEditPoints="1"/>
          </p:cNvSpPr>
          <p:nvPr/>
        </p:nvSpPr>
        <p:spPr bwMode="auto">
          <a:xfrm rot="11933263">
            <a:off x="8287113" y="5287765"/>
            <a:ext cx="737054" cy="487736"/>
          </a:xfrm>
          <a:custGeom>
            <a:avLst/>
            <a:gdLst>
              <a:gd name="T0" fmla="*/ 132 w 229"/>
              <a:gd name="T1" fmla="*/ 142 h 151"/>
              <a:gd name="T2" fmla="*/ 202 w 229"/>
              <a:gd name="T3" fmla="*/ 106 h 151"/>
              <a:gd name="T4" fmla="*/ 102 w 229"/>
              <a:gd name="T5" fmla="*/ 1 h 151"/>
              <a:gd name="T6" fmla="*/ 102 w 229"/>
              <a:gd name="T7" fmla="*/ 48 h 151"/>
              <a:gd name="T8" fmla="*/ 101 w 229"/>
              <a:gd name="T9" fmla="*/ 44 h 151"/>
              <a:gd name="T10" fmla="*/ 35 w 229"/>
              <a:gd name="T11" fmla="*/ 25 h 151"/>
              <a:gd name="T12" fmla="*/ 0 w 229"/>
              <a:gd name="T13" fmla="*/ 11 h 151"/>
              <a:gd name="T14" fmla="*/ 1 w 229"/>
              <a:gd name="T15" fmla="*/ 14 h 151"/>
              <a:gd name="T16" fmla="*/ 71 w 229"/>
              <a:gd name="T17" fmla="*/ 36 h 151"/>
              <a:gd name="T18" fmla="*/ 53 w 229"/>
              <a:gd name="T19" fmla="*/ 76 h 151"/>
              <a:gd name="T20" fmla="*/ 73 w 229"/>
              <a:gd name="T21" fmla="*/ 100 h 151"/>
              <a:gd name="T22" fmla="*/ 75 w 229"/>
              <a:gd name="T23" fmla="*/ 102 h 151"/>
              <a:gd name="T24" fmla="*/ 17 w 229"/>
              <a:gd name="T25" fmla="*/ 18 h 151"/>
              <a:gd name="T26" fmla="*/ 24 w 229"/>
              <a:gd name="T27" fmla="*/ 20 h 151"/>
              <a:gd name="T28" fmla="*/ 55 w 229"/>
              <a:gd name="T29" fmla="*/ 3 h 151"/>
              <a:gd name="T30" fmla="*/ 52 w 229"/>
              <a:gd name="T31" fmla="*/ 4 h 151"/>
              <a:gd name="T32" fmla="*/ 45 w 229"/>
              <a:gd name="T33" fmla="*/ 24 h 151"/>
              <a:gd name="T34" fmla="*/ 56 w 229"/>
              <a:gd name="T35" fmla="*/ 30 h 151"/>
              <a:gd name="T36" fmla="*/ 58 w 229"/>
              <a:gd name="T37" fmla="*/ 24 h 151"/>
              <a:gd name="T38" fmla="*/ 65 w 229"/>
              <a:gd name="T39" fmla="*/ 30 h 151"/>
              <a:gd name="T40" fmla="*/ 76 w 229"/>
              <a:gd name="T41" fmla="*/ 37 h 151"/>
              <a:gd name="T42" fmla="*/ 83 w 229"/>
              <a:gd name="T43" fmla="*/ 40 h 151"/>
              <a:gd name="T44" fmla="*/ 197 w 229"/>
              <a:gd name="T45" fmla="*/ 98 h 151"/>
              <a:gd name="T46" fmla="*/ 197 w 229"/>
              <a:gd name="T47" fmla="*/ 90 h 151"/>
              <a:gd name="T48" fmla="*/ 186 w 229"/>
              <a:gd name="T49" fmla="*/ 93 h 151"/>
              <a:gd name="T50" fmla="*/ 198 w 229"/>
              <a:gd name="T51" fmla="*/ 69 h 151"/>
              <a:gd name="T52" fmla="*/ 195 w 229"/>
              <a:gd name="T53" fmla="*/ 69 h 151"/>
              <a:gd name="T54" fmla="*/ 198 w 229"/>
              <a:gd name="T55" fmla="*/ 56 h 151"/>
              <a:gd name="T56" fmla="*/ 199 w 229"/>
              <a:gd name="T57" fmla="*/ 49 h 151"/>
              <a:gd name="T58" fmla="*/ 136 w 229"/>
              <a:gd name="T59" fmla="*/ 15 h 151"/>
              <a:gd name="T60" fmla="*/ 135 w 229"/>
              <a:gd name="T61" fmla="*/ 36 h 151"/>
              <a:gd name="T62" fmla="*/ 136 w 229"/>
              <a:gd name="T63" fmla="*/ 44 h 151"/>
              <a:gd name="T64" fmla="*/ 107 w 229"/>
              <a:gd name="T65" fmla="*/ 50 h 151"/>
              <a:gd name="T66" fmla="*/ 102 w 229"/>
              <a:gd name="T67" fmla="*/ 52 h 151"/>
              <a:gd name="T68" fmla="*/ 121 w 229"/>
              <a:gd name="T69" fmla="*/ 56 h 151"/>
              <a:gd name="T70" fmla="*/ 83 w 229"/>
              <a:gd name="T71" fmla="*/ 61 h 151"/>
              <a:gd name="T72" fmla="*/ 84 w 229"/>
              <a:gd name="T73" fmla="*/ 64 h 151"/>
              <a:gd name="T74" fmla="*/ 71 w 229"/>
              <a:gd name="T75" fmla="*/ 67 h 151"/>
              <a:gd name="T76" fmla="*/ 64 w 229"/>
              <a:gd name="T77" fmla="*/ 70 h 151"/>
              <a:gd name="T78" fmla="*/ 138 w 229"/>
              <a:gd name="T79" fmla="*/ 61 h 151"/>
              <a:gd name="T80" fmla="*/ 141 w 229"/>
              <a:gd name="T81" fmla="*/ 63 h 151"/>
              <a:gd name="T82" fmla="*/ 141 w 229"/>
              <a:gd name="T83" fmla="*/ 64 h 151"/>
              <a:gd name="T84" fmla="*/ 133 w 229"/>
              <a:gd name="T85" fmla="*/ 62 h 151"/>
              <a:gd name="T86" fmla="*/ 159 w 229"/>
              <a:gd name="T87" fmla="*/ 73 h 151"/>
              <a:gd name="T88" fmla="*/ 164 w 229"/>
              <a:gd name="T89" fmla="*/ 79 h 151"/>
              <a:gd name="T90" fmla="*/ 167 w 229"/>
              <a:gd name="T91" fmla="*/ 79 h 151"/>
              <a:gd name="T92" fmla="*/ 170 w 229"/>
              <a:gd name="T93" fmla="*/ 80 h 151"/>
              <a:gd name="T94" fmla="*/ 169 w 229"/>
              <a:gd name="T95" fmla="*/ 82 h 151"/>
              <a:gd name="T96" fmla="*/ 172 w 229"/>
              <a:gd name="T97" fmla="*/ 93 h 151"/>
              <a:gd name="T98" fmla="*/ 145 w 229"/>
              <a:gd name="T99" fmla="*/ 102 h 151"/>
              <a:gd name="T100" fmla="*/ 146 w 229"/>
              <a:gd name="T101" fmla="*/ 105 h 151"/>
              <a:gd name="T102" fmla="*/ 134 w 229"/>
              <a:gd name="T103" fmla="*/ 108 h 151"/>
              <a:gd name="T104" fmla="*/ 127 w 229"/>
              <a:gd name="T105" fmla="*/ 111 h 151"/>
              <a:gd name="T106" fmla="*/ 116 w 229"/>
              <a:gd name="T107" fmla="*/ 11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9" h="151">
                <a:moveTo>
                  <a:pt x="198" y="109"/>
                </a:moveTo>
                <a:cubicBezTo>
                  <a:pt x="199" y="111"/>
                  <a:pt x="199" y="111"/>
                  <a:pt x="199" y="111"/>
                </a:cubicBezTo>
                <a:cubicBezTo>
                  <a:pt x="132" y="142"/>
                  <a:pt x="132" y="142"/>
                  <a:pt x="132" y="142"/>
                </a:cubicBezTo>
                <a:cubicBezTo>
                  <a:pt x="157" y="151"/>
                  <a:pt x="182" y="147"/>
                  <a:pt x="203" y="114"/>
                </a:cubicBezTo>
                <a:cubicBezTo>
                  <a:pt x="203" y="112"/>
                  <a:pt x="204" y="110"/>
                  <a:pt x="205" y="108"/>
                </a:cubicBezTo>
                <a:cubicBezTo>
                  <a:pt x="204" y="108"/>
                  <a:pt x="203" y="107"/>
                  <a:pt x="202" y="106"/>
                </a:cubicBezTo>
                <a:cubicBezTo>
                  <a:pt x="204" y="104"/>
                  <a:pt x="204" y="104"/>
                  <a:pt x="204" y="104"/>
                </a:cubicBezTo>
                <a:cubicBezTo>
                  <a:pt x="204" y="105"/>
                  <a:pt x="205" y="105"/>
                  <a:pt x="206" y="106"/>
                </a:cubicBezTo>
                <a:cubicBezTo>
                  <a:pt x="229" y="29"/>
                  <a:pt x="167" y="4"/>
                  <a:pt x="102" y="1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0" y="47"/>
                  <a:pt x="98" y="46"/>
                  <a:pt x="95" y="45"/>
                </a:cubicBezTo>
                <a:cubicBezTo>
                  <a:pt x="96" y="42"/>
                  <a:pt x="96" y="42"/>
                  <a:pt x="96" y="42"/>
                </a:cubicBezTo>
                <a:cubicBezTo>
                  <a:pt x="98" y="43"/>
                  <a:pt x="100" y="44"/>
                  <a:pt x="101" y="44"/>
                </a:cubicBezTo>
                <a:cubicBezTo>
                  <a:pt x="100" y="1"/>
                  <a:pt x="100" y="1"/>
                  <a:pt x="100" y="1"/>
                </a:cubicBezTo>
                <a:cubicBezTo>
                  <a:pt x="75" y="0"/>
                  <a:pt x="51" y="2"/>
                  <a:pt x="31" y="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28" y="5"/>
                  <a:pt x="28" y="5"/>
                  <a:pt x="28" y="5"/>
                </a:cubicBezTo>
                <a:cubicBezTo>
                  <a:pt x="17" y="7"/>
                  <a:pt x="8" y="9"/>
                  <a:pt x="0" y="11"/>
                </a:cubicBezTo>
                <a:cubicBezTo>
                  <a:pt x="1" y="12"/>
                  <a:pt x="3" y="12"/>
                  <a:pt x="5" y="12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2" y="14"/>
                  <a:pt x="1" y="14"/>
                </a:cubicBezTo>
                <a:cubicBezTo>
                  <a:pt x="8" y="24"/>
                  <a:pt x="18" y="37"/>
                  <a:pt x="30" y="52"/>
                </a:cubicBezTo>
                <a:cubicBezTo>
                  <a:pt x="70" y="34"/>
                  <a:pt x="70" y="34"/>
                  <a:pt x="70" y="34"/>
                </a:cubicBezTo>
                <a:cubicBezTo>
                  <a:pt x="71" y="36"/>
                  <a:pt x="71" y="36"/>
                  <a:pt x="71" y="36"/>
                </a:cubicBezTo>
                <a:cubicBezTo>
                  <a:pt x="31" y="54"/>
                  <a:pt x="31" y="54"/>
                  <a:pt x="31" y="54"/>
                </a:cubicBezTo>
                <a:cubicBezTo>
                  <a:pt x="37" y="61"/>
                  <a:pt x="44" y="69"/>
                  <a:pt x="51" y="77"/>
                </a:cubicBezTo>
                <a:cubicBezTo>
                  <a:pt x="53" y="76"/>
                  <a:pt x="53" y="76"/>
                  <a:pt x="53" y="76"/>
                </a:cubicBezTo>
                <a:cubicBezTo>
                  <a:pt x="54" y="78"/>
                  <a:pt x="54" y="78"/>
                  <a:pt x="54" y="78"/>
                </a:cubicBezTo>
                <a:cubicBezTo>
                  <a:pt x="52" y="79"/>
                  <a:pt x="52" y="79"/>
                  <a:pt x="52" y="79"/>
                </a:cubicBezTo>
                <a:cubicBezTo>
                  <a:pt x="59" y="86"/>
                  <a:pt x="66" y="93"/>
                  <a:pt x="73" y="100"/>
                </a:cubicBezTo>
                <a:cubicBezTo>
                  <a:pt x="142" y="69"/>
                  <a:pt x="142" y="69"/>
                  <a:pt x="142" y="69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92" y="119"/>
                  <a:pt x="110" y="133"/>
                  <a:pt x="128" y="141"/>
                </a:cubicBezTo>
                <a:lnTo>
                  <a:pt x="198" y="109"/>
                </a:lnTo>
                <a:close/>
                <a:moveTo>
                  <a:pt x="17" y="18"/>
                </a:moveTo>
                <a:cubicBezTo>
                  <a:pt x="18" y="16"/>
                  <a:pt x="18" y="16"/>
                  <a:pt x="18" y="16"/>
                </a:cubicBezTo>
                <a:cubicBezTo>
                  <a:pt x="20" y="16"/>
                  <a:pt x="22" y="17"/>
                  <a:pt x="25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2" y="20"/>
                  <a:pt x="19" y="19"/>
                  <a:pt x="17" y="18"/>
                </a:cubicBezTo>
                <a:close/>
                <a:moveTo>
                  <a:pt x="52" y="4"/>
                </a:moveTo>
                <a:cubicBezTo>
                  <a:pt x="55" y="3"/>
                  <a:pt x="55" y="3"/>
                  <a:pt x="55" y="3"/>
                </a:cubicBezTo>
                <a:cubicBezTo>
                  <a:pt x="57" y="11"/>
                  <a:pt x="57" y="11"/>
                  <a:pt x="57" y="11"/>
                </a:cubicBezTo>
                <a:cubicBezTo>
                  <a:pt x="54" y="11"/>
                  <a:pt x="54" y="11"/>
                  <a:pt x="54" y="11"/>
                </a:cubicBezTo>
                <a:lnTo>
                  <a:pt x="52" y="4"/>
                </a:lnTo>
                <a:close/>
                <a:moveTo>
                  <a:pt x="37" y="24"/>
                </a:moveTo>
                <a:cubicBezTo>
                  <a:pt x="37" y="22"/>
                  <a:pt x="37" y="22"/>
                  <a:pt x="37" y="22"/>
                </a:cubicBezTo>
                <a:cubicBezTo>
                  <a:pt x="40" y="22"/>
                  <a:pt x="42" y="23"/>
                  <a:pt x="45" y="24"/>
                </a:cubicBezTo>
                <a:cubicBezTo>
                  <a:pt x="44" y="26"/>
                  <a:pt x="44" y="26"/>
                  <a:pt x="44" y="26"/>
                </a:cubicBezTo>
                <a:cubicBezTo>
                  <a:pt x="42" y="25"/>
                  <a:pt x="39" y="25"/>
                  <a:pt x="37" y="24"/>
                </a:cubicBezTo>
                <a:close/>
                <a:moveTo>
                  <a:pt x="56" y="30"/>
                </a:moveTo>
                <a:cubicBezTo>
                  <a:pt x="57" y="28"/>
                  <a:pt x="57" y="28"/>
                  <a:pt x="57" y="28"/>
                </a:cubicBezTo>
                <a:cubicBezTo>
                  <a:pt x="58" y="28"/>
                  <a:pt x="59" y="28"/>
                  <a:pt x="60" y="29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3"/>
                  <a:pt x="61" y="23"/>
                  <a:pt x="61" y="23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4" y="30"/>
                  <a:pt x="65" y="30"/>
                </a:cubicBezTo>
                <a:cubicBezTo>
                  <a:pt x="64" y="33"/>
                  <a:pt x="64" y="33"/>
                  <a:pt x="64" y="33"/>
                </a:cubicBezTo>
                <a:cubicBezTo>
                  <a:pt x="61" y="32"/>
                  <a:pt x="59" y="31"/>
                  <a:pt x="56" y="30"/>
                </a:cubicBezTo>
                <a:close/>
                <a:moveTo>
                  <a:pt x="76" y="37"/>
                </a:moveTo>
                <a:cubicBezTo>
                  <a:pt x="77" y="35"/>
                  <a:pt x="77" y="35"/>
                  <a:pt x="77" y="35"/>
                </a:cubicBezTo>
                <a:cubicBezTo>
                  <a:pt x="79" y="36"/>
                  <a:pt x="82" y="37"/>
                  <a:pt x="84" y="37"/>
                </a:cubicBezTo>
                <a:cubicBezTo>
                  <a:pt x="83" y="40"/>
                  <a:pt x="83" y="40"/>
                  <a:pt x="83" y="40"/>
                </a:cubicBezTo>
                <a:cubicBezTo>
                  <a:pt x="81" y="39"/>
                  <a:pt x="78" y="38"/>
                  <a:pt x="76" y="37"/>
                </a:cubicBezTo>
                <a:close/>
                <a:moveTo>
                  <a:pt x="197" y="90"/>
                </a:moveTo>
                <a:cubicBezTo>
                  <a:pt x="197" y="98"/>
                  <a:pt x="197" y="98"/>
                  <a:pt x="197" y="98"/>
                </a:cubicBezTo>
                <a:cubicBezTo>
                  <a:pt x="194" y="98"/>
                  <a:pt x="194" y="98"/>
                  <a:pt x="194" y="98"/>
                </a:cubicBezTo>
                <a:cubicBezTo>
                  <a:pt x="195" y="90"/>
                  <a:pt x="195" y="90"/>
                  <a:pt x="195" y="90"/>
                </a:cubicBezTo>
                <a:lnTo>
                  <a:pt x="197" y="90"/>
                </a:lnTo>
                <a:close/>
                <a:moveTo>
                  <a:pt x="194" y="96"/>
                </a:moveTo>
                <a:cubicBezTo>
                  <a:pt x="192" y="98"/>
                  <a:pt x="192" y="98"/>
                  <a:pt x="192" y="98"/>
                </a:cubicBezTo>
                <a:cubicBezTo>
                  <a:pt x="190" y="96"/>
                  <a:pt x="188" y="95"/>
                  <a:pt x="186" y="93"/>
                </a:cubicBezTo>
                <a:cubicBezTo>
                  <a:pt x="187" y="91"/>
                  <a:pt x="187" y="91"/>
                  <a:pt x="187" y="91"/>
                </a:cubicBezTo>
                <a:cubicBezTo>
                  <a:pt x="190" y="93"/>
                  <a:pt x="192" y="94"/>
                  <a:pt x="194" y="96"/>
                </a:cubicBezTo>
                <a:close/>
                <a:moveTo>
                  <a:pt x="198" y="69"/>
                </a:moveTo>
                <a:cubicBezTo>
                  <a:pt x="198" y="77"/>
                  <a:pt x="198" y="77"/>
                  <a:pt x="198" y="77"/>
                </a:cubicBezTo>
                <a:cubicBezTo>
                  <a:pt x="195" y="77"/>
                  <a:pt x="195" y="77"/>
                  <a:pt x="195" y="77"/>
                </a:cubicBezTo>
                <a:cubicBezTo>
                  <a:pt x="195" y="69"/>
                  <a:pt x="195" y="69"/>
                  <a:pt x="195" y="69"/>
                </a:cubicBezTo>
                <a:lnTo>
                  <a:pt x="198" y="69"/>
                </a:lnTo>
                <a:close/>
                <a:moveTo>
                  <a:pt x="199" y="49"/>
                </a:moveTo>
                <a:cubicBezTo>
                  <a:pt x="198" y="56"/>
                  <a:pt x="198" y="56"/>
                  <a:pt x="19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196" y="49"/>
                  <a:pt x="196" y="49"/>
                  <a:pt x="196" y="49"/>
                </a:cubicBezTo>
                <a:lnTo>
                  <a:pt x="199" y="49"/>
                </a:lnTo>
                <a:close/>
                <a:moveTo>
                  <a:pt x="134" y="23"/>
                </a:moveTo>
                <a:cubicBezTo>
                  <a:pt x="133" y="15"/>
                  <a:pt x="133" y="15"/>
                  <a:pt x="133" y="15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7" y="23"/>
                  <a:pt x="137" y="23"/>
                  <a:pt x="137" y="23"/>
                </a:cubicBezTo>
                <a:lnTo>
                  <a:pt x="134" y="23"/>
                </a:lnTo>
                <a:close/>
                <a:moveTo>
                  <a:pt x="135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6" y="44"/>
                  <a:pt x="136" y="44"/>
                  <a:pt x="136" y="44"/>
                </a:cubicBezTo>
                <a:lnTo>
                  <a:pt x="135" y="36"/>
                </a:lnTo>
                <a:close/>
                <a:moveTo>
                  <a:pt x="102" y="52"/>
                </a:moveTo>
                <a:cubicBezTo>
                  <a:pt x="107" y="50"/>
                  <a:pt x="107" y="50"/>
                  <a:pt x="107" y="50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3" y="55"/>
                  <a:pt x="103" y="55"/>
                  <a:pt x="103" y="55"/>
                </a:cubicBezTo>
                <a:lnTo>
                  <a:pt x="102" y="52"/>
                </a:lnTo>
                <a:close/>
                <a:moveTo>
                  <a:pt x="115" y="50"/>
                </a:moveTo>
                <a:cubicBezTo>
                  <a:pt x="118" y="51"/>
                  <a:pt x="120" y="53"/>
                  <a:pt x="122" y="54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19" y="55"/>
                  <a:pt x="117" y="54"/>
                  <a:pt x="114" y="53"/>
                </a:cubicBezTo>
                <a:lnTo>
                  <a:pt x="115" y="50"/>
                </a:lnTo>
                <a:close/>
                <a:moveTo>
                  <a:pt x="83" y="61"/>
                </a:moveTo>
                <a:cubicBezTo>
                  <a:pt x="90" y="58"/>
                  <a:pt x="90" y="58"/>
                  <a:pt x="90" y="58"/>
                </a:cubicBezTo>
                <a:cubicBezTo>
                  <a:pt x="91" y="60"/>
                  <a:pt x="91" y="60"/>
                  <a:pt x="91" y="60"/>
                </a:cubicBezTo>
                <a:cubicBezTo>
                  <a:pt x="84" y="64"/>
                  <a:pt x="84" y="64"/>
                  <a:pt x="84" y="64"/>
                </a:cubicBezTo>
                <a:lnTo>
                  <a:pt x="83" y="61"/>
                </a:lnTo>
                <a:close/>
                <a:moveTo>
                  <a:pt x="64" y="70"/>
                </a:moveTo>
                <a:cubicBezTo>
                  <a:pt x="71" y="67"/>
                  <a:pt x="71" y="67"/>
                  <a:pt x="71" y="67"/>
                </a:cubicBezTo>
                <a:cubicBezTo>
                  <a:pt x="72" y="69"/>
                  <a:pt x="72" y="69"/>
                  <a:pt x="72" y="69"/>
                </a:cubicBezTo>
                <a:cubicBezTo>
                  <a:pt x="65" y="73"/>
                  <a:pt x="65" y="73"/>
                  <a:pt x="65" y="73"/>
                </a:cubicBezTo>
                <a:lnTo>
                  <a:pt x="64" y="70"/>
                </a:lnTo>
                <a:close/>
                <a:moveTo>
                  <a:pt x="133" y="62"/>
                </a:moveTo>
                <a:cubicBezTo>
                  <a:pt x="134" y="59"/>
                  <a:pt x="134" y="59"/>
                  <a:pt x="134" y="59"/>
                </a:cubicBezTo>
                <a:cubicBezTo>
                  <a:pt x="135" y="60"/>
                  <a:pt x="137" y="61"/>
                  <a:pt x="138" y="61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37" y="64"/>
                  <a:pt x="135" y="63"/>
                  <a:pt x="133" y="62"/>
                </a:cubicBezTo>
                <a:close/>
                <a:moveTo>
                  <a:pt x="151" y="71"/>
                </a:moveTo>
                <a:cubicBezTo>
                  <a:pt x="152" y="69"/>
                  <a:pt x="152" y="69"/>
                  <a:pt x="152" y="69"/>
                </a:cubicBezTo>
                <a:cubicBezTo>
                  <a:pt x="155" y="70"/>
                  <a:pt x="157" y="72"/>
                  <a:pt x="159" y="73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6" y="74"/>
                  <a:pt x="153" y="73"/>
                  <a:pt x="151" y="71"/>
                </a:cubicBezTo>
                <a:close/>
                <a:moveTo>
                  <a:pt x="164" y="79"/>
                </a:moveTo>
                <a:cubicBezTo>
                  <a:pt x="164" y="15"/>
                  <a:pt x="164" y="15"/>
                  <a:pt x="164" y="15"/>
                </a:cubicBezTo>
                <a:cubicBezTo>
                  <a:pt x="167" y="15"/>
                  <a:pt x="167" y="15"/>
                  <a:pt x="167" y="15"/>
                </a:cubicBezTo>
                <a:cubicBezTo>
                  <a:pt x="167" y="79"/>
                  <a:pt x="167" y="79"/>
                  <a:pt x="167" y="79"/>
                </a:cubicBezTo>
                <a:lnTo>
                  <a:pt x="164" y="79"/>
                </a:lnTo>
                <a:close/>
                <a:moveTo>
                  <a:pt x="169" y="82"/>
                </a:moveTo>
                <a:cubicBezTo>
                  <a:pt x="170" y="80"/>
                  <a:pt x="170" y="80"/>
                  <a:pt x="170" y="80"/>
                </a:cubicBezTo>
                <a:cubicBezTo>
                  <a:pt x="172" y="81"/>
                  <a:pt x="175" y="82"/>
                  <a:pt x="177" y="84"/>
                </a:cubicBezTo>
                <a:cubicBezTo>
                  <a:pt x="175" y="86"/>
                  <a:pt x="175" y="86"/>
                  <a:pt x="175" y="86"/>
                </a:cubicBezTo>
                <a:cubicBezTo>
                  <a:pt x="173" y="85"/>
                  <a:pt x="171" y="83"/>
                  <a:pt x="169" y="82"/>
                </a:cubicBezTo>
                <a:close/>
                <a:moveTo>
                  <a:pt x="164" y="94"/>
                </a:moveTo>
                <a:cubicBezTo>
                  <a:pt x="171" y="90"/>
                  <a:pt x="171" y="90"/>
                  <a:pt x="171" y="90"/>
                </a:cubicBezTo>
                <a:cubicBezTo>
                  <a:pt x="172" y="93"/>
                  <a:pt x="172" y="93"/>
                  <a:pt x="172" y="93"/>
                </a:cubicBezTo>
                <a:cubicBezTo>
                  <a:pt x="165" y="96"/>
                  <a:pt x="165" y="96"/>
                  <a:pt x="165" y="96"/>
                </a:cubicBezTo>
                <a:lnTo>
                  <a:pt x="164" y="94"/>
                </a:lnTo>
                <a:close/>
                <a:moveTo>
                  <a:pt x="145" y="102"/>
                </a:moveTo>
                <a:cubicBezTo>
                  <a:pt x="152" y="99"/>
                  <a:pt x="152" y="99"/>
                  <a:pt x="152" y="99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46" y="105"/>
                  <a:pt x="146" y="105"/>
                  <a:pt x="146" y="105"/>
                </a:cubicBezTo>
                <a:lnTo>
                  <a:pt x="145" y="102"/>
                </a:lnTo>
                <a:close/>
                <a:moveTo>
                  <a:pt x="127" y="111"/>
                </a:moveTo>
                <a:cubicBezTo>
                  <a:pt x="134" y="108"/>
                  <a:pt x="134" y="108"/>
                  <a:pt x="134" y="108"/>
                </a:cubicBezTo>
                <a:cubicBezTo>
                  <a:pt x="135" y="110"/>
                  <a:pt x="135" y="110"/>
                  <a:pt x="135" y="110"/>
                </a:cubicBezTo>
                <a:cubicBezTo>
                  <a:pt x="128" y="114"/>
                  <a:pt x="128" y="114"/>
                  <a:pt x="128" y="114"/>
                </a:cubicBezTo>
                <a:lnTo>
                  <a:pt x="127" y="111"/>
                </a:lnTo>
                <a:close/>
                <a:moveTo>
                  <a:pt x="108" y="120"/>
                </a:moveTo>
                <a:cubicBezTo>
                  <a:pt x="115" y="117"/>
                  <a:pt x="115" y="117"/>
                  <a:pt x="115" y="117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09" y="123"/>
                  <a:pt x="109" y="123"/>
                  <a:pt x="109" y="123"/>
                </a:cubicBezTo>
                <a:lnTo>
                  <a:pt x="108" y="12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2" name="Полилиния 386"/>
          <p:cNvSpPr>
            <a:spLocks noEditPoints="1"/>
          </p:cNvSpPr>
          <p:nvPr/>
        </p:nvSpPr>
        <p:spPr bwMode="auto">
          <a:xfrm>
            <a:off x="3196264" y="5087637"/>
            <a:ext cx="559086" cy="355900"/>
          </a:xfrm>
          <a:custGeom>
            <a:avLst/>
            <a:gdLst>
              <a:gd name="T0" fmla="*/ 88 w 183"/>
              <a:gd name="T1" fmla="*/ 53 h 116"/>
              <a:gd name="T2" fmla="*/ 70 w 183"/>
              <a:gd name="T3" fmla="*/ 20 h 116"/>
              <a:gd name="T4" fmla="*/ 28 w 183"/>
              <a:gd name="T5" fmla="*/ 55 h 116"/>
              <a:gd name="T6" fmla="*/ 30 w 183"/>
              <a:gd name="T7" fmla="*/ 57 h 116"/>
              <a:gd name="T8" fmla="*/ 30 w 183"/>
              <a:gd name="T9" fmla="*/ 58 h 116"/>
              <a:gd name="T10" fmla="*/ 26 w 183"/>
              <a:gd name="T11" fmla="*/ 58 h 116"/>
              <a:gd name="T12" fmla="*/ 21 w 183"/>
              <a:gd name="T13" fmla="*/ 55 h 116"/>
              <a:gd name="T14" fmla="*/ 18 w 183"/>
              <a:gd name="T15" fmla="*/ 46 h 116"/>
              <a:gd name="T16" fmla="*/ 2 w 183"/>
              <a:gd name="T17" fmla="*/ 58 h 116"/>
              <a:gd name="T18" fmla="*/ 6 w 183"/>
              <a:gd name="T19" fmla="*/ 60 h 116"/>
              <a:gd name="T20" fmla="*/ 1 w 183"/>
              <a:gd name="T21" fmla="*/ 61 h 116"/>
              <a:gd name="T22" fmla="*/ 58 w 183"/>
              <a:gd name="T23" fmla="*/ 54 h 116"/>
              <a:gd name="T24" fmla="*/ 36 w 183"/>
              <a:gd name="T25" fmla="*/ 81 h 116"/>
              <a:gd name="T26" fmla="*/ 60 w 183"/>
              <a:gd name="T27" fmla="*/ 88 h 116"/>
              <a:gd name="T28" fmla="*/ 60 w 183"/>
              <a:gd name="T29" fmla="*/ 93 h 116"/>
              <a:gd name="T30" fmla="*/ 123 w 183"/>
              <a:gd name="T31" fmla="*/ 57 h 116"/>
              <a:gd name="T32" fmla="*/ 84 w 183"/>
              <a:gd name="T33" fmla="*/ 104 h 116"/>
              <a:gd name="T34" fmla="*/ 177 w 183"/>
              <a:gd name="T35" fmla="*/ 70 h 116"/>
              <a:gd name="T36" fmla="*/ 139 w 183"/>
              <a:gd name="T37" fmla="*/ 116 h 116"/>
              <a:gd name="T38" fmla="*/ 73 w 183"/>
              <a:gd name="T39" fmla="*/ 19 h 116"/>
              <a:gd name="T40" fmla="*/ 45 w 183"/>
              <a:gd name="T41" fmla="*/ 56 h 116"/>
              <a:gd name="T42" fmla="*/ 48 w 183"/>
              <a:gd name="T43" fmla="*/ 53 h 116"/>
              <a:gd name="T44" fmla="*/ 47 w 183"/>
              <a:gd name="T45" fmla="*/ 46 h 116"/>
              <a:gd name="T46" fmla="*/ 54 w 183"/>
              <a:gd name="T47" fmla="*/ 52 h 116"/>
              <a:gd name="T48" fmla="*/ 70 w 183"/>
              <a:gd name="T49" fmla="*/ 55 h 116"/>
              <a:gd name="T50" fmla="*/ 79 w 183"/>
              <a:gd name="T51" fmla="*/ 52 h 116"/>
              <a:gd name="T52" fmla="*/ 70 w 183"/>
              <a:gd name="T53" fmla="*/ 55 h 116"/>
              <a:gd name="T54" fmla="*/ 72 w 183"/>
              <a:gd name="T55" fmla="*/ 79 h 116"/>
              <a:gd name="T56" fmla="*/ 76 w 183"/>
              <a:gd name="T57" fmla="*/ 70 h 116"/>
              <a:gd name="T58" fmla="*/ 127 w 183"/>
              <a:gd name="T59" fmla="*/ 96 h 116"/>
              <a:gd name="T60" fmla="*/ 119 w 183"/>
              <a:gd name="T61" fmla="*/ 101 h 116"/>
              <a:gd name="T62" fmla="*/ 127 w 183"/>
              <a:gd name="T63" fmla="*/ 96 h 116"/>
              <a:gd name="T64" fmla="*/ 137 w 183"/>
              <a:gd name="T65" fmla="*/ 85 h 116"/>
              <a:gd name="T66" fmla="*/ 141 w 183"/>
              <a:gd name="T67" fmla="*/ 76 h 116"/>
              <a:gd name="T68" fmla="*/ 103 w 183"/>
              <a:gd name="T69" fmla="*/ 26 h 116"/>
              <a:gd name="T70" fmla="*/ 110 w 183"/>
              <a:gd name="T71" fmla="*/ 33 h 116"/>
              <a:gd name="T72" fmla="*/ 103 w 183"/>
              <a:gd name="T73" fmla="*/ 26 h 116"/>
              <a:gd name="T74" fmla="*/ 103 w 183"/>
              <a:gd name="T75" fmla="*/ 52 h 116"/>
              <a:gd name="T76" fmla="*/ 94 w 183"/>
              <a:gd name="T77" fmla="*/ 55 h 116"/>
              <a:gd name="T78" fmla="*/ 86 w 183"/>
              <a:gd name="T79" fmla="*/ 59 h 116"/>
              <a:gd name="T80" fmla="*/ 93 w 183"/>
              <a:gd name="T81" fmla="*/ 56 h 116"/>
              <a:gd name="T82" fmla="*/ 86 w 183"/>
              <a:gd name="T83" fmla="*/ 59 h 116"/>
              <a:gd name="T84" fmla="*/ 118 w 183"/>
              <a:gd name="T85" fmla="*/ 54 h 116"/>
              <a:gd name="T86" fmla="*/ 117 w 183"/>
              <a:gd name="T87" fmla="*/ 46 h 116"/>
              <a:gd name="T88" fmla="*/ 128 w 183"/>
              <a:gd name="T89" fmla="*/ 54 h 116"/>
              <a:gd name="T90" fmla="*/ 118 w 183"/>
              <a:gd name="T91" fmla="*/ 56 h 116"/>
              <a:gd name="T92" fmla="*/ 155 w 183"/>
              <a:gd name="T93" fmla="*/ 60 h 116"/>
              <a:gd name="T94" fmla="*/ 153 w 183"/>
              <a:gd name="T95" fmla="*/ 67 h 116"/>
              <a:gd name="T96" fmla="*/ 174 w 183"/>
              <a:gd name="T97" fmla="*/ 62 h 116"/>
              <a:gd name="T98" fmla="*/ 176 w 183"/>
              <a:gd name="T99" fmla="*/ 63 h 116"/>
              <a:gd name="T100" fmla="*/ 166 w 183"/>
              <a:gd name="T101" fmla="*/ 63 h 116"/>
              <a:gd name="T102" fmla="*/ 170 w 183"/>
              <a:gd name="T103" fmla="*/ 61 h 116"/>
              <a:gd name="T104" fmla="*/ 171 w 183"/>
              <a:gd name="T105" fmla="*/ 53 h 116"/>
              <a:gd name="T106" fmla="*/ 165 w 183"/>
              <a:gd name="T107" fmla="*/ 39 h 116"/>
              <a:gd name="T108" fmla="*/ 159 w 183"/>
              <a:gd name="T109" fmla="*/ 32 h 116"/>
              <a:gd name="T110" fmla="*/ 165 w 183"/>
              <a:gd name="T111" fmla="*/ 39 h 116"/>
              <a:gd name="T112" fmla="*/ 152 w 183"/>
              <a:gd name="T113" fmla="*/ 57 h 116"/>
              <a:gd name="T114" fmla="*/ 142 w 183"/>
              <a:gd name="T115" fmla="*/ 59 h 116"/>
              <a:gd name="T116" fmla="*/ 123 w 183"/>
              <a:gd name="T117" fmla="*/ 10 h 116"/>
              <a:gd name="T118" fmla="*/ 145 w 183"/>
              <a:gd name="T119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" h="116">
                <a:moveTo>
                  <a:pt x="73" y="19"/>
                </a:moveTo>
                <a:cubicBezTo>
                  <a:pt x="88" y="53"/>
                  <a:pt x="88" y="53"/>
                  <a:pt x="88" y="53"/>
                </a:cubicBezTo>
                <a:cubicBezTo>
                  <a:pt x="86" y="54"/>
                  <a:pt x="86" y="54"/>
                  <a:pt x="86" y="54"/>
                </a:cubicBezTo>
                <a:cubicBezTo>
                  <a:pt x="70" y="20"/>
                  <a:pt x="70" y="20"/>
                  <a:pt x="70" y="20"/>
                </a:cubicBezTo>
                <a:cubicBezTo>
                  <a:pt x="52" y="27"/>
                  <a:pt x="34" y="36"/>
                  <a:pt x="20" y="44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55"/>
                  <a:pt x="29" y="54"/>
                  <a:pt x="30" y="54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8"/>
                  <a:pt x="30" y="58"/>
                  <a:pt x="30" y="58"/>
                </a:cubicBezTo>
                <a:cubicBezTo>
                  <a:pt x="27" y="59"/>
                  <a:pt x="27" y="59"/>
                  <a:pt x="27" y="59"/>
                </a:cubicBezTo>
                <a:cubicBezTo>
                  <a:pt x="26" y="58"/>
                  <a:pt x="26" y="58"/>
                  <a:pt x="26" y="58"/>
                </a:cubicBezTo>
                <a:cubicBezTo>
                  <a:pt x="25" y="58"/>
                  <a:pt x="23" y="58"/>
                  <a:pt x="21" y="58"/>
                </a:cubicBezTo>
                <a:cubicBezTo>
                  <a:pt x="21" y="55"/>
                  <a:pt x="21" y="55"/>
                  <a:pt x="21" y="55"/>
                </a:cubicBezTo>
                <a:cubicBezTo>
                  <a:pt x="22" y="55"/>
                  <a:pt x="23" y="55"/>
                  <a:pt x="24" y="55"/>
                </a:cubicBezTo>
                <a:cubicBezTo>
                  <a:pt x="18" y="46"/>
                  <a:pt x="18" y="46"/>
                  <a:pt x="18" y="46"/>
                </a:cubicBezTo>
                <a:cubicBezTo>
                  <a:pt x="11" y="50"/>
                  <a:pt x="4" y="55"/>
                  <a:pt x="0" y="58"/>
                </a:cubicBezTo>
                <a:cubicBezTo>
                  <a:pt x="0" y="58"/>
                  <a:pt x="1" y="58"/>
                  <a:pt x="2" y="58"/>
                </a:cubicBezTo>
                <a:cubicBezTo>
                  <a:pt x="3" y="58"/>
                  <a:pt x="4" y="58"/>
                  <a:pt x="6" y="57"/>
                </a:cubicBezTo>
                <a:cubicBezTo>
                  <a:pt x="6" y="60"/>
                  <a:pt x="6" y="60"/>
                  <a:pt x="6" y="60"/>
                </a:cubicBezTo>
                <a:cubicBezTo>
                  <a:pt x="5" y="61"/>
                  <a:pt x="3" y="61"/>
                  <a:pt x="2" y="61"/>
                </a:cubicBezTo>
                <a:cubicBezTo>
                  <a:pt x="2" y="61"/>
                  <a:pt x="1" y="61"/>
                  <a:pt x="1" y="61"/>
                </a:cubicBezTo>
                <a:cubicBezTo>
                  <a:pt x="9" y="66"/>
                  <a:pt x="21" y="73"/>
                  <a:pt x="33" y="80"/>
                </a:cubicBezTo>
                <a:cubicBezTo>
                  <a:pt x="58" y="54"/>
                  <a:pt x="58" y="54"/>
                  <a:pt x="58" y="54"/>
                </a:cubicBezTo>
                <a:cubicBezTo>
                  <a:pt x="61" y="56"/>
                  <a:pt x="61" y="56"/>
                  <a:pt x="61" y="56"/>
                </a:cubicBezTo>
                <a:cubicBezTo>
                  <a:pt x="36" y="81"/>
                  <a:pt x="36" y="81"/>
                  <a:pt x="36" y="81"/>
                </a:cubicBezTo>
                <a:cubicBezTo>
                  <a:pt x="43" y="85"/>
                  <a:pt x="50" y="88"/>
                  <a:pt x="57" y="92"/>
                </a:cubicBezTo>
                <a:cubicBezTo>
                  <a:pt x="60" y="88"/>
                  <a:pt x="60" y="88"/>
                  <a:pt x="60" y="88"/>
                </a:cubicBezTo>
                <a:cubicBezTo>
                  <a:pt x="62" y="90"/>
                  <a:pt x="62" y="90"/>
                  <a:pt x="62" y="90"/>
                </a:cubicBezTo>
                <a:cubicBezTo>
                  <a:pt x="60" y="93"/>
                  <a:pt x="60" y="93"/>
                  <a:pt x="60" y="93"/>
                </a:cubicBezTo>
                <a:cubicBezTo>
                  <a:pt x="67" y="97"/>
                  <a:pt x="74" y="100"/>
                  <a:pt x="81" y="103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02" y="111"/>
                  <a:pt x="119" y="116"/>
                  <a:pt x="135" y="116"/>
                </a:cubicBezTo>
                <a:cubicBezTo>
                  <a:pt x="177" y="70"/>
                  <a:pt x="177" y="70"/>
                  <a:pt x="177" y="70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61" y="114"/>
                  <a:pt x="178" y="103"/>
                  <a:pt x="183" y="73"/>
                </a:cubicBezTo>
                <a:cubicBezTo>
                  <a:pt x="180" y="0"/>
                  <a:pt x="124" y="1"/>
                  <a:pt x="73" y="19"/>
                </a:cubicBezTo>
                <a:close/>
                <a:moveTo>
                  <a:pt x="54" y="55"/>
                </a:moveTo>
                <a:cubicBezTo>
                  <a:pt x="51" y="56"/>
                  <a:pt x="48" y="56"/>
                  <a:pt x="45" y="56"/>
                </a:cubicBezTo>
                <a:cubicBezTo>
                  <a:pt x="45" y="53"/>
                  <a:pt x="45" y="53"/>
                  <a:pt x="45" y="53"/>
                </a:cubicBezTo>
                <a:cubicBezTo>
                  <a:pt x="46" y="53"/>
                  <a:pt x="47" y="53"/>
                  <a:pt x="48" y="53"/>
                </a:cubicBezTo>
                <a:cubicBezTo>
                  <a:pt x="44" y="48"/>
                  <a:pt x="44" y="48"/>
                  <a:pt x="44" y="48"/>
                </a:cubicBezTo>
                <a:cubicBezTo>
                  <a:pt x="47" y="46"/>
                  <a:pt x="47" y="46"/>
                  <a:pt x="47" y="46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4" y="52"/>
                </a:cubicBezTo>
                <a:lnTo>
                  <a:pt x="54" y="55"/>
                </a:lnTo>
                <a:close/>
                <a:moveTo>
                  <a:pt x="70" y="55"/>
                </a:moveTo>
                <a:cubicBezTo>
                  <a:pt x="70" y="52"/>
                  <a:pt x="70" y="52"/>
                  <a:pt x="70" y="52"/>
                </a:cubicBezTo>
                <a:cubicBezTo>
                  <a:pt x="73" y="52"/>
                  <a:pt x="76" y="52"/>
                  <a:pt x="79" y="52"/>
                </a:cubicBezTo>
                <a:cubicBezTo>
                  <a:pt x="79" y="55"/>
                  <a:pt x="79" y="55"/>
                  <a:pt x="79" y="55"/>
                </a:cubicBezTo>
                <a:cubicBezTo>
                  <a:pt x="76" y="55"/>
                  <a:pt x="73" y="55"/>
                  <a:pt x="70" y="55"/>
                </a:cubicBezTo>
                <a:close/>
                <a:moveTo>
                  <a:pt x="79" y="72"/>
                </a:moveTo>
                <a:cubicBezTo>
                  <a:pt x="72" y="79"/>
                  <a:pt x="72" y="79"/>
                  <a:pt x="72" y="79"/>
                </a:cubicBezTo>
                <a:cubicBezTo>
                  <a:pt x="70" y="77"/>
                  <a:pt x="70" y="77"/>
                  <a:pt x="70" y="77"/>
                </a:cubicBezTo>
                <a:cubicBezTo>
                  <a:pt x="76" y="70"/>
                  <a:pt x="76" y="70"/>
                  <a:pt x="76" y="70"/>
                </a:cubicBezTo>
                <a:lnTo>
                  <a:pt x="79" y="72"/>
                </a:lnTo>
                <a:close/>
                <a:moveTo>
                  <a:pt x="127" y="96"/>
                </a:moveTo>
                <a:cubicBezTo>
                  <a:pt x="121" y="103"/>
                  <a:pt x="121" y="103"/>
                  <a:pt x="121" y="103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25" y="94"/>
                  <a:pt x="125" y="94"/>
                  <a:pt x="125" y="94"/>
                </a:cubicBezTo>
                <a:lnTo>
                  <a:pt x="127" y="96"/>
                </a:lnTo>
                <a:close/>
                <a:moveTo>
                  <a:pt x="143" y="78"/>
                </a:moveTo>
                <a:cubicBezTo>
                  <a:pt x="137" y="85"/>
                  <a:pt x="137" y="85"/>
                  <a:pt x="137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41" y="76"/>
                  <a:pt x="141" y="76"/>
                  <a:pt x="141" y="76"/>
                </a:cubicBezTo>
                <a:lnTo>
                  <a:pt x="143" y="78"/>
                </a:lnTo>
                <a:close/>
                <a:moveTo>
                  <a:pt x="103" y="26"/>
                </a:moveTo>
                <a:cubicBezTo>
                  <a:pt x="105" y="25"/>
                  <a:pt x="105" y="25"/>
                  <a:pt x="105" y="25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07" y="34"/>
                  <a:pt x="107" y="34"/>
                  <a:pt x="107" y="34"/>
                </a:cubicBezTo>
                <a:lnTo>
                  <a:pt x="103" y="26"/>
                </a:lnTo>
                <a:close/>
                <a:moveTo>
                  <a:pt x="94" y="52"/>
                </a:moveTo>
                <a:cubicBezTo>
                  <a:pt x="97" y="52"/>
                  <a:pt x="100" y="52"/>
                  <a:pt x="103" y="52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0" y="55"/>
                  <a:pt x="97" y="55"/>
                  <a:pt x="94" y="55"/>
                </a:cubicBezTo>
                <a:lnTo>
                  <a:pt x="94" y="52"/>
                </a:lnTo>
                <a:close/>
                <a:moveTo>
                  <a:pt x="86" y="59"/>
                </a:moveTo>
                <a:cubicBezTo>
                  <a:pt x="91" y="54"/>
                  <a:pt x="91" y="54"/>
                  <a:pt x="91" y="54"/>
                </a:cubicBezTo>
                <a:cubicBezTo>
                  <a:pt x="93" y="56"/>
                  <a:pt x="93" y="56"/>
                  <a:pt x="93" y="56"/>
                </a:cubicBezTo>
                <a:cubicBezTo>
                  <a:pt x="89" y="61"/>
                  <a:pt x="89" y="61"/>
                  <a:pt x="89" y="61"/>
                </a:cubicBezTo>
                <a:lnTo>
                  <a:pt x="86" y="59"/>
                </a:lnTo>
                <a:close/>
                <a:moveTo>
                  <a:pt x="118" y="56"/>
                </a:moveTo>
                <a:cubicBezTo>
                  <a:pt x="118" y="54"/>
                  <a:pt x="118" y="54"/>
                  <a:pt x="118" y="54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3" y="53"/>
                  <a:pt x="125" y="53"/>
                  <a:pt x="128" y="54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4" y="56"/>
                  <a:pt x="121" y="56"/>
                  <a:pt x="118" y="56"/>
                </a:cubicBezTo>
                <a:close/>
                <a:moveTo>
                  <a:pt x="151" y="65"/>
                </a:moveTo>
                <a:cubicBezTo>
                  <a:pt x="155" y="60"/>
                  <a:pt x="155" y="60"/>
                  <a:pt x="155" y="60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3" y="67"/>
                  <a:pt x="153" y="67"/>
                  <a:pt x="153" y="67"/>
                </a:cubicBezTo>
                <a:lnTo>
                  <a:pt x="151" y="65"/>
                </a:lnTo>
                <a:close/>
                <a:moveTo>
                  <a:pt x="174" y="62"/>
                </a:move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5" y="62"/>
                  <a:pt x="176" y="63"/>
                </a:cubicBezTo>
                <a:cubicBezTo>
                  <a:pt x="175" y="66"/>
                  <a:pt x="175" y="66"/>
                  <a:pt x="175" y="66"/>
                </a:cubicBezTo>
                <a:cubicBezTo>
                  <a:pt x="172" y="65"/>
                  <a:pt x="169" y="64"/>
                  <a:pt x="166" y="63"/>
                </a:cubicBezTo>
                <a:cubicBezTo>
                  <a:pt x="167" y="60"/>
                  <a:pt x="167" y="60"/>
                  <a:pt x="167" y="60"/>
                </a:cubicBezTo>
                <a:cubicBezTo>
                  <a:pt x="168" y="61"/>
                  <a:pt x="169" y="61"/>
                  <a:pt x="170" y="61"/>
                </a:cubicBezTo>
                <a:cubicBezTo>
                  <a:pt x="168" y="54"/>
                  <a:pt x="168" y="54"/>
                  <a:pt x="168" y="54"/>
                </a:cubicBezTo>
                <a:cubicBezTo>
                  <a:pt x="171" y="53"/>
                  <a:pt x="171" y="53"/>
                  <a:pt x="171" y="53"/>
                </a:cubicBezTo>
                <a:lnTo>
                  <a:pt x="174" y="62"/>
                </a:lnTo>
                <a:close/>
                <a:moveTo>
                  <a:pt x="165" y="39"/>
                </a:moveTo>
                <a:cubicBezTo>
                  <a:pt x="163" y="40"/>
                  <a:pt x="163" y="40"/>
                  <a:pt x="163" y="40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62" y="31"/>
                  <a:pt x="162" y="31"/>
                  <a:pt x="162" y="31"/>
                </a:cubicBezTo>
                <a:lnTo>
                  <a:pt x="165" y="39"/>
                </a:lnTo>
                <a:close/>
                <a:moveTo>
                  <a:pt x="145" y="56"/>
                </a:moveTo>
                <a:cubicBezTo>
                  <a:pt x="147" y="56"/>
                  <a:pt x="150" y="57"/>
                  <a:pt x="152" y="57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48" y="59"/>
                  <a:pt x="145" y="59"/>
                  <a:pt x="142" y="59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6" y="9"/>
                  <a:pt x="126" y="9"/>
                  <a:pt x="126" y="9"/>
                </a:cubicBezTo>
                <a:lnTo>
                  <a:pt x="145" y="56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3" name="Полилиния 387"/>
          <p:cNvSpPr>
            <a:spLocks noEditPoints="1"/>
          </p:cNvSpPr>
          <p:nvPr/>
        </p:nvSpPr>
        <p:spPr bwMode="auto">
          <a:xfrm>
            <a:off x="3232501" y="5213172"/>
            <a:ext cx="759684" cy="674268"/>
          </a:xfrm>
          <a:custGeom>
            <a:avLst/>
            <a:gdLst>
              <a:gd name="T0" fmla="*/ 212 w 248"/>
              <a:gd name="T1" fmla="*/ 167 h 220"/>
              <a:gd name="T2" fmla="*/ 219 w 248"/>
              <a:gd name="T3" fmla="*/ 75 h 220"/>
              <a:gd name="T4" fmla="*/ 52 w 248"/>
              <a:gd name="T5" fmla="*/ 110 h 220"/>
              <a:gd name="T6" fmla="*/ 100 w 248"/>
              <a:gd name="T7" fmla="*/ 139 h 220"/>
              <a:gd name="T8" fmla="*/ 96 w 248"/>
              <a:gd name="T9" fmla="*/ 138 h 220"/>
              <a:gd name="T10" fmla="*/ 35 w 248"/>
              <a:gd name="T11" fmla="*/ 192 h 220"/>
              <a:gd name="T12" fmla="*/ 0 w 248"/>
              <a:gd name="T13" fmla="*/ 219 h 220"/>
              <a:gd name="T14" fmla="*/ 3 w 248"/>
              <a:gd name="T15" fmla="*/ 220 h 220"/>
              <a:gd name="T16" fmla="*/ 69 w 248"/>
              <a:gd name="T17" fmla="*/ 163 h 220"/>
              <a:gd name="T18" fmla="*/ 97 w 248"/>
              <a:gd name="T19" fmla="*/ 206 h 220"/>
              <a:gd name="T20" fmla="*/ 134 w 248"/>
              <a:gd name="T21" fmla="*/ 201 h 220"/>
              <a:gd name="T22" fmla="*/ 137 w 248"/>
              <a:gd name="T23" fmla="*/ 200 h 220"/>
              <a:gd name="T24" fmla="*/ 18 w 248"/>
              <a:gd name="T25" fmla="*/ 207 h 220"/>
              <a:gd name="T26" fmla="*/ 24 w 248"/>
              <a:gd name="T27" fmla="*/ 200 h 220"/>
              <a:gd name="T28" fmla="*/ 26 w 248"/>
              <a:gd name="T29" fmla="*/ 159 h 220"/>
              <a:gd name="T30" fmla="*/ 25 w 248"/>
              <a:gd name="T31" fmla="*/ 162 h 220"/>
              <a:gd name="T32" fmla="*/ 40 w 248"/>
              <a:gd name="T33" fmla="*/ 182 h 220"/>
              <a:gd name="T34" fmla="*/ 54 w 248"/>
              <a:gd name="T35" fmla="*/ 174 h 220"/>
              <a:gd name="T36" fmla="*/ 49 w 248"/>
              <a:gd name="T37" fmla="*/ 169 h 220"/>
              <a:gd name="T38" fmla="*/ 59 w 248"/>
              <a:gd name="T39" fmla="*/ 166 h 220"/>
              <a:gd name="T40" fmla="*/ 73 w 248"/>
              <a:gd name="T41" fmla="*/ 159 h 220"/>
              <a:gd name="T42" fmla="*/ 80 w 248"/>
              <a:gd name="T43" fmla="*/ 153 h 220"/>
              <a:gd name="T44" fmla="*/ 208 w 248"/>
              <a:gd name="T45" fmla="*/ 75 h 220"/>
              <a:gd name="T46" fmla="*/ 200 w 248"/>
              <a:gd name="T47" fmla="*/ 70 h 220"/>
              <a:gd name="T48" fmla="*/ 197 w 248"/>
              <a:gd name="T49" fmla="*/ 83 h 220"/>
              <a:gd name="T50" fmla="*/ 180 w 248"/>
              <a:gd name="T51" fmla="*/ 56 h 220"/>
              <a:gd name="T52" fmla="*/ 178 w 248"/>
              <a:gd name="T53" fmla="*/ 59 h 220"/>
              <a:gd name="T54" fmla="*/ 167 w 248"/>
              <a:gd name="T55" fmla="*/ 48 h 220"/>
              <a:gd name="T56" fmla="*/ 160 w 248"/>
              <a:gd name="T57" fmla="*/ 43 h 220"/>
              <a:gd name="T58" fmla="*/ 87 w 248"/>
              <a:gd name="T59" fmla="*/ 85 h 220"/>
              <a:gd name="T60" fmla="*/ 108 w 248"/>
              <a:gd name="T61" fmla="*/ 98 h 220"/>
              <a:gd name="T62" fmla="*/ 116 w 248"/>
              <a:gd name="T63" fmla="*/ 102 h 220"/>
              <a:gd name="T64" fmla="*/ 104 w 248"/>
              <a:gd name="T65" fmla="*/ 136 h 220"/>
              <a:gd name="T66" fmla="*/ 104 w 248"/>
              <a:gd name="T67" fmla="*/ 142 h 220"/>
              <a:gd name="T68" fmla="*/ 120 w 248"/>
              <a:gd name="T69" fmla="*/ 125 h 220"/>
              <a:gd name="T70" fmla="*/ 101 w 248"/>
              <a:gd name="T71" fmla="*/ 167 h 220"/>
              <a:gd name="T72" fmla="*/ 104 w 248"/>
              <a:gd name="T73" fmla="*/ 167 h 220"/>
              <a:gd name="T74" fmla="*/ 100 w 248"/>
              <a:gd name="T75" fmla="*/ 182 h 220"/>
              <a:gd name="T76" fmla="*/ 99 w 248"/>
              <a:gd name="T77" fmla="*/ 191 h 220"/>
              <a:gd name="T78" fmla="*/ 135 w 248"/>
              <a:gd name="T79" fmla="*/ 111 h 220"/>
              <a:gd name="T80" fmla="*/ 139 w 248"/>
              <a:gd name="T81" fmla="*/ 109 h 220"/>
              <a:gd name="T82" fmla="*/ 140 w 248"/>
              <a:gd name="T83" fmla="*/ 110 h 220"/>
              <a:gd name="T84" fmla="*/ 132 w 248"/>
              <a:gd name="T85" fmla="*/ 117 h 220"/>
              <a:gd name="T86" fmla="*/ 160 w 248"/>
              <a:gd name="T87" fmla="*/ 97 h 220"/>
              <a:gd name="T88" fmla="*/ 169 w 248"/>
              <a:gd name="T89" fmla="*/ 96 h 220"/>
              <a:gd name="T90" fmla="*/ 170 w 248"/>
              <a:gd name="T91" fmla="*/ 93 h 220"/>
              <a:gd name="T92" fmla="*/ 173 w 248"/>
              <a:gd name="T93" fmla="*/ 90 h 220"/>
              <a:gd name="T94" fmla="*/ 175 w 248"/>
              <a:gd name="T95" fmla="*/ 93 h 220"/>
              <a:gd name="T96" fmla="*/ 188 w 248"/>
              <a:gd name="T97" fmla="*/ 96 h 220"/>
              <a:gd name="T98" fmla="*/ 181 w 248"/>
              <a:gd name="T99" fmla="*/ 129 h 220"/>
              <a:gd name="T100" fmla="*/ 184 w 248"/>
              <a:gd name="T101" fmla="*/ 130 h 220"/>
              <a:gd name="T102" fmla="*/ 179 w 248"/>
              <a:gd name="T103" fmla="*/ 144 h 220"/>
              <a:gd name="T104" fmla="*/ 178 w 248"/>
              <a:gd name="T105" fmla="*/ 153 h 220"/>
              <a:gd name="T106" fmla="*/ 180 w 248"/>
              <a:gd name="T107" fmla="*/ 169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220">
                <a:moveTo>
                  <a:pt x="220" y="81"/>
                </a:moveTo>
                <a:cubicBezTo>
                  <a:pt x="223" y="81"/>
                  <a:pt x="223" y="81"/>
                  <a:pt x="223" y="81"/>
                </a:cubicBezTo>
                <a:cubicBezTo>
                  <a:pt x="212" y="167"/>
                  <a:pt x="212" y="167"/>
                  <a:pt x="212" y="167"/>
                </a:cubicBezTo>
                <a:cubicBezTo>
                  <a:pt x="238" y="147"/>
                  <a:pt x="248" y="119"/>
                  <a:pt x="228" y="79"/>
                </a:cubicBezTo>
                <a:cubicBezTo>
                  <a:pt x="226" y="77"/>
                  <a:pt x="225" y="75"/>
                  <a:pt x="223" y="73"/>
                </a:cubicBezTo>
                <a:cubicBezTo>
                  <a:pt x="222" y="74"/>
                  <a:pt x="221" y="74"/>
                  <a:pt x="219" y="75"/>
                </a:cubicBezTo>
                <a:cubicBezTo>
                  <a:pt x="219" y="72"/>
                  <a:pt x="219" y="72"/>
                  <a:pt x="219" y="72"/>
                </a:cubicBezTo>
                <a:cubicBezTo>
                  <a:pt x="219" y="71"/>
                  <a:pt x="220" y="71"/>
                  <a:pt x="221" y="71"/>
                </a:cubicBezTo>
                <a:cubicBezTo>
                  <a:pt x="159" y="0"/>
                  <a:pt x="96" y="47"/>
                  <a:pt x="52" y="110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97" y="140"/>
                  <a:pt x="95" y="142"/>
                  <a:pt x="92" y="144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2" y="140"/>
                  <a:pt x="94" y="139"/>
                  <a:pt x="96" y="138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35" y="137"/>
                  <a:pt x="22" y="162"/>
                  <a:pt x="12" y="184"/>
                </a:cubicBezTo>
                <a:cubicBezTo>
                  <a:pt x="35" y="192"/>
                  <a:pt x="35" y="192"/>
                  <a:pt x="35" y="192"/>
                </a:cubicBezTo>
                <a:cubicBezTo>
                  <a:pt x="34" y="195"/>
                  <a:pt x="34" y="195"/>
                  <a:pt x="34" y="195"/>
                </a:cubicBezTo>
                <a:cubicBezTo>
                  <a:pt x="11" y="187"/>
                  <a:pt x="11" y="187"/>
                  <a:pt x="11" y="187"/>
                </a:cubicBezTo>
                <a:cubicBezTo>
                  <a:pt x="6" y="199"/>
                  <a:pt x="3" y="210"/>
                  <a:pt x="0" y="219"/>
                </a:cubicBezTo>
                <a:cubicBezTo>
                  <a:pt x="1" y="218"/>
                  <a:pt x="3" y="217"/>
                  <a:pt x="5" y="215"/>
                </a:cubicBezTo>
                <a:cubicBezTo>
                  <a:pt x="7" y="217"/>
                  <a:pt x="7" y="217"/>
                  <a:pt x="7" y="217"/>
                </a:cubicBezTo>
                <a:cubicBezTo>
                  <a:pt x="5" y="218"/>
                  <a:pt x="4" y="219"/>
                  <a:pt x="3" y="220"/>
                </a:cubicBezTo>
                <a:cubicBezTo>
                  <a:pt x="18" y="219"/>
                  <a:pt x="37" y="217"/>
                  <a:pt x="59" y="214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9" y="163"/>
                  <a:pt x="69" y="163"/>
                  <a:pt x="69" y="16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73" y="212"/>
                  <a:pt x="85" y="211"/>
                  <a:pt x="97" y="208"/>
                </a:cubicBezTo>
                <a:cubicBezTo>
                  <a:pt x="97" y="206"/>
                  <a:pt x="97" y="206"/>
                  <a:pt x="97" y="206"/>
                </a:cubicBezTo>
                <a:cubicBezTo>
                  <a:pt x="100" y="206"/>
                  <a:pt x="100" y="206"/>
                  <a:pt x="100" y="206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12" y="206"/>
                  <a:pt x="123" y="203"/>
                  <a:pt x="134" y="201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37" y="200"/>
                  <a:pt x="137" y="200"/>
                  <a:pt x="137" y="200"/>
                </a:cubicBezTo>
                <a:cubicBezTo>
                  <a:pt x="165" y="193"/>
                  <a:pt x="190" y="183"/>
                  <a:pt x="209" y="170"/>
                </a:cubicBezTo>
                <a:lnTo>
                  <a:pt x="220" y="81"/>
                </a:lnTo>
                <a:close/>
                <a:moveTo>
                  <a:pt x="18" y="207"/>
                </a:moveTo>
                <a:cubicBezTo>
                  <a:pt x="15" y="204"/>
                  <a:pt x="15" y="204"/>
                  <a:pt x="15" y="204"/>
                </a:cubicBezTo>
                <a:cubicBezTo>
                  <a:pt x="18" y="202"/>
                  <a:pt x="20" y="200"/>
                  <a:pt x="22" y="198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2" y="202"/>
                  <a:pt x="20" y="205"/>
                  <a:pt x="18" y="207"/>
                </a:cubicBezTo>
                <a:close/>
                <a:moveTo>
                  <a:pt x="25" y="162"/>
                </a:moveTo>
                <a:cubicBezTo>
                  <a:pt x="26" y="159"/>
                  <a:pt x="26" y="159"/>
                  <a:pt x="26" y="159"/>
                </a:cubicBezTo>
                <a:cubicBezTo>
                  <a:pt x="35" y="162"/>
                  <a:pt x="35" y="162"/>
                  <a:pt x="35" y="162"/>
                </a:cubicBezTo>
                <a:cubicBezTo>
                  <a:pt x="34" y="165"/>
                  <a:pt x="34" y="165"/>
                  <a:pt x="34" y="165"/>
                </a:cubicBezTo>
                <a:lnTo>
                  <a:pt x="25" y="162"/>
                </a:lnTo>
                <a:close/>
                <a:moveTo>
                  <a:pt x="36" y="190"/>
                </a:moveTo>
                <a:cubicBezTo>
                  <a:pt x="34" y="188"/>
                  <a:pt x="34" y="188"/>
                  <a:pt x="34" y="188"/>
                </a:cubicBezTo>
                <a:cubicBezTo>
                  <a:pt x="36" y="186"/>
                  <a:pt x="38" y="184"/>
                  <a:pt x="40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0" y="186"/>
                  <a:pt x="38" y="188"/>
                  <a:pt x="36" y="190"/>
                </a:cubicBezTo>
                <a:close/>
                <a:moveTo>
                  <a:pt x="54" y="174"/>
                </a:moveTo>
                <a:cubicBezTo>
                  <a:pt x="52" y="172"/>
                  <a:pt x="52" y="172"/>
                  <a:pt x="52" y="172"/>
                </a:cubicBezTo>
                <a:cubicBezTo>
                  <a:pt x="53" y="171"/>
                  <a:pt x="53" y="171"/>
                  <a:pt x="54" y="170"/>
                </a:cubicBezTo>
                <a:cubicBezTo>
                  <a:pt x="49" y="169"/>
                  <a:pt x="49" y="169"/>
                  <a:pt x="49" y="169"/>
                </a:cubicBezTo>
                <a:cubicBezTo>
                  <a:pt x="49" y="166"/>
                  <a:pt x="49" y="166"/>
                  <a:pt x="49" y="166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58" y="167"/>
                  <a:pt x="58" y="167"/>
                  <a:pt x="59" y="166"/>
                </a:cubicBezTo>
                <a:cubicBezTo>
                  <a:pt x="61" y="168"/>
                  <a:pt x="61" y="168"/>
                  <a:pt x="61" y="168"/>
                </a:cubicBezTo>
                <a:cubicBezTo>
                  <a:pt x="59" y="170"/>
                  <a:pt x="56" y="172"/>
                  <a:pt x="54" y="174"/>
                </a:cubicBezTo>
                <a:close/>
                <a:moveTo>
                  <a:pt x="73" y="159"/>
                </a:moveTo>
                <a:cubicBezTo>
                  <a:pt x="71" y="156"/>
                  <a:pt x="71" y="156"/>
                  <a:pt x="71" y="156"/>
                </a:cubicBezTo>
                <a:cubicBezTo>
                  <a:pt x="73" y="155"/>
                  <a:pt x="76" y="153"/>
                  <a:pt x="78" y="151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8" y="155"/>
                  <a:pt x="75" y="157"/>
                  <a:pt x="73" y="159"/>
                </a:cubicBezTo>
                <a:close/>
                <a:moveTo>
                  <a:pt x="200" y="70"/>
                </a:moveTo>
                <a:cubicBezTo>
                  <a:pt x="208" y="75"/>
                  <a:pt x="208" y="75"/>
                  <a:pt x="208" y="75"/>
                </a:cubicBezTo>
                <a:cubicBezTo>
                  <a:pt x="206" y="77"/>
                  <a:pt x="206" y="77"/>
                  <a:pt x="206" y="77"/>
                </a:cubicBezTo>
                <a:cubicBezTo>
                  <a:pt x="199" y="72"/>
                  <a:pt x="199" y="72"/>
                  <a:pt x="199" y="72"/>
                </a:cubicBezTo>
                <a:lnTo>
                  <a:pt x="200" y="70"/>
                </a:lnTo>
                <a:close/>
                <a:moveTo>
                  <a:pt x="204" y="77"/>
                </a:moveTo>
                <a:cubicBezTo>
                  <a:pt x="205" y="80"/>
                  <a:pt x="205" y="80"/>
                  <a:pt x="205" y="80"/>
                </a:cubicBezTo>
                <a:cubicBezTo>
                  <a:pt x="202" y="81"/>
                  <a:pt x="200" y="82"/>
                  <a:pt x="197" y="83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79"/>
                  <a:pt x="201" y="78"/>
                  <a:pt x="204" y="77"/>
                </a:cubicBezTo>
                <a:close/>
                <a:moveTo>
                  <a:pt x="180" y="56"/>
                </a:moveTo>
                <a:cubicBezTo>
                  <a:pt x="188" y="61"/>
                  <a:pt x="188" y="61"/>
                  <a:pt x="188" y="61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78" y="59"/>
                  <a:pt x="178" y="59"/>
                  <a:pt x="178" y="59"/>
                </a:cubicBezTo>
                <a:lnTo>
                  <a:pt x="180" y="56"/>
                </a:lnTo>
                <a:close/>
                <a:moveTo>
                  <a:pt x="160" y="43"/>
                </a:moveTo>
                <a:cubicBezTo>
                  <a:pt x="167" y="48"/>
                  <a:pt x="167" y="48"/>
                  <a:pt x="167" y="48"/>
                </a:cubicBezTo>
                <a:cubicBezTo>
                  <a:pt x="166" y="50"/>
                  <a:pt x="166" y="50"/>
                  <a:pt x="166" y="50"/>
                </a:cubicBezTo>
                <a:cubicBezTo>
                  <a:pt x="158" y="45"/>
                  <a:pt x="158" y="45"/>
                  <a:pt x="158" y="45"/>
                </a:cubicBezTo>
                <a:lnTo>
                  <a:pt x="160" y="43"/>
                </a:lnTo>
                <a:close/>
                <a:moveTo>
                  <a:pt x="94" y="92"/>
                </a:moveTo>
                <a:cubicBezTo>
                  <a:pt x="86" y="88"/>
                  <a:pt x="86" y="88"/>
                  <a:pt x="86" y="88"/>
                </a:cubicBezTo>
                <a:cubicBezTo>
                  <a:pt x="87" y="85"/>
                  <a:pt x="87" y="85"/>
                  <a:pt x="87" y="85"/>
                </a:cubicBezTo>
                <a:cubicBezTo>
                  <a:pt x="96" y="89"/>
                  <a:pt x="96" y="89"/>
                  <a:pt x="96" y="89"/>
                </a:cubicBezTo>
                <a:lnTo>
                  <a:pt x="94" y="92"/>
                </a:lnTo>
                <a:close/>
                <a:moveTo>
                  <a:pt x="108" y="98"/>
                </a:moveTo>
                <a:cubicBezTo>
                  <a:pt x="109" y="96"/>
                  <a:pt x="109" y="96"/>
                  <a:pt x="109" y="96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16" y="102"/>
                  <a:pt x="116" y="102"/>
                  <a:pt x="116" y="102"/>
                </a:cubicBezTo>
                <a:lnTo>
                  <a:pt x="108" y="98"/>
                </a:lnTo>
                <a:close/>
                <a:moveTo>
                  <a:pt x="104" y="142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107" y="143"/>
                  <a:pt x="107" y="143"/>
                  <a:pt x="107" y="143"/>
                </a:cubicBezTo>
                <a:lnTo>
                  <a:pt x="104" y="142"/>
                </a:lnTo>
                <a:close/>
                <a:moveTo>
                  <a:pt x="110" y="127"/>
                </a:moveTo>
                <a:cubicBezTo>
                  <a:pt x="113" y="126"/>
                  <a:pt x="115" y="124"/>
                  <a:pt x="118" y="122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17" y="127"/>
                  <a:pt x="115" y="128"/>
                  <a:pt x="112" y="130"/>
                </a:cubicBezTo>
                <a:lnTo>
                  <a:pt x="110" y="127"/>
                </a:lnTo>
                <a:close/>
                <a:moveTo>
                  <a:pt x="101" y="167"/>
                </a:moveTo>
                <a:cubicBezTo>
                  <a:pt x="102" y="158"/>
                  <a:pt x="102" y="158"/>
                  <a:pt x="102" y="158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4" y="167"/>
                  <a:pt x="104" y="167"/>
                  <a:pt x="104" y="167"/>
                </a:cubicBezTo>
                <a:lnTo>
                  <a:pt x="101" y="167"/>
                </a:lnTo>
                <a:close/>
                <a:moveTo>
                  <a:pt x="99" y="191"/>
                </a:moveTo>
                <a:cubicBezTo>
                  <a:pt x="100" y="182"/>
                  <a:pt x="100" y="182"/>
                  <a:pt x="100" y="182"/>
                </a:cubicBezTo>
                <a:cubicBezTo>
                  <a:pt x="103" y="182"/>
                  <a:pt x="103" y="182"/>
                  <a:pt x="103" y="182"/>
                </a:cubicBezTo>
                <a:cubicBezTo>
                  <a:pt x="102" y="191"/>
                  <a:pt x="102" y="191"/>
                  <a:pt x="102" y="191"/>
                </a:cubicBezTo>
                <a:lnTo>
                  <a:pt x="99" y="191"/>
                </a:lnTo>
                <a:close/>
                <a:moveTo>
                  <a:pt x="132" y="117"/>
                </a:moveTo>
                <a:cubicBezTo>
                  <a:pt x="131" y="114"/>
                  <a:pt x="131" y="114"/>
                  <a:pt x="131" y="114"/>
                </a:cubicBezTo>
                <a:cubicBezTo>
                  <a:pt x="132" y="113"/>
                  <a:pt x="134" y="112"/>
                  <a:pt x="135" y="111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7" y="114"/>
                  <a:pt x="135" y="115"/>
                  <a:pt x="132" y="117"/>
                </a:cubicBezTo>
                <a:close/>
                <a:moveTo>
                  <a:pt x="153" y="104"/>
                </a:moveTo>
                <a:cubicBezTo>
                  <a:pt x="152" y="102"/>
                  <a:pt x="152" y="102"/>
                  <a:pt x="152" y="102"/>
                </a:cubicBezTo>
                <a:cubicBezTo>
                  <a:pt x="154" y="100"/>
                  <a:pt x="157" y="99"/>
                  <a:pt x="160" y="97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58" y="101"/>
                  <a:pt x="156" y="103"/>
                  <a:pt x="153" y="104"/>
                </a:cubicBezTo>
                <a:close/>
                <a:moveTo>
                  <a:pt x="169" y="96"/>
                </a:moveTo>
                <a:cubicBezTo>
                  <a:pt x="105" y="56"/>
                  <a:pt x="105" y="56"/>
                  <a:pt x="105" y="56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70" y="93"/>
                  <a:pt x="170" y="93"/>
                  <a:pt x="170" y="93"/>
                </a:cubicBezTo>
                <a:lnTo>
                  <a:pt x="169" y="96"/>
                </a:lnTo>
                <a:close/>
                <a:moveTo>
                  <a:pt x="175" y="93"/>
                </a:moveTo>
                <a:cubicBezTo>
                  <a:pt x="173" y="90"/>
                  <a:pt x="173" y="90"/>
                  <a:pt x="173" y="90"/>
                </a:cubicBezTo>
                <a:cubicBezTo>
                  <a:pt x="176" y="89"/>
                  <a:pt x="179" y="88"/>
                  <a:pt x="182" y="86"/>
                </a:cubicBezTo>
                <a:cubicBezTo>
                  <a:pt x="183" y="89"/>
                  <a:pt x="183" y="89"/>
                  <a:pt x="183" y="89"/>
                </a:cubicBezTo>
                <a:cubicBezTo>
                  <a:pt x="180" y="90"/>
                  <a:pt x="177" y="92"/>
                  <a:pt x="175" y="93"/>
                </a:cubicBezTo>
                <a:close/>
                <a:moveTo>
                  <a:pt x="184" y="105"/>
                </a:moveTo>
                <a:cubicBezTo>
                  <a:pt x="185" y="96"/>
                  <a:pt x="185" y="96"/>
                  <a:pt x="185" y="96"/>
                </a:cubicBezTo>
                <a:cubicBezTo>
                  <a:pt x="188" y="96"/>
                  <a:pt x="188" y="96"/>
                  <a:pt x="188" y="96"/>
                </a:cubicBezTo>
                <a:cubicBezTo>
                  <a:pt x="187" y="105"/>
                  <a:pt x="187" y="105"/>
                  <a:pt x="187" y="105"/>
                </a:cubicBezTo>
                <a:lnTo>
                  <a:pt x="184" y="105"/>
                </a:lnTo>
                <a:close/>
                <a:moveTo>
                  <a:pt x="181" y="129"/>
                </a:moveTo>
                <a:cubicBezTo>
                  <a:pt x="182" y="120"/>
                  <a:pt x="182" y="120"/>
                  <a:pt x="182" y="120"/>
                </a:cubicBezTo>
                <a:cubicBezTo>
                  <a:pt x="185" y="121"/>
                  <a:pt x="185" y="121"/>
                  <a:pt x="185" y="121"/>
                </a:cubicBezTo>
                <a:cubicBezTo>
                  <a:pt x="184" y="130"/>
                  <a:pt x="184" y="130"/>
                  <a:pt x="184" y="130"/>
                </a:cubicBezTo>
                <a:lnTo>
                  <a:pt x="181" y="129"/>
                </a:lnTo>
                <a:close/>
                <a:moveTo>
                  <a:pt x="178" y="153"/>
                </a:moveTo>
                <a:cubicBezTo>
                  <a:pt x="179" y="144"/>
                  <a:pt x="179" y="144"/>
                  <a:pt x="179" y="144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1" y="154"/>
                  <a:pt x="181" y="154"/>
                  <a:pt x="181" y="154"/>
                </a:cubicBezTo>
                <a:lnTo>
                  <a:pt x="178" y="153"/>
                </a:lnTo>
                <a:close/>
                <a:moveTo>
                  <a:pt x="176" y="178"/>
                </a:moveTo>
                <a:cubicBezTo>
                  <a:pt x="177" y="169"/>
                  <a:pt x="177" y="169"/>
                  <a:pt x="177" y="169"/>
                </a:cubicBezTo>
                <a:cubicBezTo>
                  <a:pt x="180" y="169"/>
                  <a:pt x="180" y="169"/>
                  <a:pt x="180" y="169"/>
                </a:cubicBezTo>
                <a:cubicBezTo>
                  <a:pt x="179" y="178"/>
                  <a:pt x="179" y="178"/>
                  <a:pt x="179" y="178"/>
                </a:cubicBezTo>
                <a:lnTo>
                  <a:pt x="176" y="17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4" name="Полилиния 388"/>
          <p:cNvSpPr>
            <a:spLocks noEditPoints="1"/>
          </p:cNvSpPr>
          <p:nvPr/>
        </p:nvSpPr>
        <p:spPr bwMode="auto">
          <a:xfrm>
            <a:off x="3808412" y="5562600"/>
            <a:ext cx="305426" cy="437433"/>
          </a:xfrm>
          <a:custGeom>
            <a:avLst/>
            <a:gdLst>
              <a:gd name="T0" fmla="*/ 31 w 100"/>
              <a:gd name="T1" fmla="*/ 83 h 143"/>
              <a:gd name="T2" fmla="*/ 1 w 100"/>
              <a:gd name="T3" fmla="*/ 123 h 143"/>
              <a:gd name="T4" fmla="*/ 11 w 100"/>
              <a:gd name="T5" fmla="*/ 122 h 143"/>
              <a:gd name="T6" fmla="*/ 17 w 100"/>
              <a:gd name="T7" fmla="*/ 115 h 143"/>
              <a:gd name="T8" fmla="*/ 14 w 100"/>
              <a:gd name="T9" fmla="*/ 125 h 143"/>
              <a:gd name="T10" fmla="*/ 3 w 100"/>
              <a:gd name="T11" fmla="*/ 142 h 143"/>
              <a:gd name="T12" fmla="*/ 8 w 100"/>
              <a:gd name="T13" fmla="*/ 137 h 143"/>
              <a:gd name="T14" fmla="*/ 30 w 100"/>
              <a:gd name="T15" fmla="*/ 128 h 143"/>
              <a:gd name="T16" fmla="*/ 23 w 100"/>
              <a:gd name="T17" fmla="*/ 101 h 143"/>
              <a:gd name="T18" fmla="*/ 25 w 100"/>
              <a:gd name="T19" fmla="*/ 91 h 143"/>
              <a:gd name="T20" fmla="*/ 24 w 100"/>
              <a:gd name="T21" fmla="*/ 101 h 143"/>
              <a:gd name="T22" fmla="*/ 32 w 100"/>
              <a:gd name="T23" fmla="*/ 126 h 143"/>
              <a:gd name="T24" fmla="*/ 45 w 100"/>
              <a:gd name="T25" fmla="*/ 111 h 143"/>
              <a:gd name="T26" fmla="*/ 49 w 100"/>
              <a:gd name="T27" fmla="*/ 115 h 143"/>
              <a:gd name="T28" fmla="*/ 47 w 100"/>
              <a:gd name="T29" fmla="*/ 59 h 143"/>
              <a:gd name="T30" fmla="*/ 65 w 100"/>
              <a:gd name="T31" fmla="*/ 102 h 143"/>
              <a:gd name="T32" fmla="*/ 78 w 100"/>
              <a:gd name="T33" fmla="*/ 87 h 143"/>
              <a:gd name="T34" fmla="*/ 81 w 100"/>
              <a:gd name="T35" fmla="*/ 86 h 143"/>
              <a:gd name="T36" fmla="*/ 75 w 100"/>
              <a:gd name="T37" fmla="*/ 27 h 143"/>
              <a:gd name="T38" fmla="*/ 93 w 100"/>
              <a:gd name="T39" fmla="*/ 69 h 143"/>
              <a:gd name="T40" fmla="*/ 3 w 100"/>
              <a:gd name="T41" fmla="*/ 79 h 143"/>
              <a:gd name="T42" fmla="*/ 20 w 100"/>
              <a:gd name="T43" fmla="*/ 108 h 143"/>
              <a:gd name="T44" fmla="*/ 10 w 100"/>
              <a:gd name="T45" fmla="*/ 107 h 143"/>
              <a:gd name="T46" fmla="*/ 20 w 100"/>
              <a:gd name="T47" fmla="*/ 108 h 143"/>
              <a:gd name="T48" fmla="*/ 76 w 100"/>
              <a:gd name="T49" fmla="*/ 71 h 143"/>
              <a:gd name="T50" fmla="*/ 70 w 100"/>
              <a:gd name="T51" fmla="*/ 64 h 143"/>
              <a:gd name="T52" fmla="*/ 11 w 100"/>
              <a:gd name="T53" fmla="*/ 62 h 143"/>
              <a:gd name="T54" fmla="*/ 20 w 100"/>
              <a:gd name="T55" fmla="*/ 59 h 143"/>
              <a:gd name="T56" fmla="*/ 11 w 100"/>
              <a:gd name="T57" fmla="*/ 62 h 143"/>
              <a:gd name="T58" fmla="*/ 44 w 100"/>
              <a:gd name="T59" fmla="*/ 58 h 143"/>
              <a:gd name="T60" fmla="*/ 35 w 100"/>
              <a:gd name="T61" fmla="*/ 62 h 143"/>
              <a:gd name="T62" fmla="*/ 34 w 100"/>
              <a:gd name="T63" fmla="*/ 79 h 143"/>
              <a:gd name="T64" fmla="*/ 36 w 100"/>
              <a:gd name="T65" fmla="*/ 70 h 143"/>
              <a:gd name="T66" fmla="*/ 34 w 100"/>
              <a:gd name="T67" fmla="*/ 79 h 143"/>
              <a:gd name="T68" fmla="*/ 39 w 100"/>
              <a:gd name="T69" fmla="*/ 97 h 143"/>
              <a:gd name="T70" fmla="*/ 39 w 100"/>
              <a:gd name="T71" fmla="*/ 87 h 143"/>
              <a:gd name="T72" fmla="*/ 47 w 100"/>
              <a:gd name="T73" fmla="*/ 59 h 143"/>
              <a:gd name="T74" fmla="*/ 50 w 100"/>
              <a:gd name="T75" fmla="*/ 49 h 143"/>
              <a:gd name="T76" fmla="*/ 47 w 100"/>
              <a:gd name="T77" fmla="*/ 59 h 143"/>
              <a:gd name="T78" fmla="*/ 65 w 100"/>
              <a:gd name="T79" fmla="*/ 30 h 143"/>
              <a:gd name="T80" fmla="*/ 61 w 100"/>
              <a:gd name="T81" fmla="*/ 39 h 143"/>
              <a:gd name="T82" fmla="*/ 65 w 100"/>
              <a:gd name="T83" fmla="*/ 50 h 143"/>
              <a:gd name="T84" fmla="*/ 64 w 100"/>
              <a:gd name="T85" fmla="*/ 40 h 143"/>
              <a:gd name="T86" fmla="*/ 65 w 100"/>
              <a:gd name="T87" fmla="*/ 50 h 143"/>
              <a:gd name="T88" fmla="*/ 69 w 100"/>
              <a:gd name="T89" fmla="*/ 29 h 143"/>
              <a:gd name="T90" fmla="*/ 60 w 100"/>
              <a:gd name="T91" fmla="*/ 25 h 143"/>
              <a:gd name="T92" fmla="*/ 45 w 100"/>
              <a:gd name="T93" fmla="*/ 23 h 143"/>
              <a:gd name="T94" fmla="*/ 35 w 100"/>
              <a:gd name="T95" fmla="*/ 24 h 143"/>
              <a:gd name="T96" fmla="*/ 45 w 100"/>
              <a:gd name="T97" fmla="*/ 23 h 143"/>
              <a:gd name="T98" fmla="*/ 55 w 100"/>
              <a:gd name="T99" fmla="*/ 46 h 143"/>
              <a:gd name="T100" fmla="*/ 16 w 100"/>
              <a:gd name="T101" fmla="*/ 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0" h="143">
                <a:moveTo>
                  <a:pt x="32" y="80"/>
                </a:moveTo>
                <a:cubicBezTo>
                  <a:pt x="31" y="83"/>
                  <a:pt x="31" y="83"/>
                  <a:pt x="31" y="83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96"/>
                  <a:pt x="0" y="111"/>
                  <a:pt x="1" y="123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2" y="119"/>
                  <a:pt x="13" y="117"/>
                  <a:pt x="14" y="114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6" y="118"/>
                  <a:pt x="15" y="120"/>
                  <a:pt x="14" y="123"/>
                </a:cubicBezTo>
                <a:cubicBezTo>
                  <a:pt x="14" y="125"/>
                  <a:pt x="14" y="125"/>
                  <a:pt x="14" y="125"/>
                </a:cubicBezTo>
                <a:cubicBezTo>
                  <a:pt x="1" y="127"/>
                  <a:pt x="1" y="127"/>
                  <a:pt x="1" y="127"/>
                </a:cubicBezTo>
                <a:cubicBezTo>
                  <a:pt x="2" y="133"/>
                  <a:pt x="2" y="138"/>
                  <a:pt x="3" y="142"/>
                </a:cubicBezTo>
                <a:cubicBezTo>
                  <a:pt x="4" y="141"/>
                  <a:pt x="4" y="139"/>
                  <a:pt x="5" y="136"/>
                </a:cubicBezTo>
                <a:cubicBezTo>
                  <a:pt x="8" y="137"/>
                  <a:pt x="8" y="137"/>
                  <a:pt x="8" y="137"/>
                </a:cubicBezTo>
                <a:cubicBezTo>
                  <a:pt x="7" y="140"/>
                  <a:pt x="7" y="141"/>
                  <a:pt x="6" y="143"/>
                </a:cubicBezTo>
                <a:cubicBezTo>
                  <a:pt x="12" y="139"/>
                  <a:pt x="21" y="134"/>
                  <a:pt x="30" y="128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2" y="97"/>
                  <a:pt x="23" y="94"/>
                  <a:pt x="25" y="91"/>
                </a:cubicBezTo>
                <a:cubicBezTo>
                  <a:pt x="27" y="93"/>
                  <a:pt x="27" y="93"/>
                  <a:pt x="27" y="93"/>
                </a:cubicBezTo>
                <a:cubicBezTo>
                  <a:pt x="26" y="95"/>
                  <a:pt x="25" y="98"/>
                  <a:pt x="24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7" y="123"/>
                  <a:pt x="42" y="120"/>
                  <a:pt x="47" y="116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4" y="111"/>
                  <a:pt x="58" y="108"/>
                  <a:pt x="62" y="104"/>
                </a:cubicBezTo>
                <a:cubicBezTo>
                  <a:pt x="47" y="59"/>
                  <a:pt x="47" y="59"/>
                  <a:pt x="47" y="59"/>
                </a:cubicBezTo>
                <a:cubicBezTo>
                  <a:pt x="50" y="58"/>
                  <a:pt x="50" y="58"/>
                  <a:pt x="50" y="58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70" y="98"/>
                  <a:pt x="75" y="93"/>
                  <a:pt x="79" y="89"/>
                </a:cubicBezTo>
                <a:cubicBezTo>
                  <a:pt x="78" y="87"/>
                  <a:pt x="78" y="87"/>
                  <a:pt x="78" y="87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5" y="82"/>
                  <a:pt x="88" y="77"/>
                  <a:pt x="91" y="72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6"/>
                  <a:pt x="78" y="26"/>
                  <a:pt x="78" y="26"/>
                </a:cubicBezTo>
                <a:cubicBezTo>
                  <a:pt x="93" y="69"/>
                  <a:pt x="93" y="69"/>
                  <a:pt x="93" y="69"/>
                </a:cubicBezTo>
                <a:cubicBezTo>
                  <a:pt x="100" y="53"/>
                  <a:pt x="98" y="38"/>
                  <a:pt x="79" y="24"/>
                </a:cubicBezTo>
                <a:cubicBezTo>
                  <a:pt x="29" y="0"/>
                  <a:pt x="9" y="38"/>
                  <a:pt x="3" y="79"/>
                </a:cubicBezTo>
                <a:lnTo>
                  <a:pt x="32" y="80"/>
                </a:lnTo>
                <a:close/>
                <a:moveTo>
                  <a:pt x="20" y="108"/>
                </a:moveTo>
                <a:cubicBezTo>
                  <a:pt x="11" y="110"/>
                  <a:pt x="11" y="110"/>
                  <a:pt x="11" y="110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9" y="105"/>
                  <a:pt x="19" y="105"/>
                  <a:pt x="19" y="105"/>
                </a:cubicBezTo>
                <a:lnTo>
                  <a:pt x="20" y="108"/>
                </a:lnTo>
                <a:close/>
                <a:moveTo>
                  <a:pt x="73" y="63"/>
                </a:moveTo>
                <a:cubicBezTo>
                  <a:pt x="76" y="71"/>
                  <a:pt x="76" y="71"/>
                  <a:pt x="76" y="71"/>
                </a:cubicBezTo>
                <a:cubicBezTo>
                  <a:pt x="73" y="72"/>
                  <a:pt x="73" y="72"/>
                  <a:pt x="73" y="72"/>
                </a:cubicBezTo>
                <a:cubicBezTo>
                  <a:pt x="70" y="64"/>
                  <a:pt x="70" y="64"/>
                  <a:pt x="70" y="64"/>
                </a:cubicBezTo>
                <a:lnTo>
                  <a:pt x="73" y="63"/>
                </a:lnTo>
                <a:close/>
                <a:moveTo>
                  <a:pt x="11" y="62"/>
                </a:moveTo>
                <a:cubicBezTo>
                  <a:pt x="11" y="59"/>
                  <a:pt x="11" y="59"/>
                  <a:pt x="11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2"/>
                  <a:pt x="20" y="62"/>
                  <a:pt x="20" y="62"/>
                </a:cubicBezTo>
                <a:lnTo>
                  <a:pt x="11" y="62"/>
                </a:lnTo>
                <a:close/>
                <a:moveTo>
                  <a:pt x="35" y="59"/>
                </a:moveTo>
                <a:cubicBezTo>
                  <a:pt x="44" y="58"/>
                  <a:pt x="44" y="58"/>
                  <a:pt x="44" y="58"/>
                </a:cubicBezTo>
                <a:cubicBezTo>
                  <a:pt x="44" y="61"/>
                  <a:pt x="44" y="61"/>
                  <a:pt x="44" y="61"/>
                </a:cubicBezTo>
                <a:cubicBezTo>
                  <a:pt x="35" y="62"/>
                  <a:pt x="35" y="62"/>
                  <a:pt x="35" y="62"/>
                </a:cubicBezTo>
                <a:lnTo>
                  <a:pt x="35" y="59"/>
                </a:lnTo>
                <a:close/>
                <a:moveTo>
                  <a:pt x="34" y="79"/>
                </a:moveTo>
                <a:cubicBezTo>
                  <a:pt x="32" y="78"/>
                  <a:pt x="32" y="78"/>
                  <a:pt x="32" y="78"/>
                </a:cubicBezTo>
                <a:cubicBezTo>
                  <a:pt x="33" y="75"/>
                  <a:pt x="35" y="73"/>
                  <a:pt x="36" y="70"/>
                </a:cubicBezTo>
                <a:cubicBezTo>
                  <a:pt x="39" y="71"/>
                  <a:pt x="39" y="71"/>
                  <a:pt x="39" y="71"/>
                </a:cubicBezTo>
                <a:cubicBezTo>
                  <a:pt x="37" y="74"/>
                  <a:pt x="36" y="77"/>
                  <a:pt x="34" y="79"/>
                </a:cubicBezTo>
                <a:close/>
                <a:moveTo>
                  <a:pt x="42" y="96"/>
                </a:moveTo>
                <a:cubicBezTo>
                  <a:pt x="39" y="97"/>
                  <a:pt x="39" y="97"/>
                  <a:pt x="39" y="97"/>
                </a:cubicBezTo>
                <a:cubicBezTo>
                  <a:pt x="36" y="88"/>
                  <a:pt x="36" y="88"/>
                  <a:pt x="36" y="88"/>
                </a:cubicBezTo>
                <a:cubicBezTo>
                  <a:pt x="39" y="87"/>
                  <a:pt x="39" y="87"/>
                  <a:pt x="39" y="87"/>
                </a:cubicBezTo>
                <a:lnTo>
                  <a:pt x="42" y="96"/>
                </a:lnTo>
                <a:close/>
                <a:moveTo>
                  <a:pt x="47" y="59"/>
                </a:moveTo>
                <a:cubicBezTo>
                  <a:pt x="44" y="57"/>
                  <a:pt x="44" y="57"/>
                  <a:pt x="44" y="57"/>
                </a:cubicBezTo>
                <a:cubicBezTo>
                  <a:pt x="46" y="54"/>
                  <a:pt x="48" y="52"/>
                  <a:pt x="50" y="49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4"/>
                  <a:pt x="49" y="56"/>
                  <a:pt x="47" y="59"/>
                </a:cubicBezTo>
                <a:close/>
                <a:moveTo>
                  <a:pt x="59" y="37"/>
                </a:moveTo>
                <a:cubicBezTo>
                  <a:pt x="61" y="35"/>
                  <a:pt x="63" y="32"/>
                  <a:pt x="65" y="30"/>
                </a:cubicBezTo>
                <a:cubicBezTo>
                  <a:pt x="67" y="32"/>
                  <a:pt x="67" y="32"/>
                  <a:pt x="67" y="32"/>
                </a:cubicBezTo>
                <a:cubicBezTo>
                  <a:pt x="65" y="34"/>
                  <a:pt x="63" y="37"/>
                  <a:pt x="61" y="39"/>
                </a:cubicBezTo>
                <a:lnTo>
                  <a:pt x="59" y="37"/>
                </a:lnTo>
                <a:close/>
                <a:moveTo>
                  <a:pt x="65" y="50"/>
                </a:moveTo>
                <a:cubicBezTo>
                  <a:pt x="62" y="41"/>
                  <a:pt x="62" y="41"/>
                  <a:pt x="62" y="41"/>
                </a:cubicBezTo>
                <a:cubicBezTo>
                  <a:pt x="64" y="40"/>
                  <a:pt x="64" y="40"/>
                  <a:pt x="64" y="40"/>
                </a:cubicBezTo>
                <a:cubicBezTo>
                  <a:pt x="67" y="49"/>
                  <a:pt x="67" y="49"/>
                  <a:pt x="67" y="49"/>
                </a:cubicBezTo>
                <a:lnTo>
                  <a:pt x="65" y="50"/>
                </a:lnTo>
                <a:close/>
                <a:moveTo>
                  <a:pt x="69" y="26"/>
                </a:moveTo>
                <a:cubicBezTo>
                  <a:pt x="69" y="29"/>
                  <a:pt x="69" y="29"/>
                  <a:pt x="69" y="29"/>
                </a:cubicBezTo>
                <a:cubicBezTo>
                  <a:pt x="59" y="28"/>
                  <a:pt x="59" y="28"/>
                  <a:pt x="59" y="28"/>
                </a:cubicBezTo>
                <a:cubicBezTo>
                  <a:pt x="60" y="25"/>
                  <a:pt x="60" y="25"/>
                  <a:pt x="60" y="25"/>
                </a:cubicBezTo>
                <a:lnTo>
                  <a:pt x="69" y="26"/>
                </a:lnTo>
                <a:close/>
                <a:moveTo>
                  <a:pt x="45" y="23"/>
                </a:moveTo>
                <a:cubicBezTo>
                  <a:pt x="44" y="26"/>
                  <a:pt x="44" y="26"/>
                  <a:pt x="44" y="26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1"/>
                  <a:pt x="36" y="21"/>
                  <a:pt x="36" y="21"/>
                </a:cubicBezTo>
                <a:lnTo>
                  <a:pt x="45" y="23"/>
                </a:lnTo>
                <a:close/>
                <a:moveTo>
                  <a:pt x="55" y="43"/>
                </a:moveTo>
                <a:cubicBezTo>
                  <a:pt x="55" y="46"/>
                  <a:pt x="55" y="46"/>
                  <a:pt x="55" y="46"/>
                </a:cubicBezTo>
                <a:cubicBezTo>
                  <a:pt x="15" y="42"/>
                  <a:pt x="15" y="42"/>
                  <a:pt x="15" y="42"/>
                </a:cubicBezTo>
                <a:cubicBezTo>
                  <a:pt x="16" y="39"/>
                  <a:pt x="16" y="39"/>
                  <a:pt x="16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5" name="Полилиния 389"/>
          <p:cNvSpPr>
            <a:spLocks noEditPoints="1"/>
          </p:cNvSpPr>
          <p:nvPr/>
        </p:nvSpPr>
        <p:spPr bwMode="auto">
          <a:xfrm>
            <a:off x="6261509" y="1998553"/>
            <a:ext cx="583535" cy="366831"/>
          </a:xfrm>
          <a:custGeom>
            <a:avLst/>
            <a:gdLst>
              <a:gd name="T0" fmla="*/ 88 w 189"/>
              <a:gd name="T1" fmla="*/ 44 h 119"/>
              <a:gd name="T2" fmla="*/ 76 w 189"/>
              <a:gd name="T3" fmla="*/ 8 h 119"/>
              <a:gd name="T4" fmla="*/ 28 w 189"/>
              <a:gd name="T5" fmla="*/ 34 h 119"/>
              <a:gd name="T6" fmla="*/ 30 w 189"/>
              <a:gd name="T7" fmla="*/ 37 h 119"/>
              <a:gd name="T8" fmla="*/ 30 w 189"/>
              <a:gd name="T9" fmla="*/ 37 h 119"/>
              <a:gd name="T10" fmla="*/ 26 w 189"/>
              <a:gd name="T11" fmla="*/ 37 h 119"/>
              <a:gd name="T12" fmla="*/ 21 w 189"/>
              <a:gd name="T13" fmla="*/ 33 h 119"/>
              <a:gd name="T14" fmla="*/ 20 w 189"/>
              <a:gd name="T15" fmla="*/ 23 h 119"/>
              <a:gd name="T16" fmla="*/ 2 w 189"/>
              <a:gd name="T17" fmla="*/ 32 h 119"/>
              <a:gd name="T18" fmla="*/ 6 w 189"/>
              <a:gd name="T19" fmla="*/ 35 h 119"/>
              <a:gd name="T20" fmla="*/ 0 w 189"/>
              <a:gd name="T21" fmla="*/ 35 h 119"/>
              <a:gd name="T22" fmla="*/ 58 w 189"/>
              <a:gd name="T23" fmla="*/ 39 h 119"/>
              <a:gd name="T24" fmla="*/ 31 w 189"/>
              <a:gd name="T25" fmla="*/ 62 h 119"/>
              <a:gd name="T26" fmla="*/ 53 w 189"/>
              <a:gd name="T27" fmla="*/ 74 h 119"/>
              <a:gd name="T28" fmla="*/ 52 w 189"/>
              <a:gd name="T29" fmla="*/ 78 h 119"/>
              <a:gd name="T30" fmla="*/ 121 w 189"/>
              <a:gd name="T31" fmla="*/ 56 h 119"/>
              <a:gd name="T32" fmla="*/ 73 w 189"/>
              <a:gd name="T33" fmla="*/ 93 h 119"/>
              <a:gd name="T34" fmla="*/ 172 w 189"/>
              <a:gd name="T35" fmla="*/ 79 h 119"/>
              <a:gd name="T36" fmla="*/ 125 w 189"/>
              <a:gd name="T37" fmla="*/ 116 h 119"/>
              <a:gd name="T38" fmla="*/ 79 w 189"/>
              <a:gd name="T39" fmla="*/ 8 h 119"/>
              <a:gd name="T40" fmla="*/ 45 w 189"/>
              <a:gd name="T41" fmla="*/ 39 h 119"/>
              <a:gd name="T42" fmla="*/ 48 w 189"/>
              <a:gd name="T43" fmla="*/ 36 h 119"/>
              <a:gd name="T44" fmla="*/ 48 w 189"/>
              <a:gd name="T45" fmla="*/ 30 h 119"/>
              <a:gd name="T46" fmla="*/ 54 w 189"/>
              <a:gd name="T47" fmla="*/ 37 h 119"/>
              <a:gd name="T48" fmla="*/ 69 w 189"/>
              <a:gd name="T49" fmla="*/ 43 h 119"/>
              <a:gd name="T50" fmla="*/ 79 w 189"/>
              <a:gd name="T51" fmla="*/ 41 h 119"/>
              <a:gd name="T52" fmla="*/ 69 w 189"/>
              <a:gd name="T53" fmla="*/ 43 h 119"/>
              <a:gd name="T54" fmla="*/ 67 w 189"/>
              <a:gd name="T55" fmla="*/ 67 h 119"/>
              <a:gd name="T56" fmla="*/ 72 w 189"/>
              <a:gd name="T57" fmla="*/ 59 h 119"/>
              <a:gd name="T58" fmla="*/ 117 w 189"/>
              <a:gd name="T59" fmla="*/ 94 h 119"/>
              <a:gd name="T60" fmla="*/ 108 w 189"/>
              <a:gd name="T61" fmla="*/ 97 h 119"/>
              <a:gd name="T62" fmla="*/ 117 w 189"/>
              <a:gd name="T63" fmla="*/ 94 h 119"/>
              <a:gd name="T64" fmla="*/ 129 w 189"/>
              <a:gd name="T65" fmla="*/ 85 h 119"/>
              <a:gd name="T66" fmla="*/ 135 w 189"/>
              <a:gd name="T67" fmla="*/ 77 h 119"/>
              <a:gd name="T68" fmla="*/ 107 w 189"/>
              <a:gd name="T69" fmla="*/ 21 h 119"/>
              <a:gd name="T70" fmla="*/ 113 w 189"/>
              <a:gd name="T71" fmla="*/ 29 h 119"/>
              <a:gd name="T72" fmla="*/ 107 w 189"/>
              <a:gd name="T73" fmla="*/ 21 h 119"/>
              <a:gd name="T74" fmla="*/ 102 w 189"/>
              <a:gd name="T75" fmla="*/ 46 h 119"/>
              <a:gd name="T76" fmla="*/ 93 w 189"/>
              <a:gd name="T77" fmla="*/ 47 h 119"/>
              <a:gd name="T78" fmla="*/ 85 w 189"/>
              <a:gd name="T79" fmla="*/ 50 h 119"/>
              <a:gd name="T80" fmla="*/ 92 w 189"/>
              <a:gd name="T81" fmla="*/ 49 h 119"/>
              <a:gd name="T82" fmla="*/ 85 w 189"/>
              <a:gd name="T83" fmla="*/ 50 h 119"/>
              <a:gd name="T84" fmla="*/ 117 w 189"/>
              <a:gd name="T85" fmla="*/ 52 h 119"/>
              <a:gd name="T86" fmla="*/ 117 w 189"/>
              <a:gd name="T87" fmla="*/ 43 h 119"/>
              <a:gd name="T88" fmla="*/ 126 w 189"/>
              <a:gd name="T89" fmla="*/ 53 h 119"/>
              <a:gd name="T90" fmla="*/ 116 w 189"/>
              <a:gd name="T91" fmla="*/ 53 h 119"/>
              <a:gd name="T92" fmla="*/ 152 w 189"/>
              <a:gd name="T93" fmla="*/ 65 h 119"/>
              <a:gd name="T94" fmla="*/ 149 w 189"/>
              <a:gd name="T95" fmla="*/ 71 h 119"/>
              <a:gd name="T96" fmla="*/ 170 w 189"/>
              <a:gd name="T97" fmla="*/ 70 h 119"/>
              <a:gd name="T98" fmla="*/ 171 w 189"/>
              <a:gd name="T99" fmla="*/ 71 h 119"/>
              <a:gd name="T100" fmla="*/ 162 w 189"/>
              <a:gd name="T101" fmla="*/ 70 h 119"/>
              <a:gd name="T102" fmla="*/ 167 w 189"/>
              <a:gd name="T103" fmla="*/ 69 h 119"/>
              <a:gd name="T104" fmla="*/ 169 w 189"/>
              <a:gd name="T105" fmla="*/ 61 h 119"/>
              <a:gd name="T106" fmla="*/ 166 w 189"/>
              <a:gd name="T107" fmla="*/ 46 h 119"/>
              <a:gd name="T108" fmla="*/ 162 w 189"/>
              <a:gd name="T109" fmla="*/ 38 h 119"/>
              <a:gd name="T110" fmla="*/ 166 w 189"/>
              <a:gd name="T111" fmla="*/ 46 h 119"/>
              <a:gd name="T112" fmla="*/ 149 w 189"/>
              <a:gd name="T113" fmla="*/ 61 h 119"/>
              <a:gd name="T114" fmla="*/ 139 w 189"/>
              <a:gd name="T115" fmla="*/ 61 h 119"/>
              <a:gd name="T116" fmla="*/ 130 w 189"/>
              <a:gd name="T117" fmla="*/ 10 h 119"/>
              <a:gd name="T118" fmla="*/ 143 w 189"/>
              <a:gd name="T119" fmla="*/ 5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" h="119">
                <a:moveTo>
                  <a:pt x="79" y="8"/>
                </a:moveTo>
                <a:cubicBezTo>
                  <a:pt x="88" y="44"/>
                  <a:pt x="88" y="44"/>
                  <a:pt x="88" y="44"/>
                </a:cubicBezTo>
                <a:cubicBezTo>
                  <a:pt x="85" y="45"/>
                  <a:pt x="85" y="45"/>
                  <a:pt x="85" y="45"/>
                </a:cubicBezTo>
                <a:cubicBezTo>
                  <a:pt x="76" y="8"/>
                  <a:pt x="76" y="8"/>
                  <a:pt x="76" y="8"/>
                </a:cubicBezTo>
                <a:cubicBezTo>
                  <a:pt x="57" y="11"/>
                  <a:pt x="38" y="17"/>
                  <a:pt x="23" y="22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30" y="34"/>
                  <a:pt x="30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6" y="37"/>
                  <a:pt x="26" y="37"/>
                  <a:pt x="26" y="37"/>
                </a:cubicBezTo>
                <a:cubicBezTo>
                  <a:pt x="24" y="37"/>
                  <a:pt x="23" y="37"/>
                  <a:pt x="21" y="36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4"/>
                  <a:pt x="23" y="34"/>
                  <a:pt x="25" y="34"/>
                </a:cubicBezTo>
                <a:cubicBezTo>
                  <a:pt x="20" y="23"/>
                  <a:pt x="20" y="23"/>
                  <a:pt x="20" y="23"/>
                </a:cubicBezTo>
                <a:cubicBezTo>
                  <a:pt x="12" y="26"/>
                  <a:pt x="5" y="29"/>
                  <a:pt x="0" y="32"/>
                </a:cubicBezTo>
                <a:cubicBezTo>
                  <a:pt x="0" y="32"/>
                  <a:pt x="1" y="32"/>
                  <a:pt x="2" y="32"/>
                </a:cubicBezTo>
                <a:cubicBezTo>
                  <a:pt x="3" y="32"/>
                  <a:pt x="4" y="32"/>
                  <a:pt x="6" y="32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5"/>
                  <a:pt x="2" y="35"/>
                </a:cubicBezTo>
                <a:cubicBezTo>
                  <a:pt x="1" y="35"/>
                  <a:pt x="1" y="35"/>
                  <a:pt x="0" y="35"/>
                </a:cubicBezTo>
                <a:cubicBezTo>
                  <a:pt x="8" y="42"/>
                  <a:pt x="17" y="50"/>
                  <a:pt x="29" y="60"/>
                </a:cubicBezTo>
                <a:cubicBezTo>
                  <a:pt x="58" y="39"/>
                  <a:pt x="58" y="39"/>
                  <a:pt x="58" y="39"/>
                </a:cubicBezTo>
                <a:cubicBezTo>
                  <a:pt x="60" y="42"/>
                  <a:pt x="60" y="42"/>
                  <a:pt x="60" y="42"/>
                </a:cubicBezTo>
                <a:cubicBezTo>
                  <a:pt x="31" y="62"/>
                  <a:pt x="31" y="62"/>
                  <a:pt x="31" y="62"/>
                </a:cubicBezTo>
                <a:cubicBezTo>
                  <a:pt x="37" y="67"/>
                  <a:pt x="43" y="72"/>
                  <a:pt x="49" y="76"/>
                </a:cubicBezTo>
                <a:cubicBezTo>
                  <a:pt x="53" y="74"/>
                  <a:pt x="53" y="74"/>
                  <a:pt x="53" y="74"/>
                </a:cubicBezTo>
                <a:cubicBezTo>
                  <a:pt x="55" y="76"/>
                  <a:pt x="55" y="76"/>
                  <a:pt x="55" y="76"/>
                </a:cubicBezTo>
                <a:cubicBezTo>
                  <a:pt x="52" y="78"/>
                  <a:pt x="52" y="78"/>
                  <a:pt x="52" y="78"/>
                </a:cubicBezTo>
                <a:cubicBezTo>
                  <a:pt x="58" y="83"/>
                  <a:pt x="64" y="87"/>
                  <a:pt x="71" y="92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73" y="93"/>
                  <a:pt x="73" y="93"/>
                  <a:pt x="73" y="93"/>
                </a:cubicBezTo>
                <a:cubicBezTo>
                  <a:pt x="89" y="104"/>
                  <a:pt x="106" y="112"/>
                  <a:pt x="121" y="115"/>
                </a:cubicBezTo>
                <a:cubicBezTo>
                  <a:pt x="172" y="79"/>
                  <a:pt x="172" y="79"/>
                  <a:pt x="172" y="79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47" y="119"/>
                  <a:pt x="166" y="111"/>
                  <a:pt x="177" y="83"/>
                </a:cubicBezTo>
                <a:cubicBezTo>
                  <a:pt x="189" y="11"/>
                  <a:pt x="133" y="0"/>
                  <a:pt x="79" y="8"/>
                </a:cubicBezTo>
                <a:close/>
                <a:moveTo>
                  <a:pt x="54" y="40"/>
                </a:moveTo>
                <a:cubicBezTo>
                  <a:pt x="51" y="40"/>
                  <a:pt x="48" y="39"/>
                  <a:pt x="45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6" y="36"/>
                  <a:pt x="47" y="36"/>
                  <a:pt x="48" y="36"/>
                </a:cubicBezTo>
                <a:cubicBezTo>
                  <a:pt x="45" y="31"/>
                  <a:pt x="45" y="31"/>
                  <a:pt x="45" y="31"/>
                </a:cubicBezTo>
                <a:cubicBezTo>
                  <a:pt x="48" y="30"/>
                  <a:pt x="48" y="30"/>
                  <a:pt x="48" y="30"/>
                </a:cubicBezTo>
                <a:cubicBezTo>
                  <a:pt x="52" y="37"/>
                  <a:pt x="52" y="37"/>
                  <a:pt x="52" y="37"/>
                </a:cubicBezTo>
                <a:cubicBezTo>
                  <a:pt x="53" y="37"/>
                  <a:pt x="54" y="37"/>
                  <a:pt x="54" y="37"/>
                </a:cubicBezTo>
                <a:lnTo>
                  <a:pt x="54" y="40"/>
                </a:lnTo>
                <a:close/>
                <a:moveTo>
                  <a:pt x="69" y="43"/>
                </a:moveTo>
                <a:cubicBezTo>
                  <a:pt x="70" y="40"/>
                  <a:pt x="70" y="40"/>
                  <a:pt x="70" y="40"/>
                </a:cubicBezTo>
                <a:cubicBezTo>
                  <a:pt x="73" y="40"/>
                  <a:pt x="76" y="41"/>
                  <a:pt x="79" y="41"/>
                </a:cubicBezTo>
                <a:cubicBezTo>
                  <a:pt x="78" y="44"/>
                  <a:pt x="78" y="44"/>
                  <a:pt x="78" y="44"/>
                </a:cubicBezTo>
                <a:cubicBezTo>
                  <a:pt x="75" y="44"/>
                  <a:pt x="72" y="43"/>
                  <a:pt x="69" y="43"/>
                </a:cubicBezTo>
                <a:close/>
                <a:moveTo>
                  <a:pt x="74" y="61"/>
                </a:moveTo>
                <a:cubicBezTo>
                  <a:pt x="67" y="67"/>
                  <a:pt x="67" y="67"/>
                  <a:pt x="67" y="67"/>
                </a:cubicBezTo>
                <a:cubicBezTo>
                  <a:pt x="65" y="64"/>
                  <a:pt x="65" y="64"/>
                  <a:pt x="65" y="64"/>
                </a:cubicBezTo>
                <a:cubicBezTo>
                  <a:pt x="72" y="59"/>
                  <a:pt x="72" y="59"/>
                  <a:pt x="72" y="59"/>
                </a:cubicBezTo>
                <a:lnTo>
                  <a:pt x="74" y="61"/>
                </a:lnTo>
                <a:close/>
                <a:moveTo>
                  <a:pt x="117" y="94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15" y="92"/>
                  <a:pt x="115" y="92"/>
                  <a:pt x="115" y="92"/>
                </a:cubicBezTo>
                <a:lnTo>
                  <a:pt x="117" y="94"/>
                </a:lnTo>
                <a:close/>
                <a:moveTo>
                  <a:pt x="137" y="80"/>
                </a:moveTo>
                <a:cubicBezTo>
                  <a:pt x="129" y="85"/>
                  <a:pt x="129" y="85"/>
                  <a:pt x="129" y="85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35" y="77"/>
                  <a:pt x="135" y="77"/>
                  <a:pt x="135" y="77"/>
                </a:cubicBezTo>
                <a:lnTo>
                  <a:pt x="137" y="80"/>
                </a:lnTo>
                <a:close/>
                <a:moveTo>
                  <a:pt x="107" y="21"/>
                </a:moveTo>
                <a:cubicBezTo>
                  <a:pt x="110" y="20"/>
                  <a:pt x="110" y="20"/>
                  <a:pt x="110" y="20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0" y="30"/>
                  <a:pt x="110" y="30"/>
                  <a:pt x="110" y="30"/>
                </a:cubicBezTo>
                <a:lnTo>
                  <a:pt x="107" y="21"/>
                </a:lnTo>
                <a:close/>
                <a:moveTo>
                  <a:pt x="94" y="44"/>
                </a:moveTo>
                <a:cubicBezTo>
                  <a:pt x="97" y="45"/>
                  <a:pt x="100" y="46"/>
                  <a:pt x="102" y="46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99" y="49"/>
                  <a:pt x="96" y="48"/>
                  <a:pt x="93" y="47"/>
                </a:cubicBezTo>
                <a:lnTo>
                  <a:pt x="94" y="44"/>
                </a:lnTo>
                <a:close/>
                <a:moveTo>
                  <a:pt x="85" y="50"/>
                </a:moveTo>
                <a:cubicBezTo>
                  <a:pt x="90" y="46"/>
                  <a:pt x="90" y="46"/>
                  <a:pt x="90" y="46"/>
                </a:cubicBezTo>
                <a:cubicBezTo>
                  <a:pt x="92" y="49"/>
                  <a:pt x="92" y="49"/>
                  <a:pt x="92" y="49"/>
                </a:cubicBezTo>
                <a:cubicBezTo>
                  <a:pt x="87" y="52"/>
                  <a:pt x="87" y="52"/>
                  <a:pt x="87" y="52"/>
                </a:cubicBezTo>
                <a:lnTo>
                  <a:pt x="85" y="50"/>
                </a:lnTo>
                <a:close/>
                <a:moveTo>
                  <a:pt x="116" y="53"/>
                </a:moveTo>
                <a:cubicBezTo>
                  <a:pt x="117" y="52"/>
                  <a:pt x="117" y="52"/>
                  <a:pt x="117" y="52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52"/>
                  <a:pt x="124" y="52"/>
                  <a:pt x="126" y="53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2" y="55"/>
                  <a:pt x="119" y="54"/>
                  <a:pt x="116" y="53"/>
                </a:cubicBezTo>
                <a:close/>
                <a:moveTo>
                  <a:pt x="147" y="68"/>
                </a:moveTo>
                <a:cubicBezTo>
                  <a:pt x="152" y="65"/>
                  <a:pt x="152" y="65"/>
                  <a:pt x="152" y="65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49" y="71"/>
                  <a:pt x="149" y="71"/>
                  <a:pt x="149" y="71"/>
                </a:cubicBezTo>
                <a:lnTo>
                  <a:pt x="147" y="68"/>
                </a:lnTo>
                <a:close/>
                <a:moveTo>
                  <a:pt x="170" y="70"/>
                </a:moveTo>
                <a:cubicBezTo>
                  <a:pt x="170" y="70"/>
                  <a:pt x="170" y="70"/>
                  <a:pt x="170" y="70"/>
                </a:cubicBezTo>
                <a:cubicBezTo>
                  <a:pt x="170" y="71"/>
                  <a:pt x="171" y="71"/>
                  <a:pt x="171" y="71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67" y="73"/>
                  <a:pt x="165" y="71"/>
                  <a:pt x="162" y="70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4" y="68"/>
                  <a:pt x="165" y="68"/>
                  <a:pt x="167" y="69"/>
                </a:cubicBezTo>
                <a:cubicBezTo>
                  <a:pt x="165" y="62"/>
                  <a:pt x="165" y="62"/>
                  <a:pt x="165" y="62"/>
                </a:cubicBezTo>
                <a:cubicBezTo>
                  <a:pt x="169" y="61"/>
                  <a:pt x="169" y="61"/>
                  <a:pt x="169" y="61"/>
                </a:cubicBezTo>
                <a:lnTo>
                  <a:pt x="170" y="70"/>
                </a:lnTo>
                <a:close/>
                <a:moveTo>
                  <a:pt x="166" y="46"/>
                </a:moveTo>
                <a:cubicBezTo>
                  <a:pt x="163" y="47"/>
                  <a:pt x="163" y="47"/>
                  <a:pt x="163" y="47"/>
                </a:cubicBezTo>
                <a:cubicBezTo>
                  <a:pt x="162" y="38"/>
                  <a:pt x="162" y="38"/>
                  <a:pt x="162" y="38"/>
                </a:cubicBezTo>
                <a:cubicBezTo>
                  <a:pt x="165" y="37"/>
                  <a:pt x="165" y="37"/>
                  <a:pt x="165" y="37"/>
                </a:cubicBezTo>
                <a:lnTo>
                  <a:pt x="166" y="46"/>
                </a:lnTo>
                <a:close/>
                <a:moveTo>
                  <a:pt x="143" y="59"/>
                </a:moveTo>
                <a:cubicBezTo>
                  <a:pt x="145" y="59"/>
                  <a:pt x="147" y="60"/>
                  <a:pt x="149" y="61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45" y="63"/>
                  <a:pt x="142" y="62"/>
                  <a:pt x="139" y="61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0" y="10"/>
                  <a:pt x="130" y="10"/>
                  <a:pt x="130" y="10"/>
                </a:cubicBezTo>
                <a:cubicBezTo>
                  <a:pt x="133" y="9"/>
                  <a:pt x="133" y="9"/>
                  <a:pt x="133" y="9"/>
                </a:cubicBezTo>
                <a:lnTo>
                  <a:pt x="143" y="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6" name="Полилиния 390"/>
          <p:cNvSpPr>
            <a:spLocks noEditPoints="1"/>
          </p:cNvSpPr>
          <p:nvPr/>
        </p:nvSpPr>
        <p:spPr bwMode="auto">
          <a:xfrm rot="1623816">
            <a:off x="6746131" y="819593"/>
            <a:ext cx="757159" cy="702331"/>
          </a:xfrm>
          <a:custGeom>
            <a:avLst/>
            <a:gdLst>
              <a:gd name="T0" fmla="*/ 89 w 245"/>
              <a:gd name="T1" fmla="*/ 200 h 227"/>
              <a:gd name="T2" fmla="*/ 182 w 245"/>
              <a:gd name="T3" fmla="*/ 191 h 227"/>
              <a:gd name="T4" fmla="*/ 117 w 245"/>
              <a:gd name="T5" fmla="*/ 32 h 227"/>
              <a:gd name="T6" fmla="*/ 97 w 245"/>
              <a:gd name="T7" fmla="*/ 84 h 227"/>
              <a:gd name="T8" fmla="*/ 98 w 245"/>
              <a:gd name="T9" fmla="*/ 80 h 227"/>
              <a:gd name="T10" fmla="*/ 34 w 245"/>
              <a:gd name="T11" fmla="*/ 30 h 227"/>
              <a:gd name="T12" fmla="*/ 1 w 245"/>
              <a:gd name="T13" fmla="*/ 0 h 227"/>
              <a:gd name="T14" fmla="*/ 0 w 245"/>
              <a:gd name="T15" fmla="*/ 3 h 227"/>
              <a:gd name="T16" fmla="*/ 68 w 245"/>
              <a:gd name="T17" fmla="*/ 58 h 227"/>
              <a:gd name="T18" fmla="*/ 31 w 245"/>
              <a:gd name="T19" fmla="*/ 93 h 227"/>
              <a:gd name="T20" fmla="*/ 43 w 245"/>
              <a:gd name="T21" fmla="*/ 129 h 227"/>
              <a:gd name="T22" fmla="*/ 44 w 245"/>
              <a:gd name="T23" fmla="*/ 132 h 227"/>
              <a:gd name="T24" fmla="*/ 16 w 245"/>
              <a:gd name="T25" fmla="*/ 15 h 227"/>
              <a:gd name="T26" fmla="*/ 24 w 245"/>
              <a:gd name="T27" fmla="*/ 20 h 227"/>
              <a:gd name="T28" fmla="*/ 64 w 245"/>
              <a:gd name="T29" fmla="*/ 15 h 227"/>
              <a:gd name="T30" fmla="*/ 61 w 245"/>
              <a:gd name="T31" fmla="*/ 15 h 227"/>
              <a:gd name="T32" fmla="*/ 45 w 245"/>
              <a:gd name="T33" fmla="*/ 33 h 227"/>
              <a:gd name="T34" fmla="*/ 55 w 245"/>
              <a:gd name="T35" fmla="*/ 45 h 227"/>
              <a:gd name="T36" fmla="*/ 59 w 245"/>
              <a:gd name="T37" fmla="*/ 39 h 227"/>
              <a:gd name="T38" fmla="*/ 64 w 245"/>
              <a:gd name="T39" fmla="*/ 49 h 227"/>
              <a:gd name="T40" fmla="*/ 73 w 245"/>
              <a:gd name="T41" fmla="*/ 61 h 227"/>
              <a:gd name="T42" fmla="*/ 80 w 245"/>
              <a:gd name="T43" fmla="*/ 67 h 227"/>
              <a:gd name="T44" fmla="*/ 179 w 245"/>
              <a:gd name="T45" fmla="*/ 179 h 227"/>
              <a:gd name="T46" fmla="*/ 183 w 245"/>
              <a:gd name="T47" fmla="*/ 171 h 227"/>
              <a:gd name="T48" fmla="*/ 169 w 245"/>
              <a:gd name="T49" fmla="*/ 170 h 227"/>
              <a:gd name="T50" fmla="*/ 193 w 245"/>
              <a:gd name="T51" fmla="*/ 149 h 227"/>
              <a:gd name="T52" fmla="*/ 190 w 245"/>
              <a:gd name="T53" fmla="*/ 147 h 227"/>
              <a:gd name="T54" fmla="*/ 199 w 245"/>
              <a:gd name="T55" fmla="*/ 135 h 227"/>
              <a:gd name="T56" fmla="*/ 202 w 245"/>
              <a:gd name="T57" fmla="*/ 126 h 227"/>
              <a:gd name="T58" fmla="*/ 148 w 245"/>
              <a:gd name="T59" fmla="*/ 62 h 227"/>
              <a:gd name="T60" fmla="*/ 139 w 245"/>
              <a:gd name="T61" fmla="*/ 85 h 227"/>
              <a:gd name="T62" fmla="*/ 136 w 245"/>
              <a:gd name="T63" fmla="*/ 94 h 227"/>
              <a:gd name="T64" fmla="*/ 101 w 245"/>
              <a:gd name="T65" fmla="*/ 88 h 227"/>
              <a:gd name="T66" fmla="*/ 95 w 245"/>
              <a:gd name="T67" fmla="*/ 89 h 227"/>
              <a:gd name="T68" fmla="*/ 115 w 245"/>
              <a:gd name="T69" fmla="*/ 101 h 227"/>
              <a:gd name="T70" fmla="*/ 70 w 245"/>
              <a:gd name="T71" fmla="*/ 90 h 227"/>
              <a:gd name="T72" fmla="*/ 71 w 245"/>
              <a:gd name="T73" fmla="*/ 93 h 227"/>
              <a:gd name="T74" fmla="*/ 55 w 245"/>
              <a:gd name="T75" fmla="*/ 92 h 227"/>
              <a:gd name="T76" fmla="*/ 46 w 245"/>
              <a:gd name="T77" fmla="*/ 92 h 227"/>
              <a:gd name="T78" fmla="*/ 131 w 245"/>
              <a:gd name="T79" fmla="*/ 114 h 227"/>
              <a:gd name="T80" fmla="*/ 133 w 245"/>
              <a:gd name="T81" fmla="*/ 117 h 227"/>
              <a:gd name="T82" fmla="*/ 133 w 245"/>
              <a:gd name="T83" fmla="*/ 118 h 227"/>
              <a:gd name="T84" fmla="*/ 125 w 245"/>
              <a:gd name="T85" fmla="*/ 112 h 227"/>
              <a:gd name="T86" fmla="*/ 149 w 245"/>
              <a:gd name="T87" fmla="*/ 136 h 227"/>
              <a:gd name="T88" fmla="*/ 152 w 245"/>
              <a:gd name="T89" fmla="*/ 144 h 227"/>
              <a:gd name="T90" fmla="*/ 155 w 245"/>
              <a:gd name="T91" fmla="*/ 146 h 227"/>
              <a:gd name="T92" fmla="*/ 158 w 245"/>
              <a:gd name="T93" fmla="*/ 148 h 227"/>
              <a:gd name="T94" fmla="*/ 156 w 245"/>
              <a:gd name="T95" fmla="*/ 150 h 227"/>
              <a:gd name="T96" fmla="*/ 155 w 245"/>
              <a:gd name="T97" fmla="*/ 163 h 227"/>
              <a:gd name="T98" fmla="*/ 121 w 245"/>
              <a:gd name="T99" fmla="*/ 162 h 227"/>
              <a:gd name="T100" fmla="*/ 121 w 245"/>
              <a:gd name="T101" fmla="*/ 165 h 227"/>
              <a:gd name="T102" fmla="*/ 106 w 245"/>
              <a:gd name="T103" fmla="*/ 163 h 227"/>
              <a:gd name="T104" fmla="*/ 97 w 245"/>
              <a:gd name="T105" fmla="*/ 164 h 227"/>
              <a:gd name="T106" fmla="*/ 82 w 245"/>
              <a:gd name="T107" fmla="*/ 168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5" h="227">
                <a:moveTo>
                  <a:pt x="175" y="192"/>
                </a:moveTo>
                <a:cubicBezTo>
                  <a:pt x="176" y="195"/>
                  <a:pt x="176" y="195"/>
                  <a:pt x="176" y="195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113" y="221"/>
                  <a:pt x="143" y="227"/>
                  <a:pt x="179" y="200"/>
                </a:cubicBezTo>
                <a:cubicBezTo>
                  <a:pt x="180" y="198"/>
                  <a:pt x="182" y="196"/>
                  <a:pt x="183" y="194"/>
                </a:cubicBezTo>
                <a:cubicBezTo>
                  <a:pt x="183" y="193"/>
                  <a:pt x="182" y="192"/>
                  <a:pt x="182" y="191"/>
                </a:cubicBezTo>
                <a:cubicBezTo>
                  <a:pt x="184" y="189"/>
                  <a:pt x="184" y="189"/>
                  <a:pt x="184" y="189"/>
                </a:cubicBezTo>
                <a:cubicBezTo>
                  <a:pt x="185" y="190"/>
                  <a:pt x="185" y="191"/>
                  <a:pt x="186" y="192"/>
                </a:cubicBezTo>
                <a:cubicBezTo>
                  <a:pt x="245" y="118"/>
                  <a:pt x="187" y="64"/>
                  <a:pt x="117" y="32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7" y="84"/>
                  <a:pt x="97" y="84"/>
                  <a:pt x="97" y="84"/>
                </a:cubicBezTo>
                <a:cubicBezTo>
                  <a:pt x="95" y="82"/>
                  <a:pt x="93" y="80"/>
                  <a:pt x="91" y="77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77"/>
                  <a:pt x="96" y="78"/>
                  <a:pt x="98" y="80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88" y="20"/>
                  <a:pt x="61" y="11"/>
                  <a:pt x="37" y="6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4" y="5"/>
                  <a:pt x="34" y="5"/>
                  <a:pt x="34" y="5"/>
                </a:cubicBezTo>
                <a:cubicBezTo>
                  <a:pt x="22" y="3"/>
                  <a:pt x="10" y="1"/>
                  <a:pt x="1" y="0"/>
                </a:cubicBezTo>
                <a:cubicBezTo>
                  <a:pt x="2" y="1"/>
                  <a:pt x="4" y="2"/>
                  <a:pt x="6" y="4"/>
                </a:cubicBezTo>
                <a:cubicBezTo>
                  <a:pt x="4" y="6"/>
                  <a:pt x="4" y="6"/>
                  <a:pt x="4" y="6"/>
                </a:cubicBezTo>
                <a:cubicBezTo>
                  <a:pt x="3" y="5"/>
                  <a:pt x="1" y="4"/>
                  <a:pt x="0" y="3"/>
                </a:cubicBezTo>
                <a:cubicBezTo>
                  <a:pt x="4" y="17"/>
                  <a:pt x="10" y="36"/>
                  <a:pt x="16" y="57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8"/>
                  <a:pt x="68" y="58"/>
                  <a:pt x="68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21" y="71"/>
                  <a:pt x="24" y="82"/>
                  <a:pt x="28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6"/>
                  <a:pt x="31" y="96"/>
                  <a:pt x="31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33" y="107"/>
                  <a:pt x="38" y="118"/>
                  <a:pt x="43" y="129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56" y="157"/>
                  <a:pt x="70" y="181"/>
                  <a:pt x="86" y="197"/>
                </a:cubicBezTo>
                <a:lnTo>
                  <a:pt x="175" y="192"/>
                </a:lnTo>
                <a:close/>
                <a:moveTo>
                  <a:pt x="16" y="15"/>
                </a:moveTo>
                <a:cubicBezTo>
                  <a:pt x="18" y="13"/>
                  <a:pt x="18" y="13"/>
                  <a:pt x="18" y="13"/>
                </a:cubicBezTo>
                <a:cubicBezTo>
                  <a:pt x="20" y="14"/>
                  <a:pt x="23" y="16"/>
                  <a:pt x="26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1" y="18"/>
                  <a:pt x="19" y="17"/>
                  <a:pt x="16" y="15"/>
                </a:cubicBezTo>
                <a:close/>
                <a:moveTo>
                  <a:pt x="61" y="15"/>
                </a:moveTo>
                <a:cubicBezTo>
                  <a:pt x="64" y="15"/>
                  <a:pt x="64" y="15"/>
                  <a:pt x="64" y="15"/>
                </a:cubicBezTo>
                <a:cubicBezTo>
                  <a:pt x="63" y="24"/>
                  <a:pt x="63" y="24"/>
                  <a:pt x="63" y="24"/>
                </a:cubicBezTo>
                <a:cubicBezTo>
                  <a:pt x="60" y="24"/>
                  <a:pt x="60" y="24"/>
                  <a:pt x="60" y="24"/>
                </a:cubicBezTo>
                <a:lnTo>
                  <a:pt x="61" y="15"/>
                </a:lnTo>
                <a:close/>
                <a:moveTo>
                  <a:pt x="36" y="30"/>
                </a:moveTo>
                <a:cubicBezTo>
                  <a:pt x="38" y="27"/>
                  <a:pt x="38" y="27"/>
                  <a:pt x="38" y="27"/>
                </a:cubicBezTo>
                <a:cubicBezTo>
                  <a:pt x="40" y="29"/>
                  <a:pt x="42" y="31"/>
                  <a:pt x="45" y="33"/>
                </a:cubicBezTo>
                <a:cubicBezTo>
                  <a:pt x="43" y="35"/>
                  <a:pt x="43" y="35"/>
                  <a:pt x="43" y="35"/>
                </a:cubicBezTo>
                <a:cubicBezTo>
                  <a:pt x="40" y="33"/>
                  <a:pt x="38" y="32"/>
                  <a:pt x="36" y="30"/>
                </a:cubicBezTo>
                <a:close/>
                <a:moveTo>
                  <a:pt x="55" y="45"/>
                </a:move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8" y="44"/>
                  <a:pt x="59" y="45"/>
                </a:cubicBezTo>
                <a:cubicBezTo>
                  <a:pt x="59" y="39"/>
                  <a:pt x="59" y="39"/>
                  <a:pt x="59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3" y="48"/>
                  <a:pt x="64" y="49"/>
                </a:cubicBezTo>
                <a:cubicBezTo>
                  <a:pt x="62" y="51"/>
                  <a:pt x="62" y="51"/>
                  <a:pt x="62" y="51"/>
                </a:cubicBezTo>
                <a:cubicBezTo>
                  <a:pt x="59" y="49"/>
                  <a:pt x="57" y="47"/>
                  <a:pt x="55" y="45"/>
                </a:cubicBezTo>
                <a:close/>
                <a:moveTo>
                  <a:pt x="73" y="61"/>
                </a:moveTo>
                <a:cubicBezTo>
                  <a:pt x="75" y="59"/>
                  <a:pt x="75" y="59"/>
                  <a:pt x="75" y="59"/>
                </a:cubicBezTo>
                <a:cubicBezTo>
                  <a:pt x="77" y="61"/>
                  <a:pt x="80" y="63"/>
                  <a:pt x="82" y="65"/>
                </a:cubicBezTo>
                <a:cubicBezTo>
                  <a:pt x="80" y="67"/>
                  <a:pt x="80" y="67"/>
                  <a:pt x="80" y="67"/>
                </a:cubicBezTo>
                <a:cubicBezTo>
                  <a:pt x="77" y="65"/>
                  <a:pt x="75" y="63"/>
                  <a:pt x="73" y="61"/>
                </a:cubicBezTo>
                <a:close/>
                <a:moveTo>
                  <a:pt x="183" y="171"/>
                </a:moveTo>
                <a:cubicBezTo>
                  <a:pt x="179" y="179"/>
                  <a:pt x="179" y="179"/>
                  <a:pt x="179" y="179"/>
                </a:cubicBezTo>
                <a:cubicBezTo>
                  <a:pt x="177" y="178"/>
                  <a:pt x="177" y="178"/>
                  <a:pt x="177" y="178"/>
                </a:cubicBezTo>
                <a:cubicBezTo>
                  <a:pt x="180" y="170"/>
                  <a:pt x="180" y="170"/>
                  <a:pt x="180" y="170"/>
                </a:cubicBezTo>
                <a:lnTo>
                  <a:pt x="183" y="171"/>
                </a:lnTo>
                <a:close/>
                <a:moveTo>
                  <a:pt x="177" y="176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73" y="175"/>
                  <a:pt x="171" y="172"/>
                  <a:pt x="169" y="170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4" y="171"/>
                  <a:pt x="175" y="173"/>
                  <a:pt x="177" y="176"/>
                </a:cubicBezTo>
                <a:close/>
                <a:moveTo>
                  <a:pt x="193" y="149"/>
                </a:moveTo>
                <a:cubicBezTo>
                  <a:pt x="189" y="157"/>
                  <a:pt x="189" y="157"/>
                  <a:pt x="189" y="157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90" y="147"/>
                  <a:pt x="190" y="147"/>
                  <a:pt x="190" y="147"/>
                </a:cubicBezTo>
                <a:lnTo>
                  <a:pt x="193" y="149"/>
                </a:lnTo>
                <a:close/>
                <a:moveTo>
                  <a:pt x="202" y="126"/>
                </a:moveTo>
                <a:cubicBezTo>
                  <a:pt x="199" y="135"/>
                  <a:pt x="199" y="135"/>
                  <a:pt x="199" y="135"/>
                </a:cubicBezTo>
                <a:cubicBezTo>
                  <a:pt x="196" y="133"/>
                  <a:pt x="196" y="133"/>
                  <a:pt x="196" y="133"/>
                </a:cubicBezTo>
                <a:cubicBezTo>
                  <a:pt x="200" y="125"/>
                  <a:pt x="200" y="125"/>
                  <a:pt x="200" y="125"/>
                </a:cubicBezTo>
                <a:lnTo>
                  <a:pt x="202" y="126"/>
                </a:lnTo>
                <a:close/>
                <a:moveTo>
                  <a:pt x="143" y="70"/>
                </a:moveTo>
                <a:cubicBezTo>
                  <a:pt x="145" y="62"/>
                  <a:pt x="145" y="62"/>
                  <a:pt x="145" y="62"/>
                </a:cubicBezTo>
                <a:cubicBezTo>
                  <a:pt x="148" y="62"/>
                  <a:pt x="148" y="62"/>
                  <a:pt x="148" y="62"/>
                </a:cubicBezTo>
                <a:cubicBezTo>
                  <a:pt x="146" y="71"/>
                  <a:pt x="146" y="71"/>
                  <a:pt x="146" y="71"/>
                </a:cubicBezTo>
                <a:lnTo>
                  <a:pt x="143" y="70"/>
                </a:lnTo>
                <a:close/>
                <a:moveTo>
                  <a:pt x="139" y="85"/>
                </a:moveTo>
                <a:cubicBezTo>
                  <a:pt x="142" y="86"/>
                  <a:pt x="142" y="86"/>
                  <a:pt x="142" y="86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6" y="94"/>
                  <a:pt x="136" y="94"/>
                  <a:pt x="136" y="94"/>
                </a:cubicBezTo>
                <a:lnTo>
                  <a:pt x="139" y="85"/>
                </a:lnTo>
                <a:close/>
                <a:moveTo>
                  <a:pt x="95" y="89"/>
                </a:moveTo>
                <a:cubicBezTo>
                  <a:pt x="101" y="88"/>
                  <a:pt x="101" y="88"/>
                  <a:pt x="101" y="88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95" y="92"/>
                  <a:pt x="95" y="92"/>
                  <a:pt x="95" y="92"/>
                </a:cubicBezTo>
                <a:lnTo>
                  <a:pt x="95" y="89"/>
                </a:lnTo>
                <a:close/>
                <a:moveTo>
                  <a:pt x="110" y="92"/>
                </a:moveTo>
                <a:cubicBezTo>
                  <a:pt x="113" y="95"/>
                  <a:pt x="115" y="97"/>
                  <a:pt x="117" y="99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2" y="99"/>
                  <a:pt x="110" y="97"/>
                  <a:pt x="108" y="95"/>
                </a:cubicBezTo>
                <a:lnTo>
                  <a:pt x="110" y="92"/>
                </a:lnTo>
                <a:close/>
                <a:moveTo>
                  <a:pt x="70" y="90"/>
                </a:moveTo>
                <a:cubicBezTo>
                  <a:pt x="79" y="90"/>
                  <a:pt x="79" y="90"/>
                  <a:pt x="79" y="90"/>
                </a:cubicBezTo>
                <a:cubicBezTo>
                  <a:pt x="80" y="93"/>
                  <a:pt x="80" y="93"/>
                  <a:pt x="80" y="93"/>
                </a:cubicBezTo>
                <a:cubicBezTo>
                  <a:pt x="71" y="93"/>
                  <a:pt x="71" y="93"/>
                  <a:pt x="71" y="93"/>
                </a:cubicBezTo>
                <a:lnTo>
                  <a:pt x="70" y="90"/>
                </a:lnTo>
                <a:close/>
                <a:moveTo>
                  <a:pt x="46" y="92"/>
                </a:moveTo>
                <a:cubicBezTo>
                  <a:pt x="55" y="92"/>
                  <a:pt x="55" y="92"/>
                  <a:pt x="55" y="92"/>
                </a:cubicBezTo>
                <a:cubicBezTo>
                  <a:pt x="55" y="95"/>
                  <a:pt x="55" y="95"/>
                  <a:pt x="55" y="95"/>
                </a:cubicBezTo>
                <a:cubicBezTo>
                  <a:pt x="46" y="95"/>
                  <a:pt x="46" y="95"/>
                  <a:pt x="46" y="95"/>
                </a:cubicBezTo>
                <a:lnTo>
                  <a:pt x="46" y="92"/>
                </a:lnTo>
                <a:close/>
                <a:moveTo>
                  <a:pt x="125" y="112"/>
                </a:moveTo>
                <a:cubicBezTo>
                  <a:pt x="127" y="110"/>
                  <a:pt x="127" y="110"/>
                  <a:pt x="127" y="110"/>
                </a:cubicBezTo>
                <a:cubicBezTo>
                  <a:pt x="128" y="112"/>
                  <a:pt x="130" y="113"/>
                  <a:pt x="131" y="114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5" y="109"/>
                  <a:pt x="135" y="109"/>
                  <a:pt x="135" y="109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1" y="119"/>
                  <a:pt x="131" y="119"/>
                  <a:pt x="131" y="119"/>
                </a:cubicBezTo>
                <a:cubicBezTo>
                  <a:pt x="129" y="117"/>
                  <a:pt x="127" y="114"/>
                  <a:pt x="125" y="112"/>
                </a:cubicBezTo>
                <a:close/>
                <a:moveTo>
                  <a:pt x="141" y="131"/>
                </a:moveTo>
                <a:cubicBezTo>
                  <a:pt x="143" y="129"/>
                  <a:pt x="143" y="129"/>
                  <a:pt x="143" y="129"/>
                </a:cubicBezTo>
                <a:cubicBezTo>
                  <a:pt x="145" y="131"/>
                  <a:pt x="147" y="133"/>
                  <a:pt x="149" y="136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5" y="135"/>
                  <a:pt x="143" y="133"/>
                  <a:pt x="141" y="131"/>
                </a:cubicBezTo>
                <a:close/>
                <a:moveTo>
                  <a:pt x="152" y="144"/>
                </a:moveTo>
                <a:cubicBezTo>
                  <a:pt x="179" y="75"/>
                  <a:pt x="179" y="75"/>
                  <a:pt x="179" y="75"/>
                </a:cubicBezTo>
                <a:cubicBezTo>
                  <a:pt x="182" y="76"/>
                  <a:pt x="182" y="76"/>
                  <a:pt x="182" y="76"/>
                </a:cubicBezTo>
                <a:cubicBezTo>
                  <a:pt x="155" y="146"/>
                  <a:pt x="155" y="146"/>
                  <a:pt x="155" y="146"/>
                </a:cubicBezTo>
                <a:lnTo>
                  <a:pt x="152" y="144"/>
                </a:lnTo>
                <a:close/>
                <a:moveTo>
                  <a:pt x="156" y="150"/>
                </a:moveTo>
                <a:cubicBezTo>
                  <a:pt x="158" y="148"/>
                  <a:pt x="158" y="148"/>
                  <a:pt x="158" y="148"/>
                </a:cubicBezTo>
                <a:cubicBezTo>
                  <a:pt x="160" y="150"/>
                  <a:pt x="162" y="153"/>
                  <a:pt x="163" y="155"/>
                </a:cubicBezTo>
                <a:cubicBezTo>
                  <a:pt x="161" y="157"/>
                  <a:pt x="161" y="157"/>
                  <a:pt x="161" y="157"/>
                </a:cubicBezTo>
                <a:cubicBezTo>
                  <a:pt x="159" y="155"/>
                  <a:pt x="157" y="152"/>
                  <a:pt x="156" y="150"/>
                </a:cubicBezTo>
                <a:close/>
                <a:moveTo>
                  <a:pt x="145" y="161"/>
                </a:moveTo>
                <a:cubicBezTo>
                  <a:pt x="154" y="160"/>
                  <a:pt x="154" y="160"/>
                  <a:pt x="154" y="160"/>
                </a:cubicBezTo>
                <a:cubicBezTo>
                  <a:pt x="155" y="163"/>
                  <a:pt x="155" y="163"/>
                  <a:pt x="155" y="163"/>
                </a:cubicBezTo>
                <a:cubicBezTo>
                  <a:pt x="145" y="164"/>
                  <a:pt x="145" y="164"/>
                  <a:pt x="145" y="164"/>
                </a:cubicBezTo>
                <a:lnTo>
                  <a:pt x="145" y="161"/>
                </a:lnTo>
                <a:close/>
                <a:moveTo>
                  <a:pt x="121" y="162"/>
                </a:moveTo>
                <a:cubicBezTo>
                  <a:pt x="130" y="162"/>
                  <a:pt x="130" y="162"/>
                  <a:pt x="130" y="162"/>
                </a:cubicBezTo>
                <a:cubicBezTo>
                  <a:pt x="130" y="165"/>
                  <a:pt x="130" y="165"/>
                  <a:pt x="130" y="165"/>
                </a:cubicBezTo>
                <a:cubicBezTo>
                  <a:pt x="121" y="165"/>
                  <a:pt x="121" y="165"/>
                  <a:pt x="121" y="165"/>
                </a:cubicBezTo>
                <a:lnTo>
                  <a:pt x="121" y="162"/>
                </a:lnTo>
                <a:close/>
                <a:moveTo>
                  <a:pt x="97" y="164"/>
                </a:moveTo>
                <a:cubicBezTo>
                  <a:pt x="106" y="163"/>
                  <a:pt x="106" y="163"/>
                  <a:pt x="106" y="163"/>
                </a:cubicBezTo>
                <a:cubicBezTo>
                  <a:pt x="106" y="166"/>
                  <a:pt x="106" y="166"/>
                  <a:pt x="106" y="166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4"/>
                </a:lnTo>
                <a:close/>
                <a:moveTo>
                  <a:pt x="72" y="166"/>
                </a:moveTo>
                <a:cubicBezTo>
                  <a:pt x="82" y="165"/>
                  <a:pt x="82" y="165"/>
                  <a:pt x="82" y="165"/>
                </a:cubicBezTo>
                <a:cubicBezTo>
                  <a:pt x="82" y="168"/>
                  <a:pt x="82" y="168"/>
                  <a:pt x="82" y="168"/>
                </a:cubicBezTo>
                <a:cubicBezTo>
                  <a:pt x="73" y="169"/>
                  <a:pt x="73" y="169"/>
                  <a:pt x="73" y="169"/>
                </a:cubicBezTo>
                <a:lnTo>
                  <a:pt x="72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7" name="Полилиния 391"/>
          <p:cNvSpPr>
            <a:spLocks noEditPoints="1"/>
          </p:cNvSpPr>
          <p:nvPr/>
        </p:nvSpPr>
        <p:spPr bwMode="auto">
          <a:xfrm rot="1415210">
            <a:off x="6474487" y="1136380"/>
            <a:ext cx="830264" cy="549594"/>
          </a:xfrm>
          <a:custGeom>
            <a:avLst/>
            <a:gdLst>
              <a:gd name="T0" fmla="*/ 156 w 269"/>
              <a:gd name="T1" fmla="*/ 167 h 178"/>
              <a:gd name="T2" fmla="*/ 238 w 269"/>
              <a:gd name="T3" fmla="*/ 124 h 178"/>
              <a:gd name="T4" fmla="*/ 120 w 269"/>
              <a:gd name="T5" fmla="*/ 1 h 178"/>
              <a:gd name="T6" fmla="*/ 120 w 269"/>
              <a:gd name="T7" fmla="*/ 56 h 178"/>
              <a:gd name="T8" fmla="*/ 119 w 269"/>
              <a:gd name="T9" fmla="*/ 52 h 178"/>
              <a:gd name="T10" fmla="*/ 41 w 269"/>
              <a:gd name="T11" fmla="*/ 29 h 178"/>
              <a:gd name="T12" fmla="*/ 0 w 269"/>
              <a:gd name="T13" fmla="*/ 14 h 178"/>
              <a:gd name="T14" fmla="*/ 0 w 269"/>
              <a:gd name="T15" fmla="*/ 17 h 178"/>
              <a:gd name="T16" fmla="*/ 84 w 269"/>
              <a:gd name="T17" fmla="*/ 43 h 178"/>
              <a:gd name="T18" fmla="*/ 62 w 269"/>
              <a:gd name="T19" fmla="*/ 90 h 178"/>
              <a:gd name="T20" fmla="*/ 86 w 269"/>
              <a:gd name="T21" fmla="*/ 118 h 178"/>
              <a:gd name="T22" fmla="*/ 88 w 269"/>
              <a:gd name="T23" fmla="*/ 120 h 178"/>
              <a:gd name="T24" fmla="*/ 19 w 269"/>
              <a:gd name="T25" fmla="*/ 22 h 178"/>
              <a:gd name="T26" fmla="*/ 28 w 269"/>
              <a:gd name="T27" fmla="*/ 25 h 178"/>
              <a:gd name="T28" fmla="*/ 64 w 269"/>
              <a:gd name="T29" fmla="*/ 4 h 178"/>
              <a:gd name="T30" fmla="*/ 61 w 269"/>
              <a:gd name="T31" fmla="*/ 5 h 178"/>
              <a:gd name="T32" fmla="*/ 52 w 269"/>
              <a:gd name="T33" fmla="*/ 28 h 178"/>
              <a:gd name="T34" fmla="*/ 66 w 269"/>
              <a:gd name="T35" fmla="*/ 36 h 178"/>
              <a:gd name="T36" fmla="*/ 68 w 269"/>
              <a:gd name="T37" fmla="*/ 28 h 178"/>
              <a:gd name="T38" fmla="*/ 76 w 269"/>
              <a:gd name="T39" fmla="*/ 36 h 178"/>
              <a:gd name="T40" fmla="*/ 89 w 269"/>
              <a:gd name="T41" fmla="*/ 44 h 178"/>
              <a:gd name="T42" fmla="*/ 98 w 269"/>
              <a:gd name="T43" fmla="*/ 47 h 178"/>
              <a:gd name="T44" fmla="*/ 232 w 269"/>
              <a:gd name="T45" fmla="*/ 114 h 178"/>
              <a:gd name="T46" fmla="*/ 232 w 269"/>
              <a:gd name="T47" fmla="*/ 105 h 178"/>
              <a:gd name="T48" fmla="*/ 219 w 269"/>
              <a:gd name="T49" fmla="*/ 109 h 178"/>
              <a:gd name="T50" fmla="*/ 233 w 269"/>
              <a:gd name="T51" fmla="*/ 81 h 178"/>
              <a:gd name="T52" fmla="*/ 230 w 269"/>
              <a:gd name="T53" fmla="*/ 81 h 178"/>
              <a:gd name="T54" fmla="*/ 233 w 269"/>
              <a:gd name="T55" fmla="*/ 65 h 178"/>
              <a:gd name="T56" fmla="*/ 233 w 269"/>
              <a:gd name="T57" fmla="*/ 56 h 178"/>
              <a:gd name="T58" fmla="*/ 159 w 269"/>
              <a:gd name="T59" fmla="*/ 17 h 178"/>
              <a:gd name="T60" fmla="*/ 159 w 269"/>
              <a:gd name="T61" fmla="*/ 42 h 178"/>
              <a:gd name="T62" fmla="*/ 160 w 269"/>
              <a:gd name="T63" fmla="*/ 51 h 178"/>
              <a:gd name="T64" fmla="*/ 125 w 269"/>
              <a:gd name="T65" fmla="*/ 59 h 178"/>
              <a:gd name="T66" fmla="*/ 119 w 269"/>
              <a:gd name="T67" fmla="*/ 61 h 178"/>
              <a:gd name="T68" fmla="*/ 143 w 269"/>
              <a:gd name="T69" fmla="*/ 66 h 178"/>
              <a:gd name="T70" fmla="*/ 97 w 269"/>
              <a:gd name="T71" fmla="*/ 72 h 178"/>
              <a:gd name="T72" fmla="*/ 99 w 269"/>
              <a:gd name="T73" fmla="*/ 75 h 178"/>
              <a:gd name="T74" fmla="*/ 84 w 269"/>
              <a:gd name="T75" fmla="*/ 79 h 178"/>
              <a:gd name="T76" fmla="*/ 76 w 269"/>
              <a:gd name="T77" fmla="*/ 83 h 178"/>
              <a:gd name="T78" fmla="*/ 163 w 269"/>
              <a:gd name="T79" fmla="*/ 72 h 178"/>
              <a:gd name="T80" fmla="*/ 166 w 269"/>
              <a:gd name="T81" fmla="*/ 73 h 178"/>
              <a:gd name="T82" fmla="*/ 166 w 269"/>
              <a:gd name="T83" fmla="*/ 75 h 178"/>
              <a:gd name="T84" fmla="*/ 156 w 269"/>
              <a:gd name="T85" fmla="*/ 72 h 178"/>
              <a:gd name="T86" fmla="*/ 187 w 269"/>
              <a:gd name="T87" fmla="*/ 85 h 178"/>
              <a:gd name="T88" fmla="*/ 193 w 269"/>
              <a:gd name="T89" fmla="*/ 92 h 178"/>
              <a:gd name="T90" fmla="*/ 196 w 269"/>
              <a:gd name="T91" fmla="*/ 92 h 178"/>
              <a:gd name="T92" fmla="*/ 200 w 269"/>
              <a:gd name="T93" fmla="*/ 93 h 178"/>
              <a:gd name="T94" fmla="*/ 199 w 269"/>
              <a:gd name="T95" fmla="*/ 96 h 178"/>
              <a:gd name="T96" fmla="*/ 203 w 269"/>
              <a:gd name="T97" fmla="*/ 108 h 178"/>
              <a:gd name="T98" fmla="*/ 171 w 269"/>
              <a:gd name="T99" fmla="*/ 120 h 178"/>
              <a:gd name="T100" fmla="*/ 173 w 269"/>
              <a:gd name="T101" fmla="*/ 123 h 178"/>
              <a:gd name="T102" fmla="*/ 158 w 269"/>
              <a:gd name="T103" fmla="*/ 127 h 178"/>
              <a:gd name="T104" fmla="*/ 149 w 269"/>
              <a:gd name="T105" fmla="*/ 131 h 178"/>
              <a:gd name="T106" fmla="*/ 137 w 269"/>
              <a:gd name="T107" fmla="*/ 14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9" h="178">
                <a:moveTo>
                  <a:pt x="233" y="127"/>
                </a:moveTo>
                <a:cubicBezTo>
                  <a:pt x="234" y="130"/>
                  <a:pt x="234" y="130"/>
                  <a:pt x="234" y="130"/>
                </a:cubicBezTo>
                <a:cubicBezTo>
                  <a:pt x="156" y="167"/>
                  <a:pt x="156" y="167"/>
                  <a:pt x="156" y="167"/>
                </a:cubicBezTo>
                <a:cubicBezTo>
                  <a:pt x="186" y="178"/>
                  <a:pt x="215" y="172"/>
                  <a:pt x="239" y="134"/>
                </a:cubicBezTo>
                <a:cubicBezTo>
                  <a:pt x="240" y="131"/>
                  <a:pt x="240" y="129"/>
                  <a:pt x="241" y="126"/>
                </a:cubicBezTo>
                <a:cubicBezTo>
                  <a:pt x="240" y="126"/>
                  <a:pt x="239" y="125"/>
                  <a:pt x="238" y="124"/>
                </a:cubicBezTo>
                <a:cubicBezTo>
                  <a:pt x="240" y="121"/>
                  <a:pt x="240" y="121"/>
                  <a:pt x="240" y="121"/>
                </a:cubicBezTo>
                <a:cubicBezTo>
                  <a:pt x="241" y="122"/>
                  <a:pt x="241" y="123"/>
                  <a:pt x="242" y="123"/>
                </a:cubicBezTo>
                <a:cubicBezTo>
                  <a:pt x="269" y="33"/>
                  <a:pt x="196" y="4"/>
                  <a:pt x="120" y="1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17" y="55"/>
                  <a:pt x="115" y="54"/>
                  <a:pt x="112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5" y="50"/>
                  <a:pt x="117" y="51"/>
                  <a:pt x="119" y="52"/>
                </a:cubicBezTo>
                <a:cubicBezTo>
                  <a:pt x="116" y="1"/>
                  <a:pt x="116" y="1"/>
                  <a:pt x="116" y="1"/>
                </a:cubicBezTo>
                <a:cubicBezTo>
                  <a:pt x="88" y="0"/>
                  <a:pt x="59" y="2"/>
                  <a:pt x="36" y="6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30"/>
                  <a:pt x="38" y="30"/>
                  <a:pt x="38" y="30"/>
                </a:cubicBezTo>
                <a:cubicBezTo>
                  <a:pt x="33" y="7"/>
                  <a:pt x="33" y="7"/>
                  <a:pt x="33" y="7"/>
                </a:cubicBezTo>
                <a:cubicBezTo>
                  <a:pt x="20" y="9"/>
                  <a:pt x="8" y="11"/>
                  <a:pt x="0" y="14"/>
                </a:cubicBezTo>
                <a:cubicBezTo>
                  <a:pt x="1" y="15"/>
                  <a:pt x="3" y="15"/>
                  <a:pt x="5" y="16"/>
                </a:cubicBezTo>
                <a:cubicBezTo>
                  <a:pt x="5" y="18"/>
                  <a:pt x="5" y="18"/>
                  <a:pt x="5" y="18"/>
                </a:cubicBezTo>
                <a:cubicBezTo>
                  <a:pt x="3" y="18"/>
                  <a:pt x="1" y="18"/>
                  <a:pt x="0" y="17"/>
                </a:cubicBezTo>
                <a:cubicBezTo>
                  <a:pt x="9" y="29"/>
                  <a:pt x="21" y="44"/>
                  <a:pt x="35" y="61"/>
                </a:cubicBezTo>
                <a:cubicBezTo>
                  <a:pt x="82" y="40"/>
                  <a:pt x="82" y="40"/>
                  <a:pt x="82" y="40"/>
                </a:cubicBezTo>
                <a:cubicBezTo>
                  <a:pt x="84" y="43"/>
                  <a:pt x="84" y="43"/>
                  <a:pt x="84" y="43"/>
                </a:cubicBezTo>
                <a:cubicBezTo>
                  <a:pt x="37" y="64"/>
                  <a:pt x="37" y="64"/>
                  <a:pt x="37" y="64"/>
                </a:cubicBezTo>
                <a:cubicBezTo>
                  <a:pt x="44" y="73"/>
                  <a:pt x="52" y="82"/>
                  <a:pt x="60" y="91"/>
                </a:cubicBezTo>
                <a:cubicBezTo>
                  <a:pt x="62" y="90"/>
                  <a:pt x="62" y="90"/>
                  <a:pt x="62" y="90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3"/>
                  <a:pt x="62" y="93"/>
                  <a:pt x="62" y="93"/>
                </a:cubicBezTo>
                <a:cubicBezTo>
                  <a:pt x="70" y="102"/>
                  <a:pt x="78" y="110"/>
                  <a:pt x="86" y="118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109" y="140"/>
                  <a:pt x="130" y="156"/>
                  <a:pt x="152" y="165"/>
                </a:cubicBezTo>
                <a:lnTo>
                  <a:pt x="233" y="127"/>
                </a:lnTo>
                <a:close/>
                <a:moveTo>
                  <a:pt x="19" y="22"/>
                </a:moveTo>
                <a:cubicBezTo>
                  <a:pt x="20" y="19"/>
                  <a:pt x="20" y="19"/>
                  <a:pt x="20" y="19"/>
                </a:cubicBezTo>
                <a:cubicBezTo>
                  <a:pt x="23" y="20"/>
                  <a:pt x="26" y="21"/>
                  <a:pt x="29" y="22"/>
                </a:cubicBezTo>
                <a:cubicBezTo>
                  <a:pt x="28" y="25"/>
                  <a:pt x="28" y="25"/>
                  <a:pt x="28" y="25"/>
                </a:cubicBezTo>
                <a:cubicBezTo>
                  <a:pt x="25" y="24"/>
                  <a:pt x="22" y="23"/>
                  <a:pt x="19" y="22"/>
                </a:cubicBezTo>
                <a:close/>
                <a:moveTo>
                  <a:pt x="61" y="5"/>
                </a:moveTo>
                <a:cubicBezTo>
                  <a:pt x="64" y="4"/>
                  <a:pt x="64" y="4"/>
                  <a:pt x="64" y="4"/>
                </a:cubicBezTo>
                <a:cubicBezTo>
                  <a:pt x="66" y="13"/>
                  <a:pt x="66" y="13"/>
                  <a:pt x="66" y="13"/>
                </a:cubicBezTo>
                <a:cubicBezTo>
                  <a:pt x="64" y="14"/>
                  <a:pt x="64" y="14"/>
                  <a:pt x="64" y="14"/>
                </a:cubicBezTo>
                <a:lnTo>
                  <a:pt x="61" y="5"/>
                </a:lnTo>
                <a:close/>
                <a:moveTo>
                  <a:pt x="43" y="29"/>
                </a:moveTo>
                <a:cubicBezTo>
                  <a:pt x="44" y="26"/>
                  <a:pt x="44" y="26"/>
                  <a:pt x="44" y="26"/>
                </a:cubicBezTo>
                <a:cubicBezTo>
                  <a:pt x="47" y="27"/>
                  <a:pt x="49" y="28"/>
                  <a:pt x="52" y="28"/>
                </a:cubicBezTo>
                <a:cubicBezTo>
                  <a:pt x="52" y="31"/>
                  <a:pt x="52" y="31"/>
                  <a:pt x="52" y="31"/>
                </a:cubicBezTo>
                <a:cubicBezTo>
                  <a:pt x="49" y="30"/>
                  <a:pt x="46" y="30"/>
                  <a:pt x="43" y="29"/>
                </a:cubicBezTo>
                <a:close/>
                <a:moveTo>
                  <a:pt x="66" y="36"/>
                </a:moveTo>
                <a:cubicBezTo>
                  <a:pt x="67" y="33"/>
                  <a:pt x="67" y="33"/>
                  <a:pt x="67" y="33"/>
                </a:cubicBezTo>
                <a:cubicBezTo>
                  <a:pt x="68" y="33"/>
                  <a:pt x="69" y="34"/>
                  <a:pt x="70" y="34"/>
                </a:cubicBezTo>
                <a:cubicBezTo>
                  <a:pt x="68" y="28"/>
                  <a:pt x="68" y="28"/>
                  <a:pt x="68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3" y="35"/>
                  <a:pt x="73" y="35"/>
                  <a:pt x="73" y="35"/>
                </a:cubicBezTo>
                <a:cubicBezTo>
                  <a:pt x="74" y="35"/>
                  <a:pt x="75" y="36"/>
                  <a:pt x="76" y="36"/>
                </a:cubicBezTo>
                <a:cubicBezTo>
                  <a:pt x="75" y="39"/>
                  <a:pt x="75" y="39"/>
                  <a:pt x="75" y="39"/>
                </a:cubicBezTo>
                <a:cubicBezTo>
                  <a:pt x="72" y="38"/>
                  <a:pt x="69" y="37"/>
                  <a:pt x="66" y="36"/>
                </a:cubicBezTo>
                <a:close/>
                <a:moveTo>
                  <a:pt x="89" y="44"/>
                </a:moveTo>
                <a:cubicBezTo>
                  <a:pt x="90" y="41"/>
                  <a:pt x="90" y="41"/>
                  <a:pt x="90" y="41"/>
                </a:cubicBezTo>
                <a:cubicBezTo>
                  <a:pt x="93" y="42"/>
                  <a:pt x="96" y="43"/>
                  <a:pt x="99" y="44"/>
                </a:cubicBezTo>
                <a:cubicBezTo>
                  <a:pt x="98" y="47"/>
                  <a:pt x="98" y="47"/>
                  <a:pt x="98" y="47"/>
                </a:cubicBezTo>
                <a:cubicBezTo>
                  <a:pt x="95" y="46"/>
                  <a:pt x="92" y="45"/>
                  <a:pt x="89" y="44"/>
                </a:cubicBezTo>
                <a:close/>
                <a:moveTo>
                  <a:pt x="232" y="105"/>
                </a:moveTo>
                <a:cubicBezTo>
                  <a:pt x="232" y="114"/>
                  <a:pt x="232" y="114"/>
                  <a:pt x="232" y="114"/>
                </a:cubicBezTo>
                <a:cubicBezTo>
                  <a:pt x="229" y="114"/>
                  <a:pt x="229" y="114"/>
                  <a:pt x="229" y="114"/>
                </a:cubicBezTo>
                <a:cubicBezTo>
                  <a:pt x="229" y="105"/>
                  <a:pt x="229" y="105"/>
                  <a:pt x="229" y="105"/>
                </a:cubicBezTo>
                <a:lnTo>
                  <a:pt x="232" y="105"/>
                </a:lnTo>
                <a:close/>
                <a:moveTo>
                  <a:pt x="228" y="112"/>
                </a:moveTo>
                <a:cubicBezTo>
                  <a:pt x="226" y="114"/>
                  <a:pt x="226" y="114"/>
                  <a:pt x="226" y="114"/>
                </a:cubicBezTo>
                <a:cubicBezTo>
                  <a:pt x="224" y="113"/>
                  <a:pt x="221" y="111"/>
                  <a:pt x="219" y="109"/>
                </a:cubicBezTo>
                <a:cubicBezTo>
                  <a:pt x="221" y="107"/>
                  <a:pt x="221" y="107"/>
                  <a:pt x="221" y="107"/>
                </a:cubicBezTo>
                <a:cubicBezTo>
                  <a:pt x="223" y="108"/>
                  <a:pt x="226" y="110"/>
                  <a:pt x="228" y="112"/>
                </a:cubicBezTo>
                <a:close/>
                <a:moveTo>
                  <a:pt x="233" y="81"/>
                </a:moveTo>
                <a:cubicBezTo>
                  <a:pt x="233" y="90"/>
                  <a:pt x="233" y="90"/>
                  <a:pt x="233" y="90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30" y="81"/>
                  <a:pt x="230" y="81"/>
                  <a:pt x="230" y="81"/>
                </a:cubicBezTo>
                <a:lnTo>
                  <a:pt x="233" y="81"/>
                </a:lnTo>
                <a:close/>
                <a:moveTo>
                  <a:pt x="233" y="56"/>
                </a:moveTo>
                <a:cubicBezTo>
                  <a:pt x="233" y="65"/>
                  <a:pt x="233" y="65"/>
                  <a:pt x="233" y="65"/>
                </a:cubicBezTo>
                <a:cubicBezTo>
                  <a:pt x="230" y="65"/>
                  <a:pt x="230" y="65"/>
                  <a:pt x="230" y="65"/>
                </a:cubicBezTo>
                <a:cubicBezTo>
                  <a:pt x="230" y="56"/>
                  <a:pt x="230" y="56"/>
                  <a:pt x="230" y="56"/>
                </a:cubicBezTo>
                <a:lnTo>
                  <a:pt x="233" y="56"/>
                </a:lnTo>
                <a:close/>
                <a:moveTo>
                  <a:pt x="157" y="27"/>
                </a:moveTo>
                <a:cubicBezTo>
                  <a:pt x="156" y="18"/>
                  <a:pt x="156" y="18"/>
                  <a:pt x="156" y="18"/>
                </a:cubicBezTo>
                <a:cubicBezTo>
                  <a:pt x="159" y="17"/>
                  <a:pt x="159" y="17"/>
                  <a:pt x="159" y="17"/>
                </a:cubicBezTo>
                <a:cubicBezTo>
                  <a:pt x="160" y="26"/>
                  <a:pt x="160" y="26"/>
                  <a:pt x="160" y="26"/>
                </a:cubicBezTo>
                <a:lnTo>
                  <a:pt x="157" y="27"/>
                </a:lnTo>
                <a:close/>
                <a:moveTo>
                  <a:pt x="159" y="42"/>
                </a:moveTo>
                <a:cubicBezTo>
                  <a:pt x="162" y="41"/>
                  <a:pt x="162" y="41"/>
                  <a:pt x="162" y="41"/>
                </a:cubicBezTo>
                <a:cubicBezTo>
                  <a:pt x="163" y="50"/>
                  <a:pt x="163" y="50"/>
                  <a:pt x="163" y="50"/>
                </a:cubicBezTo>
                <a:cubicBezTo>
                  <a:pt x="160" y="51"/>
                  <a:pt x="160" y="51"/>
                  <a:pt x="160" y="51"/>
                </a:cubicBezTo>
                <a:lnTo>
                  <a:pt x="159" y="42"/>
                </a:lnTo>
                <a:close/>
                <a:moveTo>
                  <a:pt x="119" y="61"/>
                </a:moveTo>
                <a:cubicBezTo>
                  <a:pt x="125" y="59"/>
                  <a:pt x="125" y="59"/>
                  <a:pt x="125" y="59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1" y="64"/>
                  <a:pt x="121" y="64"/>
                  <a:pt x="121" y="64"/>
                </a:cubicBezTo>
                <a:lnTo>
                  <a:pt x="119" y="61"/>
                </a:lnTo>
                <a:close/>
                <a:moveTo>
                  <a:pt x="135" y="59"/>
                </a:moveTo>
                <a:cubicBezTo>
                  <a:pt x="138" y="60"/>
                  <a:pt x="141" y="62"/>
                  <a:pt x="144" y="63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64"/>
                  <a:pt x="137" y="63"/>
                  <a:pt x="134" y="62"/>
                </a:cubicBezTo>
                <a:lnTo>
                  <a:pt x="135" y="59"/>
                </a:lnTo>
                <a:close/>
                <a:moveTo>
                  <a:pt x="97" y="72"/>
                </a:moveTo>
                <a:cubicBezTo>
                  <a:pt x="106" y="68"/>
                  <a:pt x="106" y="68"/>
                  <a:pt x="106" y="68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99" y="75"/>
                  <a:pt x="99" y="75"/>
                  <a:pt x="99" y="75"/>
                </a:cubicBezTo>
                <a:lnTo>
                  <a:pt x="97" y="72"/>
                </a:lnTo>
                <a:close/>
                <a:moveTo>
                  <a:pt x="76" y="83"/>
                </a:moveTo>
                <a:cubicBezTo>
                  <a:pt x="84" y="79"/>
                  <a:pt x="84" y="79"/>
                  <a:pt x="84" y="79"/>
                </a:cubicBezTo>
                <a:cubicBezTo>
                  <a:pt x="85" y="82"/>
                  <a:pt x="85" y="82"/>
                  <a:pt x="85" y="82"/>
                </a:cubicBezTo>
                <a:cubicBezTo>
                  <a:pt x="77" y="86"/>
                  <a:pt x="77" y="86"/>
                  <a:pt x="77" y="86"/>
                </a:cubicBezTo>
                <a:lnTo>
                  <a:pt x="76" y="83"/>
                </a:lnTo>
                <a:close/>
                <a:moveTo>
                  <a:pt x="156" y="72"/>
                </a:moveTo>
                <a:cubicBezTo>
                  <a:pt x="158" y="69"/>
                  <a:pt x="158" y="69"/>
                  <a:pt x="158" y="69"/>
                </a:cubicBezTo>
                <a:cubicBezTo>
                  <a:pt x="159" y="70"/>
                  <a:pt x="161" y="71"/>
                  <a:pt x="163" y="72"/>
                </a:cubicBezTo>
                <a:cubicBezTo>
                  <a:pt x="162" y="66"/>
                  <a:pt x="162" y="66"/>
                  <a:pt x="162" y="66"/>
                </a:cubicBezTo>
                <a:cubicBezTo>
                  <a:pt x="165" y="66"/>
                  <a:pt x="165" y="66"/>
                  <a:pt x="165" y="66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2" y="75"/>
                  <a:pt x="159" y="73"/>
                  <a:pt x="156" y="72"/>
                </a:cubicBezTo>
                <a:close/>
                <a:moveTo>
                  <a:pt x="178" y="83"/>
                </a:moveTo>
                <a:cubicBezTo>
                  <a:pt x="179" y="81"/>
                  <a:pt x="179" y="81"/>
                  <a:pt x="179" y="81"/>
                </a:cubicBezTo>
                <a:cubicBezTo>
                  <a:pt x="182" y="82"/>
                  <a:pt x="185" y="84"/>
                  <a:pt x="187" y="85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3" y="86"/>
                  <a:pt x="180" y="85"/>
                  <a:pt x="178" y="83"/>
                </a:cubicBezTo>
                <a:close/>
                <a:moveTo>
                  <a:pt x="193" y="92"/>
                </a:moveTo>
                <a:cubicBezTo>
                  <a:pt x="193" y="17"/>
                  <a:pt x="193" y="17"/>
                  <a:pt x="193" y="17"/>
                </a:cubicBezTo>
                <a:cubicBezTo>
                  <a:pt x="196" y="17"/>
                  <a:pt x="196" y="17"/>
                  <a:pt x="196" y="17"/>
                </a:cubicBezTo>
                <a:cubicBezTo>
                  <a:pt x="196" y="92"/>
                  <a:pt x="196" y="92"/>
                  <a:pt x="196" y="92"/>
                </a:cubicBezTo>
                <a:lnTo>
                  <a:pt x="193" y="92"/>
                </a:lnTo>
                <a:close/>
                <a:moveTo>
                  <a:pt x="199" y="96"/>
                </a:moveTo>
                <a:cubicBezTo>
                  <a:pt x="200" y="93"/>
                  <a:pt x="200" y="93"/>
                  <a:pt x="200" y="93"/>
                </a:cubicBezTo>
                <a:cubicBezTo>
                  <a:pt x="203" y="95"/>
                  <a:pt x="206" y="96"/>
                  <a:pt x="208" y="98"/>
                </a:cubicBezTo>
                <a:cubicBezTo>
                  <a:pt x="206" y="100"/>
                  <a:pt x="206" y="100"/>
                  <a:pt x="206" y="100"/>
                </a:cubicBezTo>
                <a:cubicBezTo>
                  <a:pt x="204" y="99"/>
                  <a:pt x="201" y="97"/>
                  <a:pt x="199" y="96"/>
                </a:cubicBezTo>
                <a:close/>
                <a:moveTo>
                  <a:pt x="193" y="109"/>
                </a:moveTo>
                <a:cubicBezTo>
                  <a:pt x="201" y="105"/>
                  <a:pt x="201" y="105"/>
                  <a:pt x="201" y="105"/>
                </a:cubicBezTo>
                <a:cubicBezTo>
                  <a:pt x="203" y="108"/>
                  <a:pt x="203" y="108"/>
                  <a:pt x="203" y="108"/>
                </a:cubicBezTo>
                <a:cubicBezTo>
                  <a:pt x="195" y="112"/>
                  <a:pt x="195" y="112"/>
                  <a:pt x="195" y="112"/>
                </a:cubicBezTo>
                <a:lnTo>
                  <a:pt x="193" y="109"/>
                </a:lnTo>
                <a:close/>
                <a:moveTo>
                  <a:pt x="171" y="120"/>
                </a:moveTo>
                <a:cubicBezTo>
                  <a:pt x="180" y="116"/>
                  <a:pt x="180" y="116"/>
                  <a:pt x="180" y="116"/>
                </a:cubicBezTo>
                <a:cubicBezTo>
                  <a:pt x="181" y="119"/>
                  <a:pt x="181" y="119"/>
                  <a:pt x="181" y="119"/>
                </a:cubicBezTo>
                <a:cubicBezTo>
                  <a:pt x="173" y="123"/>
                  <a:pt x="173" y="123"/>
                  <a:pt x="173" y="123"/>
                </a:cubicBezTo>
                <a:lnTo>
                  <a:pt x="171" y="120"/>
                </a:lnTo>
                <a:close/>
                <a:moveTo>
                  <a:pt x="149" y="131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9" y="129"/>
                  <a:pt x="159" y="129"/>
                  <a:pt x="159" y="129"/>
                </a:cubicBezTo>
                <a:cubicBezTo>
                  <a:pt x="151" y="133"/>
                  <a:pt x="151" y="133"/>
                  <a:pt x="151" y="133"/>
                </a:cubicBezTo>
                <a:lnTo>
                  <a:pt x="149" y="131"/>
                </a:lnTo>
                <a:close/>
                <a:moveTo>
                  <a:pt x="127" y="141"/>
                </a:moveTo>
                <a:cubicBezTo>
                  <a:pt x="136" y="137"/>
                  <a:pt x="136" y="137"/>
                  <a:pt x="136" y="137"/>
                </a:cubicBezTo>
                <a:cubicBezTo>
                  <a:pt x="137" y="140"/>
                  <a:pt x="137" y="140"/>
                  <a:pt x="137" y="140"/>
                </a:cubicBezTo>
                <a:cubicBezTo>
                  <a:pt x="129" y="144"/>
                  <a:pt x="129" y="144"/>
                  <a:pt x="129" y="144"/>
                </a:cubicBezTo>
                <a:lnTo>
                  <a:pt x="127" y="14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8" name="Полилиния 381"/>
          <p:cNvSpPr>
            <a:spLocks noEditPoints="1"/>
          </p:cNvSpPr>
          <p:nvPr/>
        </p:nvSpPr>
        <p:spPr bwMode="auto">
          <a:xfrm rot="3993167">
            <a:off x="9854420" y="3121029"/>
            <a:ext cx="245230" cy="384194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99" name="Полилиния 382"/>
          <p:cNvSpPr>
            <a:spLocks noEditPoints="1"/>
          </p:cNvSpPr>
          <p:nvPr/>
        </p:nvSpPr>
        <p:spPr bwMode="auto">
          <a:xfrm rot="2031808">
            <a:off x="9624165" y="3650514"/>
            <a:ext cx="696183" cy="57356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0" name="Полилиния 383"/>
          <p:cNvSpPr>
            <a:spLocks noEditPoints="1"/>
          </p:cNvSpPr>
          <p:nvPr/>
        </p:nvSpPr>
        <p:spPr bwMode="auto">
          <a:xfrm rot="1856678">
            <a:off x="9772333" y="3266510"/>
            <a:ext cx="391007" cy="483649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1" name="Полилиния 370"/>
          <p:cNvSpPr>
            <a:spLocks noEditPoints="1"/>
          </p:cNvSpPr>
          <p:nvPr/>
        </p:nvSpPr>
        <p:spPr bwMode="auto">
          <a:xfrm rot="11033910">
            <a:off x="7948094" y="5274105"/>
            <a:ext cx="505127" cy="749136"/>
          </a:xfrm>
          <a:custGeom>
            <a:avLst/>
            <a:gdLst>
              <a:gd name="T0" fmla="*/ 7 w 236"/>
              <a:gd name="T1" fmla="*/ 281 h 349"/>
              <a:gd name="T2" fmla="*/ 114 w 236"/>
              <a:gd name="T3" fmla="*/ 339 h 349"/>
              <a:gd name="T4" fmla="*/ 160 w 236"/>
              <a:gd name="T5" fmla="*/ 120 h 349"/>
              <a:gd name="T6" fmla="*/ 101 w 236"/>
              <a:gd name="T7" fmla="*/ 161 h 349"/>
              <a:gd name="T8" fmla="*/ 104 w 236"/>
              <a:gd name="T9" fmla="*/ 157 h 349"/>
              <a:gd name="T10" fmla="*/ 72 w 236"/>
              <a:gd name="T11" fmla="*/ 56 h 349"/>
              <a:gd name="T12" fmla="*/ 58 w 236"/>
              <a:gd name="T13" fmla="*/ 0 h 349"/>
              <a:gd name="T14" fmla="*/ 55 w 236"/>
              <a:gd name="T15" fmla="*/ 3 h 349"/>
              <a:gd name="T16" fmla="*/ 89 w 236"/>
              <a:gd name="T17" fmla="*/ 112 h 349"/>
              <a:gd name="T18" fmla="*/ 22 w 236"/>
              <a:gd name="T19" fmla="*/ 123 h 349"/>
              <a:gd name="T20" fmla="*/ 9 w 236"/>
              <a:gd name="T21" fmla="*/ 170 h 349"/>
              <a:gd name="T22" fmla="*/ 8 w 236"/>
              <a:gd name="T23" fmla="*/ 174 h 349"/>
              <a:gd name="T24" fmla="*/ 64 w 236"/>
              <a:gd name="T25" fmla="*/ 27 h 349"/>
              <a:gd name="T26" fmla="*/ 68 w 236"/>
              <a:gd name="T27" fmla="*/ 39 h 349"/>
              <a:gd name="T28" fmla="*/ 116 w 236"/>
              <a:gd name="T29" fmla="*/ 62 h 349"/>
              <a:gd name="T30" fmla="*/ 113 w 236"/>
              <a:gd name="T31" fmla="*/ 60 h 349"/>
              <a:gd name="T32" fmla="*/ 81 w 236"/>
              <a:gd name="T33" fmla="*/ 68 h 349"/>
              <a:gd name="T34" fmla="*/ 83 w 236"/>
              <a:gd name="T35" fmla="*/ 88 h 349"/>
              <a:gd name="T36" fmla="*/ 93 w 236"/>
              <a:gd name="T37" fmla="*/ 85 h 349"/>
              <a:gd name="T38" fmla="*/ 90 w 236"/>
              <a:gd name="T39" fmla="*/ 98 h 349"/>
              <a:gd name="T40" fmla="*/ 91 w 236"/>
              <a:gd name="T41" fmla="*/ 119 h 349"/>
              <a:gd name="T42" fmla="*/ 94 w 236"/>
              <a:gd name="T43" fmla="*/ 130 h 349"/>
              <a:gd name="T44" fmla="*/ 120 w 236"/>
              <a:gd name="T45" fmla="*/ 325 h 349"/>
              <a:gd name="T46" fmla="*/ 130 w 236"/>
              <a:gd name="T47" fmla="*/ 319 h 349"/>
              <a:gd name="T48" fmla="*/ 120 w 236"/>
              <a:gd name="T49" fmla="*/ 307 h 349"/>
              <a:gd name="T50" fmla="*/ 156 w 236"/>
              <a:gd name="T51" fmla="*/ 302 h 349"/>
              <a:gd name="T52" fmla="*/ 154 w 236"/>
              <a:gd name="T53" fmla="*/ 298 h 349"/>
              <a:gd name="T54" fmla="*/ 173 w 236"/>
              <a:gd name="T55" fmla="*/ 291 h 349"/>
              <a:gd name="T56" fmla="*/ 183 w 236"/>
              <a:gd name="T57" fmla="*/ 285 h 349"/>
              <a:gd name="T58" fmla="*/ 162 w 236"/>
              <a:gd name="T59" fmla="*/ 183 h 349"/>
              <a:gd name="T60" fmla="*/ 145 w 236"/>
              <a:gd name="T61" fmla="*/ 193 h 349"/>
              <a:gd name="T62" fmla="*/ 136 w 236"/>
              <a:gd name="T63" fmla="*/ 201 h 349"/>
              <a:gd name="T64" fmla="*/ 102 w 236"/>
              <a:gd name="T65" fmla="*/ 169 h 349"/>
              <a:gd name="T66" fmla="*/ 94 w 236"/>
              <a:gd name="T67" fmla="*/ 164 h 349"/>
              <a:gd name="T68" fmla="*/ 111 w 236"/>
              <a:gd name="T69" fmla="*/ 192 h 349"/>
              <a:gd name="T70" fmla="*/ 121 w 236"/>
              <a:gd name="T71" fmla="*/ 214 h 349"/>
              <a:gd name="T72" fmla="*/ 115 w 236"/>
              <a:gd name="T73" fmla="*/ 224 h 349"/>
              <a:gd name="T74" fmla="*/ 114 w 236"/>
              <a:gd name="T75" fmla="*/ 224 h 349"/>
              <a:gd name="T76" fmla="*/ 114 w 236"/>
              <a:gd name="T77" fmla="*/ 212 h 349"/>
              <a:gd name="T78" fmla="*/ 67 w 236"/>
              <a:gd name="T79" fmla="*/ 149 h 349"/>
              <a:gd name="T80" fmla="*/ 65 w 236"/>
              <a:gd name="T81" fmla="*/ 152 h 349"/>
              <a:gd name="T82" fmla="*/ 39 w 236"/>
              <a:gd name="T83" fmla="*/ 133 h 349"/>
              <a:gd name="T84" fmla="*/ 37 w 236"/>
              <a:gd name="T85" fmla="*/ 136 h 349"/>
              <a:gd name="T86" fmla="*/ 118 w 236"/>
              <a:gd name="T87" fmla="*/ 255 h 349"/>
              <a:gd name="T88" fmla="*/ 115 w 236"/>
              <a:gd name="T89" fmla="*/ 267 h 349"/>
              <a:gd name="T90" fmla="*/ 118 w 236"/>
              <a:gd name="T91" fmla="*/ 270 h 349"/>
              <a:gd name="T92" fmla="*/ 120 w 236"/>
              <a:gd name="T93" fmla="*/ 275 h 349"/>
              <a:gd name="T94" fmla="*/ 116 w 236"/>
              <a:gd name="T95" fmla="*/ 275 h 349"/>
              <a:gd name="T96" fmla="*/ 105 w 236"/>
              <a:gd name="T97" fmla="*/ 289 h 349"/>
              <a:gd name="T98" fmla="*/ 69 w 236"/>
              <a:gd name="T99" fmla="*/ 264 h 349"/>
              <a:gd name="T100" fmla="*/ 67 w 236"/>
              <a:gd name="T101" fmla="*/ 267 h 349"/>
              <a:gd name="T102" fmla="*/ 52 w 236"/>
              <a:gd name="T103" fmla="*/ 254 h 349"/>
              <a:gd name="T104" fmla="*/ 41 w 236"/>
              <a:gd name="T105" fmla="*/ 248 h 349"/>
              <a:gd name="T106" fmla="*/ 12 w 236"/>
              <a:gd name="T107" fmla="*/ 235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349">
                <a:moveTo>
                  <a:pt x="106" y="336"/>
                </a:moveTo>
                <a:cubicBezTo>
                  <a:pt x="104" y="339"/>
                  <a:pt x="104" y="339"/>
                  <a:pt x="104" y="339"/>
                </a:cubicBezTo>
                <a:cubicBezTo>
                  <a:pt x="7" y="281"/>
                  <a:pt x="7" y="281"/>
                  <a:pt x="7" y="281"/>
                </a:cubicBezTo>
                <a:cubicBezTo>
                  <a:pt x="17" y="322"/>
                  <a:pt x="45" y="349"/>
                  <a:pt x="103" y="347"/>
                </a:cubicBezTo>
                <a:cubicBezTo>
                  <a:pt x="107" y="346"/>
                  <a:pt x="110" y="345"/>
                  <a:pt x="113" y="344"/>
                </a:cubicBezTo>
                <a:cubicBezTo>
                  <a:pt x="113" y="342"/>
                  <a:pt x="113" y="341"/>
                  <a:pt x="114" y="339"/>
                </a:cubicBezTo>
                <a:cubicBezTo>
                  <a:pt x="118" y="339"/>
                  <a:pt x="118" y="339"/>
                  <a:pt x="118" y="339"/>
                </a:cubicBezTo>
                <a:cubicBezTo>
                  <a:pt x="117" y="340"/>
                  <a:pt x="117" y="342"/>
                  <a:pt x="117" y="343"/>
                </a:cubicBezTo>
                <a:cubicBezTo>
                  <a:pt x="236" y="306"/>
                  <a:pt x="212" y="205"/>
                  <a:pt x="160" y="120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3" y="161"/>
                  <a:pt x="103" y="161"/>
                  <a:pt x="103" y="161"/>
                </a:cubicBezTo>
                <a:cubicBezTo>
                  <a:pt x="101" y="161"/>
                  <a:pt x="101" y="161"/>
                  <a:pt x="101" y="161"/>
                </a:cubicBezTo>
                <a:cubicBezTo>
                  <a:pt x="100" y="157"/>
                  <a:pt x="100" y="154"/>
                  <a:pt x="99" y="150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3" y="152"/>
                  <a:pt x="104" y="154"/>
                  <a:pt x="104" y="157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38" y="85"/>
                  <a:pt x="115" y="56"/>
                  <a:pt x="93" y="33"/>
                </a:cubicBezTo>
                <a:cubicBezTo>
                  <a:pt x="72" y="56"/>
                  <a:pt x="72" y="56"/>
                  <a:pt x="72" y="56"/>
                </a:cubicBezTo>
                <a:cubicBezTo>
                  <a:pt x="69" y="53"/>
                  <a:pt x="69" y="53"/>
                  <a:pt x="69" y="53"/>
                </a:cubicBezTo>
                <a:cubicBezTo>
                  <a:pt x="91" y="30"/>
                  <a:pt x="91" y="30"/>
                  <a:pt x="91" y="30"/>
                </a:cubicBezTo>
                <a:cubicBezTo>
                  <a:pt x="79" y="18"/>
                  <a:pt x="68" y="8"/>
                  <a:pt x="58" y="0"/>
                </a:cubicBezTo>
                <a:cubicBezTo>
                  <a:pt x="59" y="2"/>
                  <a:pt x="60" y="4"/>
                  <a:pt x="61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6" y="6"/>
                  <a:pt x="56" y="5"/>
                  <a:pt x="55" y="3"/>
                </a:cubicBezTo>
                <a:cubicBezTo>
                  <a:pt x="49" y="21"/>
                  <a:pt x="41" y="45"/>
                  <a:pt x="33" y="73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91"/>
                  <a:pt x="23" y="106"/>
                  <a:pt x="19" y="121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5" y="140"/>
                  <a:pt x="11" y="155"/>
                  <a:pt x="9" y="170"/>
                </a:cubicBezTo>
                <a:cubicBezTo>
                  <a:pt x="108" y="230"/>
                  <a:pt x="108" y="230"/>
                  <a:pt x="108" y="230"/>
                </a:cubicBezTo>
                <a:cubicBezTo>
                  <a:pt x="106" y="234"/>
                  <a:pt x="106" y="234"/>
                  <a:pt x="106" y="234"/>
                </a:cubicBezTo>
                <a:cubicBezTo>
                  <a:pt x="8" y="174"/>
                  <a:pt x="8" y="174"/>
                  <a:pt x="8" y="174"/>
                </a:cubicBezTo>
                <a:cubicBezTo>
                  <a:pt x="2" y="210"/>
                  <a:pt x="0" y="246"/>
                  <a:pt x="6" y="275"/>
                </a:cubicBezTo>
                <a:lnTo>
                  <a:pt x="106" y="336"/>
                </a:lnTo>
                <a:close/>
                <a:moveTo>
                  <a:pt x="64" y="27"/>
                </a:moveTo>
                <a:cubicBezTo>
                  <a:pt x="68" y="26"/>
                  <a:pt x="68" y="26"/>
                  <a:pt x="68" y="26"/>
                </a:cubicBezTo>
                <a:cubicBezTo>
                  <a:pt x="69" y="30"/>
                  <a:pt x="70" y="33"/>
                  <a:pt x="72" y="37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35"/>
                  <a:pt x="65" y="31"/>
                  <a:pt x="64" y="27"/>
                </a:cubicBezTo>
                <a:close/>
                <a:moveTo>
                  <a:pt x="113" y="60"/>
                </a:moveTo>
                <a:cubicBezTo>
                  <a:pt x="116" y="62"/>
                  <a:pt x="116" y="62"/>
                  <a:pt x="116" y="6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5" y="69"/>
                  <a:pt x="105" y="69"/>
                  <a:pt x="105" y="69"/>
                </a:cubicBezTo>
                <a:lnTo>
                  <a:pt x="113" y="60"/>
                </a:lnTo>
                <a:close/>
                <a:moveTo>
                  <a:pt x="74" y="58"/>
                </a:moveTo>
                <a:cubicBezTo>
                  <a:pt x="78" y="56"/>
                  <a:pt x="78" y="56"/>
                  <a:pt x="78" y="56"/>
                </a:cubicBezTo>
                <a:cubicBezTo>
                  <a:pt x="79" y="60"/>
                  <a:pt x="80" y="64"/>
                  <a:pt x="81" y="68"/>
                </a:cubicBezTo>
                <a:cubicBezTo>
                  <a:pt x="78" y="69"/>
                  <a:pt x="78" y="69"/>
                  <a:pt x="78" y="69"/>
                </a:cubicBezTo>
                <a:cubicBezTo>
                  <a:pt x="76" y="65"/>
                  <a:pt x="75" y="61"/>
                  <a:pt x="74" y="58"/>
                </a:cubicBezTo>
                <a:close/>
                <a:moveTo>
                  <a:pt x="83" y="88"/>
                </a:moveTo>
                <a:cubicBezTo>
                  <a:pt x="87" y="87"/>
                  <a:pt x="87" y="87"/>
                  <a:pt x="87" y="87"/>
                </a:cubicBezTo>
                <a:cubicBezTo>
                  <a:pt x="87" y="88"/>
                  <a:pt x="88" y="89"/>
                  <a:pt x="88" y="90"/>
                </a:cubicBezTo>
                <a:cubicBezTo>
                  <a:pt x="93" y="85"/>
                  <a:pt x="93" y="85"/>
                  <a:pt x="93" y="85"/>
                </a:cubicBezTo>
                <a:cubicBezTo>
                  <a:pt x="96" y="87"/>
                  <a:pt x="96" y="87"/>
                  <a:pt x="96" y="87"/>
                </a:cubicBezTo>
                <a:cubicBezTo>
                  <a:pt x="89" y="95"/>
                  <a:pt x="89" y="95"/>
                  <a:pt x="89" y="95"/>
                </a:cubicBezTo>
                <a:cubicBezTo>
                  <a:pt x="90" y="96"/>
                  <a:pt x="90" y="97"/>
                  <a:pt x="90" y="98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96"/>
                  <a:pt x="84" y="92"/>
                  <a:pt x="83" y="88"/>
                </a:cubicBezTo>
                <a:close/>
                <a:moveTo>
                  <a:pt x="91" y="119"/>
                </a:moveTo>
                <a:cubicBezTo>
                  <a:pt x="95" y="118"/>
                  <a:pt x="95" y="118"/>
                  <a:pt x="95" y="118"/>
                </a:cubicBezTo>
                <a:cubicBezTo>
                  <a:pt x="96" y="122"/>
                  <a:pt x="97" y="125"/>
                  <a:pt x="98" y="129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3" y="126"/>
                  <a:pt x="92" y="123"/>
                  <a:pt x="91" y="119"/>
                </a:cubicBezTo>
                <a:close/>
                <a:moveTo>
                  <a:pt x="130" y="319"/>
                </a:moveTo>
                <a:cubicBezTo>
                  <a:pt x="120" y="325"/>
                  <a:pt x="120" y="325"/>
                  <a:pt x="120" y="325"/>
                </a:cubicBezTo>
                <a:cubicBezTo>
                  <a:pt x="117" y="322"/>
                  <a:pt x="117" y="322"/>
                  <a:pt x="117" y="322"/>
                </a:cubicBezTo>
                <a:cubicBezTo>
                  <a:pt x="127" y="315"/>
                  <a:pt x="127" y="315"/>
                  <a:pt x="127" y="315"/>
                </a:cubicBezTo>
                <a:lnTo>
                  <a:pt x="130" y="319"/>
                </a:lnTo>
                <a:close/>
                <a:moveTo>
                  <a:pt x="115" y="319"/>
                </a:moveTo>
                <a:cubicBezTo>
                  <a:pt x="115" y="315"/>
                  <a:pt x="116" y="311"/>
                  <a:pt x="116" y="307"/>
                </a:cubicBezTo>
                <a:cubicBezTo>
                  <a:pt x="120" y="307"/>
                  <a:pt x="120" y="307"/>
                  <a:pt x="120" y="307"/>
                </a:cubicBezTo>
                <a:cubicBezTo>
                  <a:pt x="120" y="311"/>
                  <a:pt x="119" y="315"/>
                  <a:pt x="119" y="319"/>
                </a:cubicBezTo>
                <a:lnTo>
                  <a:pt x="115" y="319"/>
                </a:lnTo>
                <a:close/>
                <a:moveTo>
                  <a:pt x="156" y="302"/>
                </a:moveTo>
                <a:cubicBezTo>
                  <a:pt x="146" y="308"/>
                  <a:pt x="146" y="308"/>
                  <a:pt x="146" y="308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54" y="298"/>
                  <a:pt x="154" y="298"/>
                  <a:pt x="154" y="298"/>
                </a:cubicBezTo>
                <a:lnTo>
                  <a:pt x="156" y="302"/>
                </a:lnTo>
                <a:close/>
                <a:moveTo>
                  <a:pt x="183" y="285"/>
                </a:moveTo>
                <a:cubicBezTo>
                  <a:pt x="173" y="291"/>
                  <a:pt x="173" y="291"/>
                  <a:pt x="173" y="291"/>
                </a:cubicBezTo>
                <a:cubicBezTo>
                  <a:pt x="171" y="288"/>
                  <a:pt x="171" y="288"/>
                  <a:pt x="171" y="288"/>
                </a:cubicBezTo>
                <a:cubicBezTo>
                  <a:pt x="181" y="281"/>
                  <a:pt x="181" y="281"/>
                  <a:pt x="181" y="281"/>
                </a:cubicBezTo>
                <a:lnTo>
                  <a:pt x="183" y="285"/>
                </a:lnTo>
                <a:close/>
                <a:moveTo>
                  <a:pt x="169" y="172"/>
                </a:moveTo>
                <a:cubicBezTo>
                  <a:pt x="172" y="175"/>
                  <a:pt x="172" y="175"/>
                  <a:pt x="172" y="175"/>
                </a:cubicBezTo>
                <a:cubicBezTo>
                  <a:pt x="162" y="183"/>
                  <a:pt x="162" y="183"/>
                  <a:pt x="162" y="183"/>
                </a:cubicBezTo>
                <a:cubicBezTo>
                  <a:pt x="160" y="180"/>
                  <a:pt x="160" y="180"/>
                  <a:pt x="160" y="180"/>
                </a:cubicBezTo>
                <a:lnTo>
                  <a:pt x="169" y="172"/>
                </a:lnTo>
                <a:close/>
                <a:moveTo>
                  <a:pt x="145" y="193"/>
                </a:moveTo>
                <a:cubicBezTo>
                  <a:pt x="147" y="196"/>
                  <a:pt x="147" y="196"/>
                  <a:pt x="147" y="196"/>
                </a:cubicBezTo>
                <a:cubicBezTo>
                  <a:pt x="138" y="204"/>
                  <a:pt x="138" y="204"/>
                  <a:pt x="138" y="204"/>
                </a:cubicBezTo>
                <a:cubicBezTo>
                  <a:pt x="136" y="201"/>
                  <a:pt x="136" y="201"/>
                  <a:pt x="136" y="201"/>
                </a:cubicBezTo>
                <a:lnTo>
                  <a:pt x="145" y="193"/>
                </a:lnTo>
                <a:close/>
                <a:moveTo>
                  <a:pt x="94" y="164"/>
                </a:moveTo>
                <a:cubicBezTo>
                  <a:pt x="102" y="169"/>
                  <a:pt x="102" y="169"/>
                  <a:pt x="102" y="169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93" y="168"/>
                  <a:pt x="93" y="168"/>
                  <a:pt x="93" y="168"/>
                </a:cubicBezTo>
                <a:lnTo>
                  <a:pt x="94" y="164"/>
                </a:lnTo>
                <a:close/>
                <a:moveTo>
                  <a:pt x="105" y="181"/>
                </a:moveTo>
                <a:cubicBezTo>
                  <a:pt x="109" y="180"/>
                  <a:pt x="109" y="180"/>
                  <a:pt x="109" y="180"/>
                </a:cubicBezTo>
                <a:cubicBezTo>
                  <a:pt x="110" y="184"/>
                  <a:pt x="110" y="188"/>
                  <a:pt x="111" y="192"/>
                </a:cubicBezTo>
                <a:cubicBezTo>
                  <a:pt x="107" y="193"/>
                  <a:pt x="107" y="193"/>
                  <a:pt x="107" y="193"/>
                </a:cubicBezTo>
                <a:cubicBezTo>
                  <a:pt x="106" y="189"/>
                  <a:pt x="106" y="185"/>
                  <a:pt x="105" y="181"/>
                </a:cubicBezTo>
                <a:close/>
                <a:moveTo>
                  <a:pt x="121" y="214"/>
                </a:moveTo>
                <a:cubicBezTo>
                  <a:pt x="123" y="217"/>
                  <a:pt x="123" y="217"/>
                  <a:pt x="123" y="217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4" y="224"/>
                  <a:pt x="114" y="224"/>
                  <a:pt x="114" y="224"/>
                </a:cubicBezTo>
                <a:cubicBezTo>
                  <a:pt x="111" y="224"/>
                  <a:pt x="111" y="224"/>
                  <a:pt x="111" y="224"/>
                </a:cubicBezTo>
                <a:cubicBezTo>
                  <a:pt x="111" y="220"/>
                  <a:pt x="110" y="216"/>
                  <a:pt x="110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14" y="214"/>
                  <a:pt x="114" y="217"/>
                  <a:pt x="115" y="219"/>
                </a:cubicBezTo>
                <a:lnTo>
                  <a:pt x="121" y="214"/>
                </a:lnTo>
                <a:close/>
                <a:moveTo>
                  <a:pt x="67" y="149"/>
                </a:moveTo>
                <a:cubicBezTo>
                  <a:pt x="77" y="155"/>
                  <a:pt x="77" y="155"/>
                  <a:pt x="77" y="155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65" y="152"/>
                  <a:pt x="65" y="152"/>
                  <a:pt x="65" y="152"/>
                </a:cubicBezTo>
                <a:lnTo>
                  <a:pt x="67" y="149"/>
                </a:lnTo>
                <a:close/>
                <a:moveTo>
                  <a:pt x="37" y="136"/>
                </a:moveTo>
                <a:cubicBezTo>
                  <a:pt x="39" y="133"/>
                  <a:pt x="39" y="133"/>
                  <a:pt x="39" y="133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8" y="142"/>
                  <a:pt x="48" y="142"/>
                  <a:pt x="48" y="142"/>
                </a:cubicBezTo>
                <a:lnTo>
                  <a:pt x="37" y="136"/>
                </a:lnTo>
                <a:close/>
                <a:moveTo>
                  <a:pt x="114" y="244"/>
                </a:moveTo>
                <a:cubicBezTo>
                  <a:pt x="117" y="243"/>
                  <a:pt x="117" y="243"/>
                  <a:pt x="117" y="243"/>
                </a:cubicBezTo>
                <a:cubicBezTo>
                  <a:pt x="118" y="247"/>
                  <a:pt x="118" y="251"/>
                  <a:pt x="118" y="255"/>
                </a:cubicBezTo>
                <a:cubicBezTo>
                  <a:pt x="114" y="256"/>
                  <a:pt x="114" y="256"/>
                  <a:pt x="114" y="256"/>
                </a:cubicBezTo>
                <a:cubicBezTo>
                  <a:pt x="114" y="252"/>
                  <a:pt x="114" y="248"/>
                  <a:pt x="114" y="244"/>
                </a:cubicBezTo>
                <a:close/>
                <a:moveTo>
                  <a:pt x="115" y="267"/>
                </a:moveTo>
                <a:cubicBezTo>
                  <a:pt x="196" y="212"/>
                  <a:pt x="196" y="212"/>
                  <a:pt x="196" y="21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18" y="270"/>
                  <a:pt x="118" y="270"/>
                  <a:pt x="118" y="270"/>
                </a:cubicBezTo>
                <a:lnTo>
                  <a:pt x="115" y="267"/>
                </a:lnTo>
                <a:close/>
                <a:moveTo>
                  <a:pt x="116" y="275"/>
                </a:moveTo>
                <a:cubicBezTo>
                  <a:pt x="120" y="275"/>
                  <a:pt x="120" y="275"/>
                  <a:pt x="120" y="275"/>
                </a:cubicBezTo>
                <a:cubicBezTo>
                  <a:pt x="120" y="279"/>
                  <a:pt x="120" y="283"/>
                  <a:pt x="120" y="287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16" y="283"/>
                  <a:pt x="116" y="279"/>
                  <a:pt x="116" y="275"/>
                </a:cubicBezTo>
                <a:close/>
                <a:moveTo>
                  <a:pt x="96" y="280"/>
                </a:moveTo>
                <a:cubicBezTo>
                  <a:pt x="107" y="286"/>
                  <a:pt x="107" y="286"/>
                  <a:pt x="107" y="286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94" y="283"/>
                  <a:pt x="94" y="283"/>
                  <a:pt x="94" y="283"/>
                </a:cubicBezTo>
                <a:lnTo>
                  <a:pt x="96" y="280"/>
                </a:lnTo>
                <a:close/>
                <a:moveTo>
                  <a:pt x="69" y="264"/>
                </a:moveTo>
                <a:cubicBezTo>
                  <a:pt x="79" y="270"/>
                  <a:pt x="79" y="270"/>
                  <a:pt x="79" y="270"/>
                </a:cubicBezTo>
                <a:cubicBezTo>
                  <a:pt x="77" y="273"/>
                  <a:pt x="77" y="273"/>
                  <a:pt x="77" y="273"/>
                </a:cubicBezTo>
                <a:cubicBezTo>
                  <a:pt x="67" y="267"/>
                  <a:pt x="67" y="267"/>
                  <a:pt x="67" y="267"/>
                </a:cubicBezTo>
                <a:lnTo>
                  <a:pt x="69" y="264"/>
                </a:lnTo>
                <a:close/>
                <a:moveTo>
                  <a:pt x="41" y="248"/>
                </a:moveTo>
                <a:cubicBezTo>
                  <a:pt x="52" y="254"/>
                  <a:pt x="52" y="254"/>
                  <a:pt x="52" y="254"/>
                </a:cubicBezTo>
                <a:cubicBezTo>
                  <a:pt x="50" y="257"/>
                  <a:pt x="50" y="257"/>
                  <a:pt x="50" y="257"/>
                </a:cubicBezTo>
                <a:cubicBezTo>
                  <a:pt x="39" y="251"/>
                  <a:pt x="39" y="251"/>
                  <a:pt x="39" y="251"/>
                </a:cubicBezTo>
                <a:lnTo>
                  <a:pt x="41" y="248"/>
                </a:lnTo>
                <a:close/>
                <a:moveTo>
                  <a:pt x="24" y="238"/>
                </a:moveTo>
                <a:cubicBezTo>
                  <a:pt x="22" y="241"/>
                  <a:pt x="22" y="241"/>
                  <a:pt x="22" y="241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4" y="232"/>
                  <a:pt x="14" y="232"/>
                  <a:pt x="14" y="232"/>
                </a:cubicBezTo>
                <a:lnTo>
                  <a:pt x="24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2" name="Полилиния 371"/>
          <p:cNvSpPr>
            <a:spLocks noEditPoints="1"/>
          </p:cNvSpPr>
          <p:nvPr/>
        </p:nvSpPr>
        <p:spPr bwMode="auto">
          <a:xfrm rot="20467774">
            <a:off x="3170903" y="3932096"/>
            <a:ext cx="342900" cy="355600"/>
          </a:xfrm>
          <a:custGeom>
            <a:avLst/>
            <a:gdLst>
              <a:gd name="T0" fmla="*/ 46 w 125"/>
              <a:gd name="T1" fmla="*/ 48 h 129"/>
              <a:gd name="T2" fmla="*/ 21 w 125"/>
              <a:gd name="T3" fmla="*/ 5 h 129"/>
              <a:gd name="T4" fmla="*/ 18 w 125"/>
              <a:gd name="T5" fmla="*/ 14 h 129"/>
              <a:gd name="T6" fmla="*/ 22 w 125"/>
              <a:gd name="T7" fmla="*/ 23 h 129"/>
              <a:gd name="T8" fmla="*/ 14 w 125"/>
              <a:gd name="T9" fmla="*/ 16 h 129"/>
              <a:gd name="T10" fmla="*/ 2 w 125"/>
              <a:gd name="T11" fmla="*/ 0 h 129"/>
              <a:gd name="T12" fmla="*/ 5 w 125"/>
              <a:gd name="T13" fmla="*/ 6 h 129"/>
              <a:gd name="T14" fmla="*/ 5 w 125"/>
              <a:gd name="T15" fmla="*/ 30 h 129"/>
              <a:gd name="T16" fmla="*/ 33 w 125"/>
              <a:gd name="T17" fmla="*/ 34 h 129"/>
              <a:gd name="T18" fmla="*/ 41 w 125"/>
              <a:gd name="T19" fmla="*/ 39 h 129"/>
              <a:gd name="T20" fmla="*/ 33 w 125"/>
              <a:gd name="T21" fmla="*/ 34 h 129"/>
              <a:gd name="T22" fmla="*/ 6 w 125"/>
              <a:gd name="T23" fmla="*/ 33 h 129"/>
              <a:gd name="T24" fmla="*/ 15 w 125"/>
              <a:gd name="T25" fmla="*/ 51 h 129"/>
              <a:gd name="T26" fmla="*/ 10 w 125"/>
              <a:gd name="T27" fmla="*/ 54 h 129"/>
              <a:gd name="T28" fmla="*/ 62 w 125"/>
              <a:gd name="T29" fmla="*/ 72 h 129"/>
              <a:gd name="T30" fmla="*/ 15 w 125"/>
              <a:gd name="T31" fmla="*/ 74 h 129"/>
              <a:gd name="T32" fmla="*/ 24 w 125"/>
              <a:gd name="T33" fmla="*/ 92 h 129"/>
              <a:gd name="T34" fmla="*/ 23 w 125"/>
              <a:gd name="T35" fmla="*/ 95 h 129"/>
              <a:gd name="T36" fmla="*/ 81 w 125"/>
              <a:gd name="T37" fmla="*/ 111 h 129"/>
              <a:gd name="T38" fmla="*/ 35 w 125"/>
              <a:gd name="T39" fmla="*/ 113 h 129"/>
              <a:gd name="T40" fmla="*/ 61 w 125"/>
              <a:gd name="T41" fmla="*/ 23 h 129"/>
              <a:gd name="T42" fmla="*/ 28 w 125"/>
              <a:gd name="T43" fmla="*/ 28 h 129"/>
              <a:gd name="T44" fmla="*/ 32 w 125"/>
              <a:gd name="T45" fmla="*/ 19 h 129"/>
              <a:gd name="T46" fmla="*/ 28 w 125"/>
              <a:gd name="T47" fmla="*/ 28 h 129"/>
              <a:gd name="T48" fmla="*/ 39 w 125"/>
              <a:gd name="T49" fmla="*/ 95 h 129"/>
              <a:gd name="T50" fmla="*/ 49 w 125"/>
              <a:gd name="T51" fmla="*/ 92 h 129"/>
              <a:gd name="T52" fmla="*/ 74 w 125"/>
              <a:gd name="T53" fmla="*/ 37 h 129"/>
              <a:gd name="T54" fmla="*/ 73 w 125"/>
              <a:gd name="T55" fmla="*/ 47 h 129"/>
              <a:gd name="T56" fmla="*/ 74 w 125"/>
              <a:gd name="T57" fmla="*/ 37 h 129"/>
              <a:gd name="T58" fmla="*/ 64 w 125"/>
              <a:gd name="T59" fmla="*/ 70 h 129"/>
              <a:gd name="T60" fmla="*/ 65 w 125"/>
              <a:gd name="T61" fmla="*/ 60 h 129"/>
              <a:gd name="T62" fmla="*/ 48 w 125"/>
              <a:gd name="T63" fmla="*/ 53 h 129"/>
              <a:gd name="T64" fmla="*/ 56 w 125"/>
              <a:gd name="T65" fmla="*/ 58 h 129"/>
              <a:gd name="T66" fmla="*/ 48 w 125"/>
              <a:gd name="T67" fmla="*/ 53 h 129"/>
              <a:gd name="T68" fmla="*/ 30 w 125"/>
              <a:gd name="T69" fmla="*/ 51 h 129"/>
              <a:gd name="T70" fmla="*/ 39 w 125"/>
              <a:gd name="T71" fmla="*/ 54 h 129"/>
              <a:gd name="T72" fmla="*/ 63 w 125"/>
              <a:gd name="T73" fmla="*/ 72 h 129"/>
              <a:gd name="T74" fmla="*/ 70 w 125"/>
              <a:gd name="T75" fmla="*/ 78 h 129"/>
              <a:gd name="T76" fmla="*/ 63 w 125"/>
              <a:gd name="T77" fmla="*/ 72 h 129"/>
              <a:gd name="T78" fmla="*/ 82 w 125"/>
              <a:gd name="T79" fmla="*/ 100 h 129"/>
              <a:gd name="T80" fmla="*/ 75 w 125"/>
              <a:gd name="T81" fmla="*/ 93 h 129"/>
              <a:gd name="T82" fmla="*/ 64 w 125"/>
              <a:gd name="T83" fmla="*/ 93 h 129"/>
              <a:gd name="T84" fmla="*/ 73 w 125"/>
              <a:gd name="T85" fmla="*/ 96 h 129"/>
              <a:gd name="T86" fmla="*/ 64 w 125"/>
              <a:gd name="T87" fmla="*/ 93 h 129"/>
              <a:gd name="T88" fmla="*/ 82 w 125"/>
              <a:gd name="T89" fmla="*/ 104 h 129"/>
              <a:gd name="T90" fmla="*/ 89 w 125"/>
              <a:gd name="T91" fmla="*/ 97 h 129"/>
              <a:gd name="T92" fmla="*/ 97 w 125"/>
              <a:gd name="T93" fmla="*/ 84 h 129"/>
              <a:gd name="T94" fmla="*/ 99 w 125"/>
              <a:gd name="T95" fmla="*/ 74 h 129"/>
              <a:gd name="T96" fmla="*/ 97 w 125"/>
              <a:gd name="T97" fmla="*/ 84 h 129"/>
              <a:gd name="T98" fmla="*/ 71 w 125"/>
              <a:gd name="T99" fmla="*/ 85 h 129"/>
              <a:gd name="T100" fmla="*/ 93 w 125"/>
              <a:gd name="T101" fmla="*/ 5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5" h="129">
                <a:moveTo>
                  <a:pt x="49" y="50"/>
                </a:moveTo>
                <a:cubicBezTo>
                  <a:pt x="46" y="48"/>
                  <a:pt x="46" y="48"/>
                  <a:pt x="46" y="48"/>
                </a:cubicBezTo>
                <a:cubicBezTo>
                  <a:pt x="59" y="21"/>
                  <a:pt x="59" y="21"/>
                  <a:pt x="59" y="21"/>
                </a:cubicBezTo>
                <a:cubicBezTo>
                  <a:pt x="46" y="14"/>
                  <a:pt x="32" y="9"/>
                  <a:pt x="21" y="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20" y="16"/>
                  <a:pt x="22" y="19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0" y="21"/>
                  <a:pt x="18" y="19"/>
                  <a:pt x="16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2"/>
                  <a:pt x="7" y="1"/>
                  <a:pt x="2" y="0"/>
                </a:cubicBezTo>
                <a:cubicBezTo>
                  <a:pt x="3" y="1"/>
                  <a:pt x="5" y="2"/>
                  <a:pt x="7" y="4"/>
                </a:cubicBezTo>
                <a:cubicBezTo>
                  <a:pt x="5" y="6"/>
                  <a:pt x="5" y="6"/>
                  <a:pt x="5" y="6"/>
                </a:cubicBezTo>
                <a:cubicBezTo>
                  <a:pt x="3" y="5"/>
                  <a:pt x="2" y="3"/>
                  <a:pt x="0" y="2"/>
                </a:cubicBezTo>
                <a:cubicBezTo>
                  <a:pt x="2" y="10"/>
                  <a:pt x="3" y="19"/>
                  <a:pt x="5" y="30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5" y="32"/>
                  <a:pt x="35" y="32"/>
                </a:cubicBezTo>
                <a:cubicBezTo>
                  <a:pt x="37" y="34"/>
                  <a:pt x="39" y="37"/>
                  <a:pt x="41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39"/>
                  <a:pt x="35" y="37"/>
                  <a:pt x="33" y="34"/>
                </a:cubicBezTo>
                <a:cubicBezTo>
                  <a:pt x="33" y="35"/>
                  <a:pt x="33" y="35"/>
                  <a:pt x="33" y="35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9"/>
                  <a:pt x="8" y="45"/>
                  <a:pt x="9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4"/>
                  <a:pt x="15" y="54"/>
                  <a:pt x="15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1" y="59"/>
                  <a:pt x="12" y="65"/>
                  <a:pt x="14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5"/>
                  <a:pt x="62" y="75"/>
                  <a:pt x="62" y="75"/>
                </a:cubicBezTo>
                <a:cubicBezTo>
                  <a:pt x="15" y="74"/>
                  <a:pt x="15" y="74"/>
                  <a:pt x="15" y="74"/>
                </a:cubicBezTo>
                <a:cubicBezTo>
                  <a:pt x="17" y="80"/>
                  <a:pt x="19" y="86"/>
                  <a:pt x="22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5"/>
                  <a:pt x="24" y="95"/>
                  <a:pt x="24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6" y="100"/>
                  <a:pt x="29" y="105"/>
                  <a:pt x="32" y="109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46" y="125"/>
                  <a:pt x="62" y="129"/>
                  <a:pt x="82" y="116"/>
                </a:cubicBezTo>
                <a:cubicBezTo>
                  <a:pt x="125" y="78"/>
                  <a:pt x="97" y="44"/>
                  <a:pt x="61" y="23"/>
                </a:cubicBezTo>
                <a:lnTo>
                  <a:pt x="49" y="50"/>
                </a:lnTo>
                <a:close/>
                <a:moveTo>
                  <a:pt x="28" y="28"/>
                </a:moveTo>
                <a:cubicBezTo>
                  <a:pt x="29" y="19"/>
                  <a:pt x="29" y="19"/>
                  <a:pt x="2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9"/>
                  <a:pt x="31" y="29"/>
                  <a:pt x="31" y="29"/>
                </a:cubicBezTo>
                <a:lnTo>
                  <a:pt x="28" y="28"/>
                </a:lnTo>
                <a:close/>
                <a:moveTo>
                  <a:pt x="48" y="95"/>
                </a:moveTo>
                <a:cubicBezTo>
                  <a:pt x="39" y="95"/>
                  <a:pt x="39" y="95"/>
                  <a:pt x="39" y="95"/>
                </a:cubicBezTo>
                <a:cubicBezTo>
                  <a:pt x="39" y="92"/>
                  <a:pt x="39" y="92"/>
                  <a:pt x="39" y="92"/>
                </a:cubicBezTo>
                <a:cubicBezTo>
                  <a:pt x="49" y="92"/>
                  <a:pt x="49" y="92"/>
                  <a:pt x="49" y="92"/>
                </a:cubicBezTo>
                <a:lnTo>
                  <a:pt x="48" y="95"/>
                </a:lnTo>
                <a:close/>
                <a:moveTo>
                  <a:pt x="74" y="37"/>
                </a:moveTo>
                <a:cubicBezTo>
                  <a:pt x="77" y="38"/>
                  <a:pt x="77" y="38"/>
                  <a:pt x="77" y="38"/>
                </a:cubicBezTo>
                <a:cubicBezTo>
                  <a:pt x="73" y="47"/>
                  <a:pt x="73" y="47"/>
                  <a:pt x="73" y="47"/>
                </a:cubicBezTo>
                <a:cubicBezTo>
                  <a:pt x="70" y="46"/>
                  <a:pt x="70" y="46"/>
                  <a:pt x="70" y="46"/>
                </a:cubicBezTo>
                <a:lnTo>
                  <a:pt x="74" y="37"/>
                </a:lnTo>
                <a:close/>
                <a:moveTo>
                  <a:pt x="67" y="61"/>
                </a:moveTo>
                <a:cubicBezTo>
                  <a:pt x="64" y="70"/>
                  <a:pt x="64" y="70"/>
                  <a:pt x="64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5" y="60"/>
                  <a:pt x="65" y="60"/>
                  <a:pt x="65" y="60"/>
                </a:cubicBezTo>
                <a:lnTo>
                  <a:pt x="67" y="61"/>
                </a:lnTo>
                <a:close/>
                <a:moveTo>
                  <a:pt x="48" y="53"/>
                </a:moveTo>
                <a:cubicBezTo>
                  <a:pt x="51" y="51"/>
                  <a:pt x="51" y="51"/>
                  <a:pt x="51" y="51"/>
                </a:cubicBezTo>
                <a:cubicBezTo>
                  <a:pt x="53" y="53"/>
                  <a:pt x="55" y="56"/>
                  <a:pt x="56" y="58"/>
                </a:cubicBezTo>
                <a:cubicBezTo>
                  <a:pt x="54" y="60"/>
                  <a:pt x="54" y="60"/>
                  <a:pt x="54" y="60"/>
                </a:cubicBezTo>
                <a:cubicBezTo>
                  <a:pt x="52" y="58"/>
                  <a:pt x="50" y="55"/>
                  <a:pt x="48" y="53"/>
                </a:cubicBezTo>
                <a:close/>
                <a:moveTo>
                  <a:pt x="30" y="54"/>
                </a:moveTo>
                <a:cubicBezTo>
                  <a:pt x="30" y="51"/>
                  <a:pt x="30" y="51"/>
                  <a:pt x="30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4"/>
                  <a:pt x="39" y="54"/>
                  <a:pt x="39" y="54"/>
                </a:cubicBezTo>
                <a:lnTo>
                  <a:pt x="30" y="54"/>
                </a:lnTo>
                <a:close/>
                <a:moveTo>
                  <a:pt x="63" y="72"/>
                </a:moveTo>
                <a:cubicBezTo>
                  <a:pt x="65" y="71"/>
                  <a:pt x="65" y="71"/>
                  <a:pt x="65" y="71"/>
                </a:cubicBezTo>
                <a:cubicBezTo>
                  <a:pt x="67" y="73"/>
                  <a:pt x="69" y="76"/>
                  <a:pt x="70" y="78"/>
                </a:cubicBezTo>
                <a:cubicBezTo>
                  <a:pt x="68" y="80"/>
                  <a:pt x="68" y="80"/>
                  <a:pt x="68" y="80"/>
                </a:cubicBezTo>
                <a:cubicBezTo>
                  <a:pt x="66" y="77"/>
                  <a:pt x="64" y="75"/>
                  <a:pt x="63" y="72"/>
                </a:cubicBezTo>
                <a:close/>
                <a:moveTo>
                  <a:pt x="78" y="92"/>
                </a:moveTo>
                <a:cubicBezTo>
                  <a:pt x="79" y="95"/>
                  <a:pt x="81" y="97"/>
                  <a:pt x="82" y="100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99"/>
                  <a:pt x="77" y="96"/>
                  <a:pt x="75" y="93"/>
                </a:cubicBezTo>
                <a:lnTo>
                  <a:pt x="78" y="92"/>
                </a:lnTo>
                <a:close/>
                <a:moveTo>
                  <a:pt x="64" y="93"/>
                </a:moveTo>
                <a:cubicBezTo>
                  <a:pt x="73" y="93"/>
                  <a:pt x="73" y="93"/>
                  <a:pt x="73" y="93"/>
                </a:cubicBezTo>
                <a:cubicBezTo>
                  <a:pt x="73" y="96"/>
                  <a:pt x="73" y="96"/>
                  <a:pt x="73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93"/>
                </a:lnTo>
                <a:close/>
                <a:moveTo>
                  <a:pt x="84" y="106"/>
                </a:moveTo>
                <a:cubicBezTo>
                  <a:pt x="82" y="104"/>
                  <a:pt x="82" y="104"/>
                  <a:pt x="82" y="104"/>
                </a:cubicBezTo>
                <a:cubicBezTo>
                  <a:pt x="87" y="96"/>
                  <a:pt x="87" y="96"/>
                  <a:pt x="87" y="96"/>
                </a:cubicBezTo>
                <a:cubicBezTo>
                  <a:pt x="89" y="97"/>
                  <a:pt x="89" y="97"/>
                  <a:pt x="89" y="97"/>
                </a:cubicBezTo>
                <a:lnTo>
                  <a:pt x="84" y="106"/>
                </a:lnTo>
                <a:close/>
                <a:moveTo>
                  <a:pt x="97" y="84"/>
                </a:moveTo>
                <a:cubicBezTo>
                  <a:pt x="94" y="82"/>
                  <a:pt x="94" y="82"/>
                  <a:pt x="94" y="82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6"/>
                  <a:pt x="102" y="76"/>
                  <a:pt x="102" y="76"/>
                </a:cubicBezTo>
                <a:lnTo>
                  <a:pt x="97" y="84"/>
                </a:lnTo>
                <a:close/>
                <a:moveTo>
                  <a:pt x="74" y="86"/>
                </a:moveTo>
                <a:cubicBezTo>
                  <a:pt x="71" y="85"/>
                  <a:pt x="71" y="85"/>
                  <a:pt x="71" y="85"/>
                </a:cubicBezTo>
                <a:cubicBezTo>
                  <a:pt x="90" y="48"/>
                  <a:pt x="90" y="48"/>
                  <a:pt x="90" y="48"/>
                </a:cubicBezTo>
                <a:cubicBezTo>
                  <a:pt x="93" y="50"/>
                  <a:pt x="93" y="50"/>
                  <a:pt x="93" y="50"/>
                </a:cubicBezTo>
                <a:lnTo>
                  <a:pt x="74" y="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3" name="Полилиния 372"/>
          <p:cNvSpPr>
            <a:spLocks noEditPoints="1"/>
          </p:cNvSpPr>
          <p:nvPr/>
        </p:nvSpPr>
        <p:spPr bwMode="auto">
          <a:xfrm rot="17727101">
            <a:off x="3180433" y="4120405"/>
            <a:ext cx="332509" cy="506845"/>
          </a:xfrm>
          <a:custGeom>
            <a:avLst/>
            <a:gdLst>
              <a:gd name="T0" fmla="*/ 119 w 121"/>
              <a:gd name="T1" fmla="*/ 145 h 184"/>
              <a:gd name="T2" fmla="*/ 69 w 121"/>
              <a:gd name="T3" fmla="*/ 178 h 184"/>
              <a:gd name="T4" fmla="*/ 113 w 121"/>
              <a:gd name="T5" fmla="*/ 89 h 184"/>
              <a:gd name="T6" fmla="*/ 63 w 121"/>
              <a:gd name="T7" fmla="*/ 122 h 184"/>
              <a:gd name="T8" fmla="*/ 106 w 121"/>
              <a:gd name="T9" fmla="*/ 64 h 184"/>
              <a:gd name="T10" fmla="*/ 101 w 121"/>
              <a:gd name="T11" fmla="*/ 63 h 184"/>
              <a:gd name="T12" fmla="*/ 96 w 121"/>
              <a:gd name="T13" fmla="*/ 39 h 184"/>
              <a:gd name="T14" fmla="*/ 66 w 121"/>
              <a:gd name="T15" fmla="*/ 58 h 184"/>
              <a:gd name="T16" fmla="*/ 81 w 121"/>
              <a:gd name="T17" fmla="*/ 1 h 184"/>
              <a:gd name="T18" fmla="*/ 79 w 121"/>
              <a:gd name="T19" fmla="*/ 7 h 184"/>
              <a:gd name="T20" fmla="*/ 77 w 121"/>
              <a:gd name="T21" fmla="*/ 2 h 184"/>
              <a:gd name="T22" fmla="*/ 63 w 121"/>
              <a:gd name="T23" fmla="*/ 16 h 184"/>
              <a:gd name="T24" fmla="*/ 72 w 121"/>
              <a:gd name="T25" fmla="*/ 21 h 184"/>
              <a:gd name="T26" fmla="*/ 74 w 121"/>
              <a:gd name="T27" fmla="*/ 26 h 184"/>
              <a:gd name="T28" fmla="*/ 74 w 121"/>
              <a:gd name="T29" fmla="*/ 30 h 184"/>
              <a:gd name="T30" fmla="*/ 73 w 121"/>
              <a:gd name="T31" fmla="*/ 30 h 184"/>
              <a:gd name="T32" fmla="*/ 71 w 121"/>
              <a:gd name="T33" fmla="*/ 27 h 184"/>
              <a:gd name="T34" fmla="*/ 32 w 121"/>
              <a:gd name="T35" fmla="*/ 65 h 184"/>
              <a:gd name="T36" fmla="*/ 62 w 121"/>
              <a:gd name="T37" fmla="*/ 87 h 184"/>
              <a:gd name="T38" fmla="*/ 71 w 121"/>
              <a:gd name="T39" fmla="*/ 184 h 184"/>
              <a:gd name="T40" fmla="*/ 66 w 121"/>
              <a:gd name="T41" fmla="*/ 51 h 184"/>
              <a:gd name="T42" fmla="*/ 63 w 121"/>
              <a:gd name="T43" fmla="*/ 43 h 184"/>
              <a:gd name="T44" fmla="*/ 67 w 121"/>
              <a:gd name="T45" fmla="*/ 44 h 184"/>
              <a:gd name="T46" fmla="*/ 69 w 121"/>
              <a:gd name="T47" fmla="*/ 54 h 184"/>
              <a:gd name="T48" fmla="*/ 65 w 121"/>
              <a:gd name="T49" fmla="*/ 78 h 184"/>
              <a:gd name="T50" fmla="*/ 63 w 121"/>
              <a:gd name="T51" fmla="*/ 69 h 184"/>
              <a:gd name="T52" fmla="*/ 65 w 121"/>
              <a:gd name="T53" fmla="*/ 78 h 184"/>
              <a:gd name="T54" fmla="*/ 88 w 121"/>
              <a:gd name="T55" fmla="*/ 72 h 184"/>
              <a:gd name="T56" fmla="*/ 83 w 121"/>
              <a:gd name="T57" fmla="*/ 80 h 184"/>
              <a:gd name="T58" fmla="*/ 99 w 121"/>
              <a:gd name="T59" fmla="*/ 128 h 184"/>
              <a:gd name="T60" fmla="*/ 108 w 121"/>
              <a:gd name="T61" fmla="*/ 125 h 184"/>
              <a:gd name="T62" fmla="*/ 99 w 121"/>
              <a:gd name="T63" fmla="*/ 128 h 184"/>
              <a:gd name="T64" fmla="*/ 87 w 121"/>
              <a:gd name="T65" fmla="*/ 137 h 184"/>
              <a:gd name="T66" fmla="*/ 81 w 121"/>
              <a:gd name="T67" fmla="*/ 145 h 184"/>
              <a:gd name="T68" fmla="*/ 42 w 121"/>
              <a:gd name="T69" fmla="*/ 104 h 184"/>
              <a:gd name="T70" fmla="*/ 32 w 121"/>
              <a:gd name="T71" fmla="*/ 101 h 184"/>
              <a:gd name="T72" fmla="*/ 42 w 121"/>
              <a:gd name="T73" fmla="*/ 104 h 184"/>
              <a:gd name="T74" fmla="*/ 63 w 121"/>
              <a:gd name="T75" fmla="*/ 102 h 184"/>
              <a:gd name="T76" fmla="*/ 60 w 121"/>
              <a:gd name="T77" fmla="*/ 93 h 184"/>
              <a:gd name="T78" fmla="*/ 70 w 121"/>
              <a:gd name="T79" fmla="*/ 89 h 184"/>
              <a:gd name="T80" fmla="*/ 63 w 121"/>
              <a:gd name="T81" fmla="*/ 90 h 184"/>
              <a:gd name="T82" fmla="*/ 70 w 121"/>
              <a:gd name="T83" fmla="*/ 89 h 184"/>
              <a:gd name="T84" fmla="*/ 59 w 121"/>
              <a:gd name="T85" fmla="*/ 126 h 184"/>
              <a:gd name="T86" fmla="*/ 52 w 121"/>
              <a:gd name="T87" fmla="*/ 115 h 184"/>
              <a:gd name="T88" fmla="*/ 60 w 121"/>
              <a:gd name="T89" fmla="*/ 117 h 184"/>
              <a:gd name="T90" fmla="*/ 62 w 121"/>
              <a:gd name="T91" fmla="*/ 126 h 184"/>
              <a:gd name="T92" fmla="*/ 64 w 121"/>
              <a:gd name="T93" fmla="*/ 157 h 184"/>
              <a:gd name="T94" fmla="*/ 67 w 121"/>
              <a:gd name="T95" fmla="*/ 151 h 184"/>
              <a:gd name="T96" fmla="*/ 54 w 121"/>
              <a:gd name="T97" fmla="*/ 169 h 184"/>
              <a:gd name="T98" fmla="*/ 61 w 121"/>
              <a:gd name="T99" fmla="*/ 170 h 184"/>
              <a:gd name="T100" fmla="*/ 64 w 121"/>
              <a:gd name="T101" fmla="*/ 166 h 184"/>
              <a:gd name="T102" fmla="*/ 62 w 121"/>
              <a:gd name="T103" fmla="*/ 175 h 184"/>
              <a:gd name="T104" fmla="*/ 62 w 121"/>
              <a:gd name="T105" fmla="*/ 174 h 184"/>
              <a:gd name="T106" fmla="*/ 32 w 121"/>
              <a:gd name="T107" fmla="*/ 158 h 184"/>
              <a:gd name="T108" fmla="*/ 41 w 121"/>
              <a:gd name="T109" fmla="*/ 160 h 184"/>
              <a:gd name="T110" fmla="*/ 32 w 121"/>
              <a:gd name="T111" fmla="*/ 158 h 184"/>
              <a:gd name="T112" fmla="*/ 16 w 121"/>
              <a:gd name="T113" fmla="*/ 117 h 184"/>
              <a:gd name="T114" fmla="*/ 62 w 121"/>
              <a:gd name="T115" fmla="*/ 142 h 184"/>
              <a:gd name="T116" fmla="*/ 59 w 121"/>
              <a:gd name="T117" fmla="*/ 151 h 184"/>
              <a:gd name="T118" fmla="*/ 15 w 121"/>
              <a:gd name="T11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84">
                <a:moveTo>
                  <a:pt x="71" y="184"/>
                </a:moveTo>
                <a:cubicBezTo>
                  <a:pt x="102" y="182"/>
                  <a:pt x="115" y="167"/>
                  <a:pt x="119" y="145"/>
                </a:cubicBezTo>
                <a:cubicBezTo>
                  <a:pt x="71" y="180"/>
                  <a:pt x="71" y="180"/>
                  <a:pt x="71" y="180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21" y="125"/>
                  <a:pt x="118" y="107"/>
                  <a:pt x="113" y="89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1" y="78"/>
                  <a:pt x="108" y="71"/>
                  <a:pt x="106" y="6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2" y="53"/>
                  <a:pt x="99" y="46"/>
                  <a:pt x="96" y="39"/>
                </a:cubicBezTo>
                <a:cubicBezTo>
                  <a:pt x="68" y="60"/>
                  <a:pt x="68" y="60"/>
                  <a:pt x="68" y="60"/>
                </a:cubicBezTo>
                <a:cubicBezTo>
                  <a:pt x="66" y="58"/>
                  <a:pt x="66" y="58"/>
                  <a:pt x="66" y="58"/>
                </a:cubicBezTo>
                <a:cubicBezTo>
                  <a:pt x="95" y="36"/>
                  <a:pt x="95" y="36"/>
                  <a:pt x="95" y="36"/>
                </a:cubicBezTo>
                <a:cubicBezTo>
                  <a:pt x="90" y="22"/>
                  <a:pt x="84" y="10"/>
                  <a:pt x="81" y="1"/>
                </a:cubicBezTo>
                <a:cubicBezTo>
                  <a:pt x="80" y="2"/>
                  <a:pt x="80" y="2"/>
                  <a:pt x="80" y="3"/>
                </a:cubicBezTo>
                <a:cubicBezTo>
                  <a:pt x="80" y="4"/>
                  <a:pt x="79" y="5"/>
                  <a:pt x="79" y="7"/>
                </a:cubicBezTo>
                <a:cubicBezTo>
                  <a:pt x="76" y="6"/>
                  <a:pt x="76" y="6"/>
                  <a:pt x="76" y="6"/>
                </a:cubicBezTo>
                <a:cubicBezTo>
                  <a:pt x="77" y="4"/>
                  <a:pt x="77" y="3"/>
                  <a:pt x="77" y="2"/>
                </a:cubicBezTo>
                <a:cubicBezTo>
                  <a:pt x="77" y="1"/>
                  <a:pt x="78" y="1"/>
                  <a:pt x="78" y="0"/>
                </a:cubicBezTo>
                <a:cubicBezTo>
                  <a:pt x="73" y="4"/>
                  <a:pt x="68" y="10"/>
                  <a:pt x="63" y="16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23"/>
                  <a:pt x="72" y="22"/>
                  <a:pt x="72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3"/>
                  <a:pt x="75" y="25"/>
                  <a:pt x="74" y="26"/>
                </a:cubicBezTo>
                <a:cubicBezTo>
                  <a:pt x="76" y="28"/>
                  <a:pt x="76" y="28"/>
                  <a:pt x="76" y="28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30"/>
                  <a:pt x="74" y="30"/>
                  <a:pt x="74" y="30"/>
                </a:cubicBezTo>
                <a:cubicBezTo>
                  <a:pt x="73" y="30"/>
                  <a:pt x="73" y="30"/>
                  <a:pt x="73" y="30"/>
                </a:cubicBezTo>
                <a:cubicBezTo>
                  <a:pt x="70" y="29"/>
                  <a:pt x="70" y="29"/>
                  <a:pt x="70" y="29"/>
                </a:cubicBezTo>
                <a:cubicBezTo>
                  <a:pt x="71" y="29"/>
                  <a:pt x="71" y="28"/>
                  <a:pt x="71" y="27"/>
                </a:cubicBezTo>
                <a:cubicBezTo>
                  <a:pt x="61" y="19"/>
                  <a:pt x="61" y="19"/>
                  <a:pt x="61" y="19"/>
                </a:cubicBezTo>
                <a:cubicBezTo>
                  <a:pt x="51" y="32"/>
                  <a:pt x="41" y="48"/>
                  <a:pt x="32" y="65"/>
                </a:cubicBezTo>
                <a:cubicBezTo>
                  <a:pt x="64" y="85"/>
                  <a:pt x="64" y="85"/>
                  <a:pt x="64" y="85"/>
                </a:cubicBezTo>
                <a:cubicBezTo>
                  <a:pt x="62" y="87"/>
                  <a:pt x="62" y="87"/>
                  <a:pt x="62" y="87"/>
                </a:cubicBezTo>
                <a:cubicBezTo>
                  <a:pt x="30" y="68"/>
                  <a:pt x="30" y="68"/>
                  <a:pt x="30" y="68"/>
                </a:cubicBezTo>
                <a:cubicBezTo>
                  <a:pt x="7" y="117"/>
                  <a:pt x="0" y="173"/>
                  <a:pt x="71" y="184"/>
                </a:cubicBezTo>
                <a:close/>
                <a:moveTo>
                  <a:pt x="66" y="53"/>
                </a:moveTo>
                <a:cubicBezTo>
                  <a:pt x="66" y="53"/>
                  <a:pt x="66" y="52"/>
                  <a:pt x="66" y="51"/>
                </a:cubicBezTo>
                <a:cubicBezTo>
                  <a:pt x="61" y="45"/>
                  <a:pt x="61" y="45"/>
                  <a:pt x="61" y="45"/>
                </a:cubicBezTo>
                <a:cubicBezTo>
                  <a:pt x="63" y="43"/>
                  <a:pt x="63" y="43"/>
                  <a:pt x="63" y="43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6"/>
                  <a:pt x="67" y="45"/>
                  <a:pt x="67" y="44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48"/>
                  <a:pt x="69" y="51"/>
                  <a:pt x="69" y="54"/>
                </a:cubicBezTo>
                <a:lnTo>
                  <a:pt x="66" y="53"/>
                </a:lnTo>
                <a:close/>
                <a:moveTo>
                  <a:pt x="65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3" y="75"/>
                  <a:pt x="63" y="72"/>
                  <a:pt x="63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72"/>
                  <a:pt x="66" y="75"/>
                  <a:pt x="65" y="78"/>
                </a:cubicBezTo>
                <a:close/>
                <a:moveTo>
                  <a:pt x="81" y="77"/>
                </a:moveTo>
                <a:cubicBezTo>
                  <a:pt x="88" y="72"/>
                  <a:pt x="88" y="72"/>
                  <a:pt x="88" y="72"/>
                </a:cubicBezTo>
                <a:cubicBezTo>
                  <a:pt x="90" y="75"/>
                  <a:pt x="90" y="75"/>
                  <a:pt x="90" y="75"/>
                </a:cubicBezTo>
                <a:cubicBezTo>
                  <a:pt x="83" y="80"/>
                  <a:pt x="83" y="80"/>
                  <a:pt x="83" y="80"/>
                </a:cubicBezTo>
                <a:lnTo>
                  <a:pt x="81" y="77"/>
                </a:lnTo>
                <a:close/>
                <a:moveTo>
                  <a:pt x="99" y="128"/>
                </a:moveTo>
                <a:cubicBezTo>
                  <a:pt x="107" y="123"/>
                  <a:pt x="107" y="123"/>
                  <a:pt x="107" y="123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1" y="131"/>
                  <a:pt x="101" y="131"/>
                  <a:pt x="101" y="131"/>
                </a:cubicBezTo>
                <a:lnTo>
                  <a:pt x="99" y="128"/>
                </a:lnTo>
                <a:close/>
                <a:moveTo>
                  <a:pt x="79" y="142"/>
                </a:moveTo>
                <a:cubicBezTo>
                  <a:pt x="87" y="137"/>
                  <a:pt x="87" y="137"/>
                  <a:pt x="87" y="137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81" y="145"/>
                  <a:pt x="81" y="145"/>
                  <a:pt x="81" y="145"/>
                </a:cubicBezTo>
                <a:lnTo>
                  <a:pt x="79" y="142"/>
                </a:lnTo>
                <a:close/>
                <a:moveTo>
                  <a:pt x="42" y="104"/>
                </a:moveTo>
                <a:cubicBezTo>
                  <a:pt x="40" y="106"/>
                  <a:pt x="40" y="106"/>
                  <a:pt x="40" y="106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4" y="99"/>
                  <a:pt x="34" y="99"/>
                  <a:pt x="34" y="99"/>
                </a:cubicBezTo>
                <a:lnTo>
                  <a:pt x="42" y="104"/>
                </a:lnTo>
                <a:close/>
                <a:moveTo>
                  <a:pt x="63" y="93"/>
                </a:moveTo>
                <a:cubicBezTo>
                  <a:pt x="63" y="96"/>
                  <a:pt x="63" y="99"/>
                  <a:pt x="63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99"/>
                  <a:pt x="60" y="96"/>
                  <a:pt x="60" y="93"/>
                </a:cubicBezTo>
                <a:lnTo>
                  <a:pt x="63" y="93"/>
                </a:lnTo>
                <a:close/>
                <a:moveTo>
                  <a:pt x="70" y="89"/>
                </a:moveTo>
                <a:cubicBezTo>
                  <a:pt x="65" y="92"/>
                  <a:pt x="65" y="92"/>
                  <a:pt x="65" y="92"/>
                </a:cubicBezTo>
                <a:cubicBezTo>
                  <a:pt x="63" y="90"/>
                  <a:pt x="63" y="90"/>
                  <a:pt x="63" y="90"/>
                </a:cubicBezTo>
                <a:cubicBezTo>
                  <a:pt x="69" y="86"/>
                  <a:pt x="69" y="86"/>
                  <a:pt x="69" y="86"/>
                </a:cubicBezTo>
                <a:lnTo>
                  <a:pt x="70" y="89"/>
                </a:lnTo>
                <a:close/>
                <a:moveTo>
                  <a:pt x="62" y="126"/>
                </a:moveTo>
                <a:cubicBezTo>
                  <a:pt x="59" y="126"/>
                  <a:pt x="59" y="126"/>
                  <a:pt x="59" y="126"/>
                </a:cubicBezTo>
                <a:cubicBezTo>
                  <a:pt x="59" y="124"/>
                  <a:pt x="59" y="122"/>
                  <a:pt x="59" y="120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20"/>
                  <a:pt x="62" y="123"/>
                  <a:pt x="62" y="126"/>
                </a:cubicBezTo>
                <a:close/>
                <a:moveTo>
                  <a:pt x="69" y="154"/>
                </a:moveTo>
                <a:cubicBezTo>
                  <a:pt x="64" y="157"/>
                  <a:pt x="64" y="157"/>
                  <a:pt x="64" y="157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7" y="151"/>
                  <a:pt x="67" y="151"/>
                  <a:pt x="67" y="151"/>
                </a:cubicBezTo>
                <a:lnTo>
                  <a:pt x="69" y="154"/>
                </a:lnTo>
                <a:close/>
                <a:moveTo>
                  <a:pt x="54" y="169"/>
                </a:moveTo>
                <a:cubicBezTo>
                  <a:pt x="55" y="167"/>
                  <a:pt x="55" y="167"/>
                  <a:pt x="55" y="167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61" y="169"/>
                  <a:pt x="61" y="167"/>
                  <a:pt x="61" y="166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64" y="169"/>
                  <a:pt x="65" y="172"/>
                  <a:pt x="65" y="175"/>
                </a:cubicBezTo>
                <a:cubicBezTo>
                  <a:pt x="62" y="175"/>
                  <a:pt x="62" y="175"/>
                  <a:pt x="62" y="175"/>
                </a:cubicBezTo>
                <a:cubicBezTo>
                  <a:pt x="62" y="175"/>
                  <a:pt x="62" y="174"/>
                  <a:pt x="62" y="173"/>
                </a:cubicBezTo>
                <a:cubicBezTo>
                  <a:pt x="62" y="174"/>
                  <a:pt x="62" y="174"/>
                  <a:pt x="62" y="174"/>
                </a:cubicBezTo>
                <a:lnTo>
                  <a:pt x="54" y="169"/>
                </a:lnTo>
                <a:close/>
                <a:moveTo>
                  <a:pt x="32" y="158"/>
                </a:moveTo>
                <a:cubicBezTo>
                  <a:pt x="33" y="156"/>
                  <a:pt x="33" y="156"/>
                  <a:pt x="33" y="156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0" y="162"/>
                  <a:pt x="40" y="162"/>
                  <a:pt x="40" y="162"/>
                </a:cubicBezTo>
                <a:lnTo>
                  <a:pt x="32" y="158"/>
                </a:lnTo>
                <a:close/>
                <a:moveTo>
                  <a:pt x="15" y="120"/>
                </a:moveTo>
                <a:cubicBezTo>
                  <a:pt x="16" y="117"/>
                  <a:pt x="16" y="117"/>
                  <a:pt x="16" y="117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2" y="145"/>
                  <a:pt x="62" y="148"/>
                  <a:pt x="62" y="151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49"/>
                  <a:pt x="59" y="146"/>
                  <a:pt x="59" y="144"/>
                </a:cubicBezTo>
                <a:lnTo>
                  <a:pt x="15" y="12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4" name="Полилиния 373"/>
          <p:cNvSpPr>
            <a:spLocks noEditPoints="1"/>
          </p:cNvSpPr>
          <p:nvPr/>
        </p:nvSpPr>
        <p:spPr bwMode="auto">
          <a:xfrm rot="15890818">
            <a:off x="3428769" y="4904015"/>
            <a:ext cx="266700" cy="399472"/>
          </a:xfrm>
          <a:custGeom>
            <a:avLst/>
            <a:gdLst>
              <a:gd name="T0" fmla="*/ 67 w 97"/>
              <a:gd name="T1" fmla="*/ 61 h 145"/>
              <a:gd name="T2" fmla="*/ 96 w 97"/>
              <a:gd name="T3" fmla="*/ 20 h 145"/>
              <a:gd name="T4" fmla="*/ 86 w 97"/>
              <a:gd name="T5" fmla="*/ 21 h 145"/>
              <a:gd name="T6" fmla="*/ 80 w 97"/>
              <a:gd name="T7" fmla="*/ 29 h 145"/>
              <a:gd name="T8" fmla="*/ 83 w 97"/>
              <a:gd name="T9" fmla="*/ 19 h 145"/>
              <a:gd name="T10" fmla="*/ 93 w 97"/>
              <a:gd name="T11" fmla="*/ 1 h 145"/>
              <a:gd name="T12" fmla="*/ 88 w 97"/>
              <a:gd name="T13" fmla="*/ 6 h 145"/>
              <a:gd name="T14" fmla="*/ 67 w 97"/>
              <a:gd name="T15" fmla="*/ 16 h 145"/>
              <a:gd name="T16" fmla="*/ 75 w 97"/>
              <a:gd name="T17" fmla="*/ 43 h 145"/>
              <a:gd name="T18" fmla="*/ 74 w 97"/>
              <a:gd name="T19" fmla="*/ 52 h 145"/>
              <a:gd name="T20" fmla="*/ 74 w 97"/>
              <a:gd name="T21" fmla="*/ 43 h 145"/>
              <a:gd name="T22" fmla="*/ 65 w 97"/>
              <a:gd name="T23" fmla="*/ 18 h 145"/>
              <a:gd name="T24" fmla="*/ 53 w 97"/>
              <a:gd name="T25" fmla="*/ 34 h 145"/>
              <a:gd name="T26" fmla="*/ 48 w 97"/>
              <a:gd name="T27" fmla="*/ 30 h 145"/>
              <a:gd name="T28" fmla="*/ 53 w 97"/>
              <a:gd name="T29" fmla="*/ 86 h 145"/>
              <a:gd name="T30" fmla="*/ 33 w 97"/>
              <a:gd name="T31" fmla="*/ 44 h 145"/>
              <a:gd name="T32" fmla="*/ 20 w 97"/>
              <a:gd name="T33" fmla="*/ 59 h 145"/>
              <a:gd name="T34" fmla="*/ 17 w 97"/>
              <a:gd name="T35" fmla="*/ 60 h 145"/>
              <a:gd name="T36" fmla="*/ 26 w 97"/>
              <a:gd name="T37" fmla="*/ 119 h 145"/>
              <a:gd name="T38" fmla="*/ 6 w 97"/>
              <a:gd name="T39" fmla="*/ 78 h 145"/>
              <a:gd name="T40" fmla="*/ 96 w 97"/>
              <a:gd name="T41" fmla="*/ 64 h 145"/>
              <a:gd name="T42" fmla="*/ 78 w 97"/>
              <a:gd name="T43" fmla="*/ 36 h 145"/>
              <a:gd name="T44" fmla="*/ 88 w 97"/>
              <a:gd name="T45" fmla="*/ 37 h 145"/>
              <a:gd name="T46" fmla="*/ 78 w 97"/>
              <a:gd name="T47" fmla="*/ 36 h 145"/>
              <a:gd name="T48" fmla="*/ 23 w 97"/>
              <a:gd name="T49" fmla="*/ 74 h 145"/>
              <a:gd name="T50" fmla="*/ 30 w 97"/>
              <a:gd name="T51" fmla="*/ 82 h 145"/>
              <a:gd name="T52" fmla="*/ 88 w 97"/>
              <a:gd name="T53" fmla="*/ 81 h 145"/>
              <a:gd name="T54" fmla="*/ 80 w 97"/>
              <a:gd name="T55" fmla="*/ 85 h 145"/>
              <a:gd name="T56" fmla="*/ 88 w 97"/>
              <a:gd name="T57" fmla="*/ 81 h 145"/>
              <a:gd name="T58" fmla="*/ 55 w 97"/>
              <a:gd name="T59" fmla="*/ 86 h 145"/>
              <a:gd name="T60" fmla="*/ 64 w 97"/>
              <a:gd name="T61" fmla="*/ 83 h 145"/>
              <a:gd name="T62" fmla="*/ 64 w 97"/>
              <a:gd name="T63" fmla="*/ 65 h 145"/>
              <a:gd name="T64" fmla="*/ 63 w 97"/>
              <a:gd name="T65" fmla="*/ 74 h 145"/>
              <a:gd name="T66" fmla="*/ 64 w 97"/>
              <a:gd name="T67" fmla="*/ 65 h 145"/>
              <a:gd name="T68" fmla="*/ 59 w 97"/>
              <a:gd name="T69" fmla="*/ 48 h 145"/>
              <a:gd name="T70" fmla="*/ 60 w 97"/>
              <a:gd name="T71" fmla="*/ 57 h 145"/>
              <a:gd name="T72" fmla="*/ 53 w 97"/>
              <a:gd name="T73" fmla="*/ 86 h 145"/>
              <a:gd name="T74" fmla="*/ 50 w 97"/>
              <a:gd name="T75" fmla="*/ 96 h 145"/>
              <a:gd name="T76" fmla="*/ 53 w 97"/>
              <a:gd name="T77" fmla="*/ 86 h 145"/>
              <a:gd name="T78" fmla="*/ 36 w 97"/>
              <a:gd name="T79" fmla="*/ 115 h 145"/>
              <a:gd name="T80" fmla="*/ 39 w 97"/>
              <a:gd name="T81" fmla="*/ 106 h 145"/>
              <a:gd name="T82" fmla="*/ 35 w 97"/>
              <a:gd name="T83" fmla="*/ 96 h 145"/>
              <a:gd name="T84" fmla="*/ 36 w 97"/>
              <a:gd name="T85" fmla="*/ 105 h 145"/>
              <a:gd name="T86" fmla="*/ 35 w 97"/>
              <a:gd name="T87" fmla="*/ 96 h 145"/>
              <a:gd name="T88" fmla="*/ 32 w 97"/>
              <a:gd name="T89" fmla="*/ 117 h 145"/>
              <a:gd name="T90" fmla="*/ 41 w 97"/>
              <a:gd name="T91" fmla="*/ 121 h 145"/>
              <a:gd name="T92" fmla="*/ 56 w 97"/>
              <a:gd name="T93" fmla="*/ 122 h 145"/>
              <a:gd name="T94" fmla="*/ 66 w 97"/>
              <a:gd name="T95" fmla="*/ 120 h 145"/>
              <a:gd name="T96" fmla="*/ 56 w 97"/>
              <a:gd name="T97" fmla="*/ 122 h 145"/>
              <a:gd name="T98" fmla="*/ 45 w 97"/>
              <a:gd name="T99" fmla="*/ 99 h 145"/>
              <a:gd name="T100" fmla="*/ 85 w 97"/>
              <a:gd name="T101" fmla="*/ 10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7" h="145">
                <a:moveTo>
                  <a:pt x="67" y="64"/>
                </a:moveTo>
                <a:cubicBezTo>
                  <a:pt x="67" y="61"/>
                  <a:pt x="67" y="61"/>
                  <a:pt x="67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7" y="47"/>
                  <a:pt x="97" y="32"/>
                  <a:pt x="96" y="20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5" y="24"/>
                  <a:pt x="84" y="27"/>
                  <a:pt x="83" y="30"/>
                </a:cubicBezTo>
                <a:cubicBezTo>
                  <a:pt x="80" y="29"/>
                  <a:pt x="80" y="29"/>
                  <a:pt x="80" y="29"/>
                </a:cubicBezTo>
                <a:cubicBezTo>
                  <a:pt x="81" y="26"/>
                  <a:pt x="82" y="23"/>
                  <a:pt x="83" y="21"/>
                </a:cubicBezTo>
                <a:cubicBezTo>
                  <a:pt x="83" y="19"/>
                  <a:pt x="83" y="19"/>
                  <a:pt x="83" y="19"/>
                </a:cubicBezTo>
                <a:cubicBezTo>
                  <a:pt x="96" y="16"/>
                  <a:pt x="96" y="16"/>
                  <a:pt x="96" y="16"/>
                </a:cubicBezTo>
                <a:cubicBezTo>
                  <a:pt x="95" y="11"/>
                  <a:pt x="94" y="5"/>
                  <a:pt x="93" y="1"/>
                </a:cubicBezTo>
                <a:cubicBezTo>
                  <a:pt x="93" y="2"/>
                  <a:pt x="92" y="4"/>
                  <a:pt x="91" y="7"/>
                </a:cubicBezTo>
                <a:cubicBezTo>
                  <a:pt x="88" y="6"/>
                  <a:pt x="88" y="6"/>
                  <a:pt x="88" y="6"/>
                </a:cubicBezTo>
                <a:cubicBezTo>
                  <a:pt x="89" y="4"/>
                  <a:pt x="90" y="2"/>
                  <a:pt x="90" y="0"/>
                </a:cubicBezTo>
                <a:cubicBezTo>
                  <a:pt x="84" y="5"/>
                  <a:pt x="76" y="10"/>
                  <a:pt x="67" y="16"/>
                </a:cubicBezTo>
                <a:cubicBezTo>
                  <a:pt x="77" y="42"/>
                  <a:pt x="77" y="42"/>
                  <a:pt x="77" y="42"/>
                </a:cubicBezTo>
                <a:cubicBezTo>
                  <a:pt x="75" y="43"/>
                  <a:pt x="75" y="43"/>
                  <a:pt x="75" y="43"/>
                </a:cubicBezTo>
                <a:cubicBezTo>
                  <a:pt x="77" y="44"/>
                  <a:pt x="77" y="44"/>
                  <a:pt x="77" y="44"/>
                </a:cubicBezTo>
                <a:cubicBezTo>
                  <a:pt x="76" y="47"/>
                  <a:pt x="75" y="50"/>
                  <a:pt x="74" y="52"/>
                </a:cubicBezTo>
                <a:cubicBezTo>
                  <a:pt x="71" y="51"/>
                  <a:pt x="71" y="51"/>
                  <a:pt x="71" y="51"/>
                </a:cubicBezTo>
                <a:cubicBezTo>
                  <a:pt x="72" y="49"/>
                  <a:pt x="73" y="46"/>
                  <a:pt x="74" y="43"/>
                </a:cubicBezTo>
                <a:cubicBezTo>
                  <a:pt x="74" y="43"/>
                  <a:pt x="74" y="43"/>
                  <a:pt x="74" y="43"/>
                </a:cubicBezTo>
                <a:cubicBezTo>
                  <a:pt x="65" y="18"/>
                  <a:pt x="65" y="18"/>
                  <a:pt x="65" y="18"/>
                </a:cubicBezTo>
                <a:cubicBezTo>
                  <a:pt x="60" y="21"/>
                  <a:pt x="55" y="25"/>
                  <a:pt x="51" y="28"/>
                </a:cubicBezTo>
                <a:cubicBezTo>
                  <a:pt x="53" y="34"/>
                  <a:pt x="53" y="34"/>
                  <a:pt x="53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0"/>
                  <a:pt x="48" y="30"/>
                  <a:pt x="48" y="30"/>
                </a:cubicBezTo>
                <a:cubicBezTo>
                  <a:pt x="44" y="34"/>
                  <a:pt x="40" y="38"/>
                  <a:pt x="35" y="41"/>
                </a:cubicBezTo>
                <a:cubicBezTo>
                  <a:pt x="53" y="86"/>
                  <a:pt x="53" y="86"/>
                  <a:pt x="53" y="86"/>
                </a:cubicBezTo>
                <a:cubicBezTo>
                  <a:pt x="50" y="87"/>
                  <a:pt x="50" y="87"/>
                  <a:pt x="50" y="87"/>
                </a:cubicBezTo>
                <a:cubicBezTo>
                  <a:pt x="33" y="44"/>
                  <a:pt x="33" y="44"/>
                  <a:pt x="33" y="44"/>
                </a:cubicBezTo>
                <a:cubicBezTo>
                  <a:pt x="28" y="48"/>
                  <a:pt x="24" y="53"/>
                  <a:pt x="20" y="57"/>
                </a:cubicBezTo>
                <a:cubicBezTo>
                  <a:pt x="20" y="59"/>
                  <a:pt x="20" y="59"/>
                  <a:pt x="20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5"/>
                  <a:pt x="11" y="69"/>
                  <a:pt x="8" y="74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6" y="78"/>
                  <a:pt x="6" y="78"/>
                  <a:pt x="6" y="78"/>
                </a:cubicBezTo>
                <a:cubicBezTo>
                  <a:pt x="0" y="93"/>
                  <a:pt x="3" y="109"/>
                  <a:pt x="22" y="122"/>
                </a:cubicBezTo>
                <a:cubicBezTo>
                  <a:pt x="73" y="145"/>
                  <a:pt x="91" y="106"/>
                  <a:pt x="96" y="64"/>
                </a:cubicBezTo>
                <a:lnTo>
                  <a:pt x="67" y="64"/>
                </a:lnTo>
                <a:close/>
                <a:moveTo>
                  <a:pt x="78" y="36"/>
                </a:moveTo>
                <a:cubicBezTo>
                  <a:pt x="87" y="34"/>
                  <a:pt x="87" y="34"/>
                  <a:pt x="87" y="34"/>
                </a:cubicBezTo>
                <a:cubicBezTo>
                  <a:pt x="88" y="37"/>
                  <a:pt x="88" y="37"/>
                  <a:pt x="88" y="37"/>
                </a:cubicBezTo>
                <a:cubicBezTo>
                  <a:pt x="79" y="39"/>
                  <a:pt x="79" y="39"/>
                  <a:pt x="79" y="39"/>
                </a:cubicBezTo>
                <a:lnTo>
                  <a:pt x="78" y="36"/>
                </a:lnTo>
                <a:close/>
                <a:moveTo>
                  <a:pt x="27" y="83"/>
                </a:moveTo>
                <a:cubicBezTo>
                  <a:pt x="23" y="74"/>
                  <a:pt x="23" y="74"/>
                  <a:pt x="23" y="74"/>
                </a:cubicBezTo>
                <a:cubicBezTo>
                  <a:pt x="26" y="73"/>
                  <a:pt x="26" y="73"/>
                  <a:pt x="26" y="73"/>
                </a:cubicBezTo>
                <a:cubicBezTo>
                  <a:pt x="30" y="82"/>
                  <a:pt x="30" y="82"/>
                  <a:pt x="30" y="82"/>
                </a:cubicBezTo>
                <a:lnTo>
                  <a:pt x="27" y="83"/>
                </a:lnTo>
                <a:close/>
                <a:moveTo>
                  <a:pt x="88" y="81"/>
                </a:moveTo>
                <a:cubicBezTo>
                  <a:pt x="89" y="84"/>
                  <a:pt x="89" y="84"/>
                  <a:pt x="89" y="84"/>
                </a:cubicBezTo>
                <a:cubicBezTo>
                  <a:pt x="80" y="85"/>
                  <a:pt x="80" y="85"/>
                  <a:pt x="80" y="85"/>
                </a:cubicBezTo>
                <a:cubicBezTo>
                  <a:pt x="79" y="82"/>
                  <a:pt x="79" y="82"/>
                  <a:pt x="79" y="82"/>
                </a:cubicBezTo>
                <a:lnTo>
                  <a:pt x="88" y="81"/>
                </a:lnTo>
                <a:close/>
                <a:moveTo>
                  <a:pt x="64" y="86"/>
                </a:moveTo>
                <a:cubicBezTo>
                  <a:pt x="55" y="86"/>
                  <a:pt x="55" y="86"/>
                  <a:pt x="55" y="86"/>
                </a:cubicBezTo>
                <a:cubicBezTo>
                  <a:pt x="55" y="83"/>
                  <a:pt x="55" y="83"/>
                  <a:pt x="55" y="83"/>
                </a:cubicBezTo>
                <a:cubicBezTo>
                  <a:pt x="64" y="83"/>
                  <a:pt x="64" y="83"/>
                  <a:pt x="64" y="83"/>
                </a:cubicBezTo>
                <a:lnTo>
                  <a:pt x="64" y="86"/>
                </a:lnTo>
                <a:close/>
                <a:moveTo>
                  <a:pt x="64" y="65"/>
                </a:moveTo>
                <a:cubicBezTo>
                  <a:pt x="67" y="66"/>
                  <a:pt x="67" y="66"/>
                  <a:pt x="67" y="66"/>
                </a:cubicBezTo>
                <a:cubicBezTo>
                  <a:pt x="66" y="69"/>
                  <a:pt x="64" y="72"/>
                  <a:pt x="63" y="74"/>
                </a:cubicBezTo>
                <a:cubicBezTo>
                  <a:pt x="60" y="73"/>
                  <a:pt x="60" y="73"/>
                  <a:pt x="60" y="73"/>
                </a:cubicBezTo>
                <a:cubicBezTo>
                  <a:pt x="62" y="70"/>
                  <a:pt x="63" y="68"/>
                  <a:pt x="64" y="65"/>
                </a:cubicBezTo>
                <a:close/>
                <a:moveTo>
                  <a:pt x="56" y="49"/>
                </a:moveTo>
                <a:cubicBezTo>
                  <a:pt x="59" y="48"/>
                  <a:pt x="59" y="48"/>
                  <a:pt x="59" y="48"/>
                </a:cubicBezTo>
                <a:cubicBezTo>
                  <a:pt x="62" y="56"/>
                  <a:pt x="62" y="56"/>
                  <a:pt x="62" y="56"/>
                </a:cubicBezTo>
                <a:cubicBezTo>
                  <a:pt x="60" y="57"/>
                  <a:pt x="60" y="57"/>
                  <a:pt x="60" y="57"/>
                </a:cubicBezTo>
                <a:lnTo>
                  <a:pt x="56" y="49"/>
                </a:lnTo>
                <a:close/>
                <a:moveTo>
                  <a:pt x="53" y="86"/>
                </a:moveTo>
                <a:cubicBezTo>
                  <a:pt x="55" y="88"/>
                  <a:pt x="55" y="88"/>
                  <a:pt x="55" y="88"/>
                </a:cubicBezTo>
                <a:cubicBezTo>
                  <a:pt x="54" y="90"/>
                  <a:pt x="52" y="93"/>
                  <a:pt x="50" y="96"/>
                </a:cubicBezTo>
                <a:cubicBezTo>
                  <a:pt x="48" y="94"/>
                  <a:pt x="48" y="94"/>
                  <a:pt x="48" y="94"/>
                </a:cubicBezTo>
                <a:cubicBezTo>
                  <a:pt x="50" y="91"/>
                  <a:pt x="51" y="89"/>
                  <a:pt x="53" y="86"/>
                </a:cubicBezTo>
                <a:close/>
                <a:moveTo>
                  <a:pt x="42" y="108"/>
                </a:moveTo>
                <a:cubicBezTo>
                  <a:pt x="40" y="111"/>
                  <a:pt x="38" y="113"/>
                  <a:pt x="36" y="115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6" y="111"/>
                  <a:pt x="37" y="109"/>
                  <a:pt x="39" y="106"/>
                </a:cubicBezTo>
                <a:lnTo>
                  <a:pt x="42" y="108"/>
                </a:lnTo>
                <a:close/>
                <a:moveTo>
                  <a:pt x="35" y="96"/>
                </a:moveTo>
                <a:cubicBezTo>
                  <a:pt x="39" y="104"/>
                  <a:pt x="39" y="104"/>
                  <a:pt x="39" y="104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3" y="97"/>
                  <a:pt x="33" y="97"/>
                  <a:pt x="33" y="97"/>
                </a:cubicBezTo>
                <a:lnTo>
                  <a:pt x="35" y="96"/>
                </a:lnTo>
                <a:close/>
                <a:moveTo>
                  <a:pt x="32" y="120"/>
                </a:moveTo>
                <a:cubicBezTo>
                  <a:pt x="32" y="117"/>
                  <a:pt x="32" y="117"/>
                  <a:pt x="32" y="117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41" y="121"/>
                  <a:pt x="41" y="121"/>
                  <a:pt x="41" y="121"/>
                </a:cubicBezTo>
                <a:lnTo>
                  <a:pt x="32" y="120"/>
                </a:lnTo>
                <a:close/>
                <a:moveTo>
                  <a:pt x="56" y="122"/>
                </a:moveTo>
                <a:cubicBezTo>
                  <a:pt x="57" y="119"/>
                  <a:pt x="57" y="119"/>
                  <a:pt x="57" y="119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5" y="123"/>
                  <a:pt x="65" y="123"/>
                  <a:pt x="65" y="123"/>
                </a:cubicBezTo>
                <a:lnTo>
                  <a:pt x="56" y="122"/>
                </a:lnTo>
                <a:close/>
                <a:moveTo>
                  <a:pt x="45" y="102"/>
                </a:moveTo>
                <a:cubicBezTo>
                  <a:pt x="45" y="99"/>
                  <a:pt x="45" y="99"/>
                  <a:pt x="45" y="99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85" y="104"/>
                  <a:pt x="85" y="104"/>
                  <a:pt x="85" y="104"/>
                </a:cubicBezTo>
                <a:lnTo>
                  <a:pt x="45" y="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5" name="Полилиния 211"/>
          <p:cNvSpPr>
            <a:spLocks/>
          </p:cNvSpPr>
          <p:nvPr/>
        </p:nvSpPr>
        <p:spPr bwMode="auto">
          <a:xfrm>
            <a:off x="10778968" y="2483462"/>
            <a:ext cx="32391" cy="32391"/>
          </a:xfrm>
          <a:custGeom>
            <a:avLst/>
            <a:gdLst>
              <a:gd name="T0" fmla="*/ 10 w 11"/>
              <a:gd name="T1" fmla="*/ 6 h 11"/>
              <a:gd name="T2" fmla="*/ 5 w 11"/>
              <a:gd name="T3" fmla="*/ 10 h 11"/>
              <a:gd name="T4" fmla="*/ 0 w 11"/>
              <a:gd name="T5" fmla="*/ 5 h 11"/>
              <a:gd name="T6" fmla="*/ 6 w 11"/>
              <a:gd name="T7" fmla="*/ 0 h 11"/>
              <a:gd name="T8" fmla="*/ 10 w 11"/>
              <a:gd name="T9" fmla="*/ 6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10" y="6"/>
                </a:moveTo>
                <a:cubicBezTo>
                  <a:pt x="10" y="9"/>
                  <a:pt x="8" y="11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3" y="0"/>
                  <a:pt x="6" y="0"/>
                </a:cubicBezTo>
                <a:cubicBezTo>
                  <a:pt x="9" y="0"/>
                  <a:pt x="11" y="3"/>
                  <a:pt x="10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6" name="Полилиния 212"/>
          <p:cNvSpPr>
            <a:spLocks/>
          </p:cNvSpPr>
          <p:nvPr/>
        </p:nvSpPr>
        <p:spPr bwMode="auto">
          <a:xfrm>
            <a:off x="10451324" y="2473496"/>
            <a:ext cx="37374" cy="38620"/>
          </a:xfrm>
          <a:custGeom>
            <a:avLst/>
            <a:gdLst>
              <a:gd name="T0" fmla="*/ 12 w 13"/>
              <a:gd name="T1" fmla="*/ 7 h 13"/>
              <a:gd name="T2" fmla="*/ 6 w 13"/>
              <a:gd name="T3" fmla="*/ 13 h 13"/>
              <a:gd name="T4" fmla="*/ 0 w 13"/>
              <a:gd name="T5" fmla="*/ 6 h 13"/>
              <a:gd name="T6" fmla="*/ 7 w 13"/>
              <a:gd name="T7" fmla="*/ 0 h 13"/>
              <a:gd name="T8" fmla="*/ 12 w 13"/>
              <a:gd name="T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2" y="7"/>
                </a:moveTo>
                <a:cubicBezTo>
                  <a:pt x="12" y="10"/>
                  <a:pt x="9" y="13"/>
                  <a:pt x="6" y="13"/>
                </a:cubicBezTo>
                <a:cubicBezTo>
                  <a:pt x="2" y="12"/>
                  <a:pt x="0" y="9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10" y="0"/>
                  <a:pt x="13" y="3"/>
                  <a:pt x="12" y="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7" name="Полилиния 213"/>
          <p:cNvSpPr>
            <a:spLocks/>
          </p:cNvSpPr>
          <p:nvPr/>
        </p:nvSpPr>
        <p:spPr bwMode="auto">
          <a:xfrm>
            <a:off x="10456307" y="3056528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8" name="Полилиния 214"/>
          <p:cNvSpPr>
            <a:spLocks/>
          </p:cNvSpPr>
          <p:nvPr/>
        </p:nvSpPr>
        <p:spPr bwMode="auto">
          <a:xfrm>
            <a:off x="10716679" y="3248381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09" name="Полилиния 215"/>
          <p:cNvSpPr>
            <a:spLocks noEditPoints="1"/>
          </p:cNvSpPr>
          <p:nvPr/>
        </p:nvSpPr>
        <p:spPr bwMode="auto">
          <a:xfrm>
            <a:off x="10456307" y="3044070"/>
            <a:ext cx="407376" cy="234210"/>
          </a:xfrm>
          <a:custGeom>
            <a:avLst/>
            <a:gdLst>
              <a:gd name="T0" fmla="*/ 90 w 138"/>
              <a:gd name="T1" fmla="*/ 50 h 79"/>
              <a:gd name="T2" fmla="*/ 98 w 138"/>
              <a:gd name="T3" fmla="*/ 38 h 79"/>
              <a:gd name="T4" fmla="*/ 103 w 138"/>
              <a:gd name="T5" fmla="*/ 24 h 79"/>
              <a:gd name="T6" fmla="*/ 103 w 138"/>
              <a:gd name="T7" fmla="*/ 19 h 79"/>
              <a:gd name="T8" fmla="*/ 99 w 138"/>
              <a:gd name="T9" fmla="*/ 22 h 79"/>
              <a:gd name="T10" fmla="*/ 99 w 138"/>
              <a:gd name="T11" fmla="*/ 24 h 79"/>
              <a:gd name="T12" fmla="*/ 96 w 138"/>
              <a:gd name="T13" fmla="*/ 25 h 79"/>
              <a:gd name="T14" fmla="*/ 95 w 138"/>
              <a:gd name="T15" fmla="*/ 28 h 79"/>
              <a:gd name="T16" fmla="*/ 93 w 138"/>
              <a:gd name="T17" fmla="*/ 32 h 79"/>
              <a:gd name="T18" fmla="*/ 91 w 138"/>
              <a:gd name="T19" fmla="*/ 38 h 79"/>
              <a:gd name="T20" fmla="*/ 90 w 138"/>
              <a:gd name="T21" fmla="*/ 40 h 79"/>
              <a:gd name="T22" fmla="*/ 87 w 138"/>
              <a:gd name="T23" fmla="*/ 45 h 79"/>
              <a:gd name="T24" fmla="*/ 86 w 138"/>
              <a:gd name="T25" fmla="*/ 50 h 79"/>
              <a:gd name="T26" fmla="*/ 84 w 138"/>
              <a:gd name="T27" fmla="*/ 55 h 79"/>
              <a:gd name="T28" fmla="*/ 80 w 138"/>
              <a:gd name="T29" fmla="*/ 61 h 79"/>
              <a:gd name="T30" fmla="*/ 76 w 138"/>
              <a:gd name="T31" fmla="*/ 60 h 79"/>
              <a:gd name="T32" fmla="*/ 74 w 138"/>
              <a:gd name="T33" fmla="*/ 37 h 79"/>
              <a:gd name="T34" fmla="*/ 70 w 138"/>
              <a:gd name="T35" fmla="*/ 19 h 79"/>
              <a:gd name="T36" fmla="*/ 67 w 138"/>
              <a:gd name="T37" fmla="*/ 10 h 79"/>
              <a:gd name="T38" fmla="*/ 64 w 138"/>
              <a:gd name="T39" fmla="*/ 14 h 79"/>
              <a:gd name="T40" fmla="*/ 63 w 138"/>
              <a:gd name="T41" fmla="*/ 17 h 79"/>
              <a:gd name="T42" fmla="*/ 65 w 138"/>
              <a:gd name="T43" fmla="*/ 20 h 79"/>
              <a:gd name="T44" fmla="*/ 64 w 138"/>
              <a:gd name="T45" fmla="*/ 23 h 79"/>
              <a:gd name="T46" fmla="*/ 65 w 138"/>
              <a:gd name="T47" fmla="*/ 28 h 79"/>
              <a:gd name="T48" fmla="*/ 67 w 138"/>
              <a:gd name="T49" fmla="*/ 34 h 79"/>
              <a:gd name="T50" fmla="*/ 67 w 138"/>
              <a:gd name="T51" fmla="*/ 36 h 79"/>
              <a:gd name="T52" fmla="*/ 68 w 138"/>
              <a:gd name="T53" fmla="*/ 43 h 79"/>
              <a:gd name="T54" fmla="*/ 68 w 138"/>
              <a:gd name="T55" fmla="*/ 46 h 79"/>
              <a:gd name="T56" fmla="*/ 71 w 138"/>
              <a:gd name="T57" fmla="*/ 52 h 79"/>
              <a:gd name="T58" fmla="*/ 71 w 138"/>
              <a:gd name="T59" fmla="*/ 61 h 79"/>
              <a:gd name="T60" fmla="*/ 73 w 138"/>
              <a:gd name="T61" fmla="*/ 71 h 79"/>
              <a:gd name="T62" fmla="*/ 65 w 138"/>
              <a:gd name="T63" fmla="*/ 56 h 79"/>
              <a:gd name="T64" fmla="*/ 51 w 138"/>
              <a:gd name="T65" fmla="*/ 36 h 79"/>
              <a:gd name="T66" fmla="*/ 42 w 138"/>
              <a:gd name="T67" fmla="*/ 26 h 79"/>
              <a:gd name="T68" fmla="*/ 36 w 138"/>
              <a:gd name="T69" fmla="*/ 21 h 79"/>
              <a:gd name="T70" fmla="*/ 34 w 138"/>
              <a:gd name="T71" fmla="*/ 27 h 79"/>
              <a:gd name="T72" fmla="*/ 36 w 138"/>
              <a:gd name="T73" fmla="*/ 29 h 79"/>
              <a:gd name="T74" fmla="*/ 37 w 138"/>
              <a:gd name="T75" fmla="*/ 31 h 79"/>
              <a:gd name="T76" fmla="*/ 40 w 138"/>
              <a:gd name="T77" fmla="*/ 33 h 79"/>
              <a:gd name="T78" fmla="*/ 42 w 138"/>
              <a:gd name="T79" fmla="*/ 36 h 79"/>
              <a:gd name="T80" fmla="*/ 45 w 138"/>
              <a:gd name="T81" fmla="*/ 41 h 79"/>
              <a:gd name="T82" fmla="*/ 47 w 138"/>
              <a:gd name="T83" fmla="*/ 43 h 79"/>
              <a:gd name="T84" fmla="*/ 52 w 138"/>
              <a:gd name="T85" fmla="*/ 47 h 79"/>
              <a:gd name="T86" fmla="*/ 53 w 138"/>
              <a:gd name="T87" fmla="*/ 51 h 79"/>
              <a:gd name="T88" fmla="*/ 57 w 138"/>
              <a:gd name="T89" fmla="*/ 54 h 79"/>
              <a:gd name="T90" fmla="*/ 61 w 138"/>
              <a:gd name="T91" fmla="*/ 61 h 79"/>
              <a:gd name="T92" fmla="*/ 66 w 138"/>
              <a:gd name="T93" fmla="*/ 67 h 79"/>
              <a:gd name="T94" fmla="*/ 23 w 138"/>
              <a:gd name="T95" fmla="*/ 31 h 79"/>
              <a:gd name="T96" fmla="*/ 3 w 138"/>
              <a:gd name="T97" fmla="*/ 7 h 79"/>
              <a:gd name="T98" fmla="*/ 8 w 138"/>
              <a:gd name="T99" fmla="*/ 17 h 79"/>
              <a:gd name="T100" fmla="*/ 12 w 138"/>
              <a:gd name="T101" fmla="*/ 27 h 79"/>
              <a:gd name="T102" fmla="*/ 18 w 138"/>
              <a:gd name="T103" fmla="*/ 34 h 79"/>
              <a:gd name="T104" fmla="*/ 24 w 138"/>
              <a:gd name="T105" fmla="*/ 40 h 79"/>
              <a:gd name="T106" fmla="*/ 35 w 138"/>
              <a:gd name="T107" fmla="*/ 49 h 79"/>
              <a:gd name="T108" fmla="*/ 49 w 138"/>
              <a:gd name="T109" fmla="*/ 62 h 79"/>
              <a:gd name="T110" fmla="*/ 56 w 138"/>
              <a:gd name="T111" fmla="*/ 68 h 79"/>
              <a:gd name="T112" fmla="*/ 73 w 138"/>
              <a:gd name="T113" fmla="*/ 79 h 79"/>
              <a:gd name="T114" fmla="*/ 81 w 138"/>
              <a:gd name="T115" fmla="*/ 74 h 79"/>
              <a:gd name="T116" fmla="*/ 95 w 138"/>
              <a:gd name="T117" fmla="*/ 58 h 79"/>
              <a:gd name="T118" fmla="*/ 114 w 138"/>
              <a:gd name="T119" fmla="*/ 38 h 79"/>
              <a:gd name="T120" fmla="*/ 127 w 138"/>
              <a:gd name="T121" fmla="*/ 1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8" h="79">
                <a:moveTo>
                  <a:pt x="136" y="0"/>
                </a:moveTo>
                <a:cubicBezTo>
                  <a:pt x="135" y="4"/>
                  <a:pt x="132" y="7"/>
                  <a:pt x="128" y="10"/>
                </a:cubicBezTo>
                <a:cubicBezTo>
                  <a:pt x="128" y="12"/>
                  <a:pt x="127" y="14"/>
                  <a:pt x="126" y="15"/>
                </a:cubicBezTo>
                <a:cubicBezTo>
                  <a:pt x="123" y="19"/>
                  <a:pt x="118" y="23"/>
                  <a:pt x="115" y="28"/>
                </a:cubicBezTo>
                <a:cubicBezTo>
                  <a:pt x="115" y="28"/>
                  <a:pt x="115" y="29"/>
                  <a:pt x="115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5" y="30"/>
                  <a:pt x="115" y="30"/>
                  <a:pt x="115" y="29"/>
                </a:cubicBezTo>
                <a:cubicBezTo>
                  <a:pt x="113" y="31"/>
                  <a:pt x="112" y="33"/>
                  <a:pt x="111" y="35"/>
                </a:cubicBezTo>
                <a:cubicBezTo>
                  <a:pt x="111" y="35"/>
                  <a:pt x="110" y="36"/>
                  <a:pt x="110" y="36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7"/>
                  <a:pt x="110" y="37"/>
                  <a:pt x="108" y="38"/>
                </a:cubicBezTo>
                <a:cubicBezTo>
                  <a:pt x="103" y="42"/>
                  <a:pt x="100" y="47"/>
                  <a:pt x="96" y="51"/>
                </a:cubicBezTo>
                <a:cubicBezTo>
                  <a:pt x="92" y="55"/>
                  <a:pt x="89" y="59"/>
                  <a:pt x="85" y="63"/>
                </a:cubicBezTo>
                <a:cubicBezTo>
                  <a:pt x="85" y="63"/>
                  <a:pt x="85" y="63"/>
                  <a:pt x="85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5" y="62"/>
                  <a:pt x="86" y="62"/>
                </a:cubicBezTo>
                <a:cubicBezTo>
                  <a:pt x="88" y="60"/>
                  <a:pt x="88" y="59"/>
                  <a:pt x="89" y="57"/>
                </a:cubicBezTo>
                <a:cubicBezTo>
                  <a:pt x="90" y="55"/>
                  <a:pt x="90" y="53"/>
                  <a:pt x="91" y="52"/>
                </a:cubicBezTo>
                <a:cubicBezTo>
                  <a:pt x="90" y="51"/>
                  <a:pt x="91" y="51"/>
                  <a:pt x="90" y="50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90" y="50"/>
                  <a:pt x="91" y="50"/>
                </a:cubicBezTo>
                <a:cubicBezTo>
                  <a:pt x="91" y="49"/>
                  <a:pt x="91" y="49"/>
                  <a:pt x="90" y="49"/>
                </a:cubicBezTo>
                <a:cubicBezTo>
                  <a:pt x="90" y="49"/>
                  <a:pt x="91" y="49"/>
                  <a:pt x="91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0" y="48"/>
                  <a:pt x="91" y="49"/>
                  <a:pt x="92" y="49"/>
                </a:cubicBezTo>
                <a:cubicBezTo>
                  <a:pt x="92" y="48"/>
                  <a:pt x="92" y="47"/>
                  <a:pt x="93" y="46"/>
                </a:cubicBezTo>
                <a:cubicBezTo>
                  <a:pt x="93" y="47"/>
                  <a:pt x="92" y="46"/>
                  <a:pt x="92" y="46"/>
                </a:cubicBezTo>
                <a:cubicBezTo>
                  <a:pt x="94" y="47"/>
                  <a:pt x="92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4" y="46"/>
                  <a:pt x="93" y="45"/>
                  <a:pt x="94" y="45"/>
                </a:cubicBezTo>
                <a:cubicBezTo>
                  <a:pt x="94" y="46"/>
                  <a:pt x="94" y="46"/>
                  <a:pt x="94" y="46"/>
                </a:cubicBezTo>
                <a:cubicBezTo>
                  <a:pt x="93" y="45"/>
                  <a:pt x="95" y="45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4" y="44"/>
                  <a:pt x="96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3"/>
                  <a:pt x="96" y="42"/>
                  <a:pt x="96" y="41"/>
                </a:cubicBezTo>
                <a:cubicBezTo>
                  <a:pt x="96" y="40"/>
                  <a:pt x="98" y="40"/>
                  <a:pt x="97" y="40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8" y="39"/>
                  <a:pt x="98" y="39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7"/>
                  <a:pt x="99" y="37"/>
                </a:cubicBezTo>
                <a:cubicBezTo>
                  <a:pt x="97" y="37"/>
                  <a:pt x="98" y="37"/>
                  <a:pt x="98" y="36"/>
                </a:cubicBezTo>
                <a:cubicBezTo>
                  <a:pt x="98" y="36"/>
                  <a:pt x="98" y="36"/>
                  <a:pt x="99" y="37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8" y="35"/>
                  <a:pt x="99" y="35"/>
                </a:cubicBezTo>
                <a:cubicBezTo>
                  <a:pt x="100" y="36"/>
                  <a:pt x="99" y="35"/>
                  <a:pt x="99" y="35"/>
                </a:cubicBezTo>
                <a:cubicBezTo>
                  <a:pt x="99" y="35"/>
                  <a:pt x="98" y="34"/>
                  <a:pt x="99" y="34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4"/>
                  <a:pt x="101" y="33"/>
                  <a:pt x="100" y="32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0" y="31"/>
                  <a:pt x="101" y="31"/>
                  <a:pt x="101" y="30"/>
                </a:cubicBezTo>
                <a:cubicBezTo>
                  <a:pt x="101" y="30"/>
                  <a:pt x="101" y="30"/>
                  <a:pt x="101" y="29"/>
                </a:cubicBezTo>
                <a:cubicBezTo>
                  <a:pt x="101" y="29"/>
                  <a:pt x="101" y="29"/>
                  <a:pt x="101" y="28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2" y="26"/>
                  <a:pt x="102" y="26"/>
                  <a:pt x="101" y="26"/>
                </a:cubicBezTo>
                <a:cubicBezTo>
                  <a:pt x="101" y="26"/>
                  <a:pt x="102" y="26"/>
                  <a:pt x="102" y="26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3" y="26"/>
                  <a:pt x="103" y="25"/>
                  <a:pt x="103" y="24"/>
                </a:cubicBezTo>
                <a:cubicBezTo>
                  <a:pt x="103" y="25"/>
                  <a:pt x="103" y="24"/>
                  <a:pt x="103" y="24"/>
                </a:cubicBezTo>
                <a:cubicBezTo>
                  <a:pt x="103" y="23"/>
                  <a:pt x="104" y="23"/>
                  <a:pt x="103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5" y="22"/>
                  <a:pt x="104" y="21"/>
                  <a:pt x="104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1"/>
                  <a:pt x="103" y="21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1"/>
                  <a:pt x="104" y="21"/>
                  <a:pt x="105" y="21"/>
                </a:cubicBezTo>
                <a:cubicBezTo>
                  <a:pt x="105" y="21"/>
                  <a:pt x="104" y="20"/>
                  <a:pt x="105" y="21"/>
                </a:cubicBezTo>
                <a:cubicBezTo>
                  <a:pt x="105" y="21"/>
                  <a:pt x="105" y="20"/>
                  <a:pt x="104" y="20"/>
                </a:cubicBezTo>
                <a:cubicBezTo>
                  <a:pt x="104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3" y="19"/>
                  <a:pt x="103" y="19"/>
                  <a:pt x="104" y="19"/>
                </a:cubicBezTo>
                <a:cubicBezTo>
                  <a:pt x="104" y="19"/>
                  <a:pt x="104" y="20"/>
                  <a:pt x="105" y="20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19"/>
                  <a:pt x="104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2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20"/>
                  <a:pt x="104" y="20"/>
                  <a:pt x="103" y="20"/>
                </a:cubicBezTo>
                <a:cubicBezTo>
                  <a:pt x="103" y="20"/>
                  <a:pt x="103" y="20"/>
                  <a:pt x="102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3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101" y="21"/>
                  <a:pt x="101" y="21"/>
                  <a:pt x="101" y="22"/>
                </a:cubicBezTo>
                <a:cubicBezTo>
                  <a:pt x="101" y="22"/>
                  <a:pt x="100" y="21"/>
                  <a:pt x="101" y="22"/>
                </a:cubicBezTo>
                <a:cubicBezTo>
                  <a:pt x="100" y="21"/>
                  <a:pt x="99" y="21"/>
                  <a:pt x="99" y="21"/>
                </a:cubicBezTo>
                <a:cubicBezTo>
                  <a:pt x="99" y="21"/>
                  <a:pt x="98" y="21"/>
                  <a:pt x="99" y="21"/>
                </a:cubicBezTo>
                <a:cubicBezTo>
                  <a:pt x="98" y="21"/>
                  <a:pt x="98" y="21"/>
                  <a:pt x="98" y="21"/>
                </a:cubicBezTo>
                <a:cubicBezTo>
                  <a:pt x="98" y="21"/>
                  <a:pt x="99" y="21"/>
                  <a:pt x="99" y="21"/>
                </a:cubicBezTo>
                <a:cubicBezTo>
                  <a:pt x="100" y="21"/>
                  <a:pt x="99" y="21"/>
                  <a:pt x="100" y="22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100" y="22"/>
                  <a:pt x="99" y="22"/>
                  <a:pt x="99" y="22"/>
                </a:cubicBezTo>
                <a:cubicBezTo>
                  <a:pt x="99" y="22"/>
                  <a:pt x="100" y="23"/>
                  <a:pt x="99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4"/>
                  <a:pt x="101" y="24"/>
                  <a:pt x="101" y="24"/>
                </a:cubicBezTo>
                <a:cubicBezTo>
                  <a:pt x="100" y="23"/>
                  <a:pt x="99" y="23"/>
                  <a:pt x="99" y="23"/>
                </a:cubicBezTo>
                <a:cubicBezTo>
                  <a:pt x="98" y="23"/>
                  <a:pt x="99" y="23"/>
                  <a:pt x="98" y="23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1"/>
                  <a:pt x="98" y="22"/>
                  <a:pt x="97" y="21"/>
                </a:cubicBezTo>
                <a:cubicBezTo>
                  <a:pt x="97" y="22"/>
                  <a:pt x="98" y="22"/>
                  <a:pt x="98" y="22"/>
                </a:cubicBezTo>
                <a:cubicBezTo>
                  <a:pt x="98" y="22"/>
                  <a:pt x="98" y="22"/>
                  <a:pt x="98" y="23"/>
                </a:cubicBezTo>
                <a:cubicBezTo>
                  <a:pt x="99" y="23"/>
                  <a:pt x="98" y="23"/>
                  <a:pt x="98" y="23"/>
                </a:cubicBezTo>
                <a:cubicBezTo>
                  <a:pt x="98" y="23"/>
                  <a:pt x="98" y="23"/>
                  <a:pt x="98" y="23"/>
                </a:cubicBezTo>
                <a:cubicBezTo>
                  <a:pt x="97" y="23"/>
                  <a:pt x="98" y="23"/>
                  <a:pt x="98" y="23"/>
                </a:cubicBezTo>
                <a:cubicBezTo>
                  <a:pt x="97" y="22"/>
                  <a:pt x="98" y="23"/>
                  <a:pt x="97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7" y="23"/>
                  <a:pt x="97" y="23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3"/>
                  <a:pt x="96" y="23"/>
                  <a:pt x="96" y="23"/>
                </a:cubicBezTo>
                <a:cubicBezTo>
                  <a:pt x="97" y="23"/>
                  <a:pt x="97" y="23"/>
                  <a:pt x="97" y="23"/>
                </a:cubicBezTo>
                <a:cubicBezTo>
                  <a:pt x="98" y="24"/>
                  <a:pt x="97" y="23"/>
                  <a:pt x="98" y="23"/>
                </a:cubicBezTo>
                <a:cubicBezTo>
                  <a:pt x="98" y="24"/>
                  <a:pt x="97" y="23"/>
                  <a:pt x="98" y="24"/>
                </a:cubicBezTo>
                <a:cubicBezTo>
                  <a:pt x="99" y="24"/>
                  <a:pt x="98" y="24"/>
                  <a:pt x="99" y="24"/>
                </a:cubicBezTo>
                <a:cubicBezTo>
                  <a:pt x="98" y="24"/>
                  <a:pt x="98" y="24"/>
                  <a:pt x="97" y="24"/>
                </a:cubicBezTo>
                <a:cubicBezTo>
                  <a:pt x="97" y="24"/>
                  <a:pt x="97" y="24"/>
                  <a:pt x="98" y="24"/>
                </a:cubicBezTo>
                <a:cubicBezTo>
                  <a:pt x="97" y="23"/>
                  <a:pt x="97" y="23"/>
                  <a:pt x="96" y="23"/>
                </a:cubicBezTo>
                <a:cubicBezTo>
                  <a:pt x="96" y="23"/>
                  <a:pt x="97" y="23"/>
                  <a:pt x="97" y="24"/>
                </a:cubicBezTo>
                <a:cubicBezTo>
                  <a:pt x="96" y="23"/>
                  <a:pt x="97" y="24"/>
                  <a:pt x="97" y="24"/>
                </a:cubicBezTo>
                <a:cubicBezTo>
                  <a:pt x="99" y="25"/>
                  <a:pt x="96" y="23"/>
                  <a:pt x="96" y="24"/>
                </a:cubicBezTo>
                <a:cubicBezTo>
                  <a:pt x="97" y="24"/>
                  <a:pt x="97" y="25"/>
                  <a:pt x="99" y="25"/>
                </a:cubicBezTo>
                <a:cubicBezTo>
                  <a:pt x="99" y="25"/>
                  <a:pt x="99" y="26"/>
                  <a:pt x="99" y="26"/>
                </a:cubicBezTo>
                <a:cubicBezTo>
                  <a:pt x="98" y="25"/>
                  <a:pt x="98" y="26"/>
                  <a:pt x="98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5"/>
                  <a:pt x="97" y="25"/>
                  <a:pt x="97" y="25"/>
                </a:cubicBezTo>
                <a:cubicBezTo>
                  <a:pt x="95" y="24"/>
                  <a:pt x="95" y="24"/>
                  <a:pt x="95" y="24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7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5" y="25"/>
                  <a:pt x="95" y="25"/>
                  <a:pt x="95" y="25"/>
                </a:cubicBezTo>
                <a:cubicBezTo>
                  <a:pt x="96" y="25"/>
                  <a:pt x="95" y="25"/>
                  <a:pt x="95" y="25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6" y="26"/>
                  <a:pt x="95" y="26"/>
                </a:cubicBezTo>
                <a:cubicBezTo>
                  <a:pt x="96" y="26"/>
                  <a:pt x="95" y="26"/>
                  <a:pt x="95" y="26"/>
                </a:cubicBezTo>
                <a:cubicBezTo>
                  <a:pt x="96" y="26"/>
                  <a:pt x="96" y="26"/>
                  <a:pt x="96" y="27"/>
                </a:cubicBezTo>
                <a:cubicBezTo>
                  <a:pt x="95" y="26"/>
                  <a:pt x="96" y="27"/>
                  <a:pt x="96" y="27"/>
                </a:cubicBezTo>
                <a:cubicBezTo>
                  <a:pt x="95" y="27"/>
                  <a:pt x="95" y="27"/>
                  <a:pt x="95" y="27"/>
                </a:cubicBezTo>
                <a:cubicBezTo>
                  <a:pt x="96" y="27"/>
                  <a:pt x="96" y="27"/>
                  <a:pt x="96" y="27"/>
                </a:cubicBezTo>
                <a:cubicBezTo>
                  <a:pt x="94" y="26"/>
                  <a:pt x="96" y="27"/>
                  <a:pt x="95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6" y="28"/>
                </a:cubicBezTo>
                <a:cubicBezTo>
                  <a:pt x="95" y="28"/>
                  <a:pt x="95" y="27"/>
                  <a:pt x="94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5" y="28"/>
                  <a:pt x="96" y="28"/>
                </a:cubicBezTo>
                <a:cubicBezTo>
                  <a:pt x="95" y="28"/>
                  <a:pt x="96" y="29"/>
                  <a:pt x="95" y="29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9"/>
                  <a:pt x="96" y="29"/>
                </a:cubicBezTo>
                <a:cubicBezTo>
                  <a:pt x="96" y="29"/>
                  <a:pt x="97" y="30"/>
                  <a:pt x="98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6" y="30"/>
                  <a:pt x="95" y="29"/>
                  <a:pt x="95" y="29"/>
                </a:cubicBezTo>
                <a:cubicBezTo>
                  <a:pt x="95" y="29"/>
                  <a:pt x="95" y="29"/>
                  <a:pt x="95" y="29"/>
                </a:cubicBezTo>
                <a:cubicBezTo>
                  <a:pt x="95" y="29"/>
                  <a:pt x="94" y="28"/>
                  <a:pt x="94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5" y="30"/>
                  <a:pt x="95" y="30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30"/>
                  <a:pt x="93" y="30"/>
                  <a:pt x="94" y="31"/>
                </a:cubicBezTo>
                <a:cubicBezTo>
                  <a:pt x="94" y="31"/>
                  <a:pt x="93" y="31"/>
                  <a:pt x="93" y="31"/>
                </a:cubicBezTo>
                <a:cubicBezTo>
                  <a:pt x="93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2"/>
                  <a:pt x="93" y="32"/>
                  <a:pt x="93" y="3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3"/>
                  <a:pt x="92" y="33"/>
                </a:cubicBezTo>
                <a:cubicBezTo>
                  <a:pt x="92" y="33"/>
                  <a:pt x="92" y="33"/>
                  <a:pt x="93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4" y="34"/>
                  <a:pt x="93" y="34"/>
                  <a:pt x="93" y="34"/>
                </a:cubicBezTo>
                <a:cubicBezTo>
                  <a:pt x="93" y="34"/>
                  <a:pt x="93" y="34"/>
                  <a:pt x="92" y="34"/>
                </a:cubicBezTo>
                <a:cubicBezTo>
                  <a:pt x="91" y="34"/>
                  <a:pt x="92" y="34"/>
                  <a:pt x="91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1" y="35"/>
                  <a:pt x="92" y="36"/>
                  <a:pt x="91" y="36"/>
                </a:cubicBezTo>
                <a:cubicBezTo>
                  <a:pt x="91" y="36"/>
                  <a:pt x="92" y="36"/>
                  <a:pt x="92" y="36"/>
                </a:cubicBezTo>
                <a:cubicBezTo>
                  <a:pt x="93" y="37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0" y="37"/>
                  <a:pt x="90" y="37"/>
                </a:cubicBezTo>
                <a:cubicBezTo>
                  <a:pt x="91" y="37"/>
                  <a:pt x="91" y="37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0" y="38"/>
                  <a:pt x="90" y="37"/>
                </a:cubicBezTo>
                <a:cubicBezTo>
                  <a:pt x="90" y="37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1" y="38"/>
                  <a:pt x="90" y="38"/>
                </a:cubicBezTo>
                <a:cubicBezTo>
                  <a:pt x="90" y="38"/>
                  <a:pt x="90" y="38"/>
                  <a:pt x="90" y="39"/>
                </a:cubicBezTo>
                <a:cubicBezTo>
                  <a:pt x="90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89" y="39"/>
                  <a:pt x="91" y="40"/>
                  <a:pt x="90" y="40"/>
                </a:cubicBezTo>
                <a:cubicBezTo>
                  <a:pt x="90" y="40"/>
                  <a:pt x="89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90" y="40"/>
                  <a:pt x="89" y="40"/>
                  <a:pt x="90" y="40"/>
                </a:cubicBezTo>
                <a:cubicBezTo>
                  <a:pt x="90" y="40"/>
                  <a:pt x="90" y="40"/>
                  <a:pt x="90" y="40"/>
                </a:cubicBezTo>
                <a:cubicBezTo>
                  <a:pt x="88" y="40"/>
                  <a:pt x="89" y="41"/>
                  <a:pt x="88" y="41"/>
                </a:cubicBezTo>
                <a:cubicBezTo>
                  <a:pt x="89" y="41"/>
                  <a:pt x="88" y="41"/>
                  <a:pt x="89" y="41"/>
                </a:cubicBezTo>
                <a:cubicBezTo>
                  <a:pt x="88" y="41"/>
                  <a:pt x="89" y="42"/>
                  <a:pt x="88" y="42"/>
                </a:cubicBezTo>
                <a:cubicBezTo>
                  <a:pt x="89" y="42"/>
                  <a:pt x="89" y="42"/>
                  <a:pt x="89" y="42"/>
                </a:cubicBezTo>
                <a:cubicBezTo>
                  <a:pt x="88" y="42"/>
                  <a:pt x="90" y="43"/>
                  <a:pt x="89" y="43"/>
                </a:cubicBezTo>
                <a:cubicBezTo>
                  <a:pt x="89" y="43"/>
                  <a:pt x="88" y="42"/>
                  <a:pt x="88" y="42"/>
                </a:cubicBezTo>
                <a:cubicBezTo>
                  <a:pt x="87" y="42"/>
                  <a:pt x="89" y="43"/>
                  <a:pt x="88" y="43"/>
                </a:cubicBezTo>
                <a:cubicBezTo>
                  <a:pt x="88" y="43"/>
                  <a:pt x="89" y="43"/>
                  <a:pt x="89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7" y="43"/>
                </a:cubicBezTo>
                <a:cubicBezTo>
                  <a:pt x="87" y="43"/>
                  <a:pt x="87" y="43"/>
                  <a:pt x="88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5"/>
                  <a:pt x="86" y="44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8" y="45"/>
                  <a:pt x="88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4"/>
                  <a:pt x="87" y="45"/>
                  <a:pt x="86" y="45"/>
                </a:cubicBezTo>
                <a:cubicBezTo>
                  <a:pt x="87" y="45"/>
                  <a:pt x="86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6" y="46"/>
                  <a:pt x="87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7" y="46"/>
                </a:cubicBezTo>
                <a:cubicBezTo>
                  <a:pt x="87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8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6" y="48"/>
                  <a:pt x="86" y="48"/>
                </a:cubicBezTo>
                <a:cubicBezTo>
                  <a:pt x="85" y="48"/>
                  <a:pt x="86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6" y="50"/>
                </a:cubicBezTo>
                <a:cubicBezTo>
                  <a:pt x="85" y="50"/>
                  <a:pt x="85" y="49"/>
                  <a:pt x="85" y="49"/>
                </a:cubicBezTo>
                <a:cubicBezTo>
                  <a:pt x="85" y="49"/>
                  <a:pt x="85" y="50"/>
                  <a:pt x="85" y="50"/>
                </a:cubicBezTo>
                <a:cubicBezTo>
                  <a:pt x="86" y="50"/>
                  <a:pt x="86" y="50"/>
                  <a:pt x="86" y="51"/>
                </a:cubicBezTo>
                <a:cubicBezTo>
                  <a:pt x="86" y="50"/>
                  <a:pt x="86" y="50"/>
                  <a:pt x="86" y="50"/>
                </a:cubicBezTo>
                <a:cubicBezTo>
                  <a:pt x="86" y="51"/>
                  <a:pt x="86" y="51"/>
                  <a:pt x="86" y="51"/>
                </a:cubicBezTo>
                <a:cubicBezTo>
                  <a:pt x="86" y="51"/>
                  <a:pt x="86" y="51"/>
                  <a:pt x="85" y="51"/>
                </a:cubicBezTo>
                <a:cubicBezTo>
                  <a:pt x="85" y="50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2"/>
                  <a:pt x="85" y="52"/>
                  <a:pt x="85" y="52"/>
                </a:cubicBezTo>
                <a:cubicBezTo>
                  <a:pt x="85" y="52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3"/>
                  <a:pt x="86" y="54"/>
                  <a:pt x="86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4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5" y="53"/>
                  <a:pt x="84" y="54"/>
                  <a:pt x="85" y="54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4"/>
                  <a:pt x="84" y="54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4" y="56"/>
                </a:cubicBezTo>
                <a:cubicBezTo>
                  <a:pt x="84" y="56"/>
                  <a:pt x="84" y="56"/>
                  <a:pt x="83" y="55"/>
                </a:cubicBezTo>
                <a:cubicBezTo>
                  <a:pt x="83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3" y="58"/>
                  <a:pt x="83" y="58"/>
                </a:cubicBezTo>
                <a:cubicBezTo>
                  <a:pt x="83" y="58"/>
                  <a:pt x="82" y="58"/>
                  <a:pt x="82" y="58"/>
                </a:cubicBezTo>
                <a:cubicBezTo>
                  <a:pt x="82" y="58"/>
                  <a:pt x="81" y="59"/>
                  <a:pt x="81" y="60"/>
                </a:cubicBezTo>
                <a:cubicBezTo>
                  <a:pt x="80" y="60"/>
                  <a:pt x="81" y="60"/>
                  <a:pt x="80" y="60"/>
                </a:cubicBezTo>
                <a:cubicBezTo>
                  <a:pt x="81" y="60"/>
                  <a:pt x="80" y="60"/>
                  <a:pt x="81" y="60"/>
                </a:cubicBezTo>
                <a:cubicBezTo>
                  <a:pt x="80" y="60"/>
                  <a:pt x="80" y="60"/>
                  <a:pt x="80" y="60"/>
                </a:cubicBezTo>
                <a:cubicBezTo>
                  <a:pt x="81" y="60"/>
                  <a:pt x="80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1" y="61"/>
                  <a:pt x="79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79" y="61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79" y="61"/>
                  <a:pt x="80" y="62"/>
                  <a:pt x="80" y="62"/>
                </a:cubicBezTo>
                <a:cubicBezTo>
                  <a:pt x="80" y="62"/>
                  <a:pt x="80" y="62"/>
                  <a:pt x="80" y="63"/>
                </a:cubicBezTo>
                <a:cubicBezTo>
                  <a:pt x="80" y="63"/>
                  <a:pt x="80" y="62"/>
                  <a:pt x="80" y="62"/>
                </a:cubicBezTo>
                <a:cubicBezTo>
                  <a:pt x="80" y="63"/>
                  <a:pt x="79" y="64"/>
                  <a:pt x="80" y="65"/>
                </a:cubicBezTo>
                <a:cubicBezTo>
                  <a:pt x="79" y="65"/>
                  <a:pt x="79" y="65"/>
                  <a:pt x="79" y="65"/>
                </a:cubicBezTo>
                <a:cubicBezTo>
                  <a:pt x="80" y="65"/>
                  <a:pt x="78" y="65"/>
                  <a:pt x="79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6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8" y="67"/>
                  <a:pt x="78" y="67"/>
                  <a:pt x="77" y="68"/>
                </a:cubicBezTo>
                <a:cubicBezTo>
                  <a:pt x="77" y="66"/>
                  <a:pt x="78" y="64"/>
                  <a:pt x="78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2"/>
                  <a:pt x="77" y="62"/>
                  <a:pt x="77" y="63"/>
                </a:cubicBezTo>
                <a:cubicBezTo>
                  <a:pt x="77" y="62"/>
                  <a:pt x="77" y="61"/>
                  <a:pt x="77" y="60"/>
                </a:cubicBezTo>
                <a:cubicBezTo>
                  <a:pt x="76" y="60"/>
                  <a:pt x="77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59"/>
                  <a:pt x="76" y="59"/>
                  <a:pt x="77" y="59"/>
                </a:cubicBezTo>
                <a:cubicBezTo>
                  <a:pt x="77" y="57"/>
                  <a:pt x="76" y="55"/>
                  <a:pt x="77" y="53"/>
                </a:cubicBezTo>
                <a:cubicBezTo>
                  <a:pt x="76" y="51"/>
                  <a:pt x="75" y="49"/>
                  <a:pt x="75" y="47"/>
                </a:cubicBezTo>
                <a:cubicBezTo>
                  <a:pt x="74" y="47"/>
                  <a:pt x="74" y="46"/>
                  <a:pt x="73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6"/>
                  <a:pt x="74" y="45"/>
                  <a:pt x="74" y="45"/>
                </a:cubicBezTo>
                <a:cubicBezTo>
                  <a:pt x="74" y="45"/>
                  <a:pt x="74" y="45"/>
                  <a:pt x="73" y="45"/>
                </a:cubicBezTo>
                <a:cubicBezTo>
                  <a:pt x="72" y="45"/>
                  <a:pt x="74" y="45"/>
                  <a:pt x="74" y="44"/>
                </a:cubicBezTo>
                <a:cubicBezTo>
                  <a:pt x="74" y="44"/>
                  <a:pt x="73" y="44"/>
                  <a:pt x="74" y="44"/>
                </a:cubicBezTo>
                <a:cubicBezTo>
                  <a:pt x="73" y="44"/>
                  <a:pt x="74" y="44"/>
                  <a:pt x="75" y="44"/>
                </a:cubicBezTo>
                <a:cubicBezTo>
                  <a:pt x="74" y="43"/>
                  <a:pt x="73" y="42"/>
                  <a:pt x="74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40"/>
                  <a:pt x="73" y="40"/>
                  <a:pt x="74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3" y="39"/>
                  <a:pt x="74" y="39"/>
                  <a:pt x="74" y="39"/>
                </a:cubicBezTo>
                <a:cubicBezTo>
                  <a:pt x="74" y="39"/>
                  <a:pt x="74" y="38"/>
                  <a:pt x="74" y="38"/>
                </a:cubicBezTo>
                <a:cubicBezTo>
                  <a:pt x="73" y="38"/>
                  <a:pt x="75" y="37"/>
                  <a:pt x="74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6"/>
                  <a:pt x="74" y="35"/>
                  <a:pt x="73" y="34"/>
                </a:cubicBezTo>
                <a:cubicBezTo>
                  <a:pt x="73" y="34"/>
                  <a:pt x="74" y="33"/>
                  <a:pt x="74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32"/>
                  <a:pt x="73" y="32"/>
                  <a:pt x="74" y="32"/>
                </a:cubicBezTo>
                <a:cubicBezTo>
                  <a:pt x="73" y="32"/>
                  <a:pt x="74" y="31"/>
                  <a:pt x="74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30"/>
                  <a:pt x="72" y="30"/>
                  <a:pt x="73" y="29"/>
                </a:cubicBezTo>
                <a:cubicBezTo>
                  <a:pt x="72" y="30"/>
                  <a:pt x="72" y="29"/>
                  <a:pt x="72" y="29"/>
                </a:cubicBezTo>
                <a:cubicBezTo>
                  <a:pt x="72" y="29"/>
                  <a:pt x="73" y="29"/>
                  <a:pt x="73" y="29"/>
                </a:cubicBezTo>
                <a:cubicBezTo>
                  <a:pt x="73" y="29"/>
                  <a:pt x="73" y="28"/>
                  <a:pt x="73" y="28"/>
                </a:cubicBezTo>
                <a:cubicBezTo>
                  <a:pt x="73" y="28"/>
                  <a:pt x="72" y="28"/>
                  <a:pt x="72" y="28"/>
                </a:cubicBezTo>
                <a:cubicBezTo>
                  <a:pt x="73" y="27"/>
                  <a:pt x="72" y="27"/>
                  <a:pt x="72" y="27"/>
                </a:cubicBezTo>
                <a:cubicBezTo>
                  <a:pt x="72" y="27"/>
                  <a:pt x="71" y="27"/>
                  <a:pt x="71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6"/>
                  <a:pt x="73" y="25"/>
                  <a:pt x="71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1" y="23"/>
                  <a:pt x="72" y="22"/>
                  <a:pt x="71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1" y="20"/>
                  <a:pt x="71" y="20"/>
                  <a:pt x="70" y="20"/>
                </a:cubicBezTo>
                <a:cubicBezTo>
                  <a:pt x="70" y="20"/>
                  <a:pt x="70" y="20"/>
                  <a:pt x="70" y="20"/>
                </a:cubicBezTo>
                <a:cubicBezTo>
                  <a:pt x="71" y="20"/>
                  <a:pt x="71" y="19"/>
                  <a:pt x="70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0" y="19"/>
                  <a:pt x="70" y="18"/>
                  <a:pt x="70" y="18"/>
                </a:cubicBezTo>
                <a:cubicBezTo>
                  <a:pt x="70" y="18"/>
                  <a:pt x="70" y="17"/>
                  <a:pt x="69" y="18"/>
                </a:cubicBezTo>
                <a:cubicBezTo>
                  <a:pt x="69" y="18"/>
                  <a:pt x="70" y="17"/>
                  <a:pt x="69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6"/>
                  <a:pt x="69" y="15"/>
                </a:cubicBezTo>
                <a:cubicBezTo>
                  <a:pt x="70" y="15"/>
                  <a:pt x="69" y="15"/>
                  <a:pt x="70" y="14"/>
                </a:cubicBezTo>
                <a:cubicBezTo>
                  <a:pt x="69" y="14"/>
                  <a:pt x="70" y="14"/>
                  <a:pt x="69" y="14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3"/>
                  <a:pt x="69" y="13"/>
                  <a:pt x="69" y="12"/>
                </a:cubicBezTo>
                <a:cubicBezTo>
                  <a:pt x="69" y="12"/>
                  <a:pt x="69" y="12"/>
                  <a:pt x="68" y="12"/>
                </a:cubicBezTo>
                <a:cubicBezTo>
                  <a:pt x="69" y="12"/>
                  <a:pt x="69" y="12"/>
                  <a:pt x="69" y="12"/>
                </a:cubicBezTo>
                <a:cubicBezTo>
                  <a:pt x="69" y="12"/>
                  <a:pt x="68" y="12"/>
                  <a:pt x="67" y="12"/>
                </a:cubicBezTo>
                <a:cubicBezTo>
                  <a:pt x="68" y="11"/>
                  <a:pt x="67" y="11"/>
                  <a:pt x="68" y="11"/>
                </a:cubicBezTo>
                <a:cubicBezTo>
                  <a:pt x="68" y="11"/>
                  <a:pt x="68" y="12"/>
                  <a:pt x="69" y="12"/>
                </a:cubicBezTo>
                <a:cubicBezTo>
                  <a:pt x="69" y="11"/>
                  <a:pt x="68" y="11"/>
                  <a:pt x="69" y="11"/>
                </a:cubicBezTo>
                <a:cubicBezTo>
                  <a:pt x="69" y="11"/>
                  <a:pt x="69" y="11"/>
                  <a:pt x="68" y="11"/>
                </a:cubicBezTo>
                <a:cubicBezTo>
                  <a:pt x="68" y="11"/>
                  <a:pt x="68" y="10"/>
                  <a:pt x="69" y="10"/>
                </a:cubicBezTo>
                <a:cubicBezTo>
                  <a:pt x="69" y="10"/>
                  <a:pt x="69" y="10"/>
                  <a:pt x="68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6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6" y="11"/>
                  <a:pt x="66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8" y="11"/>
                  <a:pt x="67" y="11"/>
                </a:cubicBezTo>
                <a:cubicBezTo>
                  <a:pt x="67" y="11"/>
                  <a:pt x="67" y="11"/>
                  <a:pt x="66" y="11"/>
                </a:cubicBezTo>
                <a:cubicBezTo>
                  <a:pt x="66" y="11"/>
                  <a:pt x="67" y="11"/>
                  <a:pt x="67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7" y="11"/>
                  <a:pt x="66" y="12"/>
                  <a:pt x="66" y="12"/>
                </a:cubicBezTo>
                <a:cubicBezTo>
                  <a:pt x="66" y="12"/>
                  <a:pt x="66" y="12"/>
                  <a:pt x="66" y="12"/>
                </a:cubicBezTo>
                <a:cubicBezTo>
                  <a:pt x="66" y="12"/>
                  <a:pt x="67" y="12"/>
                  <a:pt x="67" y="12"/>
                </a:cubicBezTo>
                <a:cubicBezTo>
                  <a:pt x="67" y="12"/>
                  <a:pt x="66" y="12"/>
                  <a:pt x="65" y="12"/>
                </a:cubicBezTo>
                <a:cubicBezTo>
                  <a:pt x="65" y="13"/>
                  <a:pt x="66" y="13"/>
                  <a:pt x="65" y="13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4"/>
                  <a:pt x="65" y="14"/>
                  <a:pt x="66" y="14"/>
                </a:cubicBezTo>
                <a:cubicBezTo>
                  <a:pt x="65" y="14"/>
                  <a:pt x="64" y="15"/>
                  <a:pt x="64" y="14"/>
                </a:cubicBezTo>
                <a:cubicBezTo>
                  <a:pt x="65" y="14"/>
                  <a:pt x="63" y="15"/>
                  <a:pt x="64" y="15"/>
                </a:cubicBezTo>
                <a:cubicBezTo>
                  <a:pt x="64" y="15"/>
                  <a:pt x="63" y="15"/>
                  <a:pt x="63" y="15"/>
                </a:cubicBezTo>
                <a:cubicBezTo>
                  <a:pt x="64" y="15"/>
                  <a:pt x="64" y="15"/>
                  <a:pt x="65" y="14"/>
                </a:cubicBezTo>
                <a:cubicBezTo>
                  <a:pt x="65" y="14"/>
                  <a:pt x="65" y="15"/>
                  <a:pt x="66" y="14"/>
                </a:cubicBezTo>
                <a:cubicBezTo>
                  <a:pt x="66" y="15"/>
                  <a:pt x="66" y="15"/>
                  <a:pt x="66" y="15"/>
                </a:cubicBezTo>
                <a:cubicBezTo>
                  <a:pt x="66" y="15"/>
                  <a:pt x="65" y="15"/>
                  <a:pt x="65" y="16"/>
                </a:cubicBezTo>
                <a:cubicBezTo>
                  <a:pt x="65" y="16"/>
                  <a:pt x="66" y="16"/>
                  <a:pt x="66" y="16"/>
                </a:cubicBezTo>
                <a:cubicBezTo>
                  <a:pt x="66" y="16"/>
                  <a:pt x="66" y="16"/>
                  <a:pt x="67" y="16"/>
                </a:cubicBezTo>
                <a:cubicBezTo>
                  <a:pt x="67" y="16"/>
                  <a:pt x="67" y="16"/>
                  <a:pt x="67" y="16"/>
                </a:cubicBezTo>
                <a:cubicBezTo>
                  <a:pt x="67" y="16"/>
                  <a:pt x="66" y="16"/>
                  <a:pt x="66" y="17"/>
                </a:cubicBezTo>
                <a:cubicBezTo>
                  <a:pt x="65" y="17"/>
                  <a:pt x="66" y="16"/>
                  <a:pt x="65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3" y="16"/>
                  <a:pt x="64" y="16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6"/>
                  <a:pt x="64" y="16"/>
                  <a:pt x="65" y="16"/>
                </a:cubicBezTo>
                <a:cubicBezTo>
                  <a:pt x="66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8"/>
                  <a:pt x="64" y="17"/>
                  <a:pt x="64" y="17"/>
                </a:cubicBezTo>
                <a:cubicBezTo>
                  <a:pt x="65" y="17"/>
                  <a:pt x="64" y="17"/>
                  <a:pt x="64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6" y="17"/>
                  <a:pt x="66" y="18"/>
                  <a:pt x="66" y="18"/>
                </a:cubicBezTo>
                <a:cubicBezTo>
                  <a:pt x="66" y="18"/>
                  <a:pt x="65" y="18"/>
                  <a:pt x="65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4" y="18"/>
                  <a:pt x="64" y="18"/>
                  <a:pt x="63" y="18"/>
                </a:cubicBezTo>
                <a:cubicBezTo>
                  <a:pt x="63" y="18"/>
                  <a:pt x="64" y="18"/>
                  <a:pt x="64" y="18"/>
                </a:cubicBezTo>
                <a:cubicBezTo>
                  <a:pt x="63" y="18"/>
                  <a:pt x="64" y="18"/>
                  <a:pt x="65" y="18"/>
                </a:cubicBezTo>
                <a:cubicBezTo>
                  <a:pt x="66" y="18"/>
                  <a:pt x="63" y="18"/>
                  <a:pt x="64" y="19"/>
                </a:cubicBezTo>
                <a:cubicBezTo>
                  <a:pt x="65" y="19"/>
                  <a:pt x="65" y="19"/>
                  <a:pt x="66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4" y="20"/>
                  <a:pt x="65" y="20"/>
                  <a:pt x="65" y="20"/>
                </a:cubicBezTo>
                <a:cubicBezTo>
                  <a:pt x="65" y="20"/>
                  <a:pt x="64" y="20"/>
                  <a:pt x="64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4" y="21"/>
                  <a:pt x="65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3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4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4" y="21"/>
                  <a:pt x="65" y="21"/>
                  <a:pt x="64" y="22"/>
                </a:cubicBezTo>
                <a:cubicBezTo>
                  <a:pt x="65" y="21"/>
                  <a:pt x="64" y="21"/>
                  <a:pt x="64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4" y="21"/>
                  <a:pt x="65" y="22"/>
                  <a:pt x="6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2"/>
                  <a:pt x="65" y="22"/>
                  <a:pt x="65" y="22"/>
                </a:cubicBezTo>
                <a:cubicBezTo>
                  <a:pt x="64" y="22"/>
                  <a:pt x="65" y="22"/>
                  <a:pt x="65" y="22"/>
                </a:cubicBezTo>
                <a:cubicBezTo>
                  <a:pt x="64" y="22"/>
                  <a:pt x="64" y="22"/>
                  <a:pt x="64" y="23"/>
                </a:cubicBezTo>
                <a:cubicBezTo>
                  <a:pt x="65" y="22"/>
                  <a:pt x="65" y="23"/>
                  <a:pt x="66" y="23"/>
                </a:cubicBezTo>
                <a:cubicBezTo>
                  <a:pt x="65" y="23"/>
                  <a:pt x="64" y="23"/>
                  <a:pt x="64" y="23"/>
                </a:cubicBezTo>
                <a:cubicBezTo>
                  <a:pt x="64" y="23"/>
                  <a:pt x="63" y="23"/>
                  <a:pt x="64" y="23"/>
                </a:cubicBezTo>
                <a:cubicBezTo>
                  <a:pt x="64" y="23"/>
                  <a:pt x="65" y="23"/>
                  <a:pt x="65" y="23"/>
                </a:cubicBezTo>
                <a:cubicBezTo>
                  <a:pt x="65" y="23"/>
                  <a:pt x="65" y="23"/>
                  <a:pt x="64" y="23"/>
                </a:cubicBezTo>
                <a:cubicBezTo>
                  <a:pt x="65" y="23"/>
                  <a:pt x="65" y="23"/>
                  <a:pt x="66" y="23"/>
                </a:cubicBezTo>
                <a:cubicBezTo>
                  <a:pt x="65" y="23"/>
                  <a:pt x="66" y="23"/>
                  <a:pt x="66" y="24"/>
                </a:cubicBezTo>
                <a:cubicBezTo>
                  <a:pt x="65" y="24"/>
                  <a:pt x="65" y="23"/>
                  <a:pt x="65" y="23"/>
                </a:cubicBezTo>
                <a:cubicBezTo>
                  <a:pt x="65" y="24"/>
                  <a:pt x="66" y="24"/>
                  <a:pt x="67" y="24"/>
                </a:cubicBezTo>
                <a:cubicBezTo>
                  <a:pt x="67" y="24"/>
                  <a:pt x="68" y="24"/>
                  <a:pt x="68" y="24"/>
                </a:cubicBez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6" y="24"/>
                  <a:pt x="66" y="24"/>
                  <a:pt x="65" y="24"/>
                </a:cubicBezTo>
                <a:cubicBezTo>
                  <a:pt x="65" y="24"/>
                  <a:pt x="65" y="24"/>
                  <a:pt x="65" y="24"/>
                </a:cubicBezTo>
                <a:cubicBezTo>
                  <a:pt x="65" y="24"/>
                  <a:pt x="64" y="24"/>
                  <a:pt x="64" y="24"/>
                </a:cubicBezTo>
                <a:cubicBezTo>
                  <a:pt x="65" y="24"/>
                  <a:pt x="64" y="25"/>
                  <a:pt x="65" y="25"/>
                </a:cubicBezTo>
                <a:cubicBezTo>
                  <a:pt x="65" y="24"/>
                  <a:pt x="64" y="24"/>
                  <a:pt x="65" y="24"/>
                </a:cubicBezTo>
                <a:cubicBezTo>
                  <a:pt x="65" y="25"/>
                  <a:pt x="66" y="25"/>
                  <a:pt x="66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5"/>
                  <a:pt x="65" y="25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6"/>
                  <a:pt x="65" y="26"/>
                  <a:pt x="66" y="27"/>
                </a:cubicBezTo>
                <a:cubicBezTo>
                  <a:pt x="66" y="27"/>
                  <a:pt x="66" y="27"/>
                  <a:pt x="65" y="28"/>
                </a:cubicBezTo>
                <a:cubicBezTo>
                  <a:pt x="65" y="27"/>
                  <a:pt x="66" y="27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8"/>
                  <a:pt x="65" y="28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9"/>
                  <a:pt x="66" y="28"/>
                  <a:pt x="66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29"/>
                  <a:pt x="66" y="29"/>
                  <a:pt x="65" y="29"/>
                </a:cubicBezTo>
                <a:cubicBezTo>
                  <a:pt x="65" y="29"/>
                  <a:pt x="66" y="29"/>
                  <a:pt x="66" y="29"/>
                </a:cubicBezTo>
                <a:cubicBezTo>
                  <a:pt x="65" y="29"/>
                  <a:pt x="65" y="30"/>
                  <a:pt x="66" y="30"/>
                </a:cubicBezTo>
                <a:cubicBezTo>
                  <a:pt x="66" y="30"/>
                  <a:pt x="66" y="30"/>
                  <a:pt x="67" y="30"/>
                </a:cubicBezTo>
                <a:cubicBezTo>
                  <a:pt x="68" y="30"/>
                  <a:pt x="67" y="30"/>
                  <a:pt x="67" y="30"/>
                </a:cubicBezTo>
                <a:cubicBezTo>
                  <a:pt x="67" y="30"/>
                  <a:pt x="66" y="30"/>
                  <a:pt x="66" y="30"/>
                </a:cubicBezTo>
                <a:cubicBezTo>
                  <a:pt x="65" y="30"/>
                  <a:pt x="66" y="31"/>
                  <a:pt x="66" y="31"/>
                </a:cubicBezTo>
                <a:cubicBezTo>
                  <a:pt x="66" y="31"/>
                  <a:pt x="66" y="31"/>
                  <a:pt x="66" y="31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2"/>
                  <a:pt x="67" y="32"/>
                  <a:pt x="67" y="32"/>
                </a:cubicBezTo>
                <a:cubicBezTo>
                  <a:pt x="68" y="33"/>
                  <a:pt x="67" y="33"/>
                  <a:pt x="66" y="33"/>
                </a:cubicBezTo>
                <a:cubicBezTo>
                  <a:pt x="66" y="33"/>
                  <a:pt x="67" y="33"/>
                  <a:pt x="67" y="33"/>
                </a:cubicBezTo>
                <a:cubicBezTo>
                  <a:pt x="66" y="33"/>
                  <a:pt x="66" y="33"/>
                  <a:pt x="66" y="33"/>
                </a:cubicBezTo>
                <a:cubicBezTo>
                  <a:pt x="67" y="33"/>
                  <a:pt x="67" y="33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6" y="34"/>
                  <a:pt x="66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6" y="35"/>
                  <a:pt x="67" y="34"/>
                  <a:pt x="67" y="35"/>
                </a:cubicBezTo>
                <a:cubicBezTo>
                  <a:pt x="68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6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6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8" y="37"/>
                  <a:pt x="68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8" y="37"/>
                  <a:pt x="67" y="37"/>
                  <a:pt x="67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6" y="38"/>
                  <a:pt x="67" y="38"/>
                  <a:pt x="67" y="39"/>
                </a:cubicBezTo>
                <a:cubicBezTo>
                  <a:pt x="68" y="39"/>
                  <a:pt x="67" y="39"/>
                  <a:pt x="67" y="39"/>
                </a:cubicBezTo>
                <a:cubicBezTo>
                  <a:pt x="66" y="39"/>
                  <a:pt x="68" y="39"/>
                  <a:pt x="67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40"/>
                  <a:pt x="69" y="40"/>
                  <a:pt x="68" y="40"/>
                </a:cubicBezTo>
                <a:cubicBezTo>
                  <a:pt x="68" y="40"/>
                  <a:pt x="68" y="40"/>
                  <a:pt x="67" y="40"/>
                </a:cubicBezTo>
                <a:cubicBezTo>
                  <a:pt x="66" y="40"/>
                  <a:pt x="68" y="40"/>
                  <a:pt x="67" y="41"/>
                </a:cubicBezTo>
                <a:cubicBezTo>
                  <a:pt x="68" y="41"/>
                  <a:pt x="68" y="40"/>
                  <a:pt x="69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1"/>
                  <a:pt x="68" y="42"/>
                  <a:pt x="68" y="42"/>
                </a:cubicBezTo>
                <a:cubicBezTo>
                  <a:pt x="67" y="42"/>
                  <a:pt x="68" y="42"/>
                  <a:pt x="67" y="43"/>
                </a:cubicBezTo>
                <a:cubicBezTo>
                  <a:pt x="68" y="43"/>
                  <a:pt x="67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9" y="43"/>
                  <a:pt x="69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43"/>
                  <a:pt x="68" y="43"/>
                  <a:pt x="67" y="44"/>
                </a:cubicBezTo>
                <a:cubicBezTo>
                  <a:pt x="68" y="43"/>
                  <a:pt x="67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9" y="44"/>
                  <a:pt x="69" y="44"/>
                </a:cubicBezTo>
                <a:cubicBezTo>
                  <a:pt x="69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45"/>
                  <a:pt x="68" y="45"/>
                  <a:pt x="68" y="45"/>
                </a:cubicBezTo>
                <a:cubicBezTo>
                  <a:pt x="68" y="45"/>
                  <a:pt x="68" y="46"/>
                  <a:pt x="69" y="46"/>
                </a:cubicBezTo>
                <a:cubicBezTo>
                  <a:pt x="69" y="46"/>
                  <a:pt x="68" y="46"/>
                  <a:pt x="68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6"/>
                  <a:pt x="68" y="47"/>
                  <a:pt x="68" y="47"/>
                </a:cubicBezTo>
                <a:cubicBezTo>
                  <a:pt x="68" y="47"/>
                  <a:pt x="69" y="47"/>
                  <a:pt x="69" y="47"/>
                </a:cubicBezTo>
                <a:cubicBezTo>
                  <a:pt x="68" y="47"/>
                  <a:pt x="69" y="47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9" y="48"/>
                  <a:pt x="69" y="48"/>
                  <a:pt x="70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9"/>
                  <a:pt x="6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9"/>
                  <a:pt x="69" y="50"/>
                  <a:pt x="69" y="50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50"/>
                  <a:pt x="69" y="50"/>
                  <a:pt x="69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71" y="50"/>
                  <a:pt x="70" y="51"/>
                  <a:pt x="70" y="50"/>
                </a:cubicBezTo>
                <a:cubicBezTo>
                  <a:pt x="70" y="51"/>
                  <a:pt x="71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2"/>
                  <a:pt x="72" y="51"/>
                  <a:pt x="72" y="51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1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2"/>
                  <a:pt x="70" y="53"/>
                  <a:pt x="71" y="53"/>
                </a:cubicBezTo>
                <a:cubicBezTo>
                  <a:pt x="72" y="53"/>
                  <a:pt x="71" y="53"/>
                  <a:pt x="70" y="53"/>
                </a:cubicBezTo>
                <a:cubicBezTo>
                  <a:pt x="71" y="53"/>
                  <a:pt x="71" y="54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2" y="55"/>
                  <a:pt x="71" y="55"/>
                  <a:pt x="7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1" y="56"/>
                  <a:pt x="72" y="56"/>
                </a:cubicBezTo>
                <a:cubicBezTo>
                  <a:pt x="72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7"/>
                  <a:pt x="71" y="57"/>
                  <a:pt x="71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8"/>
                  <a:pt x="71" y="59"/>
                  <a:pt x="72" y="60"/>
                </a:cubicBezTo>
                <a:cubicBezTo>
                  <a:pt x="71" y="61"/>
                  <a:pt x="71" y="60"/>
                  <a:pt x="71" y="60"/>
                </a:cubicBezTo>
                <a:cubicBezTo>
                  <a:pt x="72" y="60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2" y="61"/>
                  <a:pt x="70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2" y="62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2" y="63"/>
                  <a:pt x="72" y="63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5"/>
                  <a:pt x="73" y="65"/>
                </a:cubicBezTo>
                <a:cubicBezTo>
                  <a:pt x="73" y="66"/>
                  <a:pt x="73" y="65"/>
                  <a:pt x="73" y="65"/>
                </a:cubicBezTo>
                <a:cubicBezTo>
                  <a:pt x="73" y="66"/>
                  <a:pt x="72" y="66"/>
                  <a:pt x="73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3" y="67"/>
                  <a:pt x="73" y="67"/>
                </a:cubicBezTo>
                <a:cubicBezTo>
                  <a:pt x="74" y="67"/>
                  <a:pt x="73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8"/>
                  <a:pt x="74" y="68"/>
                  <a:pt x="74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9"/>
                  <a:pt x="72" y="70"/>
                  <a:pt x="74" y="71"/>
                </a:cubicBezTo>
                <a:cubicBezTo>
                  <a:pt x="74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1"/>
                  <a:pt x="71" y="72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0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0"/>
                  <a:pt x="72" y="69"/>
                  <a:pt x="72" y="69"/>
                </a:cubicBezTo>
                <a:cubicBezTo>
                  <a:pt x="71" y="69"/>
                  <a:pt x="71" y="67"/>
                  <a:pt x="71" y="65"/>
                </a:cubicBezTo>
                <a:cubicBezTo>
                  <a:pt x="71" y="65"/>
                  <a:pt x="70" y="65"/>
                  <a:pt x="70" y="64"/>
                </a:cubicBezTo>
                <a:cubicBezTo>
                  <a:pt x="69" y="63"/>
                  <a:pt x="69" y="60"/>
                  <a:pt x="68" y="59"/>
                </a:cubicBezTo>
                <a:cubicBezTo>
                  <a:pt x="68" y="59"/>
                  <a:pt x="67" y="60"/>
                  <a:pt x="67" y="60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7" y="59"/>
                  <a:pt x="67" y="59"/>
                </a:cubicBezTo>
                <a:cubicBezTo>
                  <a:pt x="67" y="59"/>
                  <a:pt x="66" y="58"/>
                  <a:pt x="66" y="58"/>
                </a:cubicBezTo>
                <a:cubicBezTo>
                  <a:pt x="65" y="58"/>
                  <a:pt x="66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5" y="57"/>
                  <a:pt x="65" y="57"/>
                  <a:pt x="65" y="56"/>
                </a:cubicBezTo>
                <a:cubicBezTo>
                  <a:pt x="65" y="55"/>
                  <a:pt x="63" y="53"/>
                  <a:pt x="63" y="52"/>
                </a:cubicBezTo>
                <a:cubicBezTo>
                  <a:pt x="61" y="50"/>
                  <a:pt x="60" y="49"/>
                  <a:pt x="59" y="47"/>
                </a:cubicBezTo>
                <a:cubicBezTo>
                  <a:pt x="57" y="48"/>
                  <a:pt x="58" y="47"/>
                  <a:pt x="56" y="48"/>
                </a:cubicBezTo>
                <a:cubicBezTo>
                  <a:pt x="57" y="47"/>
                  <a:pt x="57" y="47"/>
                  <a:pt x="57" y="47"/>
                </a:cubicBezTo>
                <a:cubicBezTo>
                  <a:pt x="56" y="47"/>
                  <a:pt x="57" y="47"/>
                  <a:pt x="57" y="46"/>
                </a:cubicBezTo>
                <a:cubicBezTo>
                  <a:pt x="57" y="47"/>
                  <a:pt x="57" y="46"/>
                  <a:pt x="56" y="47"/>
                </a:cubicBezTo>
                <a:cubicBezTo>
                  <a:pt x="56" y="47"/>
                  <a:pt x="57" y="46"/>
                  <a:pt x="56" y="46"/>
                </a:cubicBezTo>
                <a:cubicBezTo>
                  <a:pt x="57" y="46"/>
                  <a:pt x="56" y="46"/>
                  <a:pt x="56" y="46"/>
                </a:cubicBezTo>
                <a:cubicBezTo>
                  <a:pt x="55" y="46"/>
                  <a:pt x="57" y="46"/>
                  <a:pt x="57" y="45"/>
                </a:cubicBezTo>
                <a:cubicBezTo>
                  <a:pt x="56" y="45"/>
                  <a:pt x="55" y="44"/>
                  <a:pt x="55" y="43"/>
                </a:cubicBezTo>
                <a:cubicBezTo>
                  <a:pt x="55" y="43"/>
                  <a:pt x="55" y="44"/>
                  <a:pt x="55" y="44"/>
                </a:cubicBezTo>
                <a:cubicBezTo>
                  <a:pt x="55" y="43"/>
                  <a:pt x="54" y="44"/>
                  <a:pt x="54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2"/>
                  <a:pt x="54" y="43"/>
                  <a:pt x="54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4" y="42"/>
                  <a:pt x="55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3" y="41"/>
                  <a:pt x="54" y="40"/>
                  <a:pt x="53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53" y="38"/>
                  <a:pt x="52" y="38"/>
                </a:cubicBezTo>
                <a:cubicBezTo>
                  <a:pt x="51" y="37"/>
                  <a:pt x="52" y="36"/>
                  <a:pt x="51" y="36"/>
                </a:cubicBezTo>
                <a:cubicBezTo>
                  <a:pt x="51" y="36"/>
                  <a:pt x="51" y="36"/>
                  <a:pt x="50" y="36"/>
                </a:cubicBezTo>
                <a:cubicBezTo>
                  <a:pt x="50" y="36"/>
                  <a:pt x="51" y="36"/>
                  <a:pt x="51" y="36"/>
                </a:cubicBezTo>
                <a:cubicBezTo>
                  <a:pt x="50" y="36"/>
                  <a:pt x="51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4"/>
                  <a:pt x="49" y="35"/>
                  <a:pt x="49" y="34"/>
                </a:cubicBezTo>
                <a:cubicBezTo>
                  <a:pt x="48" y="35"/>
                  <a:pt x="49" y="34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49" y="34"/>
                  <a:pt x="48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2"/>
                  <a:pt x="48" y="33"/>
                  <a:pt x="48" y="32"/>
                </a:cubicBezTo>
                <a:cubicBezTo>
                  <a:pt x="47" y="33"/>
                  <a:pt x="46" y="33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5" y="30"/>
                  <a:pt x="45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2" y="28"/>
                </a:cubicBezTo>
                <a:cubicBezTo>
                  <a:pt x="42" y="28"/>
                  <a:pt x="43" y="28"/>
                  <a:pt x="43" y="28"/>
                </a:cubicBezTo>
                <a:cubicBezTo>
                  <a:pt x="43" y="27"/>
                  <a:pt x="43" y="26"/>
                  <a:pt x="42" y="27"/>
                </a:cubicBezTo>
                <a:cubicBezTo>
                  <a:pt x="43" y="26"/>
                  <a:pt x="43" y="26"/>
                  <a:pt x="43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5"/>
                  <a:pt x="41" y="25"/>
                  <a:pt x="40" y="24"/>
                </a:cubicBezTo>
                <a:cubicBezTo>
                  <a:pt x="41" y="24"/>
                  <a:pt x="39" y="24"/>
                  <a:pt x="40" y="23"/>
                </a:cubicBezTo>
                <a:cubicBezTo>
                  <a:pt x="39" y="23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2"/>
                  <a:pt x="39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7" y="22"/>
                  <a:pt x="37" y="22"/>
                </a:cubicBezTo>
                <a:cubicBezTo>
                  <a:pt x="37" y="22"/>
                  <a:pt x="36" y="22"/>
                  <a:pt x="37" y="22"/>
                </a:cubicBezTo>
                <a:cubicBezTo>
                  <a:pt x="37" y="22"/>
                  <a:pt x="37" y="22"/>
                  <a:pt x="38" y="21"/>
                </a:cubicBezTo>
                <a:cubicBezTo>
                  <a:pt x="38" y="21"/>
                  <a:pt x="37" y="22"/>
                  <a:pt x="38" y="21"/>
                </a:cubicBezTo>
                <a:cubicBezTo>
                  <a:pt x="38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0"/>
                  <a:pt x="37" y="21"/>
                  <a:pt x="37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5" y="21"/>
                  <a:pt x="36" y="21"/>
                </a:cubicBezTo>
                <a:cubicBezTo>
                  <a:pt x="36" y="21"/>
                  <a:pt x="36" y="21"/>
                  <a:pt x="37" y="20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7" y="21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5" y="23"/>
                  <a:pt x="35" y="24"/>
                </a:cubicBezTo>
                <a:cubicBezTo>
                  <a:pt x="35" y="24"/>
                  <a:pt x="36" y="24"/>
                  <a:pt x="36" y="24"/>
                </a:cubicBezTo>
                <a:cubicBezTo>
                  <a:pt x="36" y="25"/>
                  <a:pt x="36" y="25"/>
                  <a:pt x="37" y="25"/>
                </a:cubicBezTo>
                <a:cubicBezTo>
                  <a:pt x="37" y="25"/>
                  <a:pt x="36" y="25"/>
                  <a:pt x="36" y="25"/>
                </a:cubicBezTo>
                <a:cubicBezTo>
                  <a:pt x="36" y="25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5"/>
                  <a:pt x="36" y="26"/>
                  <a:pt x="36" y="25"/>
                </a:cubicBezTo>
                <a:cubicBezTo>
                  <a:pt x="36" y="26"/>
                  <a:pt x="37" y="26"/>
                  <a:pt x="37" y="26"/>
                </a:cubicBezTo>
                <a:cubicBezTo>
                  <a:pt x="37" y="26"/>
                  <a:pt x="36" y="26"/>
                  <a:pt x="36" y="27"/>
                </a:cubicBezTo>
                <a:cubicBezTo>
                  <a:pt x="37" y="26"/>
                  <a:pt x="37" y="26"/>
                  <a:pt x="37" y="27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7" y="27"/>
                  <a:pt x="37" y="27"/>
                </a:cubicBezTo>
                <a:cubicBezTo>
                  <a:pt x="36" y="28"/>
                  <a:pt x="37" y="27"/>
                  <a:pt x="36" y="27"/>
                </a:cubicBezTo>
                <a:cubicBezTo>
                  <a:pt x="36" y="28"/>
                  <a:pt x="35" y="27"/>
                  <a:pt x="36" y="27"/>
                </a:cubicBezTo>
                <a:cubicBezTo>
                  <a:pt x="35" y="27"/>
                  <a:pt x="36" y="27"/>
                  <a:pt x="35" y="28"/>
                </a:cubicBezTo>
                <a:cubicBezTo>
                  <a:pt x="35" y="28"/>
                  <a:pt x="36" y="28"/>
                  <a:pt x="36" y="28"/>
                </a:cubicBezTo>
                <a:cubicBezTo>
                  <a:pt x="36" y="28"/>
                  <a:pt x="36" y="27"/>
                  <a:pt x="37" y="27"/>
                </a:cubicBezTo>
                <a:cubicBezTo>
                  <a:pt x="37" y="27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6" y="28"/>
                  <a:pt x="35" y="28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6" y="29"/>
                  <a:pt x="36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6" y="28"/>
                  <a:pt x="37" y="29"/>
                </a:cubicBezTo>
                <a:cubicBezTo>
                  <a:pt x="37" y="28"/>
                  <a:pt x="37" y="29"/>
                  <a:pt x="37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7" y="28"/>
                  <a:pt x="3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30"/>
                  <a:pt x="36" y="29"/>
                  <a:pt x="36" y="29"/>
                </a:cubicBezTo>
                <a:cubicBezTo>
                  <a:pt x="36" y="29"/>
                  <a:pt x="37" y="29"/>
                  <a:pt x="37" y="29"/>
                </a:cubicBezTo>
                <a:cubicBezTo>
                  <a:pt x="39" y="28"/>
                  <a:pt x="36" y="30"/>
                  <a:pt x="36" y="30"/>
                </a:cubicBezTo>
                <a:cubicBezTo>
                  <a:pt x="37" y="29"/>
                  <a:pt x="38" y="29"/>
                  <a:pt x="39" y="28"/>
                </a:cubicBezTo>
                <a:cubicBezTo>
                  <a:pt x="39" y="28"/>
                  <a:pt x="39" y="28"/>
                  <a:pt x="39" y="29"/>
                </a:cubicBezTo>
                <a:cubicBezTo>
                  <a:pt x="39" y="29"/>
                  <a:pt x="39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8" y="30"/>
                  <a:pt x="38" y="30"/>
                </a:cubicBezTo>
                <a:cubicBezTo>
                  <a:pt x="38" y="30"/>
                  <a:pt x="38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7" y="32"/>
                  <a:pt x="37" y="32"/>
                </a:cubicBezTo>
                <a:cubicBezTo>
                  <a:pt x="37" y="32"/>
                  <a:pt x="37" y="32"/>
                  <a:pt x="38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1"/>
                  <a:pt x="38" y="32"/>
                  <a:pt x="38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38" y="32"/>
                  <a:pt x="39" y="32"/>
                  <a:pt x="39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9" y="32"/>
                  <a:pt x="39" y="32"/>
                </a:cubicBezTo>
                <a:cubicBezTo>
                  <a:pt x="39" y="32"/>
                  <a:pt x="38" y="33"/>
                  <a:pt x="38" y="33"/>
                </a:cubicBezTo>
                <a:cubicBezTo>
                  <a:pt x="39" y="32"/>
                  <a:pt x="39" y="32"/>
                  <a:pt x="40" y="32"/>
                </a:cubicBezTo>
                <a:cubicBezTo>
                  <a:pt x="40" y="32"/>
                  <a:pt x="39" y="33"/>
                  <a:pt x="38" y="33"/>
                </a:cubicBezTo>
                <a:cubicBezTo>
                  <a:pt x="39" y="33"/>
                  <a:pt x="38" y="34"/>
                  <a:pt x="39" y="33"/>
                </a:cubicBezTo>
                <a:cubicBezTo>
                  <a:pt x="39" y="33"/>
                  <a:pt x="39" y="33"/>
                  <a:pt x="40" y="33"/>
                </a:cubicBezTo>
                <a:cubicBezTo>
                  <a:pt x="40" y="33"/>
                  <a:pt x="39" y="33"/>
                  <a:pt x="39" y="33"/>
                </a:cubicBezTo>
                <a:cubicBezTo>
                  <a:pt x="39" y="33"/>
                  <a:pt x="40" y="33"/>
                  <a:pt x="40" y="33"/>
                </a:cubicBezTo>
                <a:cubicBezTo>
                  <a:pt x="40" y="33"/>
                  <a:pt x="41" y="32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1" y="32"/>
                  <a:pt x="41" y="32"/>
                </a:cubicBezTo>
                <a:cubicBezTo>
                  <a:pt x="42" y="32"/>
                  <a:pt x="42" y="32"/>
                  <a:pt x="43" y="32"/>
                </a:cubicBezTo>
                <a:cubicBezTo>
                  <a:pt x="43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3"/>
                  <a:pt x="40" y="33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39" y="34"/>
                  <a:pt x="39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1" y="33"/>
                  <a:pt x="41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5"/>
                  <a:pt x="40" y="34"/>
                  <a:pt x="40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6"/>
                  <a:pt x="42" y="35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7"/>
                  <a:pt x="42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3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38"/>
                  <a:pt x="43" y="38"/>
                  <a:pt x="44" y="37"/>
                </a:cubicBezTo>
                <a:cubicBezTo>
                  <a:pt x="45" y="37"/>
                  <a:pt x="44" y="38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5" y="39"/>
                  <a:pt x="45" y="40"/>
                </a:cubicBezTo>
                <a:cubicBezTo>
                  <a:pt x="45" y="40"/>
                  <a:pt x="46" y="39"/>
                  <a:pt x="46" y="39"/>
                </a:cubicBezTo>
                <a:cubicBezTo>
                  <a:pt x="46" y="39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40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6" y="41"/>
                  <a:pt x="47" y="41"/>
                </a:cubicBezTo>
                <a:cubicBezTo>
                  <a:pt x="47" y="41"/>
                  <a:pt x="46" y="41"/>
                  <a:pt x="46" y="41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1"/>
                  <a:pt x="46" y="41"/>
                  <a:pt x="46" y="42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2"/>
                  <a:pt x="47" y="42"/>
                  <a:pt x="46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1"/>
                </a:cubicBezTo>
                <a:cubicBezTo>
                  <a:pt x="47" y="41"/>
                  <a:pt x="47" y="41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8" y="4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2"/>
                  <a:pt x="48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4"/>
                  <a:pt x="49" y="42"/>
                  <a:pt x="48" y="43"/>
                </a:cubicBezTo>
                <a:cubicBezTo>
                  <a:pt x="48" y="43"/>
                  <a:pt x="48" y="43"/>
                  <a:pt x="47" y="44"/>
                </a:cubicBezTo>
                <a:cubicBezTo>
                  <a:pt x="48" y="44"/>
                  <a:pt x="48" y="43"/>
                  <a:pt x="48" y="43"/>
                </a:cubicBezTo>
                <a:cubicBezTo>
                  <a:pt x="48" y="43"/>
                  <a:pt x="47" y="44"/>
                  <a:pt x="48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7" y="44"/>
                  <a:pt x="48" y="44"/>
                  <a:pt x="48" y="45"/>
                </a:cubicBezTo>
                <a:cubicBezTo>
                  <a:pt x="49" y="44"/>
                  <a:pt x="48" y="45"/>
                  <a:pt x="49" y="45"/>
                </a:cubicBezTo>
                <a:cubicBezTo>
                  <a:pt x="48" y="45"/>
                  <a:pt x="49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50" y="44"/>
                  <a:pt x="50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8" y="46"/>
                  <a:pt x="50" y="45"/>
                  <a:pt x="49" y="46"/>
                </a:cubicBezTo>
                <a:cubicBezTo>
                  <a:pt x="49" y="46"/>
                  <a:pt x="50" y="45"/>
                  <a:pt x="50" y="45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49" y="47"/>
                </a:cubicBezTo>
                <a:cubicBezTo>
                  <a:pt x="49" y="47"/>
                  <a:pt x="50" y="47"/>
                  <a:pt x="50" y="47"/>
                </a:cubicBezTo>
                <a:cubicBezTo>
                  <a:pt x="50" y="47"/>
                  <a:pt x="50" y="47"/>
                  <a:pt x="50" y="48"/>
                </a:cubicBezTo>
                <a:cubicBezTo>
                  <a:pt x="51" y="47"/>
                  <a:pt x="50" y="48"/>
                  <a:pt x="51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8"/>
                  <a:pt x="51" y="47"/>
                  <a:pt x="52" y="47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1" y="49"/>
                  <a:pt x="51" y="48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50"/>
                  <a:pt x="52" y="49"/>
                  <a:pt x="52" y="49"/>
                </a:cubicBezTo>
                <a:cubicBezTo>
                  <a:pt x="52" y="50"/>
                  <a:pt x="52" y="50"/>
                  <a:pt x="53" y="50"/>
                </a:cubicBezTo>
                <a:cubicBezTo>
                  <a:pt x="53" y="50"/>
                  <a:pt x="52" y="50"/>
                  <a:pt x="5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0"/>
                  <a:pt x="53" y="50"/>
                  <a:pt x="53" y="51"/>
                </a:cubicBezTo>
                <a:cubicBezTo>
                  <a:pt x="52" y="51"/>
                  <a:pt x="53" y="50"/>
                  <a:pt x="53" y="50"/>
                </a:cubicBezTo>
                <a:cubicBezTo>
                  <a:pt x="52" y="51"/>
                  <a:pt x="54" y="51"/>
                  <a:pt x="54" y="51"/>
                </a:cubicBezTo>
                <a:cubicBezTo>
                  <a:pt x="54" y="51"/>
                  <a:pt x="53" y="51"/>
                  <a:pt x="53" y="51"/>
                </a:cubicBezTo>
                <a:cubicBezTo>
                  <a:pt x="53" y="51"/>
                  <a:pt x="54" y="51"/>
                  <a:pt x="54" y="51"/>
                </a:cubicBezTo>
                <a:cubicBezTo>
                  <a:pt x="54" y="51"/>
                  <a:pt x="54" y="52"/>
                  <a:pt x="54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2"/>
                  <a:pt x="56" y="51"/>
                  <a:pt x="56" y="52"/>
                </a:cubicBezTo>
                <a:cubicBezTo>
                  <a:pt x="55" y="52"/>
                  <a:pt x="55" y="52"/>
                  <a:pt x="55" y="52"/>
                </a:cubicBezTo>
                <a:cubicBezTo>
                  <a:pt x="54" y="52"/>
                  <a:pt x="55" y="52"/>
                  <a:pt x="55" y="53"/>
                </a:cubicBezTo>
                <a:cubicBezTo>
                  <a:pt x="55" y="53"/>
                  <a:pt x="55" y="52"/>
                  <a:pt x="55" y="52"/>
                </a:cubicBezTo>
                <a:cubicBezTo>
                  <a:pt x="56" y="52"/>
                  <a:pt x="55" y="53"/>
                  <a:pt x="55" y="53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6" y="53"/>
                  <a:pt x="56" y="53"/>
                </a:cubicBezTo>
                <a:cubicBezTo>
                  <a:pt x="56" y="53"/>
                  <a:pt x="57" y="52"/>
                  <a:pt x="58" y="52"/>
                </a:cubicBezTo>
                <a:cubicBezTo>
                  <a:pt x="58" y="52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4"/>
                  <a:pt x="56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7" y="54"/>
                  <a:pt x="58" y="54"/>
                </a:cubicBezTo>
                <a:cubicBezTo>
                  <a:pt x="58" y="54"/>
                  <a:pt x="57" y="54"/>
                  <a:pt x="57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9" y="55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7"/>
                  <a:pt x="59" y="57"/>
                  <a:pt x="60" y="57"/>
                </a:cubicBezTo>
                <a:cubicBezTo>
                  <a:pt x="60" y="57"/>
                  <a:pt x="59" y="57"/>
                  <a:pt x="59" y="57"/>
                </a:cubicBezTo>
                <a:cubicBezTo>
                  <a:pt x="59" y="57"/>
                  <a:pt x="60" y="57"/>
                  <a:pt x="60" y="57"/>
                </a:cubicBezTo>
                <a:cubicBezTo>
                  <a:pt x="60" y="57"/>
                  <a:pt x="60" y="57"/>
                  <a:pt x="59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1" y="60"/>
                  <a:pt x="62" y="60"/>
                </a:cubicBezTo>
                <a:cubicBezTo>
                  <a:pt x="61" y="61"/>
                  <a:pt x="61" y="60"/>
                  <a:pt x="61" y="61"/>
                </a:cubicBezTo>
                <a:cubicBezTo>
                  <a:pt x="61" y="60"/>
                  <a:pt x="61" y="61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61"/>
                  <a:pt x="61" y="61"/>
                  <a:pt x="61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1"/>
                  <a:pt x="61" y="62"/>
                  <a:pt x="62" y="61"/>
                </a:cubicBezTo>
                <a:cubicBezTo>
                  <a:pt x="61" y="62"/>
                  <a:pt x="61" y="62"/>
                  <a:pt x="61" y="62"/>
                </a:cubicBezTo>
                <a:cubicBezTo>
                  <a:pt x="62" y="61"/>
                  <a:pt x="61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3" y="62"/>
                  <a:pt x="62" y="62"/>
                </a:cubicBezTo>
                <a:cubicBezTo>
                  <a:pt x="63" y="62"/>
                  <a:pt x="63" y="62"/>
                  <a:pt x="64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3"/>
                  <a:pt x="64" y="64"/>
                  <a:pt x="6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4" y="65"/>
                  <a:pt x="66" y="64"/>
                </a:cubicBezTo>
                <a:cubicBezTo>
                  <a:pt x="66" y="64"/>
                  <a:pt x="66" y="64"/>
                  <a:pt x="66" y="64"/>
                </a:cubicBezTo>
                <a:cubicBezTo>
                  <a:pt x="66" y="64"/>
                  <a:pt x="66" y="65"/>
                  <a:pt x="66" y="65"/>
                </a:cubicBezTo>
                <a:cubicBezTo>
                  <a:pt x="66" y="65"/>
                  <a:pt x="66" y="65"/>
                  <a:pt x="67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7" y="65"/>
                  <a:pt x="67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7"/>
                  <a:pt x="66" y="68"/>
                  <a:pt x="68" y="68"/>
                </a:cubicBezTo>
                <a:cubicBezTo>
                  <a:pt x="68" y="68"/>
                  <a:pt x="68" y="68"/>
                  <a:pt x="67" y="69"/>
                </a:cubicBezTo>
                <a:cubicBezTo>
                  <a:pt x="67" y="68"/>
                  <a:pt x="67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4" y="67"/>
                  <a:pt x="64" y="65"/>
                  <a:pt x="63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1" y="63"/>
                  <a:pt x="58" y="61"/>
                  <a:pt x="56" y="60"/>
                </a:cubicBezTo>
                <a:cubicBezTo>
                  <a:pt x="54" y="59"/>
                  <a:pt x="54" y="56"/>
                  <a:pt x="52" y="55"/>
                </a:cubicBezTo>
                <a:cubicBezTo>
                  <a:pt x="51" y="55"/>
                  <a:pt x="51" y="56"/>
                  <a:pt x="51" y="56"/>
                </a:cubicBezTo>
                <a:cubicBezTo>
                  <a:pt x="51" y="55"/>
                  <a:pt x="51" y="55"/>
                  <a:pt x="51" y="55"/>
                </a:cubicBezTo>
                <a:cubicBezTo>
                  <a:pt x="50" y="55"/>
                  <a:pt x="50" y="54"/>
                  <a:pt x="49" y="53"/>
                </a:cubicBezTo>
                <a:cubicBezTo>
                  <a:pt x="49" y="53"/>
                  <a:pt x="48" y="53"/>
                  <a:pt x="48" y="53"/>
                </a:cubicBezTo>
                <a:cubicBezTo>
                  <a:pt x="48" y="51"/>
                  <a:pt x="46" y="51"/>
                  <a:pt x="45" y="50"/>
                </a:cubicBezTo>
                <a:cubicBezTo>
                  <a:pt x="45" y="51"/>
                  <a:pt x="44" y="49"/>
                  <a:pt x="44" y="49"/>
                </a:cubicBezTo>
                <a:cubicBezTo>
                  <a:pt x="43" y="49"/>
                  <a:pt x="44" y="49"/>
                  <a:pt x="44" y="49"/>
                </a:cubicBezTo>
                <a:cubicBezTo>
                  <a:pt x="43" y="48"/>
                  <a:pt x="43" y="48"/>
                  <a:pt x="42" y="47"/>
                </a:cubicBezTo>
                <a:cubicBezTo>
                  <a:pt x="41" y="46"/>
                  <a:pt x="41" y="47"/>
                  <a:pt x="41" y="46"/>
                </a:cubicBezTo>
                <a:cubicBezTo>
                  <a:pt x="41" y="45"/>
                  <a:pt x="40" y="45"/>
                  <a:pt x="39" y="44"/>
                </a:cubicBezTo>
                <a:cubicBezTo>
                  <a:pt x="39" y="45"/>
                  <a:pt x="38" y="45"/>
                  <a:pt x="38" y="44"/>
                </a:cubicBezTo>
                <a:cubicBezTo>
                  <a:pt x="39" y="44"/>
                  <a:pt x="39" y="44"/>
                  <a:pt x="39" y="44"/>
                </a:cubicBezTo>
                <a:cubicBezTo>
                  <a:pt x="37" y="42"/>
                  <a:pt x="35" y="39"/>
                  <a:pt x="33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1" y="37"/>
                  <a:pt x="29" y="34"/>
                  <a:pt x="27" y="33"/>
                </a:cubicBezTo>
                <a:cubicBezTo>
                  <a:pt x="27" y="32"/>
                  <a:pt x="26" y="32"/>
                  <a:pt x="26" y="31"/>
                </a:cubicBezTo>
                <a:cubicBezTo>
                  <a:pt x="25" y="31"/>
                  <a:pt x="24" y="30"/>
                  <a:pt x="23" y="31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7"/>
                  <a:pt x="19" y="26"/>
                  <a:pt x="19" y="25"/>
                </a:cubicBezTo>
                <a:cubicBezTo>
                  <a:pt x="19" y="25"/>
                  <a:pt x="18" y="24"/>
                  <a:pt x="18" y="25"/>
                </a:cubicBezTo>
                <a:cubicBezTo>
                  <a:pt x="17" y="25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2"/>
                  <a:pt x="15" y="21"/>
                  <a:pt x="14" y="20"/>
                </a:cubicBezTo>
                <a:cubicBezTo>
                  <a:pt x="14" y="19"/>
                  <a:pt x="12" y="18"/>
                  <a:pt x="12" y="17"/>
                </a:cubicBezTo>
                <a:cubicBezTo>
                  <a:pt x="11" y="17"/>
                  <a:pt x="11" y="15"/>
                  <a:pt x="9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4"/>
                  <a:pt x="8" y="13"/>
                  <a:pt x="8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1"/>
                  <a:pt x="5" y="11"/>
                  <a:pt x="5" y="12"/>
                </a:cubicBezTo>
                <a:cubicBezTo>
                  <a:pt x="5" y="11"/>
                  <a:pt x="4" y="11"/>
                  <a:pt x="4" y="11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0"/>
                  <a:pt x="4" y="10"/>
                  <a:pt x="5" y="9"/>
                </a:cubicBezTo>
                <a:cubicBezTo>
                  <a:pt x="4" y="8"/>
                  <a:pt x="4" y="8"/>
                  <a:pt x="3" y="9"/>
                </a:cubicBezTo>
                <a:cubicBezTo>
                  <a:pt x="3" y="9"/>
                  <a:pt x="3" y="8"/>
                  <a:pt x="4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7"/>
                  <a:pt x="3" y="8"/>
                  <a:pt x="3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9"/>
                  <a:pt x="1" y="8"/>
                  <a:pt x="1" y="8"/>
                </a:cubicBezTo>
                <a:cubicBezTo>
                  <a:pt x="1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1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3" y="10"/>
                  <a:pt x="4" y="10"/>
                  <a:pt x="4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2"/>
                  <a:pt x="5" y="12"/>
                </a:cubicBezTo>
                <a:cubicBezTo>
                  <a:pt x="5" y="13"/>
                  <a:pt x="4" y="13"/>
                  <a:pt x="4" y="14"/>
                </a:cubicBezTo>
                <a:cubicBezTo>
                  <a:pt x="4" y="14"/>
                  <a:pt x="6" y="15"/>
                  <a:pt x="6" y="16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8"/>
                  <a:pt x="7" y="18"/>
                  <a:pt x="8" y="18"/>
                </a:cubicBezTo>
                <a:cubicBezTo>
                  <a:pt x="8" y="18"/>
                  <a:pt x="8" y="19"/>
                  <a:pt x="7" y="19"/>
                </a:cubicBezTo>
                <a:cubicBezTo>
                  <a:pt x="8" y="19"/>
                  <a:pt x="8" y="20"/>
                  <a:pt x="9" y="19"/>
                </a:cubicBezTo>
                <a:cubicBezTo>
                  <a:pt x="9" y="20"/>
                  <a:pt x="10" y="21"/>
                  <a:pt x="10" y="21"/>
                </a:cubicBezTo>
                <a:cubicBezTo>
                  <a:pt x="10" y="21"/>
                  <a:pt x="10" y="21"/>
                  <a:pt x="10" y="22"/>
                </a:cubicBezTo>
                <a:cubicBezTo>
                  <a:pt x="10" y="22"/>
                  <a:pt x="11" y="22"/>
                  <a:pt x="12" y="23"/>
                </a:cubicBezTo>
                <a:cubicBezTo>
                  <a:pt x="12" y="23"/>
                  <a:pt x="12" y="22"/>
                  <a:pt x="12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3"/>
                  <a:pt x="12" y="23"/>
                  <a:pt x="12" y="24"/>
                </a:cubicBezTo>
                <a:cubicBezTo>
                  <a:pt x="11" y="25"/>
                  <a:pt x="12" y="23"/>
                  <a:pt x="11" y="24"/>
                </a:cubicBezTo>
                <a:cubicBezTo>
                  <a:pt x="10" y="24"/>
                  <a:pt x="9" y="23"/>
                  <a:pt x="9" y="23"/>
                </a:cubicBezTo>
                <a:cubicBezTo>
                  <a:pt x="8" y="23"/>
                  <a:pt x="10" y="23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4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2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2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8"/>
                  <a:pt x="12" y="28"/>
                  <a:pt x="12" y="28"/>
                </a:cubicBezTo>
                <a:cubicBezTo>
                  <a:pt x="13" y="27"/>
                  <a:pt x="13" y="27"/>
                  <a:pt x="13" y="26"/>
                </a:cubicBezTo>
                <a:cubicBezTo>
                  <a:pt x="14" y="26"/>
                  <a:pt x="13" y="27"/>
                  <a:pt x="14" y="27"/>
                </a:cubicBezTo>
                <a:cubicBezTo>
                  <a:pt x="14" y="27"/>
                  <a:pt x="13" y="27"/>
                  <a:pt x="14" y="27"/>
                </a:cubicBez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4" y="28"/>
                  <a:pt x="14" y="28"/>
                  <a:pt x="14" y="27"/>
                </a:cubicBezTo>
                <a:cubicBezTo>
                  <a:pt x="13" y="27"/>
                  <a:pt x="14" y="29"/>
                  <a:pt x="13" y="28"/>
                </a:cubicBezTo>
                <a:cubicBezTo>
                  <a:pt x="13" y="29"/>
                  <a:pt x="14" y="28"/>
                  <a:pt x="14" y="29"/>
                </a:cubicBezTo>
                <a:cubicBezTo>
                  <a:pt x="13" y="29"/>
                  <a:pt x="14" y="28"/>
                  <a:pt x="14" y="28"/>
                </a:cubicBezTo>
                <a:cubicBezTo>
                  <a:pt x="16" y="28"/>
                  <a:pt x="14" y="29"/>
                  <a:pt x="15" y="30"/>
                </a:cubicBezTo>
                <a:cubicBezTo>
                  <a:pt x="16" y="29"/>
                  <a:pt x="17" y="30"/>
                  <a:pt x="17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29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6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8" y="33"/>
                  <a:pt x="18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7" y="34"/>
                  <a:pt x="18" y="34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4"/>
                  <a:pt x="19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8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6"/>
                  <a:pt x="21" y="37"/>
                </a:cubicBezTo>
                <a:cubicBezTo>
                  <a:pt x="21" y="36"/>
                  <a:pt x="20" y="36"/>
                  <a:pt x="20" y="36"/>
                </a:cubicBezTo>
                <a:cubicBezTo>
                  <a:pt x="21" y="35"/>
                  <a:pt x="21" y="36"/>
                  <a:pt x="21" y="36"/>
                </a:cubicBezTo>
                <a:cubicBezTo>
                  <a:pt x="21" y="36"/>
                  <a:pt x="22" y="36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3" y="37"/>
                  <a:pt x="23" y="38"/>
                </a:cubicBezTo>
                <a:cubicBezTo>
                  <a:pt x="23" y="38"/>
                  <a:pt x="22" y="39"/>
                  <a:pt x="23" y="39"/>
                </a:cubicBezTo>
                <a:cubicBezTo>
                  <a:pt x="23" y="38"/>
                  <a:pt x="24" y="39"/>
                  <a:pt x="24" y="38"/>
                </a:cubicBezTo>
                <a:cubicBezTo>
                  <a:pt x="25" y="39"/>
                  <a:pt x="23" y="39"/>
                  <a:pt x="23" y="39"/>
                </a:cubicBezTo>
                <a:cubicBezTo>
                  <a:pt x="24" y="39"/>
                  <a:pt x="23" y="40"/>
                  <a:pt x="24" y="40"/>
                </a:cubicBezTo>
                <a:cubicBezTo>
                  <a:pt x="24" y="39"/>
                  <a:pt x="25" y="40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0"/>
                  <a:pt x="26" y="40"/>
                </a:cubicBezTo>
                <a:cubicBezTo>
                  <a:pt x="26" y="40"/>
                  <a:pt x="27" y="40"/>
                  <a:pt x="27" y="40"/>
                </a:cubicBezTo>
                <a:cubicBezTo>
                  <a:pt x="26" y="41"/>
                  <a:pt x="26" y="40"/>
                  <a:pt x="26" y="40"/>
                </a:cubicBezTo>
                <a:cubicBezTo>
                  <a:pt x="26" y="41"/>
                  <a:pt x="27" y="40"/>
                  <a:pt x="28" y="40"/>
                </a:cubicBezTo>
                <a:cubicBezTo>
                  <a:pt x="28" y="40"/>
                  <a:pt x="29" y="39"/>
                  <a:pt x="29" y="39"/>
                </a:cubicBezTo>
                <a:cubicBezTo>
                  <a:pt x="30" y="40"/>
                  <a:pt x="29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2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2"/>
                </a:cubicBezTo>
                <a:cubicBezTo>
                  <a:pt x="27" y="42"/>
                  <a:pt x="27" y="43"/>
                  <a:pt x="27" y="43"/>
                </a:cubicBezTo>
                <a:cubicBezTo>
                  <a:pt x="28" y="43"/>
                  <a:pt x="27" y="43"/>
                  <a:pt x="27" y="43"/>
                </a:cubicBezTo>
                <a:cubicBezTo>
                  <a:pt x="28" y="43"/>
                  <a:pt x="29" y="42"/>
                  <a:pt x="29" y="43"/>
                </a:cubicBezTo>
                <a:cubicBezTo>
                  <a:pt x="28" y="43"/>
                  <a:pt x="28" y="44"/>
                  <a:pt x="28" y="44"/>
                </a:cubicBezTo>
                <a:cubicBezTo>
                  <a:pt x="28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30" y="46"/>
                  <a:pt x="31" y="47"/>
                  <a:pt x="34" y="48"/>
                </a:cubicBezTo>
                <a:cubicBezTo>
                  <a:pt x="33" y="48"/>
                  <a:pt x="34" y="49"/>
                  <a:pt x="34" y="50"/>
                </a:cubicBezTo>
                <a:cubicBezTo>
                  <a:pt x="34" y="49"/>
                  <a:pt x="35" y="49"/>
                  <a:pt x="35" y="49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2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8" y="52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9" y="54"/>
                  <a:pt x="40" y="55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3"/>
                  <a:pt x="40" y="54"/>
                  <a:pt x="41" y="54"/>
                </a:cubicBezTo>
                <a:cubicBezTo>
                  <a:pt x="41" y="54"/>
                  <a:pt x="41" y="55"/>
                  <a:pt x="40" y="54"/>
                </a:cubicBezTo>
                <a:cubicBezTo>
                  <a:pt x="40" y="56"/>
                  <a:pt x="42" y="57"/>
                  <a:pt x="43" y="58"/>
                </a:cubicBezTo>
                <a:cubicBezTo>
                  <a:pt x="43" y="58"/>
                  <a:pt x="43" y="58"/>
                  <a:pt x="44" y="58"/>
                </a:cubicBezTo>
                <a:cubicBezTo>
                  <a:pt x="44" y="59"/>
                  <a:pt x="45" y="59"/>
                  <a:pt x="46" y="60"/>
                </a:cubicBezTo>
                <a:cubicBezTo>
                  <a:pt x="46" y="60"/>
                  <a:pt x="47" y="59"/>
                  <a:pt x="47" y="59"/>
                </a:cubicBezTo>
                <a:cubicBezTo>
                  <a:pt x="48" y="59"/>
                  <a:pt x="47" y="60"/>
                  <a:pt x="47" y="61"/>
                </a:cubicBezTo>
                <a:cubicBezTo>
                  <a:pt x="47" y="61"/>
                  <a:pt x="48" y="61"/>
                  <a:pt x="48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3"/>
                  <a:pt x="49" y="63"/>
                </a:cubicBezTo>
                <a:cubicBezTo>
                  <a:pt x="50" y="63"/>
                  <a:pt x="50" y="64"/>
                  <a:pt x="51" y="63"/>
                </a:cubicBezTo>
                <a:cubicBezTo>
                  <a:pt x="51" y="63"/>
                  <a:pt x="50" y="63"/>
                  <a:pt x="50" y="63"/>
                </a:cubicBezTo>
                <a:cubicBezTo>
                  <a:pt x="51" y="63"/>
                  <a:pt x="51" y="63"/>
                  <a:pt x="51" y="63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1" y="64"/>
                  <a:pt x="50" y="64"/>
                </a:cubicBezTo>
                <a:cubicBezTo>
                  <a:pt x="51" y="65"/>
                  <a:pt x="51" y="64"/>
                  <a:pt x="51" y="64"/>
                </a:cubicBezTo>
                <a:cubicBezTo>
                  <a:pt x="52" y="64"/>
                  <a:pt x="52" y="64"/>
                  <a:pt x="52" y="65"/>
                </a:cubicBezTo>
                <a:cubicBezTo>
                  <a:pt x="51" y="65"/>
                  <a:pt x="52" y="64"/>
                  <a:pt x="51" y="64"/>
                </a:cubicBezTo>
                <a:cubicBezTo>
                  <a:pt x="51" y="64"/>
                  <a:pt x="52" y="65"/>
                  <a:pt x="51" y="65"/>
                </a:cubicBezTo>
                <a:cubicBezTo>
                  <a:pt x="51" y="65"/>
                  <a:pt x="52" y="64"/>
                  <a:pt x="52" y="65"/>
                </a:cubicBezTo>
                <a:cubicBezTo>
                  <a:pt x="52" y="65"/>
                  <a:pt x="53" y="65"/>
                  <a:pt x="52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5"/>
                  <a:pt x="53" y="65"/>
                </a:cubicBezTo>
                <a:cubicBezTo>
                  <a:pt x="53" y="65"/>
                  <a:pt x="54" y="65"/>
                  <a:pt x="54" y="65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65"/>
                  <a:pt x="54" y="66"/>
                  <a:pt x="54" y="65"/>
                </a:cubicBezTo>
                <a:cubicBezTo>
                  <a:pt x="54" y="66"/>
                  <a:pt x="54" y="66"/>
                  <a:pt x="54" y="66"/>
                </a:cubicBezTo>
                <a:cubicBezTo>
                  <a:pt x="55" y="66"/>
                  <a:pt x="55" y="66"/>
                  <a:pt x="55" y="67"/>
                </a:cubicBezTo>
                <a:cubicBezTo>
                  <a:pt x="55" y="67"/>
                  <a:pt x="54" y="67"/>
                  <a:pt x="55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9"/>
                  <a:pt x="58" y="68"/>
                  <a:pt x="58" y="69"/>
                </a:cubicBezTo>
                <a:cubicBezTo>
                  <a:pt x="57" y="69"/>
                  <a:pt x="58" y="69"/>
                  <a:pt x="58" y="70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69"/>
                  <a:pt x="58" y="70"/>
                  <a:pt x="58" y="69"/>
                </a:cubicBezTo>
                <a:cubicBezTo>
                  <a:pt x="58" y="69"/>
                  <a:pt x="58" y="69"/>
                  <a:pt x="59" y="69"/>
                </a:cubicBezTo>
                <a:cubicBezTo>
                  <a:pt x="58" y="71"/>
                  <a:pt x="60" y="71"/>
                  <a:pt x="61" y="73"/>
                </a:cubicBezTo>
                <a:cubicBezTo>
                  <a:pt x="62" y="72"/>
                  <a:pt x="62" y="73"/>
                  <a:pt x="62" y="73"/>
                </a:cubicBezTo>
                <a:cubicBezTo>
                  <a:pt x="62" y="73"/>
                  <a:pt x="63" y="73"/>
                  <a:pt x="63" y="74"/>
                </a:cubicBezTo>
                <a:cubicBezTo>
                  <a:pt x="63" y="73"/>
                  <a:pt x="63" y="73"/>
                  <a:pt x="63" y="73"/>
                </a:cubicBezTo>
                <a:cubicBezTo>
                  <a:pt x="64" y="74"/>
                  <a:pt x="65" y="73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5"/>
                  <a:pt x="66" y="74"/>
                  <a:pt x="66" y="76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68" y="76"/>
                  <a:pt x="68" y="76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9" y="77"/>
                  <a:pt x="70" y="77"/>
                </a:cubicBezTo>
                <a:cubicBezTo>
                  <a:pt x="70" y="78"/>
                  <a:pt x="70" y="78"/>
                  <a:pt x="71" y="79"/>
                </a:cubicBezTo>
                <a:cubicBezTo>
                  <a:pt x="72" y="79"/>
                  <a:pt x="72" y="79"/>
                  <a:pt x="72" y="79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79"/>
                  <a:pt x="74" y="79"/>
                  <a:pt x="74" y="79"/>
                </a:cubicBezTo>
                <a:cubicBezTo>
                  <a:pt x="74" y="78"/>
                  <a:pt x="75" y="78"/>
                  <a:pt x="75" y="77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7"/>
                  <a:pt x="75" y="77"/>
                  <a:pt x="75" y="76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8"/>
                  <a:pt x="77" y="77"/>
                  <a:pt x="77" y="77"/>
                </a:cubicBezTo>
                <a:cubicBezTo>
                  <a:pt x="76" y="77"/>
                  <a:pt x="77" y="77"/>
                  <a:pt x="77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8" y="76"/>
                  <a:pt x="77" y="76"/>
                  <a:pt x="78" y="75"/>
                </a:cubicBezTo>
                <a:cubicBezTo>
                  <a:pt x="78" y="75"/>
                  <a:pt x="78" y="76"/>
                  <a:pt x="78" y="76"/>
                </a:cubicBezTo>
                <a:cubicBezTo>
                  <a:pt x="79" y="76"/>
                  <a:pt x="79" y="76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1" y="75"/>
                  <a:pt x="81" y="74"/>
                  <a:pt x="81" y="74"/>
                </a:cubicBezTo>
                <a:cubicBezTo>
                  <a:pt x="82" y="74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1"/>
                  <a:pt x="84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6" y="71"/>
                  <a:pt x="85" y="71"/>
                  <a:pt x="85" y="71"/>
                </a:cubicBezTo>
                <a:cubicBezTo>
                  <a:pt x="86" y="71"/>
                  <a:pt x="87" y="69"/>
                  <a:pt x="88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69"/>
                  <a:pt x="89" y="68"/>
                  <a:pt x="89" y="67"/>
                </a:cubicBezTo>
                <a:cubicBezTo>
                  <a:pt x="89" y="67"/>
                  <a:pt x="89" y="67"/>
                  <a:pt x="89" y="68"/>
                </a:cubicBezTo>
                <a:cubicBezTo>
                  <a:pt x="90" y="67"/>
                  <a:pt x="90" y="67"/>
                  <a:pt x="90" y="66"/>
                </a:cubicBezTo>
                <a:cubicBezTo>
                  <a:pt x="89" y="66"/>
                  <a:pt x="90" y="65"/>
                  <a:pt x="90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91" y="65"/>
                  <a:pt x="90" y="65"/>
                  <a:pt x="91" y="64"/>
                </a:cubicBezTo>
                <a:cubicBezTo>
                  <a:pt x="91" y="64"/>
                  <a:pt x="91" y="65"/>
                  <a:pt x="91" y="65"/>
                </a:cubicBezTo>
                <a:cubicBezTo>
                  <a:pt x="92" y="65"/>
                  <a:pt x="92" y="64"/>
                  <a:pt x="93" y="64"/>
                </a:cubicBezTo>
                <a:cubicBezTo>
                  <a:pt x="93" y="64"/>
                  <a:pt x="93" y="64"/>
                  <a:pt x="92" y="64"/>
                </a:cubicBezTo>
                <a:cubicBezTo>
                  <a:pt x="93" y="63"/>
                  <a:pt x="93" y="64"/>
                  <a:pt x="93" y="64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2"/>
                  <a:pt x="94" y="62"/>
                  <a:pt x="94" y="62"/>
                </a:cubicBezTo>
                <a:cubicBezTo>
                  <a:pt x="94" y="61"/>
                  <a:pt x="94" y="60"/>
                  <a:pt x="94" y="59"/>
                </a:cubicBezTo>
                <a:cubicBezTo>
                  <a:pt x="94" y="59"/>
                  <a:pt x="95" y="58"/>
                  <a:pt x="95" y="58"/>
                </a:cubicBezTo>
                <a:cubicBezTo>
                  <a:pt x="95" y="58"/>
                  <a:pt x="95" y="58"/>
                  <a:pt x="95" y="59"/>
                </a:cubicBezTo>
                <a:cubicBezTo>
                  <a:pt x="96" y="59"/>
                  <a:pt x="96" y="59"/>
                  <a:pt x="96" y="59"/>
                </a:cubicBezTo>
                <a:cubicBezTo>
                  <a:pt x="95" y="59"/>
                  <a:pt x="96" y="59"/>
                  <a:pt x="96" y="60"/>
                </a:cubicBezTo>
                <a:cubicBezTo>
                  <a:pt x="97" y="59"/>
                  <a:pt x="98" y="59"/>
                  <a:pt x="98" y="58"/>
                </a:cubicBezTo>
                <a:cubicBezTo>
                  <a:pt x="97" y="58"/>
                  <a:pt x="99" y="57"/>
                  <a:pt x="98" y="56"/>
                </a:cubicBezTo>
                <a:cubicBezTo>
                  <a:pt x="99" y="56"/>
                  <a:pt x="99" y="57"/>
                  <a:pt x="99" y="56"/>
                </a:cubicBezTo>
                <a:cubicBezTo>
                  <a:pt x="100" y="56"/>
                  <a:pt x="100" y="55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2" y="53"/>
                  <a:pt x="102" y="52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2"/>
                  <a:pt x="102" y="51"/>
                  <a:pt x="103" y="51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1"/>
                  <a:pt x="104" y="51"/>
                  <a:pt x="104" y="50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5" y="50"/>
                  <a:pt x="105" y="49"/>
                  <a:pt x="105" y="48"/>
                </a:cubicBezTo>
                <a:cubicBezTo>
                  <a:pt x="105" y="49"/>
                  <a:pt x="106" y="49"/>
                  <a:pt x="106" y="49"/>
                </a:cubicBezTo>
                <a:cubicBezTo>
                  <a:pt x="106" y="49"/>
                  <a:pt x="105" y="48"/>
                  <a:pt x="106" y="48"/>
                </a:cubicBezTo>
                <a:cubicBezTo>
                  <a:pt x="106" y="48"/>
                  <a:pt x="107" y="48"/>
                  <a:pt x="107" y="48"/>
                </a:cubicBezTo>
                <a:cubicBezTo>
                  <a:pt x="106" y="47"/>
                  <a:pt x="107" y="47"/>
                  <a:pt x="107" y="46"/>
                </a:cubicBezTo>
                <a:cubicBezTo>
                  <a:pt x="107" y="46"/>
                  <a:pt x="108" y="46"/>
                  <a:pt x="108" y="46"/>
                </a:cubicBezTo>
                <a:cubicBezTo>
                  <a:pt x="110" y="44"/>
                  <a:pt x="112" y="41"/>
                  <a:pt x="114" y="38"/>
                </a:cubicBezTo>
                <a:cubicBezTo>
                  <a:pt x="115" y="39"/>
                  <a:pt x="114" y="39"/>
                  <a:pt x="114" y="39"/>
                </a:cubicBezTo>
                <a:cubicBezTo>
                  <a:pt x="114" y="39"/>
                  <a:pt x="114" y="39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8"/>
                  <a:pt x="116" y="38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5" y="36"/>
                  <a:pt x="117" y="37"/>
                  <a:pt x="116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5"/>
                  <a:pt x="118" y="36"/>
                  <a:pt x="117" y="35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8" y="35"/>
                  <a:pt x="118" y="33"/>
                  <a:pt x="118" y="33"/>
                </a:cubicBezTo>
                <a:cubicBezTo>
                  <a:pt x="119" y="33"/>
                  <a:pt x="119" y="32"/>
                  <a:pt x="119" y="31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20" y="30"/>
                  <a:pt x="122" y="28"/>
                  <a:pt x="123" y="25"/>
                </a:cubicBezTo>
                <a:cubicBezTo>
                  <a:pt x="123" y="25"/>
                  <a:pt x="123" y="26"/>
                  <a:pt x="123" y="26"/>
                </a:cubicBezTo>
                <a:cubicBezTo>
                  <a:pt x="123" y="24"/>
                  <a:pt x="125" y="24"/>
                  <a:pt x="125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21"/>
                  <a:pt x="126" y="21"/>
                  <a:pt x="126" y="20"/>
                </a:cubicBezTo>
                <a:cubicBezTo>
                  <a:pt x="126" y="20"/>
                  <a:pt x="126" y="20"/>
                  <a:pt x="126" y="21"/>
                </a:cubicBezTo>
                <a:cubicBezTo>
                  <a:pt x="127" y="20"/>
                  <a:pt x="126" y="19"/>
                  <a:pt x="127" y="19"/>
                </a:cubicBezTo>
                <a:cubicBezTo>
                  <a:pt x="127" y="19"/>
                  <a:pt x="127" y="19"/>
                  <a:pt x="127" y="19"/>
                </a:cubicBezTo>
                <a:cubicBezTo>
                  <a:pt x="130" y="17"/>
                  <a:pt x="133" y="14"/>
                  <a:pt x="133" y="11"/>
                </a:cubicBezTo>
                <a:cubicBezTo>
                  <a:pt x="133" y="11"/>
                  <a:pt x="134" y="12"/>
                  <a:pt x="134" y="11"/>
                </a:cubicBezTo>
                <a:cubicBezTo>
                  <a:pt x="134" y="8"/>
                  <a:pt x="137" y="7"/>
                  <a:pt x="137" y="4"/>
                </a:cubicBezTo>
                <a:cubicBezTo>
                  <a:pt x="138" y="2"/>
                  <a:pt x="136" y="0"/>
                  <a:pt x="136" y="0"/>
                </a:cubicBezTo>
                <a:close/>
                <a:moveTo>
                  <a:pt x="87" y="46"/>
                </a:moveTo>
                <a:cubicBezTo>
                  <a:pt x="86" y="46"/>
                  <a:pt x="86" y="46"/>
                  <a:pt x="86" y="46"/>
                </a:cubicBezTo>
                <a:cubicBezTo>
                  <a:pt x="87" y="46"/>
                  <a:pt x="86" y="46"/>
                  <a:pt x="87" y="46"/>
                </a:cubicBezTo>
                <a:close/>
                <a:moveTo>
                  <a:pt x="68" y="45"/>
                </a:move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lose/>
                <a:moveTo>
                  <a:pt x="52" y="49"/>
                </a:move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lose/>
                <a:moveTo>
                  <a:pt x="68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lose/>
                <a:moveTo>
                  <a:pt x="80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0" y="74"/>
                  <a:pt x="80" y="74"/>
                  <a:pt x="80" y="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0" name="Полилиния 216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1" name="Полилиния 217"/>
          <p:cNvSpPr>
            <a:spLocks/>
          </p:cNvSpPr>
          <p:nvPr/>
        </p:nvSpPr>
        <p:spPr bwMode="auto">
          <a:xfrm>
            <a:off x="10587116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2" name="Полилиния 218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3" name="Полилиния 219"/>
          <p:cNvSpPr>
            <a:spLocks/>
          </p:cNvSpPr>
          <p:nvPr/>
        </p:nvSpPr>
        <p:spPr bwMode="auto">
          <a:xfrm>
            <a:off x="10477486" y="310013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4" name="Полилиния 220"/>
          <p:cNvSpPr>
            <a:spLocks/>
          </p:cNvSpPr>
          <p:nvPr/>
        </p:nvSpPr>
        <p:spPr bwMode="auto">
          <a:xfrm>
            <a:off x="10690516" y="32658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5" name="Полилиния 221"/>
          <p:cNvSpPr>
            <a:spLocks/>
          </p:cNvSpPr>
          <p:nvPr/>
        </p:nvSpPr>
        <p:spPr bwMode="auto">
          <a:xfrm>
            <a:off x="10474994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6" name="Полилиния 222"/>
          <p:cNvSpPr>
            <a:spLocks/>
          </p:cNvSpPr>
          <p:nvPr/>
        </p:nvSpPr>
        <p:spPr bwMode="auto">
          <a:xfrm>
            <a:off x="10477486" y="3100131"/>
            <a:ext cx="0" cy="6229"/>
          </a:xfrm>
          <a:custGeom>
            <a:avLst/>
            <a:gdLst>
              <a:gd name="T0" fmla="*/ 0 h 2"/>
              <a:gd name="T1" fmla="*/ 1 h 2"/>
              <a:gd name="T2" fmla="*/ 2 h 2"/>
              <a:gd name="T3" fmla="*/ 0 h 2"/>
              <a:gd name="T4" fmla="*/ 0 h 2"/>
              <a:gd name="T5" fmla="*/ 0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</a:cxnLst>
            <a:rect l="0" t="0" r="r" b="b"/>
            <a:pathLst>
              <a:path h="2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7" name="Полилиния 223"/>
          <p:cNvSpPr>
            <a:spLocks/>
          </p:cNvSpPr>
          <p:nvPr/>
        </p:nvSpPr>
        <p:spPr bwMode="auto">
          <a:xfrm>
            <a:off x="10460045" y="3059020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8" name="Полилиния 224"/>
          <p:cNvSpPr>
            <a:spLocks/>
          </p:cNvSpPr>
          <p:nvPr/>
        </p:nvSpPr>
        <p:spPr bwMode="auto">
          <a:xfrm>
            <a:off x="10474994" y="3097639"/>
            <a:ext cx="2492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19" name="Полилиния 225"/>
          <p:cNvSpPr>
            <a:spLocks/>
          </p:cNvSpPr>
          <p:nvPr/>
        </p:nvSpPr>
        <p:spPr bwMode="auto">
          <a:xfrm>
            <a:off x="10479977" y="3106360"/>
            <a:ext cx="3738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1" y="1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0" name="Полилиния 226"/>
          <p:cNvSpPr>
            <a:spLocks/>
          </p:cNvSpPr>
          <p:nvPr/>
        </p:nvSpPr>
        <p:spPr bwMode="auto">
          <a:xfrm>
            <a:off x="10486206" y="31175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1" name="Полилиния 227"/>
          <p:cNvSpPr>
            <a:spLocks/>
          </p:cNvSpPr>
          <p:nvPr/>
        </p:nvSpPr>
        <p:spPr bwMode="auto">
          <a:xfrm>
            <a:off x="10486206" y="3117572"/>
            <a:ext cx="2492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2" name="Полилиния 228"/>
          <p:cNvSpPr>
            <a:spLocks/>
          </p:cNvSpPr>
          <p:nvPr/>
        </p:nvSpPr>
        <p:spPr bwMode="auto">
          <a:xfrm>
            <a:off x="10501155" y="313625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3" name="Полилиния 229"/>
          <p:cNvSpPr>
            <a:spLocks/>
          </p:cNvSpPr>
          <p:nvPr/>
        </p:nvSpPr>
        <p:spPr bwMode="auto">
          <a:xfrm>
            <a:off x="10507385" y="3141242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4" name="Полилиния 230"/>
          <p:cNvSpPr>
            <a:spLocks/>
          </p:cNvSpPr>
          <p:nvPr/>
        </p:nvSpPr>
        <p:spPr bwMode="auto">
          <a:xfrm>
            <a:off x="10643176" y="3263330"/>
            <a:ext cx="2492" cy="0"/>
          </a:xfrm>
          <a:custGeom>
            <a:avLst/>
            <a:gdLst>
              <a:gd name="T0" fmla="*/ 0 w 2"/>
              <a:gd name="T1" fmla="*/ 2 w 2"/>
              <a:gd name="T2" fmla="*/ 0 w 2"/>
              <a:gd name="T3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5" name="Полилиния 231"/>
          <p:cNvSpPr>
            <a:spLocks/>
          </p:cNvSpPr>
          <p:nvPr/>
        </p:nvSpPr>
        <p:spPr bwMode="auto">
          <a:xfrm>
            <a:off x="10719170" y="3244643"/>
            <a:ext cx="3738" cy="3738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6" name="Полилиния 232"/>
          <p:cNvSpPr>
            <a:spLocks/>
          </p:cNvSpPr>
          <p:nvPr/>
        </p:nvSpPr>
        <p:spPr bwMode="auto">
          <a:xfrm>
            <a:off x="10746578" y="3212252"/>
            <a:ext cx="2492" cy="0"/>
          </a:xfrm>
          <a:custGeom>
            <a:avLst/>
            <a:gdLst>
              <a:gd name="T0" fmla="*/ 2 w 2"/>
              <a:gd name="T1" fmla="*/ 2 w 2"/>
              <a:gd name="T2" fmla="*/ 0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7" name="Полилиния 233"/>
          <p:cNvSpPr>
            <a:spLocks/>
          </p:cNvSpPr>
          <p:nvPr/>
        </p:nvSpPr>
        <p:spPr bwMode="auto">
          <a:xfrm>
            <a:off x="10563445" y="3100131"/>
            <a:ext cx="2492" cy="3738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8" name="Полилиния 234"/>
          <p:cNvSpPr>
            <a:spLocks/>
          </p:cNvSpPr>
          <p:nvPr/>
        </p:nvSpPr>
        <p:spPr bwMode="auto">
          <a:xfrm>
            <a:off x="10613277" y="319481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29" name="Полилиния 235"/>
          <p:cNvSpPr>
            <a:spLocks/>
          </p:cNvSpPr>
          <p:nvPr/>
        </p:nvSpPr>
        <p:spPr bwMode="auto">
          <a:xfrm>
            <a:off x="10619506" y="31948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0" name="Полилиния 236"/>
          <p:cNvSpPr>
            <a:spLocks/>
          </p:cNvSpPr>
          <p:nvPr/>
        </p:nvSpPr>
        <p:spPr bwMode="auto">
          <a:xfrm>
            <a:off x="10615769" y="3197303"/>
            <a:ext cx="3738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1" name="Полилиния 237"/>
          <p:cNvSpPr>
            <a:spLocks/>
          </p:cNvSpPr>
          <p:nvPr/>
        </p:nvSpPr>
        <p:spPr bwMode="auto">
          <a:xfrm>
            <a:off x="10600819" y="31449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2" name="Полилиния 238"/>
          <p:cNvSpPr>
            <a:spLocks/>
          </p:cNvSpPr>
          <p:nvPr/>
        </p:nvSpPr>
        <p:spPr bwMode="auto">
          <a:xfrm>
            <a:off x="10559708" y="312131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3" name="Полилиния 239"/>
          <p:cNvSpPr>
            <a:spLocks/>
          </p:cNvSpPr>
          <p:nvPr/>
        </p:nvSpPr>
        <p:spPr bwMode="auto">
          <a:xfrm>
            <a:off x="10607048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4" name="Полилиния 240"/>
          <p:cNvSpPr>
            <a:spLocks/>
          </p:cNvSpPr>
          <p:nvPr/>
        </p:nvSpPr>
        <p:spPr bwMode="auto">
          <a:xfrm>
            <a:off x="10563445" y="310386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5" name="Полилиния 241"/>
          <p:cNvSpPr>
            <a:spLocks/>
          </p:cNvSpPr>
          <p:nvPr/>
        </p:nvSpPr>
        <p:spPr bwMode="auto">
          <a:xfrm>
            <a:off x="10559708" y="3117572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6" name="Полилиния 242"/>
          <p:cNvSpPr>
            <a:spLocks/>
          </p:cNvSpPr>
          <p:nvPr/>
        </p:nvSpPr>
        <p:spPr bwMode="auto">
          <a:xfrm>
            <a:off x="10559708" y="3121310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7" name="Полилиния 243"/>
          <p:cNvSpPr>
            <a:spLocks/>
          </p:cNvSpPr>
          <p:nvPr/>
        </p:nvSpPr>
        <p:spPr bwMode="auto">
          <a:xfrm>
            <a:off x="10559708" y="31275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8" name="Полилиния 244"/>
          <p:cNvSpPr>
            <a:spLocks/>
          </p:cNvSpPr>
          <p:nvPr/>
        </p:nvSpPr>
        <p:spPr bwMode="auto">
          <a:xfrm>
            <a:off x="10559708" y="3127538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39" name="Полилиния 245"/>
          <p:cNvSpPr>
            <a:spLocks/>
          </p:cNvSpPr>
          <p:nvPr/>
        </p:nvSpPr>
        <p:spPr bwMode="auto">
          <a:xfrm>
            <a:off x="10563445" y="313252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0" name="Полилиния 246"/>
          <p:cNvSpPr>
            <a:spLocks/>
          </p:cNvSpPr>
          <p:nvPr/>
        </p:nvSpPr>
        <p:spPr bwMode="auto">
          <a:xfrm>
            <a:off x="10565937" y="313625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1" name="Прямоугольник 247"/>
          <p:cNvSpPr>
            <a:spLocks noChangeArrowheads="1"/>
          </p:cNvSpPr>
          <p:nvPr/>
        </p:nvSpPr>
        <p:spPr bwMode="auto">
          <a:xfrm>
            <a:off x="10600819" y="3177370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2" name="Полилиния 248"/>
          <p:cNvSpPr>
            <a:spLocks/>
          </p:cNvSpPr>
          <p:nvPr/>
        </p:nvSpPr>
        <p:spPr bwMode="auto">
          <a:xfrm>
            <a:off x="10613277" y="31973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3" name="Полилиния 249"/>
          <p:cNvSpPr>
            <a:spLocks/>
          </p:cNvSpPr>
          <p:nvPr/>
        </p:nvSpPr>
        <p:spPr bwMode="auto">
          <a:xfrm>
            <a:off x="10624490" y="3203532"/>
            <a:ext cx="3738" cy="3738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4" name="Полилиния 250"/>
          <p:cNvSpPr>
            <a:spLocks/>
          </p:cNvSpPr>
          <p:nvPr/>
        </p:nvSpPr>
        <p:spPr bwMode="auto">
          <a:xfrm>
            <a:off x="10656880" y="3071478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5" name="Полилиния 251"/>
          <p:cNvSpPr>
            <a:spLocks/>
          </p:cNvSpPr>
          <p:nvPr/>
        </p:nvSpPr>
        <p:spPr bwMode="auto">
          <a:xfrm>
            <a:off x="10660617" y="3188583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6" name="Полилиния 252"/>
          <p:cNvSpPr>
            <a:spLocks/>
          </p:cNvSpPr>
          <p:nvPr/>
        </p:nvSpPr>
        <p:spPr bwMode="auto">
          <a:xfrm>
            <a:off x="10660617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7" name="Полилиния 253"/>
          <p:cNvSpPr>
            <a:spLocks/>
          </p:cNvSpPr>
          <p:nvPr/>
        </p:nvSpPr>
        <p:spPr bwMode="auto">
          <a:xfrm>
            <a:off x="10656880" y="31748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8" name="Полилиния 254"/>
          <p:cNvSpPr>
            <a:spLocks/>
          </p:cNvSpPr>
          <p:nvPr/>
        </p:nvSpPr>
        <p:spPr bwMode="auto">
          <a:xfrm>
            <a:off x="10671830" y="313003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49" name="Полилиния 255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0" name="Полилиния 256"/>
          <p:cNvSpPr>
            <a:spLocks/>
          </p:cNvSpPr>
          <p:nvPr/>
        </p:nvSpPr>
        <p:spPr bwMode="auto">
          <a:xfrm>
            <a:off x="10654389" y="3071478"/>
            <a:ext cx="6229" cy="0"/>
          </a:xfrm>
          <a:custGeom>
            <a:avLst/>
            <a:gdLst>
              <a:gd name="T0" fmla="*/ 0 w 2"/>
              <a:gd name="T1" fmla="*/ 2 w 2"/>
              <a:gd name="T2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">
                <a:moveTo>
                  <a:pt x="0" y="0"/>
                </a:moveTo>
                <a:cubicBezTo>
                  <a:pt x="1" y="0"/>
                  <a:pt x="1" y="0"/>
                  <a:pt x="2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1" name="Полилиния 257"/>
          <p:cNvSpPr>
            <a:spLocks/>
          </p:cNvSpPr>
          <p:nvPr/>
        </p:nvSpPr>
        <p:spPr bwMode="auto">
          <a:xfrm>
            <a:off x="10645668" y="3085181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2" name="Полилиния 258"/>
          <p:cNvSpPr>
            <a:spLocks/>
          </p:cNvSpPr>
          <p:nvPr/>
        </p:nvSpPr>
        <p:spPr bwMode="auto">
          <a:xfrm>
            <a:off x="10645668" y="308891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3" name="Полилиния 259"/>
          <p:cNvSpPr>
            <a:spLocks/>
          </p:cNvSpPr>
          <p:nvPr/>
        </p:nvSpPr>
        <p:spPr bwMode="auto">
          <a:xfrm>
            <a:off x="10643176" y="30914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4" name="Полилиния 260"/>
          <p:cNvSpPr>
            <a:spLocks/>
          </p:cNvSpPr>
          <p:nvPr/>
        </p:nvSpPr>
        <p:spPr bwMode="auto">
          <a:xfrm>
            <a:off x="10645668" y="309390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5" name="Полилиния 261"/>
          <p:cNvSpPr>
            <a:spLocks/>
          </p:cNvSpPr>
          <p:nvPr/>
        </p:nvSpPr>
        <p:spPr bwMode="auto">
          <a:xfrm>
            <a:off x="10643176" y="310013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6" name="Полилиния 262"/>
          <p:cNvSpPr>
            <a:spLocks/>
          </p:cNvSpPr>
          <p:nvPr/>
        </p:nvSpPr>
        <p:spPr bwMode="auto">
          <a:xfrm>
            <a:off x="10645668" y="310386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7" name="Прямоугольник 263"/>
          <p:cNvSpPr>
            <a:spLocks noChangeArrowheads="1"/>
          </p:cNvSpPr>
          <p:nvPr/>
        </p:nvSpPr>
        <p:spPr bwMode="auto">
          <a:xfrm>
            <a:off x="10654389" y="3162421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8" name="Полилиния 264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59" name="Полилиния 265"/>
          <p:cNvSpPr>
            <a:spLocks/>
          </p:cNvSpPr>
          <p:nvPr/>
        </p:nvSpPr>
        <p:spPr bwMode="auto">
          <a:xfrm>
            <a:off x="10663109" y="3201041"/>
            <a:ext cx="3738" cy="0"/>
          </a:xfrm>
          <a:custGeom>
            <a:avLst/>
            <a:gdLst>
              <a:gd name="T0" fmla="*/ 0 w 3"/>
              <a:gd name="T1" fmla="*/ 0 w 3"/>
              <a:gd name="T2" fmla="*/ 3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0" name="Полилиния 266"/>
          <p:cNvSpPr>
            <a:spLocks/>
          </p:cNvSpPr>
          <p:nvPr/>
        </p:nvSpPr>
        <p:spPr bwMode="auto">
          <a:xfrm>
            <a:off x="10766510" y="3100131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1" name="Полилиния 267"/>
          <p:cNvSpPr>
            <a:spLocks/>
          </p:cNvSpPr>
          <p:nvPr/>
        </p:nvSpPr>
        <p:spPr bwMode="auto">
          <a:xfrm>
            <a:off x="10710449" y="317986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2" name="Полилиния 268"/>
          <p:cNvSpPr>
            <a:spLocks/>
          </p:cNvSpPr>
          <p:nvPr/>
        </p:nvSpPr>
        <p:spPr bwMode="auto">
          <a:xfrm>
            <a:off x="10707958" y="319232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3" name="Полилиния 269"/>
          <p:cNvSpPr>
            <a:spLocks/>
          </p:cNvSpPr>
          <p:nvPr/>
        </p:nvSpPr>
        <p:spPr bwMode="auto">
          <a:xfrm>
            <a:off x="10707958" y="3192320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4" name="Полилиния 270"/>
          <p:cNvSpPr>
            <a:spLocks/>
          </p:cNvSpPr>
          <p:nvPr/>
        </p:nvSpPr>
        <p:spPr bwMode="auto">
          <a:xfrm>
            <a:off x="10746578" y="3153700"/>
            <a:ext cx="2492" cy="0"/>
          </a:xfrm>
          <a:custGeom>
            <a:avLst/>
            <a:gdLst>
              <a:gd name="T0" fmla="*/ 1 w 1"/>
              <a:gd name="T1" fmla="*/ 1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5" name="Полилиния 271"/>
          <p:cNvSpPr>
            <a:spLocks/>
          </p:cNvSpPr>
          <p:nvPr/>
        </p:nvSpPr>
        <p:spPr bwMode="auto">
          <a:xfrm>
            <a:off x="10707958" y="3186091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6" name="Полилиния 272"/>
          <p:cNvSpPr>
            <a:spLocks/>
          </p:cNvSpPr>
          <p:nvPr/>
        </p:nvSpPr>
        <p:spPr bwMode="auto">
          <a:xfrm>
            <a:off x="10749069" y="31063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7" name="Полилиния 273"/>
          <p:cNvSpPr>
            <a:spLocks/>
          </p:cNvSpPr>
          <p:nvPr/>
        </p:nvSpPr>
        <p:spPr bwMode="auto">
          <a:xfrm>
            <a:off x="10764019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8" name="Полилиния 274"/>
          <p:cNvSpPr>
            <a:spLocks/>
          </p:cNvSpPr>
          <p:nvPr/>
        </p:nvSpPr>
        <p:spPr bwMode="auto">
          <a:xfrm>
            <a:off x="10749069" y="3106360"/>
            <a:ext cx="2492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69" name="Полилиния 275"/>
          <p:cNvSpPr>
            <a:spLocks/>
          </p:cNvSpPr>
          <p:nvPr/>
        </p:nvSpPr>
        <p:spPr bwMode="auto">
          <a:xfrm>
            <a:off x="10746578" y="3106360"/>
            <a:ext cx="2492" cy="2492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1" y="1"/>
                  <a:pt x="1" y="1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0" name="Полилиния 276"/>
          <p:cNvSpPr>
            <a:spLocks/>
          </p:cNvSpPr>
          <p:nvPr/>
        </p:nvSpPr>
        <p:spPr bwMode="auto">
          <a:xfrm>
            <a:off x="10742840" y="310885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1" name="Полилиния 277"/>
          <p:cNvSpPr>
            <a:spLocks/>
          </p:cNvSpPr>
          <p:nvPr/>
        </p:nvSpPr>
        <p:spPr bwMode="auto">
          <a:xfrm>
            <a:off x="10742840" y="310885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2" name="Полилиния 278"/>
          <p:cNvSpPr>
            <a:spLocks/>
          </p:cNvSpPr>
          <p:nvPr/>
        </p:nvSpPr>
        <p:spPr bwMode="auto">
          <a:xfrm>
            <a:off x="10736611" y="3115080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3" name="Полилиния 279"/>
          <p:cNvSpPr>
            <a:spLocks/>
          </p:cNvSpPr>
          <p:nvPr/>
        </p:nvSpPr>
        <p:spPr bwMode="auto">
          <a:xfrm>
            <a:off x="10736611" y="311757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4" name="Прямоугольник 280"/>
          <p:cNvSpPr>
            <a:spLocks noChangeArrowheads="1"/>
          </p:cNvSpPr>
          <p:nvPr/>
        </p:nvSpPr>
        <p:spPr bwMode="auto">
          <a:xfrm>
            <a:off x="10716679" y="3168650"/>
            <a:ext cx="2492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5" name="Полилиния 281"/>
          <p:cNvSpPr>
            <a:spLocks/>
          </p:cNvSpPr>
          <p:nvPr/>
        </p:nvSpPr>
        <p:spPr bwMode="auto">
          <a:xfrm>
            <a:off x="10704221" y="3188583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6" name="Полилиния 282"/>
          <p:cNvSpPr>
            <a:spLocks/>
          </p:cNvSpPr>
          <p:nvPr/>
        </p:nvSpPr>
        <p:spPr bwMode="auto">
          <a:xfrm>
            <a:off x="10704221" y="3203532"/>
            <a:ext cx="3738" cy="0"/>
          </a:xfrm>
          <a:custGeom>
            <a:avLst/>
            <a:gdLst>
              <a:gd name="T0" fmla="*/ 0 w 3"/>
              <a:gd name="T1" fmla="*/ 3 w 3"/>
              <a:gd name="T2" fmla="*/ 0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7" name="Полилиния 283"/>
          <p:cNvSpPr>
            <a:spLocks/>
          </p:cNvSpPr>
          <p:nvPr/>
        </p:nvSpPr>
        <p:spPr bwMode="auto">
          <a:xfrm>
            <a:off x="9455933" y="2610533"/>
            <a:ext cx="1974587" cy="827208"/>
          </a:xfrm>
          <a:custGeom>
            <a:avLst/>
            <a:gdLst>
              <a:gd name="T0" fmla="*/ 611 w 669"/>
              <a:gd name="T1" fmla="*/ 74 h 280"/>
              <a:gd name="T2" fmla="*/ 669 w 669"/>
              <a:gd name="T3" fmla="*/ 60 h 280"/>
              <a:gd name="T4" fmla="*/ 615 w 669"/>
              <a:gd name="T5" fmla="*/ 60 h 280"/>
              <a:gd name="T6" fmla="*/ 594 w 669"/>
              <a:gd name="T7" fmla="*/ 76 h 280"/>
              <a:gd name="T8" fmla="*/ 596 w 669"/>
              <a:gd name="T9" fmla="*/ 61 h 280"/>
              <a:gd name="T10" fmla="*/ 593 w 669"/>
              <a:gd name="T11" fmla="*/ 33 h 280"/>
              <a:gd name="T12" fmla="*/ 604 w 669"/>
              <a:gd name="T13" fmla="*/ 20 h 280"/>
              <a:gd name="T14" fmla="*/ 602 w 669"/>
              <a:gd name="T15" fmla="*/ 3 h 280"/>
              <a:gd name="T16" fmla="*/ 598 w 669"/>
              <a:gd name="T17" fmla="*/ 22 h 280"/>
              <a:gd name="T18" fmla="*/ 591 w 669"/>
              <a:gd name="T19" fmla="*/ 25 h 280"/>
              <a:gd name="T20" fmla="*/ 572 w 669"/>
              <a:gd name="T21" fmla="*/ 5 h 280"/>
              <a:gd name="T22" fmla="*/ 584 w 669"/>
              <a:gd name="T23" fmla="*/ 25 h 280"/>
              <a:gd name="T24" fmla="*/ 591 w 669"/>
              <a:gd name="T25" fmla="*/ 53 h 280"/>
              <a:gd name="T26" fmla="*/ 587 w 669"/>
              <a:gd name="T27" fmla="*/ 77 h 280"/>
              <a:gd name="T28" fmla="*/ 533 w 669"/>
              <a:gd name="T29" fmla="*/ 114 h 280"/>
              <a:gd name="T30" fmla="*/ 465 w 669"/>
              <a:gd name="T31" fmla="*/ 125 h 280"/>
              <a:gd name="T32" fmla="*/ 350 w 669"/>
              <a:gd name="T33" fmla="*/ 114 h 280"/>
              <a:gd name="T34" fmla="*/ 276 w 669"/>
              <a:gd name="T35" fmla="*/ 113 h 280"/>
              <a:gd name="T36" fmla="*/ 25 w 669"/>
              <a:gd name="T37" fmla="*/ 209 h 280"/>
              <a:gd name="T38" fmla="*/ 0 w 669"/>
              <a:gd name="T39" fmla="*/ 280 h 280"/>
              <a:gd name="T40" fmla="*/ 28 w 669"/>
              <a:gd name="T41" fmla="*/ 276 h 280"/>
              <a:gd name="T42" fmla="*/ 228 w 669"/>
              <a:gd name="T43" fmla="*/ 192 h 280"/>
              <a:gd name="T44" fmla="*/ 276 w 669"/>
              <a:gd name="T45" fmla="*/ 155 h 280"/>
              <a:gd name="T46" fmla="*/ 364 w 669"/>
              <a:gd name="T47" fmla="*/ 148 h 280"/>
              <a:gd name="T48" fmla="*/ 476 w 669"/>
              <a:gd name="T49" fmla="*/ 147 h 280"/>
              <a:gd name="T50" fmla="*/ 529 w 669"/>
              <a:gd name="T51" fmla="*/ 135 h 280"/>
              <a:gd name="T52" fmla="*/ 553 w 669"/>
              <a:gd name="T53" fmla="*/ 163 h 280"/>
              <a:gd name="T54" fmla="*/ 641 w 669"/>
              <a:gd name="T55" fmla="*/ 175 h 280"/>
              <a:gd name="T56" fmla="*/ 536 w 669"/>
              <a:gd name="T57" fmla="*/ 132 h 280"/>
              <a:gd name="T58" fmla="*/ 540 w 669"/>
              <a:gd name="T59" fmla="*/ 131 h 280"/>
              <a:gd name="T60" fmla="*/ 611 w 669"/>
              <a:gd name="T61" fmla="*/ 7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280">
                <a:moveTo>
                  <a:pt x="611" y="74"/>
                </a:moveTo>
                <a:cubicBezTo>
                  <a:pt x="619" y="69"/>
                  <a:pt x="638" y="56"/>
                  <a:pt x="669" y="60"/>
                </a:cubicBezTo>
                <a:cubicBezTo>
                  <a:pt x="648" y="49"/>
                  <a:pt x="623" y="56"/>
                  <a:pt x="615" y="60"/>
                </a:cubicBezTo>
                <a:cubicBezTo>
                  <a:pt x="606" y="64"/>
                  <a:pt x="594" y="76"/>
                  <a:pt x="594" y="76"/>
                </a:cubicBezTo>
                <a:cubicBezTo>
                  <a:pt x="594" y="76"/>
                  <a:pt x="593" y="72"/>
                  <a:pt x="596" y="61"/>
                </a:cubicBezTo>
                <a:cubicBezTo>
                  <a:pt x="598" y="51"/>
                  <a:pt x="595" y="40"/>
                  <a:pt x="593" y="33"/>
                </a:cubicBezTo>
                <a:cubicBezTo>
                  <a:pt x="596" y="31"/>
                  <a:pt x="602" y="27"/>
                  <a:pt x="604" y="20"/>
                </a:cubicBezTo>
                <a:cubicBezTo>
                  <a:pt x="607" y="12"/>
                  <a:pt x="602" y="3"/>
                  <a:pt x="602" y="3"/>
                </a:cubicBezTo>
                <a:cubicBezTo>
                  <a:pt x="602" y="3"/>
                  <a:pt x="601" y="19"/>
                  <a:pt x="598" y="22"/>
                </a:cubicBezTo>
                <a:cubicBezTo>
                  <a:pt x="594" y="26"/>
                  <a:pt x="591" y="25"/>
                  <a:pt x="591" y="25"/>
                </a:cubicBezTo>
                <a:cubicBezTo>
                  <a:pt x="589" y="18"/>
                  <a:pt x="578" y="0"/>
                  <a:pt x="572" y="5"/>
                </a:cubicBezTo>
                <a:cubicBezTo>
                  <a:pt x="579" y="12"/>
                  <a:pt x="584" y="25"/>
                  <a:pt x="584" y="25"/>
                </a:cubicBezTo>
                <a:cubicBezTo>
                  <a:pt x="584" y="25"/>
                  <a:pt x="591" y="46"/>
                  <a:pt x="591" y="53"/>
                </a:cubicBezTo>
                <a:cubicBezTo>
                  <a:pt x="591" y="59"/>
                  <a:pt x="587" y="77"/>
                  <a:pt x="587" y="77"/>
                </a:cubicBezTo>
                <a:cubicBezTo>
                  <a:pt x="587" y="77"/>
                  <a:pt x="544" y="110"/>
                  <a:pt x="533" y="114"/>
                </a:cubicBezTo>
                <a:cubicBezTo>
                  <a:pt x="521" y="118"/>
                  <a:pt x="484" y="124"/>
                  <a:pt x="465" y="125"/>
                </a:cubicBezTo>
                <a:cubicBezTo>
                  <a:pt x="445" y="127"/>
                  <a:pt x="385" y="117"/>
                  <a:pt x="350" y="114"/>
                </a:cubicBezTo>
                <a:cubicBezTo>
                  <a:pt x="314" y="111"/>
                  <a:pt x="293" y="114"/>
                  <a:pt x="276" y="113"/>
                </a:cubicBezTo>
                <a:cubicBezTo>
                  <a:pt x="251" y="111"/>
                  <a:pt x="25" y="209"/>
                  <a:pt x="25" y="209"/>
                </a:cubicBezTo>
                <a:cubicBezTo>
                  <a:pt x="29" y="250"/>
                  <a:pt x="0" y="280"/>
                  <a:pt x="0" y="280"/>
                </a:cubicBezTo>
                <a:cubicBezTo>
                  <a:pt x="0" y="280"/>
                  <a:pt x="21" y="279"/>
                  <a:pt x="28" y="276"/>
                </a:cubicBezTo>
                <a:cubicBezTo>
                  <a:pt x="36" y="273"/>
                  <a:pt x="218" y="201"/>
                  <a:pt x="228" y="192"/>
                </a:cubicBezTo>
                <a:cubicBezTo>
                  <a:pt x="237" y="184"/>
                  <a:pt x="266" y="160"/>
                  <a:pt x="276" y="155"/>
                </a:cubicBezTo>
                <a:cubicBezTo>
                  <a:pt x="286" y="151"/>
                  <a:pt x="330" y="147"/>
                  <a:pt x="364" y="148"/>
                </a:cubicBezTo>
                <a:cubicBezTo>
                  <a:pt x="398" y="150"/>
                  <a:pt x="456" y="147"/>
                  <a:pt x="476" y="147"/>
                </a:cubicBezTo>
                <a:cubicBezTo>
                  <a:pt x="492" y="147"/>
                  <a:pt x="514" y="141"/>
                  <a:pt x="529" y="135"/>
                </a:cubicBezTo>
                <a:cubicBezTo>
                  <a:pt x="533" y="143"/>
                  <a:pt x="541" y="157"/>
                  <a:pt x="553" y="163"/>
                </a:cubicBezTo>
                <a:cubicBezTo>
                  <a:pt x="571" y="174"/>
                  <a:pt x="619" y="194"/>
                  <a:pt x="641" y="175"/>
                </a:cubicBezTo>
                <a:cubicBezTo>
                  <a:pt x="580" y="183"/>
                  <a:pt x="547" y="147"/>
                  <a:pt x="536" y="132"/>
                </a:cubicBezTo>
                <a:cubicBezTo>
                  <a:pt x="537" y="132"/>
                  <a:pt x="539" y="132"/>
                  <a:pt x="540" y="131"/>
                </a:cubicBezTo>
                <a:cubicBezTo>
                  <a:pt x="554" y="125"/>
                  <a:pt x="602" y="80"/>
                  <a:pt x="611" y="74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8" name="Полилиния 284"/>
          <p:cNvSpPr>
            <a:spLocks noEditPoints="1"/>
          </p:cNvSpPr>
          <p:nvPr/>
        </p:nvSpPr>
        <p:spPr bwMode="auto">
          <a:xfrm>
            <a:off x="9447212" y="2444842"/>
            <a:ext cx="2112870" cy="1001620"/>
          </a:xfrm>
          <a:custGeom>
            <a:avLst/>
            <a:gdLst>
              <a:gd name="T0" fmla="*/ 625 w 716"/>
              <a:gd name="T1" fmla="*/ 13 h 339"/>
              <a:gd name="T2" fmla="*/ 619 w 716"/>
              <a:gd name="T3" fmla="*/ 10 h 339"/>
              <a:gd name="T4" fmla="*/ 601 w 716"/>
              <a:gd name="T5" fmla="*/ 31 h 339"/>
              <a:gd name="T6" fmla="*/ 619 w 716"/>
              <a:gd name="T7" fmla="*/ 36 h 339"/>
              <a:gd name="T8" fmla="*/ 620 w 716"/>
              <a:gd name="T9" fmla="*/ 36 h 339"/>
              <a:gd name="T10" fmla="*/ 612 w 716"/>
              <a:gd name="T11" fmla="*/ 51 h 339"/>
              <a:gd name="T12" fmla="*/ 614 w 716"/>
              <a:gd name="T13" fmla="*/ 29 h 339"/>
              <a:gd name="T14" fmla="*/ 612 w 716"/>
              <a:gd name="T15" fmla="*/ 26 h 339"/>
              <a:gd name="T16" fmla="*/ 610 w 716"/>
              <a:gd name="T17" fmla="*/ 14 h 339"/>
              <a:gd name="T18" fmla="*/ 608 w 716"/>
              <a:gd name="T19" fmla="*/ 10 h 339"/>
              <a:gd name="T20" fmla="*/ 595 w 716"/>
              <a:gd name="T21" fmla="*/ 44 h 339"/>
              <a:gd name="T22" fmla="*/ 596 w 716"/>
              <a:gd name="T23" fmla="*/ 27 h 339"/>
              <a:gd name="T24" fmla="*/ 599 w 716"/>
              <a:gd name="T25" fmla="*/ 25 h 339"/>
              <a:gd name="T26" fmla="*/ 651 w 716"/>
              <a:gd name="T27" fmla="*/ 230 h 339"/>
              <a:gd name="T28" fmla="*/ 664 w 716"/>
              <a:gd name="T29" fmla="*/ 194 h 339"/>
              <a:gd name="T30" fmla="*/ 640 w 716"/>
              <a:gd name="T31" fmla="*/ 182 h 339"/>
              <a:gd name="T32" fmla="*/ 656 w 716"/>
              <a:gd name="T33" fmla="*/ 208 h 339"/>
              <a:gd name="T34" fmla="*/ 644 w 716"/>
              <a:gd name="T35" fmla="*/ 213 h 339"/>
              <a:gd name="T36" fmla="*/ 641 w 716"/>
              <a:gd name="T37" fmla="*/ 196 h 339"/>
              <a:gd name="T38" fmla="*/ 648 w 716"/>
              <a:gd name="T39" fmla="*/ 197 h 339"/>
              <a:gd name="T40" fmla="*/ 650 w 716"/>
              <a:gd name="T41" fmla="*/ 185 h 339"/>
              <a:gd name="T42" fmla="*/ 651 w 716"/>
              <a:gd name="T43" fmla="*/ 186 h 339"/>
              <a:gd name="T44" fmla="*/ 667 w 716"/>
              <a:gd name="T45" fmla="*/ 217 h 339"/>
              <a:gd name="T46" fmla="*/ 658 w 716"/>
              <a:gd name="T47" fmla="*/ 198 h 339"/>
              <a:gd name="T48" fmla="*/ 663 w 716"/>
              <a:gd name="T49" fmla="*/ 196 h 339"/>
              <a:gd name="T50" fmla="*/ 682 w 716"/>
              <a:gd name="T51" fmla="*/ 224 h 339"/>
              <a:gd name="T52" fmla="*/ 676 w 716"/>
              <a:gd name="T53" fmla="*/ 232 h 339"/>
              <a:gd name="T54" fmla="*/ 705 w 716"/>
              <a:gd name="T55" fmla="*/ 221 h 339"/>
              <a:gd name="T56" fmla="*/ 691 w 716"/>
              <a:gd name="T57" fmla="*/ 225 h 339"/>
              <a:gd name="T58" fmla="*/ 687 w 716"/>
              <a:gd name="T59" fmla="*/ 225 h 339"/>
              <a:gd name="T60" fmla="*/ 696 w 716"/>
              <a:gd name="T61" fmla="*/ 220 h 339"/>
              <a:gd name="T62" fmla="*/ 698 w 716"/>
              <a:gd name="T63" fmla="*/ 227 h 339"/>
              <a:gd name="T64" fmla="*/ 705 w 716"/>
              <a:gd name="T65" fmla="*/ 228 h 339"/>
              <a:gd name="T66" fmla="*/ 691 w 716"/>
              <a:gd name="T67" fmla="*/ 237 h 339"/>
              <a:gd name="T68" fmla="*/ 686 w 716"/>
              <a:gd name="T69" fmla="*/ 240 h 339"/>
              <a:gd name="T70" fmla="*/ 696 w 716"/>
              <a:gd name="T71" fmla="*/ 232 h 339"/>
              <a:gd name="T72" fmla="*/ 701 w 716"/>
              <a:gd name="T73" fmla="*/ 234 h 339"/>
              <a:gd name="T74" fmla="*/ 685 w 716"/>
              <a:gd name="T75" fmla="*/ 107 h 339"/>
              <a:gd name="T76" fmla="*/ 713 w 716"/>
              <a:gd name="T77" fmla="*/ 98 h 339"/>
              <a:gd name="T78" fmla="*/ 701 w 716"/>
              <a:gd name="T79" fmla="*/ 110 h 339"/>
              <a:gd name="T80" fmla="*/ 690 w 716"/>
              <a:gd name="T81" fmla="*/ 106 h 339"/>
              <a:gd name="T82" fmla="*/ 686 w 716"/>
              <a:gd name="T83" fmla="*/ 112 h 339"/>
              <a:gd name="T84" fmla="*/ 694 w 716"/>
              <a:gd name="T85" fmla="*/ 106 h 339"/>
              <a:gd name="T86" fmla="*/ 696 w 716"/>
              <a:gd name="T87" fmla="*/ 106 h 339"/>
              <a:gd name="T88" fmla="*/ 705 w 716"/>
              <a:gd name="T89" fmla="*/ 113 h 339"/>
              <a:gd name="T90" fmla="*/ 688 w 716"/>
              <a:gd name="T91" fmla="*/ 122 h 339"/>
              <a:gd name="T92" fmla="*/ 687 w 716"/>
              <a:gd name="T93" fmla="*/ 125 h 339"/>
              <a:gd name="T94" fmla="*/ 695 w 716"/>
              <a:gd name="T95" fmla="*/ 118 h 339"/>
              <a:gd name="T96" fmla="*/ 701 w 716"/>
              <a:gd name="T97" fmla="*/ 119 h 339"/>
              <a:gd name="T98" fmla="*/ 654 w 716"/>
              <a:gd name="T99" fmla="*/ 261 h 339"/>
              <a:gd name="T100" fmla="*/ 666 w 716"/>
              <a:gd name="T101" fmla="*/ 253 h 339"/>
              <a:gd name="T102" fmla="*/ 672 w 716"/>
              <a:gd name="T103" fmla="*/ 257 h 339"/>
              <a:gd name="T104" fmla="*/ 656 w 716"/>
              <a:gd name="T105" fmla="*/ 261 h 339"/>
              <a:gd name="T106" fmla="*/ 659 w 716"/>
              <a:gd name="T107" fmla="*/ 250 h 339"/>
              <a:gd name="T108" fmla="*/ 666 w 716"/>
              <a:gd name="T109" fmla="*/ 262 h 339"/>
              <a:gd name="T110" fmla="*/ 666 w 716"/>
              <a:gd name="T111" fmla="*/ 258 h 339"/>
              <a:gd name="T112" fmla="*/ 675 w 716"/>
              <a:gd name="T113" fmla="*/ 264 h 339"/>
              <a:gd name="T114" fmla="*/ 659 w 716"/>
              <a:gd name="T115" fmla="*/ 242 h 339"/>
              <a:gd name="T116" fmla="*/ 666 w 716"/>
              <a:gd name="T117" fmla="*/ 240 h 339"/>
              <a:gd name="T118" fmla="*/ 670 w 716"/>
              <a:gd name="T119" fmla="*/ 252 h 339"/>
              <a:gd name="T120" fmla="*/ 670 w 716"/>
              <a:gd name="T121" fmla="*/ 253 h 339"/>
              <a:gd name="T122" fmla="*/ 565 w 716"/>
              <a:gd name="T123" fmla="*/ 218 h 339"/>
              <a:gd name="T124" fmla="*/ 544 w 716"/>
              <a:gd name="T125" fmla="*/ 161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6" h="339">
                <a:moveTo>
                  <a:pt x="601" y="60"/>
                </a:moveTo>
                <a:cubicBezTo>
                  <a:pt x="601" y="60"/>
                  <a:pt x="602" y="60"/>
                  <a:pt x="601" y="60"/>
                </a:cubicBezTo>
                <a:cubicBezTo>
                  <a:pt x="601" y="60"/>
                  <a:pt x="601" y="60"/>
                  <a:pt x="601" y="60"/>
                </a:cubicBezTo>
                <a:close/>
                <a:moveTo>
                  <a:pt x="602" y="59"/>
                </a:moveTo>
                <a:cubicBezTo>
                  <a:pt x="599" y="57"/>
                  <a:pt x="597" y="54"/>
                  <a:pt x="595" y="52"/>
                </a:cubicBezTo>
                <a:cubicBezTo>
                  <a:pt x="594" y="51"/>
                  <a:pt x="593" y="50"/>
                  <a:pt x="593" y="49"/>
                </a:cubicBezTo>
                <a:cubicBezTo>
                  <a:pt x="590" y="45"/>
                  <a:pt x="590" y="41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6"/>
                  <a:pt x="590" y="36"/>
                  <a:pt x="590" y="36"/>
                </a:cubicBezTo>
                <a:cubicBezTo>
                  <a:pt x="590" y="36"/>
                  <a:pt x="590" y="36"/>
                  <a:pt x="590" y="37"/>
                </a:cubicBezTo>
                <a:cubicBezTo>
                  <a:pt x="590" y="35"/>
                  <a:pt x="591" y="33"/>
                  <a:pt x="592" y="32"/>
                </a:cubicBezTo>
                <a:cubicBezTo>
                  <a:pt x="591" y="32"/>
                  <a:pt x="592" y="31"/>
                  <a:pt x="592" y="31"/>
                </a:cubicBezTo>
                <a:cubicBezTo>
                  <a:pt x="592" y="31"/>
                  <a:pt x="592" y="31"/>
                  <a:pt x="592" y="31"/>
                </a:cubicBezTo>
                <a:cubicBezTo>
                  <a:pt x="592" y="30"/>
                  <a:pt x="592" y="30"/>
                  <a:pt x="593" y="29"/>
                </a:cubicBezTo>
                <a:cubicBezTo>
                  <a:pt x="596" y="25"/>
                  <a:pt x="599" y="21"/>
                  <a:pt x="602" y="18"/>
                </a:cubicBezTo>
                <a:cubicBezTo>
                  <a:pt x="605" y="14"/>
                  <a:pt x="608" y="11"/>
                  <a:pt x="613" y="9"/>
                </a:cubicBezTo>
                <a:cubicBezTo>
                  <a:pt x="613" y="8"/>
                  <a:pt x="614" y="8"/>
                  <a:pt x="615" y="7"/>
                </a:cubicBezTo>
                <a:cubicBezTo>
                  <a:pt x="615" y="7"/>
                  <a:pt x="615" y="7"/>
                  <a:pt x="615" y="7"/>
                </a:cubicBezTo>
                <a:cubicBezTo>
                  <a:pt x="616" y="7"/>
                  <a:pt x="616" y="7"/>
                  <a:pt x="617" y="7"/>
                </a:cubicBezTo>
                <a:cubicBezTo>
                  <a:pt x="617" y="7"/>
                  <a:pt x="617" y="7"/>
                  <a:pt x="617" y="6"/>
                </a:cubicBezTo>
                <a:cubicBezTo>
                  <a:pt x="617" y="6"/>
                  <a:pt x="618" y="7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9" y="5"/>
                  <a:pt x="618" y="7"/>
                  <a:pt x="620" y="6"/>
                </a:cubicBezTo>
                <a:cubicBezTo>
                  <a:pt x="622" y="6"/>
                  <a:pt x="624" y="5"/>
                  <a:pt x="626" y="4"/>
                </a:cubicBezTo>
                <a:cubicBezTo>
                  <a:pt x="626" y="5"/>
                  <a:pt x="626" y="4"/>
                  <a:pt x="626" y="4"/>
                </a:cubicBezTo>
                <a:cubicBezTo>
                  <a:pt x="626" y="5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ubicBezTo>
                  <a:pt x="628" y="4"/>
                  <a:pt x="629" y="4"/>
                  <a:pt x="630" y="4"/>
                </a:cubicBezTo>
                <a:cubicBezTo>
                  <a:pt x="629" y="4"/>
                  <a:pt x="629" y="4"/>
                  <a:pt x="629" y="4"/>
                </a:cubicBezTo>
                <a:cubicBezTo>
                  <a:pt x="630" y="4"/>
                  <a:pt x="630" y="4"/>
                  <a:pt x="631" y="4"/>
                </a:cubicBezTo>
                <a:cubicBezTo>
                  <a:pt x="629" y="0"/>
                  <a:pt x="629" y="0"/>
                  <a:pt x="629" y="0"/>
                </a:cubicBezTo>
                <a:cubicBezTo>
                  <a:pt x="629" y="1"/>
                  <a:pt x="628" y="1"/>
                  <a:pt x="628" y="1"/>
                </a:cubicBezTo>
                <a:cubicBezTo>
                  <a:pt x="628" y="1"/>
                  <a:pt x="628" y="2"/>
                  <a:pt x="627" y="2"/>
                </a:cubicBezTo>
                <a:cubicBezTo>
                  <a:pt x="628" y="3"/>
                  <a:pt x="626" y="3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4" y="6"/>
                  <a:pt x="623" y="8"/>
                  <a:pt x="622" y="11"/>
                </a:cubicBezTo>
                <a:cubicBezTo>
                  <a:pt x="621" y="12"/>
                  <a:pt x="620" y="13"/>
                  <a:pt x="619" y="15"/>
                </a:cubicBezTo>
                <a:cubicBezTo>
                  <a:pt x="619" y="16"/>
                  <a:pt x="620" y="15"/>
                  <a:pt x="620" y="16"/>
                </a:cubicBezTo>
                <a:cubicBezTo>
                  <a:pt x="619" y="16"/>
                  <a:pt x="619" y="16"/>
                  <a:pt x="619" y="16"/>
                </a:cubicBezTo>
                <a:cubicBezTo>
                  <a:pt x="619" y="17"/>
                  <a:pt x="619" y="17"/>
                  <a:pt x="618" y="18"/>
                </a:cubicBezTo>
                <a:cubicBezTo>
                  <a:pt x="618" y="19"/>
                  <a:pt x="618" y="19"/>
                  <a:pt x="619" y="19"/>
                </a:cubicBezTo>
                <a:cubicBezTo>
                  <a:pt x="618" y="20"/>
                  <a:pt x="618" y="22"/>
                  <a:pt x="618" y="23"/>
                </a:cubicBezTo>
                <a:cubicBezTo>
                  <a:pt x="618" y="22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5"/>
                  <a:pt x="618" y="26"/>
                  <a:pt x="618" y="27"/>
                </a:cubicBezTo>
                <a:cubicBezTo>
                  <a:pt x="618" y="27"/>
                  <a:pt x="618" y="27"/>
                  <a:pt x="618" y="28"/>
                </a:cubicBezTo>
                <a:cubicBezTo>
                  <a:pt x="618" y="28"/>
                  <a:pt x="619" y="29"/>
                  <a:pt x="619" y="30"/>
                </a:cubicBezTo>
                <a:cubicBezTo>
                  <a:pt x="619" y="30"/>
                  <a:pt x="619" y="30"/>
                  <a:pt x="619" y="31"/>
                </a:cubicBezTo>
                <a:cubicBezTo>
                  <a:pt x="619" y="31"/>
                  <a:pt x="619" y="31"/>
                  <a:pt x="619" y="31"/>
                </a:cubicBezTo>
                <a:cubicBezTo>
                  <a:pt x="620" y="33"/>
                  <a:pt x="620" y="35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2" y="38"/>
                  <a:pt x="622" y="40"/>
                  <a:pt x="622" y="42"/>
                </a:cubicBezTo>
                <a:cubicBezTo>
                  <a:pt x="622" y="43"/>
                  <a:pt x="621" y="43"/>
                  <a:pt x="621" y="44"/>
                </a:cubicBezTo>
                <a:cubicBezTo>
                  <a:pt x="621" y="44"/>
                  <a:pt x="621" y="45"/>
                  <a:pt x="621" y="45"/>
                </a:cubicBezTo>
                <a:cubicBezTo>
                  <a:pt x="621" y="46"/>
                  <a:pt x="621" y="46"/>
                  <a:pt x="621" y="46"/>
                </a:cubicBezTo>
                <a:cubicBezTo>
                  <a:pt x="620" y="47"/>
                  <a:pt x="620" y="47"/>
                  <a:pt x="620" y="48"/>
                </a:cubicBezTo>
                <a:cubicBezTo>
                  <a:pt x="620" y="48"/>
                  <a:pt x="620" y="48"/>
                  <a:pt x="620" y="48"/>
                </a:cubicBezTo>
                <a:cubicBezTo>
                  <a:pt x="620" y="49"/>
                  <a:pt x="619" y="50"/>
                  <a:pt x="619" y="50"/>
                </a:cubicBezTo>
                <a:cubicBezTo>
                  <a:pt x="619" y="51"/>
                  <a:pt x="618" y="51"/>
                  <a:pt x="619" y="51"/>
                </a:cubicBezTo>
                <a:cubicBezTo>
                  <a:pt x="619" y="51"/>
                  <a:pt x="618" y="51"/>
                  <a:pt x="618" y="51"/>
                </a:cubicBezTo>
                <a:cubicBezTo>
                  <a:pt x="618" y="51"/>
                  <a:pt x="618" y="51"/>
                  <a:pt x="618" y="51"/>
                </a:cubicBezTo>
                <a:cubicBezTo>
                  <a:pt x="617" y="52"/>
                  <a:pt x="617" y="54"/>
                  <a:pt x="615" y="55"/>
                </a:cubicBezTo>
                <a:cubicBezTo>
                  <a:pt x="615" y="55"/>
                  <a:pt x="614" y="56"/>
                  <a:pt x="613" y="57"/>
                </a:cubicBezTo>
                <a:cubicBezTo>
                  <a:pt x="613" y="57"/>
                  <a:pt x="612" y="57"/>
                  <a:pt x="612" y="58"/>
                </a:cubicBezTo>
                <a:cubicBezTo>
                  <a:pt x="612" y="58"/>
                  <a:pt x="612" y="58"/>
                  <a:pt x="612" y="58"/>
                </a:cubicBezTo>
                <a:cubicBezTo>
                  <a:pt x="611" y="58"/>
                  <a:pt x="610" y="59"/>
                  <a:pt x="609" y="59"/>
                </a:cubicBezTo>
                <a:cubicBezTo>
                  <a:pt x="609" y="59"/>
                  <a:pt x="609" y="59"/>
                  <a:pt x="608" y="60"/>
                </a:cubicBezTo>
                <a:cubicBezTo>
                  <a:pt x="608" y="59"/>
                  <a:pt x="608" y="59"/>
                  <a:pt x="608" y="59"/>
                </a:cubicBezTo>
                <a:cubicBezTo>
                  <a:pt x="608" y="60"/>
                  <a:pt x="608" y="60"/>
                  <a:pt x="608" y="60"/>
                </a:cubicBezTo>
                <a:cubicBezTo>
                  <a:pt x="607" y="60"/>
                  <a:pt x="607" y="61"/>
                  <a:pt x="607" y="60"/>
                </a:cubicBezTo>
                <a:cubicBezTo>
                  <a:pt x="607" y="60"/>
                  <a:pt x="607" y="60"/>
                  <a:pt x="608" y="59"/>
                </a:cubicBezTo>
                <a:cubicBezTo>
                  <a:pt x="607" y="59"/>
                  <a:pt x="606" y="60"/>
                  <a:pt x="606" y="60"/>
                </a:cubicBezTo>
                <a:cubicBezTo>
                  <a:pt x="606" y="60"/>
                  <a:pt x="605" y="60"/>
                  <a:pt x="605" y="60"/>
                </a:cubicBezTo>
                <a:cubicBezTo>
                  <a:pt x="605" y="60"/>
                  <a:pt x="605" y="60"/>
                  <a:pt x="605" y="60"/>
                </a:cubicBezTo>
                <a:cubicBezTo>
                  <a:pt x="605" y="60"/>
                  <a:pt x="604" y="60"/>
                  <a:pt x="604" y="60"/>
                </a:cubicBezTo>
                <a:cubicBezTo>
                  <a:pt x="604" y="60"/>
                  <a:pt x="604" y="60"/>
                  <a:pt x="604" y="60"/>
                </a:cubicBezTo>
                <a:cubicBezTo>
                  <a:pt x="604" y="60"/>
                  <a:pt x="604" y="60"/>
                  <a:pt x="604" y="61"/>
                </a:cubicBezTo>
                <a:cubicBezTo>
                  <a:pt x="604" y="61"/>
                  <a:pt x="604" y="61"/>
                  <a:pt x="604" y="61"/>
                </a:cubicBezTo>
                <a:cubicBezTo>
                  <a:pt x="604" y="61"/>
                  <a:pt x="604" y="61"/>
                  <a:pt x="603" y="61"/>
                </a:cubicBezTo>
                <a:cubicBezTo>
                  <a:pt x="603" y="61"/>
                  <a:pt x="604" y="60"/>
                  <a:pt x="604" y="60"/>
                </a:cubicBezTo>
                <a:cubicBezTo>
                  <a:pt x="602" y="61"/>
                  <a:pt x="602" y="61"/>
                  <a:pt x="602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4" y="61"/>
                  <a:pt x="605" y="61"/>
                  <a:pt x="605" y="61"/>
                </a:cubicBezTo>
                <a:cubicBezTo>
                  <a:pt x="605" y="61"/>
                  <a:pt x="605" y="61"/>
                  <a:pt x="605" y="61"/>
                </a:cubicBezTo>
                <a:cubicBezTo>
                  <a:pt x="606" y="61"/>
                  <a:pt x="606" y="60"/>
                  <a:pt x="606" y="61"/>
                </a:cubicBezTo>
                <a:cubicBezTo>
                  <a:pt x="606" y="61"/>
                  <a:pt x="606" y="61"/>
                  <a:pt x="606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8" y="61"/>
                  <a:pt x="608" y="61"/>
                </a:cubicBezTo>
                <a:cubicBezTo>
                  <a:pt x="608" y="61"/>
                  <a:pt x="608" y="61"/>
                  <a:pt x="608" y="61"/>
                </a:cubicBezTo>
                <a:cubicBezTo>
                  <a:pt x="609" y="61"/>
                  <a:pt x="608" y="61"/>
                  <a:pt x="608" y="61"/>
                </a:cubicBezTo>
                <a:cubicBezTo>
                  <a:pt x="609" y="61"/>
                  <a:pt x="609" y="61"/>
                  <a:pt x="609" y="61"/>
                </a:cubicBezTo>
                <a:cubicBezTo>
                  <a:pt x="610" y="61"/>
                  <a:pt x="611" y="60"/>
                  <a:pt x="612" y="60"/>
                </a:cubicBezTo>
                <a:cubicBezTo>
                  <a:pt x="612" y="60"/>
                  <a:pt x="613" y="59"/>
                  <a:pt x="613" y="59"/>
                </a:cubicBezTo>
                <a:cubicBezTo>
                  <a:pt x="613" y="59"/>
                  <a:pt x="613" y="59"/>
                  <a:pt x="614" y="59"/>
                </a:cubicBezTo>
                <a:cubicBezTo>
                  <a:pt x="614" y="59"/>
                  <a:pt x="615" y="59"/>
                  <a:pt x="614" y="60"/>
                </a:cubicBezTo>
                <a:cubicBezTo>
                  <a:pt x="614" y="59"/>
                  <a:pt x="615" y="60"/>
                  <a:pt x="615" y="59"/>
                </a:cubicBezTo>
                <a:cubicBezTo>
                  <a:pt x="615" y="59"/>
                  <a:pt x="615" y="60"/>
                  <a:pt x="615" y="60"/>
                </a:cubicBezTo>
                <a:cubicBezTo>
                  <a:pt x="615" y="59"/>
                  <a:pt x="615" y="59"/>
                  <a:pt x="614" y="59"/>
                </a:cubicBezTo>
                <a:cubicBezTo>
                  <a:pt x="614" y="59"/>
                  <a:pt x="615" y="59"/>
                  <a:pt x="614" y="59"/>
                </a:cubicBezTo>
                <a:cubicBezTo>
                  <a:pt x="615" y="58"/>
                  <a:pt x="616" y="58"/>
                  <a:pt x="616" y="57"/>
                </a:cubicBezTo>
                <a:cubicBezTo>
                  <a:pt x="616" y="57"/>
                  <a:pt x="616" y="57"/>
                  <a:pt x="617" y="57"/>
                </a:cubicBezTo>
                <a:cubicBezTo>
                  <a:pt x="617" y="57"/>
                  <a:pt x="617" y="56"/>
                  <a:pt x="618" y="56"/>
                </a:cubicBezTo>
                <a:cubicBezTo>
                  <a:pt x="617" y="56"/>
                  <a:pt x="617" y="56"/>
                  <a:pt x="617" y="55"/>
                </a:cubicBezTo>
                <a:cubicBezTo>
                  <a:pt x="617" y="55"/>
                  <a:pt x="617" y="55"/>
                  <a:pt x="617" y="55"/>
                </a:cubicBezTo>
                <a:cubicBezTo>
                  <a:pt x="618" y="55"/>
                  <a:pt x="618" y="56"/>
                  <a:pt x="618" y="55"/>
                </a:cubicBezTo>
                <a:cubicBezTo>
                  <a:pt x="619" y="56"/>
                  <a:pt x="618" y="56"/>
                  <a:pt x="618" y="56"/>
                </a:cubicBezTo>
                <a:cubicBezTo>
                  <a:pt x="618" y="57"/>
                  <a:pt x="617" y="57"/>
                  <a:pt x="617" y="57"/>
                </a:cubicBezTo>
                <a:cubicBezTo>
                  <a:pt x="617" y="58"/>
                  <a:pt x="617" y="57"/>
                  <a:pt x="618" y="58"/>
                </a:cubicBezTo>
                <a:cubicBezTo>
                  <a:pt x="618" y="57"/>
                  <a:pt x="618" y="57"/>
                  <a:pt x="619" y="56"/>
                </a:cubicBezTo>
                <a:cubicBezTo>
                  <a:pt x="618" y="56"/>
                  <a:pt x="618" y="56"/>
                  <a:pt x="618" y="56"/>
                </a:cubicBezTo>
                <a:cubicBezTo>
                  <a:pt x="618" y="55"/>
                  <a:pt x="619" y="55"/>
                  <a:pt x="619" y="55"/>
                </a:cubicBezTo>
                <a:cubicBezTo>
                  <a:pt x="619" y="55"/>
                  <a:pt x="619" y="55"/>
                  <a:pt x="619" y="55"/>
                </a:cubicBezTo>
                <a:cubicBezTo>
                  <a:pt x="620" y="55"/>
                  <a:pt x="619" y="55"/>
                  <a:pt x="620" y="54"/>
                </a:cubicBezTo>
                <a:cubicBezTo>
                  <a:pt x="620" y="55"/>
                  <a:pt x="619" y="55"/>
                  <a:pt x="620" y="56"/>
                </a:cubicBezTo>
                <a:cubicBezTo>
                  <a:pt x="620" y="56"/>
                  <a:pt x="620" y="56"/>
                  <a:pt x="620" y="56"/>
                </a:cubicBezTo>
                <a:cubicBezTo>
                  <a:pt x="621" y="55"/>
                  <a:pt x="620" y="55"/>
                  <a:pt x="620" y="54"/>
                </a:cubicBezTo>
                <a:cubicBezTo>
                  <a:pt x="621" y="55"/>
                  <a:pt x="621" y="55"/>
                  <a:pt x="621" y="55"/>
                </a:cubicBezTo>
                <a:cubicBezTo>
                  <a:pt x="621" y="54"/>
                  <a:pt x="621" y="54"/>
                  <a:pt x="621" y="54"/>
                </a:cubicBezTo>
                <a:cubicBezTo>
                  <a:pt x="621" y="54"/>
                  <a:pt x="620" y="54"/>
                  <a:pt x="620" y="54"/>
                </a:cubicBezTo>
                <a:cubicBezTo>
                  <a:pt x="620" y="54"/>
                  <a:pt x="620" y="54"/>
                  <a:pt x="621" y="53"/>
                </a:cubicBezTo>
                <a:cubicBezTo>
                  <a:pt x="620" y="53"/>
                  <a:pt x="620" y="54"/>
                  <a:pt x="620" y="53"/>
                </a:cubicBezTo>
                <a:cubicBezTo>
                  <a:pt x="620" y="53"/>
                  <a:pt x="620" y="53"/>
                  <a:pt x="620" y="52"/>
                </a:cubicBezTo>
                <a:cubicBezTo>
                  <a:pt x="620" y="52"/>
                  <a:pt x="621" y="52"/>
                  <a:pt x="621" y="52"/>
                </a:cubicBezTo>
                <a:cubicBezTo>
                  <a:pt x="621" y="53"/>
                  <a:pt x="621" y="53"/>
                  <a:pt x="621" y="53"/>
                </a:cubicBezTo>
                <a:cubicBezTo>
                  <a:pt x="621" y="54"/>
                  <a:pt x="621" y="53"/>
                  <a:pt x="621" y="53"/>
                </a:cubicBezTo>
                <a:cubicBezTo>
                  <a:pt x="622" y="53"/>
                  <a:pt x="621" y="53"/>
                  <a:pt x="622" y="52"/>
                </a:cubicBezTo>
                <a:cubicBezTo>
                  <a:pt x="621" y="53"/>
                  <a:pt x="621" y="52"/>
                  <a:pt x="621" y="52"/>
                </a:cubicBezTo>
                <a:cubicBezTo>
                  <a:pt x="621" y="51"/>
                  <a:pt x="622" y="52"/>
                  <a:pt x="622" y="51"/>
                </a:cubicBezTo>
                <a:cubicBezTo>
                  <a:pt x="622" y="51"/>
                  <a:pt x="622" y="50"/>
                  <a:pt x="621" y="50"/>
                </a:cubicBezTo>
                <a:cubicBezTo>
                  <a:pt x="621" y="50"/>
                  <a:pt x="621" y="50"/>
                  <a:pt x="621" y="49"/>
                </a:cubicBezTo>
                <a:cubicBezTo>
                  <a:pt x="622" y="50"/>
                  <a:pt x="622" y="49"/>
                  <a:pt x="622" y="50"/>
                </a:cubicBezTo>
                <a:cubicBezTo>
                  <a:pt x="622" y="49"/>
                  <a:pt x="622" y="49"/>
                  <a:pt x="622" y="49"/>
                </a:cubicBezTo>
                <a:cubicBezTo>
                  <a:pt x="622" y="50"/>
                  <a:pt x="622" y="50"/>
                  <a:pt x="622" y="50"/>
                </a:cubicBezTo>
                <a:cubicBezTo>
                  <a:pt x="624" y="49"/>
                  <a:pt x="624" y="49"/>
                  <a:pt x="624" y="49"/>
                </a:cubicBezTo>
                <a:cubicBezTo>
                  <a:pt x="624" y="49"/>
                  <a:pt x="623" y="49"/>
                  <a:pt x="623" y="49"/>
                </a:cubicBezTo>
                <a:cubicBezTo>
                  <a:pt x="623" y="49"/>
                  <a:pt x="624" y="49"/>
                  <a:pt x="624" y="49"/>
                </a:cubicBezTo>
                <a:cubicBezTo>
                  <a:pt x="623" y="49"/>
                  <a:pt x="623" y="48"/>
                  <a:pt x="623" y="48"/>
                </a:cubicBezTo>
                <a:cubicBezTo>
                  <a:pt x="623" y="48"/>
                  <a:pt x="624" y="47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7"/>
                  <a:pt x="624" y="46"/>
                  <a:pt x="624" y="46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6"/>
                  <a:pt x="625" y="47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5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5" y="45"/>
                  <a:pt x="625" y="45"/>
                  <a:pt x="625" y="44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4" y="45"/>
                  <a:pt x="625" y="45"/>
                  <a:pt x="625" y="44"/>
                </a:cubicBezTo>
                <a:cubicBezTo>
                  <a:pt x="625" y="45"/>
                  <a:pt x="625" y="44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6" y="43"/>
                  <a:pt x="625" y="42"/>
                  <a:pt x="625" y="42"/>
                </a:cubicBezTo>
                <a:cubicBezTo>
                  <a:pt x="625" y="42"/>
                  <a:pt x="626" y="42"/>
                  <a:pt x="626" y="42"/>
                </a:cubicBezTo>
                <a:cubicBezTo>
                  <a:pt x="625" y="42"/>
                  <a:pt x="625" y="41"/>
                  <a:pt x="625" y="41"/>
                </a:cubicBezTo>
                <a:cubicBezTo>
                  <a:pt x="625" y="40"/>
                  <a:pt x="626" y="41"/>
                  <a:pt x="626" y="41"/>
                </a:cubicBezTo>
                <a:cubicBezTo>
                  <a:pt x="626" y="41"/>
                  <a:pt x="626" y="40"/>
                  <a:pt x="626" y="40"/>
                </a:cubicBezTo>
                <a:cubicBezTo>
                  <a:pt x="626" y="41"/>
                  <a:pt x="625" y="40"/>
                  <a:pt x="625" y="40"/>
                </a:cubicBezTo>
                <a:cubicBezTo>
                  <a:pt x="625" y="39"/>
                  <a:pt x="625" y="40"/>
                  <a:pt x="626" y="40"/>
                </a:cubicBezTo>
                <a:cubicBezTo>
                  <a:pt x="626" y="39"/>
                  <a:pt x="625" y="39"/>
                  <a:pt x="625" y="39"/>
                </a:cubicBezTo>
                <a:cubicBezTo>
                  <a:pt x="625" y="39"/>
                  <a:pt x="625" y="39"/>
                  <a:pt x="625" y="38"/>
                </a:cubicBezTo>
                <a:cubicBezTo>
                  <a:pt x="625" y="38"/>
                  <a:pt x="625" y="39"/>
                  <a:pt x="625" y="39"/>
                </a:cubicBezTo>
                <a:cubicBezTo>
                  <a:pt x="625" y="38"/>
                  <a:pt x="624" y="38"/>
                  <a:pt x="624" y="37"/>
                </a:cubicBezTo>
                <a:cubicBezTo>
                  <a:pt x="624" y="38"/>
                  <a:pt x="623" y="38"/>
                  <a:pt x="623" y="37"/>
                </a:cubicBezTo>
                <a:cubicBezTo>
                  <a:pt x="623" y="36"/>
                  <a:pt x="623" y="38"/>
                  <a:pt x="624" y="37"/>
                </a:cubicBezTo>
                <a:cubicBezTo>
                  <a:pt x="624" y="37"/>
                  <a:pt x="624" y="37"/>
                  <a:pt x="624" y="37"/>
                </a:cubicBezTo>
                <a:cubicBezTo>
                  <a:pt x="624" y="36"/>
                  <a:pt x="625" y="38"/>
                  <a:pt x="625" y="37"/>
                </a:cubicBezTo>
                <a:cubicBezTo>
                  <a:pt x="625" y="37"/>
                  <a:pt x="625" y="37"/>
                  <a:pt x="625" y="37"/>
                </a:cubicBezTo>
                <a:cubicBezTo>
                  <a:pt x="625" y="37"/>
                  <a:pt x="625" y="37"/>
                  <a:pt x="626" y="37"/>
                </a:cubicBezTo>
                <a:cubicBezTo>
                  <a:pt x="625" y="37"/>
                  <a:pt x="625" y="36"/>
                  <a:pt x="625" y="36"/>
                </a:cubicBezTo>
                <a:cubicBezTo>
                  <a:pt x="625" y="36"/>
                  <a:pt x="625" y="36"/>
                  <a:pt x="625" y="36"/>
                </a:cubicBezTo>
                <a:cubicBezTo>
                  <a:pt x="625" y="36"/>
                  <a:pt x="624" y="36"/>
                  <a:pt x="624" y="35"/>
                </a:cubicBezTo>
                <a:cubicBezTo>
                  <a:pt x="625" y="35"/>
                  <a:pt x="625" y="35"/>
                  <a:pt x="625" y="35"/>
                </a:cubicBezTo>
                <a:cubicBezTo>
                  <a:pt x="625" y="35"/>
                  <a:pt x="624" y="35"/>
                  <a:pt x="625" y="34"/>
                </a:cubicBezTo>
                <a:cubicBezTo>
                  <a:pt x="625" y="34"/>
                  <a:pt x="625" y="34"/>
                  <a:pt x="625" y="34"/>
                </a:cubicBezTo>
                <a:cubicBezTo>
                  <a:pt x="624" y="33"/>
                  <a:pt x="623" y="31"/>
                  <a:pt x="622" y="30"/>
                </a:cubicBezTo>
                <a:cubicBezTo>
                  <a:pt x="623" y="30"/>
                  <a:pt x="622" y="29"/>
                  <a:pt x="622" y="29"/>
                </a:cubicBezTo>
                <a:cubicBezTo>
                  <a:pt x="622" y="29"/>
                  <a:pt x="622" y="29"/>
                  <a:pt x="622" y="29"/>
                </a:cubicBezTo>
                <a:cubicBezTo>
                  <a:pt x="622" y="28"/>
                  <a:pt x="622" y="28"/>
                  <a:pt x="622" y="28"/>
                </a:cubicBezTo>
                <a:cubicBezTo>
                  <a:pt x="622" y="28"/>
                  <a:pt x="622" y="27"/>
                  <a:pt x="622" y="27"/>
                </a:cubicBezTo>
                <a:cubicBezTo>
                  <a:pt x="622" y="27"/>
                  <a:pt x="622" y="27"/>
                  <a:pt x="622" y="27"/>
                </a:cubicBezTo>
                <a:cubicBezTo>
                  <a:pt x="622" y="27"/>
                  <a:pt x="622" y="27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1" y="26"/>
                  <a:pt x="621" y="25"/>
                  <a:pt x="622" y="25"/>
                </a:cubicBezTo>
                <a:cubicBezTo>
                  <a:pt x="622" y="25"/>
                  <a:pt x="622" y="25"/>
                  <a:pt x="622" y="25"/>
                </a:cubicBezTo>
                <a:cubicBezTo>
                  <a:pt x="622" y="25"/>
                  <a:pt x="622" y="24"/>
                  <a:pt x="622" y="23"/>
                </a:cubicBezTo>
                <a:cubicBezTo>
                  <a:pt x="622" y="24"/>
                  <a:pt x="621" y="24"/>
                  <a:pt x="621" y="24"/>
                </a:cubicBezTo>
                <a:cubicBezTo>
                  <a:pt x="621" y="24"/>
                  <a:pt x="621" y="24"/>
                  <a:pt x="621" y="23"/>
                </a:cubicBezTo>
                <a:cubicBezTo>
                  <a:pt x="621" y="23"/>
                  <a:pt x="621" y="23"/>
                  <a:pt x="621" y="23"/>
                </a:cubicBezTo>
                <a:cubicBezTo>
                  <a:pt x="622" y="23"/>
                  <a:pt x="622" y="21"/>
                  <a:pt x="622" y="20"/>
                </a:cubicBezTo>
                <a:cubicBezTo>
                  <a:pt x="622" y="20"/>
                  <a:pt x="622" y="20"/>
                  <a:pt x="622" y="20"/>
                </a:cubicBezTo>
                <a:cubicBezTo>
                  <a:pt x="623" y="19"/>
                  <a:pt x="622" y="18"/>
                  <a:pt x="623" y="18"/>
                </a:cubicBezTo>
                <a:cubicBezTo>
                  <a:pt x="623" y="18"/>
                  <a:pt x="622" y="17"/>
                  <a:pt x="622" y="17"/>
                </a:cubicBezTo>
                <a:cubicBezTo>
                  <a:pt x="622" y="16"/>
                  <a:pt x="623" y="17"/>
                  <a:pt x="623" y="17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5"/>
                  <a:pt x="624" y="15"/>
                </a:cubicBezTo>
                <a:cubicBezTo>
                  <a:pt x="624" y="15"/>
                  <a:pt x="624" y="15"/>
                  <a:pt x="624" y="15"/>
                </a:cubicBezTo>
                <a:cubicBezTo>
                  <a:pt x="624" y="15"/>
                  <a:pt x="624" y="15"/>
                  <a:pt x="624" y="14"/>
                </a:cubicBezTo>
                <a:cubicBezTo>
                  <a:pt x="624" y="14"/>
                  <a:pt x="624" y="14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4" y="13"/>
                </a:cubicBezTo>
                <a:cubicBezTo>
                  <a:pt x="624" y="12"/>
                  <a:pt x="625" y="12"/>
                  <a:pt x="625" y="12"/>
                </a:cubicBezTo>
                <a:cubicBezTo>
                  <a:pt x="625" y="12"/>
                  <a:pt x="625" y="12"/>
                  <a:pt x="625" y="13"/>
                </a:cubicBezTo>
                <a:cubicBezTo>
                  <a:pt x="625" y="13"/>
                  <a:pt x="625" y="12"/>
                  <a:pt x="625" y="13"/>
                </a:cubicBezTo>
                <a:cubicBezTo>
                  <a:pt x="625" y="12"/>
                  <a:pt x="625" y="12"/>
                  <a:pt x="625" y="12"/>
                </a:cubicBezTo>
                <a:cubicBezTo>
                  <a:pt x="625" y="12"/>
                  <a:pt x="625" y="11"/>
                  <a:pt x="626" y="11"/>
                </a:cubicBezTo>
                <a:cubicBezTo>
                  <a:pt x="626" y="11"/>
                  <a:pt x="626" y="11"/>
                  <a:pt x="626" y="11"/>
                </a:cubicBezTo>
                <a:cubicBezTo>
                  <a:pt x="626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6" y="10"/>
                  <a:pt x="625" y="10"/>
                </a:cubicBezTo>
                <a:cubicBezTo>
                  <a:pt x="626" y="10"/>
                  <a:pt x="626" y="10"/>
                  <a:pt x="626" y="10"/>
                </a:cubicBezTo>
                <a:cubicBezTo>
                  <a:pt x="626" y="10"/>
                  <a:pt x="626" y="10"/>
                  <a:pt x="626" y="9"/>
                </a:cubicBezTo>
                <a:cubicBezTo>
                  <a:pt x="626" y="9"/>
                  <a:pt x="627" y="10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8" y="8"/>
                  <a:pt x="627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9" y="7"/>
                  <a:pt x="630" y="5"/>
                  <a:pt x="631" y="5"/>
                </a:cubicBezTo>
                <a:cubicBezTo>
                  <a:pt x="630" y="4"/>
                  <a:pt x="631" y="4"/>
                  <a:pt x="631" y="4"/>
                </a:cubicBezTo>
                <a:cubicBezTo>
                  <a:pt x="631" y="4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2" y="0"/>
                  <a:pt x="632" y="0"/>
                  <a:pt x="632" y="0"/>
                </a:cubicBezTo>
                <a:cubicBezTo>
                  <a:pt x="631" y="1"/>
                  <a:pt x="631" y="1"/>
                  <a:pt x="631" y="1"/>
                </a:cubicBezTo>
                <a:cubicBezTo>
                  <a:pt x="630" y="1"/>
                  <a:pt x="630" y="1"/>
                  <a:pt x="630" y="1"/>
                </a:cubicBezTo>
                <a:cubicBezTo>
                  <a:pt x="629" y="1"/>
                  <a:pt x="630" y="1"/>
                  <a:pt x="630" y="0"/>
                </a:cubicBezTo>
                <a:cubicBezTo>
                  <a:pt x="629" y="0"/>
                  <a:pt x="629" y="1"/>
                  <a:pt x="628" y="0"/>
                </a:cubicBezTo>
                <a:cubicBezTo>
                  <a:pt x="628" y="1"/>
                  <a:pt x="628" y="1"/>
                  <a:pt x="628" y="1"/>
                </a:cubicBezTo>
                <a:cubicBezTo>
                  <a:pt x="628" y="1"/>
                  <a:pt x="627" y="1"/>
                  <a:pt x="627" y="1"/>
                </a:cubicBezTo>
                <a:cubicBezTo>
                  <a:pt x="627" y="1"/>
                  <a:pt x="627" y="1"/>
                  <a:pt x="626" y="1"/>
                </a:cubicBezTo>
                <a:cubicBezTo>
                  <a:pt x="626" y="1"/>
                  <a:pt x="626" y="1"/>
                  <a:pt x="626" y="1"/>
                </a:cubicBezTo>
                <a:cubicBezTo>
                  <a:pt x="626" y="1"/>
                  <a:pt x="625" y="1"/>
                  <a:pt x="625" y="1"/>
                </a:cubicBezTo>
                <a:cubicBezTo>
                  <a:pt x="625" y="1"/>
                  <a:pt x="624" y="1"/>
                  <a:pt x="623" y="1"/>
                </a:cubicBezTo>
                <a:cubicBezTo>
                  <a:pt x="623" y="2"/>
                  <a:pt x="622" y="1"/>
                  <a:pt x="622" y="2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2" y="2"/>
                  <a:pt x="622" y="3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1" y="2"/>
                  <a:pt x="621" y="2"/>
                </a:cubicBezTo>
                <a:cubicBezTo>
                  <a:pt x="621" y="2"/>
                  <a:pt x="620" y="2"/>
                  <a:pt x="621" y="2"/>
                </a:cubicBezTo>
                <a:cubicBezTo>
                  <a:pt x="620" y="3"/>
                  <a:pt x="620" y="3"/>
                  <a:pt x="620" y="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9" y="3"/>
                  <a:pt x="619" y="3"/>
                  <a:pt x="619" y="3"/>
                </a:cubicBezTo>
                <a:cubicBezTo>
                  <a:pt x="619" y="2"/>
                  <a:pt x="619" y="3"/>
                  <a:pt x="618" y="3"/>
                </a:cubicBezTo>
                <a:cubicBezTo>
                  <a:pt x="618" y="3"/>
                  <a:pt x="618" y="4"/>
                  <a:pt x="618" y="3"/>
                </a:cubicBezTo>
                <a:cubicBezTo>
                  <a:pt x="617" y="4"/>
                  <a:pt x="619" y="2"/>
                  <a:pt x="619" y="3"/>
                </a:cubicBezTo>
                <a:cubicBezTo>
                  <a:pt x="619" y="3"/>
                  <a:pt x="618" y="3"/>
                  <a:pt x="618" y="3"/>
                </a:cubicBezTo>
                <a:cubicBezTo>
                  <a:pt x="618" y="3"/>
                  <a:pt x="618" y="3"/>
                  <a:pt x="618" y="3"/>
                </a:cubicBezTo>
                <a:cubicBezTo>
                  <a:pt x="618" y="3"/>
                  <a:pt x="617" y="3"/>
                  <a:pt x="617" y="3"/>
                </a:cubicBezTo>
                <a:cubicBezTo>
                  <a:pt x="616" y="3"/>
                  <a:pt x="615" y="4"/>
                  <a:pt x="614" y="5"/>
                </a:cubicBezTo>
                <a:cubicBezTo>
                  <a:pt x="615" y="5"/>
                  <a:pt x="615" y="4"/>
                  <a:pt x="614" y="4"/>
                </a:cubicBezTo>
                <a:cubicBezTo>
                  <a:pt x="614" y="5"/>
                  <a:pt x="614" y="5"/>
                  <a:pt x="614" y="5"/>
                </a:cubicBezTo>
                <a:cubicBezTo>
                  <a:pt x="614" y="5"/>
                  <a:pt x="613" y="5"/>
                  <a:pt x="613" y="5"/>
                </a:cubicBezTo>
                <a:cubicBezTo>
                  <a:pt x="613" y="5"/>
                  <a:pt x="613" y="5"/>
                  <a:pt x="613" y="5"/>
                </a:cubicBezTo>
                <a:cubicBezTo>
                  <a:pt x="612" y="5"/>
                  <a:pt x="612" y="6"/>
                  <a:pt x="611" y="6"/>
                </a:cubicBezTo>
                <a:cubicBezTo>
                  <a:pt x="611" y="6"/>
                  <a:pt x="611" y="6"/>
                  <a:pt x="611" y="6"/>
                </a:cubicBezTo>
                <a:cubicBezTo>
                  <a:pt x="610" y="6"/>
                  <a:pt x="610" y="7"/>
                  <a:pt x="609" y="7"/>
                </a:cubicBezTo>
                <a:cubicBezTo>
                  <a:pt x="609" y="7"/>
                  <a:pt x="609" y="7"/>
                  <a:pt x="609" y="7"/>
                </a:cubicBezTo>
                <a:cubicBezTo>
                  <a:pt x="609" y="7"/>
                  <a:pt x="608" y="8"/>
                  <a:pt x="608" y="8"/>
                </a:cubicBezTo>
                <a:cubicBezTo>
                  <a:pt x="609" y="8"/>
                  <a:pt x="608" y="8"/>
                  <a:pt x="609" y="8"/>
                </a:cubicBezTo>
                <a:cubicBezTo>
                  <a:pt x="609" y="8"/>
                  <a:pt x="609" y="8"/>
                  <a:pt x="608" y="8"/>
                </a:cubicBezTo>
                <a:cubicBezTo>
                  <a:pt x="608" y="8"/>
                  <a:pt x="608" y="8"/>
                  <a:pt x="608" y="8"/>
                </a:cubicBezTo>
                <a:cubicBezTo>
                  <a:pt x="608" y="9"/>
                  <a:pt x="608" y="9"/>
                  <a:pt x="607" y="9"/>
                </a:cubicBezTo>
                <a:cubicBezTo>
                  <a:pt x="607" y="9"/>
                  <a:pt x="608" y="9"/>
                  <a:pt x="607" y="9"/>
                </a:cubicBezTo>
                <a:cubicBezTo>
                  <a:pt x="607" y="8"/>
                  <a:pt x="606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10"/>
                  <a:pt x="606" y="9"/>
                  <a:pt x="606" y="9"/>
                </a:cubicBezTo>
                <a:cubicBezTo>
                  <a:pt x="605" y="11"/>
                  <a:pt x="605" y="11"/>
                  <a:pt x="605" y="11"/>
                </a:cubicBezTo>
                <a:cubicBezTo>
                  <a:pt x="605" y="11"/>
                  <a:pt x="605" y="11"/>
                  <a:pt x="605" y="10"/>
                </a:cubicBezTo>
                <a:cubicBezTo>
                  <a:pt x="604" y="11"/>
                  <a:pt x="604" y="12"/>
                  <a:pt x="604" y="12"/>
                </a:cubicBezTo>
                <a:cubicBezTo>
                  <a:pt x="604" y="12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2"/>
                  <a:pt x="602" y="12"/>
                  <a:pt x="603" y="12"/>
                </a:cubicBezTo>
                <a:cubicBezTo>
                  <a:pt x="602" y="12"/>
                  <a:pt x="601" y="13"/>
                  <a:pt x="601" y="13"/>
                </a:cubicBezTo>
                <a:cubicBezTo>
                  <a:pt x="602" y="13"/>
                  <a:pt x="600" y="14"/>
                  <a:pt x="601" y="15"/>
                </a:cubicBezTo>
                <a:cubicBezTo>
                  <a:pt x="600" y="15"/>
                  <a:pt x="600" y="14"/>
                  <a:pt x="600" y="15"/>
                </a:cubicBezTo>
                <a:cubicBezTo>
                  <a:pt x="600" y="15"/>
                  <a:pt x="599" y="16"/>
                  <a:pt x="599" y="16"/>
                </a:cubicBezTo>
                <a:cubicBezTo>
                  <a:pt x="599" y="16"/>
                  <a:pt x="598" y="16"/>
                  <a:pt x="598" y="16"/>
                </a:cubicBezTo>
                <a:cubicBezTo>
                  <a:pt x="598" y="17"/>
                  <a:pt x="597" y="17"/>
                  <a:pt x="597" y="18"/>
                </a:cubicBezTo>
                <a:cubicBezTo>
                  <a:pt x="597" y="18"/>
                  <a:pt x="597" y="18"/>
                  <a:pt x="597" y="18"/>
                </a:cubicBezTo>
                <a:cubicBezTo>
                  <a:pt x="597" y="18"/>
                  <a:pt x="598" y="18"/>
                  <a:pt x="597" y="19"/>
                </a:cubicBezTo>
                <a:cubicBezTo>
                  <a:pt x="597" y="19"/>
                  <a:pt x="597" y="19"/>
                  <a:pt x="597" y="19"/>
                </a:cubicBezTo>
                <a:cubicBezTo>
                  <a:pt x="597" y="19"/>
                  <a:pt x="596" y="19"/>
                  <a:pt x="596" y="20"/>
                </a:cubicBezTo>
                <a:cubicBezTo>
                  <a:pt x="596" y="20"/>
                  <a:pt x="596" y="20"/>
                  <a:pt x="596" y="20"/>
                </a:cubicBezTo>
                <a:cubicBezTo>
                  <a:pt x="596" y="20"/>
                  <a:pt x="595" y="20"/>
                  <a:pt x="595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5" y="21"/>
                  <a:pt x="595" y="21"/>
                  <a:pt x="595" y="22"/>
                </a:cubicBezTo>
                <a:cubicBezTo>
                  <a:pt x="595" y="22"/>
                  <a:pt x="594" y="22"/>
                  <a:pt x="594" y="22"/>
                </a:cubicBezTo>
                <a:cubicBezTo>
                  <a:pt x="594" y="22"/>
                  <a:pt x="594" y="23"/>
                  <a:pt x="594" y="23"/>
                </a:cubicBezTo>
                <a:cubicBezTo>
                  <a:pt x="594" y="23"/>
                  <a:pt x="594" y="23"/>
                  <a:pt x="593" y="23"/>
                </a:cubicBezTo>
                <a:cubicBezTo>
                  <a:pt x="592" y="25"/>
                  <a:pt x="590" y="27"/>
                  <a:pt x="590" y="30"/>
                </a:cubicBezTo>
                <a:cubicBezTo>
                  <a:pt x="589" y="30"/>
                  <a:pt x="590" y="29"/>
                  <a:pt x="589" y="29"/>
                </a:cubicBezTo>
                <a:cubicBezTo>
                  <a:pt x="590" y="30"/>
                  <a:pt x="589" y="30"/>
                  <a:pt x="589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1"/>
                  <a:pt x="588" y="31"/>
                  <a:pt x="588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2"/>
                  <a:pt x="588" y="32"/>
                  <a:pt x="588" y="32"/>
                </a:cubicBezTo>
                <a:cubicBezTo>
                  <a:pt x="588" y="33"/>
                  <a:pt x="588" y="33"/>
                  <a:pt x="588" y="33"/>
                </a:cubicBezTo>
                <a:cubicBezTo>
                  <a:pt x="588" y="33"/>
                  <a:pt x="587" y="33"/>
                  <a:pt x="588" y="34"/>
                </a:cubicBezTo>
                <a:cubicBezTo>
                  <a:pt x="588" y="34"/>
                  <a:pt x="588" y="34"/>
                  <a:pt x="588" y="34"/>
                </a:cubicBezTo>
                <a:cubicBezTo>
                  <a:pt x="587" y="34"/>
                  <a:pt x="588" y="35"/>
                  <a:pt x="587" y="35"/>
                </a:cubicBezTo>
                <a:cubicBezTo>
                  <a:pt x="587" y="36"/>
                  <a:pt x="587" y="36"/>
                  <a:pt x="588" y="36"/>
                </a:cubicBezTo>
                <a:cubicBezTo>
                  <a:pt x="587" y="37"/>
                  <a:pt x="587" y="36"/>
                  <a:pt x="587" y="36"/>
                </a:cubicBezTo>
                <a:cubicBezTo>
                  <a:pt x="587" y="38"/>
                  <a:pt x="587" y="41"/>
                  <a:pt x="588" y="42"/>
                </a:cubicBezTo>
                <a:cubicBezTo>
                  <a:pt x="588" y="42"/>
                  <a:pt x="588" y="42"/>
                  <a:pt x="587" y="42"/>
                </a:cubicBezTo>
                <a:cubicBezTo>
                  <a:pt x="588" y="43"/>
                  <a:pt x="588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89" y="46"/>
                  <a:pt x="589" y="46"/>
                </a:cubicBezTo>
                <a:cubicBezTo>
                  <a:pt x="589" y="46"/>
                  <a:pt x="589" y="47"/>
                  <a:pt x="590" y="47"/>
                </a:cubicBezTo>
                <a:cubicBezTo>
                  <a:pt x="589" y="47"/>
                  <a:pt x="589" y="47"/>
                  <a:pt x="589" y="47"/>
                </a:cubicBezTo>
                <a:cubicBezTo>
                  <a:pt x="589" y="47"/>
                  <a:pt x="590" y="47"/>
                  <a:pt x="590" y="48"/>
                </a:cubicBezTo>
                <a:cubicBezTo>
                  <a:pt x="590" y="48"/>
                  <a:pt x="590" y="48"/>
                  <a:pt x="590" y="48"/>
                </a:cubicBezTo>
                <a:cubicBezTo>
                  <a:pt x="591" y="50"/>
                  <a:pt x="592" y="53"/>
                  <a:pt x="594" y="54"/>
                </a:cubicBezTo>
                <a:cubicBezTo>
                  <a:pt x="595" y="54"/>
                  <a:pt x="594" y="55"/>
                  <a:pt x="594" y="55"/>
                </a:cubicBezTo>
                <a:cubicBezTo>
                  <a:pt x="596" y="56"/>
                  <a:pt x="597" y="58"/>
                  <a:pt x="600" y="59"/>
                </a:cubicBezTo>
                <a:cubicBezTo>
                  <a:pt x="601" y="60"/>
                  <a:pt x="602" y="59"/>
                  <a:pt x="602" y="59"/>
                </a:cubicBezTo>
                <a:close/>
                <a:moveTo>
                  <a:pt x="602" y="61"/>
                </a:moveTo>
                <a:cubicBezTo>
                  <a:pt x="603" y="60"/>
                  <a:pt x="602" y="60"/>
                  <a:pt x="602" y="60"/>
                </a:cubicBezTo>
                <a:cubicBezTo>
                  <a:pt x="602" y="60"/>
                  <a:pt x="602" y="60"/>
                  <a:pt x="602" y="61"/>
                </a:cubicBezTo>
                <a:close/>
                <a:moveTo>
                  <a:pt x="613" y="60"/>
                </a:move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3" y="60"/>
                </a:cubicBezTo>
                <a:close/>
                <a:moveTo>
                  <a:pt x="616" y="59"/>
                </a:moveTo>
                <a:cubicBezTo>
                  <a:pt x="616" y="59"/>
                  <a:pt x="616" y="58"/>
                  <a:pt x="616" y="58"/>
                </a:cubicBezTo>
                <a:lnTo>
                  <a:pt x="616" y="59"/>
                </a:lnTo>
                <a:close/>
                <a:moveTo>
                  <a:pt x="619" y="57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7"/>
                  <a:pt x="619" y="57"/>
                </a:cubicBezTo>
                <a:close/>
                <a:moveTo>
                  <a:pt x="619" y="56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6"/>
                  <a:pt x="619" y="56"/>
                </a:cubicBezTo>
                <a:close/>
                <a:moveTo>
                  <a:pt x="623" y="50"/>
                </a:moveTo>
                <a:cubicBezTo>
                  <a:pt x="623" y="51"/>
                  <a:pt x="623" y="51"/>
                  <a:pt x="623" y="51"/>
                </a:cubicBezTo>
                <a:cubicBezTo>
                  <a:pt x="623" y="51"/>
                  <a:pt x="623" y="51"/>
                  <a:pt x="623" y="50"/>
                </a:cubicBezTo>
                <a:close/>
                <a:moveTo>
                  <a:pt x="624" y="48"/>
                </a:move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lose/>
                <a:moveTo>
                  <a:pt x="631" y="3"/>
                </a:moveTo>
                <a:cubicBezTo>
                  <a:pt x="631" y="3"/>
                  <a:pt x="631" y="3"/>
                  <a:pt x="631" y="3"/>
                </a:cubicBezTo>
                <a:cubicBezTo>
                  <a:pt x="632" y="3"/>
                  <a:pt x="632" y="3"/>
                  <a:pt x="632" y="3"/>
                </a:cubicBezTo>
                <a:lnTo>
                  <a:pt x="631" y="3"/>
                </a:lnTo>
                <a:close/>
                <a:moveTo>
                  <a:pt x="609" y="6"/>
                </a:moveTo>
                <a:cubicBezTo>
                  <a:pt x="609" y="6"/>
                  <a:pt x="609" y="7"/>
                  <a:pt x="609" y="7"/>
                </a:cubicBezTo>
                <a:cubicBezTo>
                  <a:pt x="609" y="7"/>
                  <a:pt x="609" y="6"/>
                  <a:pt x="609" y="6"/>
                </a:cubicBezTo>
                <a:close/>
                <a:moveTo>
                  <a:pt x="601" y="14"/>
                </a:moveTo>
                <a:cubicBezTo>
                  <a:pt x="600" y="14"/>
                  <a:pt x="600" y="14"/>
                  <a:pt x="600" y="14"/>
                </a:cubicBezTo>
                <a:cubicBezTo>
                  <a:pt x="600" y="14"/>
                  <a:pt x="600" y="14"/>
                  <a:pt x="600" y="14"/>
                </a:cubicBezTo>
                <a:lnTo>
                  <a:pt x="601" y="14"/>
                </a:lnTo>
                <a:close/>
                <a:moveTo>
                  <a:pt x="627" y="4"/>
                </a:moveTo>
                <a:cubicBezTo>
                  <a:pt x="627" y="4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lose/>
                <a:moveTo>
                  <a:pt x="603" y="57"/>
                </a:moveTo>
                <a:cubicBezTo>
                  <a:pt x="602" y="56"/>
                  <a:pt x="602" y="55"/>
                  <a:pt x="602" y="53"/>
                </a:cubicBezTo>
                <a:cubicBezTo>
                  <a:pt x="602" y="53"/>
                  <a:pt x="602" y="52"/>
                  <a:pt x="602" y="52"/>
                </a:cubicBezTo>
                <a:cubicBezTo>
                  <a:pt x="602" y="50"/>
                  <a:pt x="602" y="48"/>
                  <a:pt x="602" y="46"/>
                </a:cubicBezTo>
                <a:cubicBezTo>
                  <a:pt x="602" y="46"/>
                  <a:pt x="602" y="46"/>
                  <a:pt x="601" y="46"/>
                </a:cubicBezTo>
                <a:cubicBezTo>
                  <a:pt x="602" y="46"/>
                  <a:pt x="602" y="46"/>
                  <a:pt x="602" y="46"/>
                </a:cubicBezTo>
                <a:cubicBezTo>
                  <a:pt x="601" y="46"/>
                  <a:pt x="601" y="46"/>
                  <a:pt x="601" y="46"/>
                </a:cubicBezTo>
                <a:cubicBezTo>
                  <a:pt x="601" y="46"/>
                  <a:pt x="602" y="46"/>
                  <a:pt x="602" y="46"/>
                </a:cubicBezTo>
                <a:cubicBezTo>
                  <a:pt x="602" y="45"/>
                  <a:pt x="602" y="45"/>
                  <a:pt x="602" y="44"/>
                </a:cubicBezTo>
                <a:cubicBezTo>
                  <a:pt x="601" y="44"/>
                  <a:pt x="602" y="44"/>
                  <a:pt x="601" y="44"/>
                </a:cubicBezTo>
                <a:cubicBezTo>
                  <a:pt x="601" y="44"/>
                  <a:pt x="601" y="44"/>
                  <a:pt x="601" y="44"/>
                </a:cubicBezTo>
                <a:cubicBezTo>
                  <a:pt x="601" y="43"/>
                  <a:pt x="601" y="43"/>
                  <a:pt x="602" y="43"/>
                </a:cubicBezTo>
                <a:cubicBezTo>
                  <a:pt x="602" y="41"/>
                  <a:pt x="602" y="39"/>
                  <a:pt x="603" y="37"/>
                </a:cubicBezTo>
                <a:cubicBezTo>
                  <a:pt x="603" y="35"/>
                  <a:pt x="604" y="34"/>
                  <a:pt x="604" y="32"/>
                </a:cubicBezTo>
                <a:cubicBezTo>
                  <a:pt x="604" y="31"/>
                  <a:pt x="604" y="31"/>
                  <a:pt x="604" y="30"/>
                </a:cubicBezTo>
                <a:cubicBezTo>
                  <a:pt x="604" y="30"/>
                  <a:pt x="604" y="30"/>
                  <a:pt x="604" y="30"/>
                </a:cubicBezTo>
                <a:cubicBezTo>
                  <a:pt x="604" y="30"/>
                  <a:pt x="604" y="30"/>
                  <a:pt x="605" y="30"/>
                </a:cubicBezTo>
                <a:cubicBezTo>
                  <a:pt x="604" y="30"/>
                  <a:pt x="605" y="30"/>
                  <a:pt x="604" y="30"/>
                </a:cubicBezTo>
                <a:cubicBezTo>
                  <a:pt x="604" y="29"/>
                  <a:pt x="605" y="30"/>
                  <a:pt x="605" y="29"/>
                </a:cubicBezTo>
                <a:cubicBezTo>
                  <a:pt x="605" y="29"/>
                  <a:pt x="604" y="29"/>
                  <a:pt x="605" y="29"/>
                </a:cubicBezTo>
                <a:cubicBezTo>
                  <a:pt x="604" y="29"/>
                  <a:pt x="605" y="29"/>
                  <a:pt x="605" y="29"/>
                </a:cubicBezTo>
                <a:cubicBezTo>
                  <a:pt x="606" y="28"/>
                  <a:pt x="606" y="27"/>
                  <a:pt x="606" y="26"/>
                </a:cubicBezTo>
                <a:cubicBezTo>
                  <a:pt x="606" y="27"/>
                  <a:pt x="606" y="26"/>
                  <a:pt x="606" y="26"/>
                </a:cubicBezTo>
                <a:cubicBezTo>
                  <a:pt x="607" y="27"/>
                  <a:pt x="606" y="26"/>
                  <a:pt x="606" y="26"/>
                </a:cubicBezTo>
                <a:cubicBezTo>
                  <a:pt x="606" y="26"/>
                  <a:pt x="606" y="26"/>
                  <a:pt x="606" y="26"/>
                </a:cubicBezTo>
                <a:cubicBezTo>
                  <a:pt x="607" y="26"/>
                  <a:pt x="607" y="25"/>
                  <a:pt x="607" y="25"/>
                </a:cubicBezTo>
                <a:cubicBezTo>
                  <a:pt x="607" y="25"/>
                  <a:pt x="607" y="25"/>
                  <a:pt x="607" y="25"/>
                </a:cubicBezTo>
                <a:cubicBezTo>
                  <a:pt x="607" y="25"/>
                  <a:pt x="608" y="25"/>
                  <a:pt x="607" y="24"/>
                </a:cubicBezTo>
                <a:cubicBezTo>
                  <a:pt x="608" y="25"/>
                  <a:pt x="608" y="24"/>
                  <a:pt x="608" y="24"/>
                </a:cubicBezTo>
                <a:cubicBezTo>
                  <a:pt x="607" y="24"/>
                  <a:pt x="608" y="24"/>
                  <a:pt x="608" y="23"/>
                </a:cubicBezTo>
                <a:cubicBezTo>
                  <a:pt x="608" y="23"/>
                  <a:pt x="608" y="23"/>
                  <a:pt x="608" y="23"/>
                </a:cubicBezTo>
                <a:cubicBezTo>
                  <a:pt x="609" y="23"/>
                  <a:pt x="609" y="22"/>
                  <a:pt x="610" y="21"/>
                </a:cubicBezTo>
                <a:cubicBezTo>
                  <a:pt x="610" y="20"/>
                  <a:pt x="611" y="20"/>
                  <a:pt x="611" y="20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2" y="19"/>
                </a:cubicBezTo>
                <a:cubicBezTo>
                  <a:pt x="612" y="18"/>
                  <a:pt x="612" y="18"/>
                  <a:pt x="611" y="18"/>
                </a:cubicBezTo>
                <a:cubicBezTo>
                  <a:pt x="612" y="18"/>
                  <a:pt x="612" y="17"/>
                  <a:pt x="613" y="17"/>
                </a:cubicBezTo>
                <a:cubicBezTo>
                  <a:pt x="612" y="17"/>
                  <a:pt x="612" y="17"/>
                  <a:pt x="612" y="17"/>
                </a:cubicBezTo>
                <a:cubicBezTo>
                  <a:pt x="612" y="17"/>
                  <a:pt x="613" y="17"/>
                  <a:pt x="613" y="17"/>
                </a:cubicBezTo>
                <a:cubicBezTo>
                  <a:pt x="613" y="17"/>
                  <a:pt x="613" y="17"/>
                  <a:pt x="613" y="17"/>
                </a:cubicBezTo>
                <a:cubicBezTo>
                  <a:pt x="613" y="17"/>
                  <a:pt x="613" y="16"/>
                  <a:pt x="613" y="16"/>
                </a:cubicBezTo>
                <a:cubicBezTo>
                  <a:pt x="613" y="16"/>
                  <a:pt x="613" y="16"/>
                  <a:pt x="613" y="16"/>
                </a:cubicBezTo>
                <a:cubicBezTo>
                  <a:pt x="614" y="16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4"/>
                  <a:pt x="616" y="14"/>
                  <a:pt x="616" y="1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16" y="12"/>
                  <a:pt x="617" y="12"/>
                  <a:pt x="617" y="11"/>
                </a:cubicBezTo>
                <a:cubicBezTo>
                  <a:pt x="617" y="11"/>
                  <a:pt x="618" y="11"/>
                  <a:pt x="618" y="11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9" y="10"/>
                  <a:pt x="619" y="10"/>
                  <a:pt x="619" y="9"/>
                </a:cubicBezTo>
                <a:cubicBezTo>
                  <a:pt x="619" y="10"/>
                  <a:pt x="619" y="10"/>
                  <a:pt x="619" y="10"/>
                </a:cubicBezTo>
                <a:cubicBezTo>
                  <a:pt x="619" y="9"/>
                  <a:pt x="619" y="9"/>
                  <a:pt x="620" y="9"/>
                </a:cubicBezTo>
                <a:cubicBezTo>
                  <a:pt x="620" y="9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1" y="8"/>
                  <a:pt x="621" y="8"/>
                  <a:pt x="622" y="7"/>
                </a:cubicBezTo>
                <a:cubicBezTo>
                  <a:pt x="622" y="7"/>
                  <a:pt x="622" y="7"/>
                  <a:pt x="623" y="7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4" y="6"/>
                  <a:pt x="624" y="6"/>
                </a:cubicBezTo>
                <a:cubicBezTo>
                  <a:pt x="624" y="6"/>
                  <a:pt x="624" y="5"/>
                  <a:pt x="624" y="5"/>
                </a:cubicBezTo>
                <a:cubicBezTo>
                  <a:pt x="625" y="5"/>
                  <a:pt x="625" y="5"/>
                  <a:pt x="625" y="5"/>
                </a:cubicBezTo>
                <a:cubicBezTo>
                  <a:pt x="625" y="5"/>
                  <a:pt x="624" y="5"/>
                  <a:pt x="624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5"/>
                  <a:pt x="625" y="5"/>
                </a:cubicBezTo>
                <a:cubicBezTo>
                  <a:pt x="625" y="5"/>
                  <a:pt x="625" y="4"/>
                  <a:pt x="625" y="5"/>
                </a:cubicBezTo>
                <a:cubicBezTo>
                  <a:pt x="626" y="5"/>
                  <a:pt x="626" y="5"/>
                  <a:pt x="626" y="4"/>
                </a:cubicBezTo>
                <a:cubicBezTo>
                  <a:pt x="626" y="4"/>
                  <a:pt x="626" y="4"/>
                  <a:pt x="626" y="5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5" y="3"/>
                  <a:pt x="625" y="3"/>
                  <a:pt x="625" y="3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4" y="3"/>
                  <a:pt x="624" y="3"/>
                  <a:pt x="624" y="3"/>
                </a:cubicBezTo>
                <a:cubicBezTo>
                  <a:pt x="625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3" y="3"/>
                </a:cubicBezTo>
                <a:cubicBezTo>
                  <a:pt x="623" y="4"/>
                  <a:pt x="623" y="4"/>
                  <a:pt x="623" y="4"/>
                </a:cubicBezTo>
                <a:cubicBezTo>
                  <a:pt x="622" y="4"/>
                  <a:pt x="622" y="5"/>
                  <a:pt x="622" y="5"/>
                </a:cubicBezTo>
                <a:cubicBezTo>
                  <a:pt x="622" y="5"/>
                  <a:pt x="622" y="4"/>
                  <a:pt x="622" y="5"/>
                </a:cubicBezTo>
                <a:cubicBezTo>
                  <a:pt x="622" y="4"/>
                  <a:pt x="621" y="4"/>
                  <a:pt x="621" y="4"/>
                </a:cubicBezTo>
                <a:cubicBezTo>
                  <a:pt x="622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2" y="4"/>
                  <a:pt x="621" y="4"/>
                  <a:pt x="622" y="5"/>
                </a:cubicBezTo>
                <a:cubicBezTo>
                  <a:pt x="621" y="5"/>
                  <a:pt x="621" y="5"/>
                  <a:pt x="621" y="5"/>
                </a:cubicBezTo>
                <a:cubicBezTo>
                  <a:pt x="621" y="5"/>
                  <a:pt x="621" y="5"/>
                  <a:pt x="620" y="5"/>
                </a:cubicBezTo>
                <a:cubicBezTo>
                  <a:pt x="621" y="5"/>
                  <a:pt x="620" y="5"/>
                  <a:pt x="620" y="6"/>
                </a:cubicBezTo>
                <a:cubicBezTo>
                  <a:pt x="620" y="6"/>
                  <a:pt x="620" y="6"/>
                  <a:pt x="621" y="6"/>
                </a:cubicBezTo>
                <a:cubicBezTo>
                  <a:pt x="621" y="6"/>
                  <a:pt x="621" y="6"/>
                  <a:pt x="620" y="6"/>
                </a:cubicBezTo>
                <a:cubicBezTo>
                  <a:pt x="620" y="6"/>
                  <a:pt x="620" y="6"/>
                  <a:pt x="620" y="6"/>
                </a:cubicBezTo>
                <a:cubicBezTo>
                  <a:pt x="619" y="5"/>
                  <a:pt x="620" y="6"/>
                  <a:pt x="620" y="5"/>
                </a:cubicBezTo>
                <a:cubicBezTo>
                  <a:pt x="620" y="5"/>
                  <a:pt x="620" y="4"/>
                  <a:pt x="620" y="5"/>
                </a:cubicBezTo>
                <a:cubicBezTo>
                  <a:pt x="620" y="4"/>
                  <a:pt x="620" y="5"/>
                  <a:pt x="620" y="4"/>
                </a:cubicBezTo>
                <a:cubicBezTo>
                  <a:pt x="620" y="4"/>
                  <a:pt x="620" y="5"/>
                  <a:pt x="619" y="5"/>
                </a:cubicBezTo>
                <a:cubicBezTo>
                  <a:pt x="620" y="5"/>
                  <a:pt x="620" y="5"/>
                  <a:pt x="620" y="5"/>
                </a:cubicBezTo>
                <a:cubicBezTo>
                  <a:pt x="620" y="6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9" y="6"/>
                  <a:pt x="619" y="5"/>
                </a:cubicBezTo>
                <a:cubicBezTo>
                  <a:pt x="619" y="6"/>
                  <a:pt x="619" y="6"/>
                  <a:pt x="618" y="6"/>
                </a:cubicBezTo>
                <a:cubicBezTo>
                  <a:pt x="619" y="6"/>
                  <a:pt x="619" y="6"/>
                  <a:pt x="619" y="6"/>
                </a:cubicBezTo>
                <a:cubicBezTo>
                  <a:pt x="619" y="6"/>
                  <a:pt x="619" y="6"/>
                  <a:pt x="619" y="7"/>
                </a:cubicBezTo>
                <a:cubicBezTo>
                  <a:pt x="619" y="7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6"/>
                  <a:pt x="618" y="6"/>
                  <a:pt x="618" y="5"/>
                </a:cubicBezTo>
                <a:cubicBezTo>
                  <a:pt x="618" y="5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7"/>
                  <a:pt x="618" y="6"/>
                  <a:pt x="617" y="6"/>
                </a:cubicBezTo>
                <a:cubicBezTo>
                  <a:pt x="618" y="6"/>
                  <a:pt x="618" y="7"/>
                  <a:pt x="618" y="7"/>
                </a:cubicBezTo>
                <a:cubicBezTo>
                  <a:pt x="618" y="8"/>
                  <a:pt x="618" y="8"/>
                  <a:pt x="618" y="8"/>
                </a:cubicBezTo>
                <a:cubicBezTo>
                  <a:pt x="618" y="7"/>
                  <a:pt x="618" y="8"/>
                  <a:pt x="618" y="7"/>
                </a:cubicBezTo>
                <a:cubicBezTo>
                  <a:pt x="618" y="7"/>
                  <a:pt x="618" y="7"/>
                  <a:pt x="618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6"/>
                  <a:pt x="617" y="6"/>
                  <a:pt x="617" y="6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7"/>
                  <a:pt x="615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5" y="7"/>
                  <a:pt x="615" y="7"/>
                </a:cubicBezTo>
                <a:cubicBezTo>
                  <a:pt x="616" y="7"/>
                  <a:pt x="615" y="8"/>
                  <a:pt x="615" y="8"/>
                </a:cubicBezTo>
                <a:cubicBezTo>
                  <a:pt x="615" y="7"/>
                  <a:pt x="615" y="7"/>
                  <a:pt x="615" y="7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8"/>
                  <a:pt x="615" y="8"/>
                  <a:pt x="615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5" y="8"/>
                  <a:pt x="615" y="8"/>
                  <a:pt x="615" y="9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5" y="8"/>
                  <a:pt x="615" y="9"/>
                  <a:pt x="615" y="9"/>
                </a:cubicBezTo>
                <a:cubicBezTo>
                  <a:pt x="615" y="9"/>
                  <a:pt x="614" y="8"/>
                  <a:pt x="614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10"/>
                  <a:pt x="614" y="9"/>
                  <a:pt x="614" y="9"/>
                </a:cubicBezTo>
                <a:cubicBezTo>
                  <a:pt x="614" y="9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1"/>
                </a:cubicBezTo>
                <a:cubicBezTo>
                  <a:pt x="614" y="11"/>
                  <a:pt x="615" y="11"/>
                  <a:pt x="615" y="11"/>
                </a:cubicBezTo>
                <a:cubicBezTo>
                  <a:pt x="614" y="12"/>
                  <a:pt x="615" y="11"/>
                  <a:pt x="614" y="11"/>
                </a:cubicBezTo>
                <a:cubicBezTo>
                  <a:pt x="614" y="11"/>
                  <a:pt x="614" y="11"/>
                  <a:pt x="614" y="11"/>
                </a:cubicBezTo>
                <a:cubicBezTo>
                  <a:pt x="614" y="11"/>
                  <a:pt x="614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1"/>
                  <a:pt x="613" y="11"/>
                </a:cubicBezTo>
                <a:cubicBezTo>
                  <a:pt x="613" y="11"/>
                  <a:pt x="613" y="11"/>
                  <a:pt x="613" y="10"/>
                </a:cubicBezTo>
                <a:cubicBezTo>
                  <a:pt x="612" y="10"/>
                  <a:pt x="613" y="11"/>
                  <a:pt x="613" y="11"/>
                </a:cubicBezTo>
                <a:cubicBezTo>
                  <a:pt x="613" y="11"/>
                  <a:pt x="613" y="11"/>
                  <a:pt x="613" y="11"/>
                </a:cubicBezTo>
                <a:cubicBezTo>
                  <a:pt x="612" y="11"/>
                  <a:pt x="612" y="12"/>
                  <a:pt x="612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1" y="13"/>
                  <a:pt x="611" y="13"/>
                </a:cubicBezTo>
                <a:cubicBezTo>
                  <a:pt x="611" y="13"/>
                  <a:pt x="610" y="13"/>
                  <a:pt x="610" y="13"/>
                </a:cubicBezTo>
                <a:cubicBezTo>
                  <a:pt x="610" y="13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09" y="14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8" y="16"/>
                </a:cubicBezTo>
                <a:cubicBezTo>
                  <a:pt x="608" y="16"/>
                  <a:pt x="609" y="16"/>
                  <a:pt x="609" y="16"/>
                </a:cubicBezTo>
                <a:cubicBezTo>
                  <a:pt x="608" y="16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9" y="18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8"/>
                  <a:pt x="608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9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8"/>
                </a:cubicBezTo>
                <a:cubicBezTo>
                  <a:pt x="606" y="18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6" y="19"/>
                  <a:pt x="607" y="19"/>
                  <a:pt x="607" y="19"/>
                </a:cubicBezTo>
                <a:cubicBezTo>
                  <a:pt x="607" y="19"/>
                  <a:pt x="607" y="19"/>
                  <a:pt x="606" y="19"/>
                </a:cubicBezTo>
                <a:cubicBezTo>
                  <a:pt x="606" y="19"/>
                  <a:pt x="606" y="19"/>
                  <a:pt x="606" y="20"/>
                </a:cubicBezTo>
                <a:cubicBezTo>
                  <a:pt x="606" y="20"/>
                  <a:pt x="607" y="19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6" y="20"/>
                  <a:pt x="607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5" y="21"/>
                  <a:pt x="606" y="21"/>
                  <a:pt x="606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6" y="21"/>
                  <a:pt x="605" y="21"/>
                  <a:pt x="606" y="21"/>
                </a:cubicBezTo>
                <a:cubicBezTo>
                  <a:pt x="605" y="21"/>
                  <a:pt x="605" y="22"/>
                  <a:pt x="604" y="22"/>
                </a:cubicBezTo>
                <a:cubicBezTo>
                  <a:pt x="605" y="22"/>
                  <a:pt x="604" y="22"/>
                  <a:pt x="604" y="23"/>
                </a:cubicBezTo>
                <a:cubicBezTo>
                  <a:pt x="604" y="22"/>
                  <a:pt x="604" y="23"/>
                  <a:pt x="604" y="23"/>
                </a:cubicBezTo>
                <a:cubicBezTo>
                  <a:pt x="605" y="23"/>
                  <a:pt x="605" y="23"/>
                  <a:pt x="605" y="23"/>
                </a:cubicBezTo>
                <a:cubicBezTo>
                  <a:pt x="604" y="23"/>
                  <a:pt x="605" y="24"/>
                  <a:pt x="604" y="24"/>
                </a:cubicBezTo>
                <a:cubicBezTo>
                  <a:pt x="604" y="24"/>
                  <a:pt x="604" y="23"/>
                  <a:pt x="604" y="23"/>
                </a:cubicBezTo>
                <a:cubicBezTo>
                  <a:pt x="603" y="23"/>
                  <a:pt x="604" y="24"/>
                  <a:pt x="604" y="24"/>
                </a:cubicBezTo>
                <a:cubicBezTo>
                  <a:pt x="604" y="24"/>
                  <a:pt x="604" y="24"/>
                  <a:pt x="604" y="24"/>
                </a:cubicBezTo>
                <a:cubicBezTo>
                  <a:pt x="604" y="24"/>
                  <a:pt x="603" y="24"/>
                  <a:pt x="603" y="24"/>
                </a:cubicBezTo>
                <a:cubicBezTo>
                  <a:pt x="603" y="25"/>
                  <a:pt x="604" y="25"/>
                  <a:pt x="603" y="25"/>
                </a:cubicBezTo>
                <a:cubicBezTo>
                  <a:pt x="603" y="25"/>
                  <a:pt x="603" y="25"/>
                  <a:pt x="603" y="24"/>
                </a:cubicBezTo>
                <a:cubicBezTo>
                  <a:pt x="603" y="25"/>
                  <a:pt x="603" y="25"/>
                  <a:pt x="603" y="25"/>
                </a:cubicBezTo>
                <a:cubicBezTo>
                  <a:pt x="603" y="25"/>
                  <a:pt x="603" y="25"/>
                  <a:pt x="603" y="26"/>
                </a:cubicBezTo>
                <a:cubicBezTo>
                  <a:pt x="603" y="26"/>
                  <a:pt x="602" y="26"/>
                  <a:pt x="603" y="26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3" y="26"/>
                  <a:pt x="603" y="26"/>
                  <a:pt x="603" y="27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2" y="26"/>
                  <a:pt x="602" y="27"/>
                  <a:pt x="602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3" y="27"/>
                  <a:pt x="603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7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2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1"/>
                  <a:pt x="601" y="31"/>
                </a:cubicBezTo>
                <a:cubicBezTo>
                  <a:pt x="601" y="31"/>
                  <a:pt x="600" y="30"/>
                  <a:pt x="601" y="31"/>
                </a:cubicBezTo>
                <a:cubicBezTo>
                  <a:pt x="601" y="31"/>
                  <a:pt x="601" y="31"/>
                  <a:pt x="601" y="32"/>
                </a:cubicBezTo>
                <a:cubicBezTo>
                  <a:pt x="601" y="31"/>
                  <a:pt x="601" y="31"/>
                  <a:pt x="601" y="31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3"/>
                </a:cubicBezTo>
                <a:cubicBezTo>
                  <a:pt x="601" y="33"/>
                  <a:pt x="601" y="32"/>
                  <a:pt x="601" y="32"/>
                </a:cubicBezTo>
                <a:cubicBezTo>
                  <a:pt x="600" y="32"/>
                  <a:pt x="600" y="33"/>
                  <a:pt x="600" y="33"/>
                </a:cubicBezTo>
                <a:cubicBezTo>
                  <a:pt x="600" y="33"/>
                  <a:pt x="601" y="33"/>
                  <a:pt x="601" y="33"/>
                </a:cubicBezTo>
                <a:cubicBezTo>
                  <a:pt x="601" y="33"/>
                  <a:pt x="600" y="33"/>
                  <a:pt x="600" y="33"/>
                </a:cubicBezTo>
                <a:cubicBezTo>
                  <a:pt x="601" y="34"/>
                  <a:pt x="601" y="34"/>
                  <a:pt x="601" y="34"/>
                </a:cubicBezTo>
                <a:cubicBezTo>
                  <a:pt x="601" y="34"/>
                  <a:pt x="601" y="34"/>
                  <a:pt x="600" y="34"/>
                </a:cubicBezTo>
                <a:cubicBezTo>
                  <a:pt x="600" y="34"/>
                  <a:pt x="601" y="34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0" y="35"/>
                  <a:pt x="600" y="35"/>
                </a:cubicBezTo>
                <a:cubicBezTo>
                  <a:pt x="600" y="35"/>
                  <a:pt x="600" y="35"/>
                  <a:pt x="600" y="35"/>
                </a:cubicBezTo>
                <a:cubicBezTo>
                  <a:pt x="600" y="35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7"/>
                  <a:pt x="600" y="37"/>
                </a:cubicBezTo>
                <a:cubicBezTo>
                  <a:pt x="600" y="37"/>
                  <a:pt x="600" y="37"/>
                  <a:pt x="600" y="37"/>
                </a:cubicBezTo>
                <a:cubicBezTo>
                  <a:pt x="600" y="37"/>
                  <a:pt x="599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599" y="38"/>
                  <a:pt x="600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600" y="38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600" y="40"/>
                  <a:pt x="600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1"/>
                  <a:pt x="599" y="43"/>
                  <a:pt x="599" y="44"/>
                </a:cubicBezTo>
                <a:cubicBezTo>
                  <a:pt x="599" y="44"/>
                  <a:pt x="599" y="43"/>
                  <a:pt x="598" y="43"/>
                </a:cubicBezTo>
                <a:cubicBezTo>
                  <a:pt x="599" y="43"/>
                  <a:pt x="599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9" y="45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8" y="45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7"/>
                  <a:pt x="599" y="48"/>
                  <a:pt x="599" y="49"/>
                </a:cubicBezTo>
                <a:cubicBezTo>
                  <a:pt x="599" y="49"/>
                  <a:pt x="599" y="49"/>
                  <a:pt x="599" y="49"/>
                </a:cubicBezTo>
                <a:cubicBezTo>
                  <a:pt x="600" y="49"/>
                  <a:pt x="599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599" y="52"/>
                  <a:pt x="599" y="54"/>
                  <a:pt x="600" y="54"/>
                </a:cubicBezTo>
                <a:cubicBezTo>
                  <a:pt x="600" y="54"/>
                  <a:pt x="600" y="54"/>
                  <a:pt x="600" y="54"/>
                </a:cubicBezTo>
                <a:cubicBezTo>
                  <a:pt x="601" y="55"/>
                  <a:pt x="600" y="56"/>
                  <a:pt x="601" y="57"/>
                </a:cubicBezTo>
                <a:cubicBezTo>
                  <a:pt x="601" y="57"/>
                  <a:pt x="603" y="57"/>
                  <a:pt x="603" y="57"/>
                </a:cubicBezTo>
                <a:close/>
                <a:moveTo>
                  <a:pt x="626" y="3"/>
                </a:moveTo>
                <a:cubicBezTo>
                  <a:pt x="626" y="4"/>
                  <a:pt x="627" y="4"/>
                  <a:pt x="627" y="4"/>
                </a:cubicBezTo>
                <a:cubicBezTo>
                  <a:pt x="627" y="4"/>
                  <a:pt x="627" y="4"/>
                  <a:pt x="626" y="3"/>
                </a:cubicBezTo>
                <a:close/>
                <a:moveTo>
                  <a:pt x="622" y="4"/>
                </a:move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lose/>
                <a:moveTo>
                  <a:pt x="621" y="4"/>
                </a:moveTo>
                <a:cubicBezTo>
                  <a:pt x="621" y="4"/>
                  <a:pt x="621" y="4"/>
                  <a:pt x="621" y="5"/>
                </a:cubicBezTo>
                <a:lnTo>
                  <a:pt x="621" y="4"/>
                </a:lnTo>
                <a:close/>
                <a:moveTo>
                  <a:pt x="619" y="4"/>
                </a:moveTo>
                <a:cubicBezTo>
                  <a:pt x="619" y="4"/>
                  <a:pt x="619" y="5"/>
                  <a:pt x="619" y="5"/>
                </a:cubicBezTo>
                <a:cubicBezTo>
                  <a:pt x="619" y="5"/>
                  <a:pt x="619" y="4"/>
                  <a:pt x="619" y="4"/>
                </a:cubicBezTo>
                <a:close/>
                <a:moveTo>
                  <a:pt x="619" y="5"/>
                </a:move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lose/>
                <a:moveTo>
                  <a:pt x="617" y="6"/>
                </a:moveTo>
                <a:cubicBezTo>
                  <a:pt x="617" y="6"/>
                  <a:pt x="617" y="6"/>
                  <a:pt x="617" y="6"/>
                </a:cubicBezTo>
                <a:cubicBezTo>
                  <a:pt x="617" y="6"/>
                  <a:pt x="617" y="6"/>
                  <a:pt x="617" y="6"/>
                </a:cubicBezTo>
                <a:close/>
                <a:moveTo>
                  <a:pt x="616" y="7"/>
                </a:move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lose/>
                <a:moveTo>
                  <a:pt x="604" y="23"/>
                </a:moveTo>
                <a:cubicBezTo>
                  <a:pt x="604" y="23"/>
                  <a:pt x="604" y="23"/>
                  <a:pt x="604" y="23"/>
                </a:cubicBezTo>
                <a:cubicBezTo>
                  <a:pt x="604" y="23"/>
                  <a:pt x="604" y="23"/>
                  <a:pt x="604" y="23"/>
                </a:cubicBezTo>
                <a:close/>
                <a:moveTo>
                  <a:pt x="600" y="31"/>
                </a:moveTo>
                <a:cubicBezTo>
                  <a:pt x="600" y="31"/>
                  <a:pt x="600" y="31"/>
                  <a:pt x="600" y="31"/>
                </a:cubicBezTo>
                <a:cubicBezTo>
                  <a:pt x="600" y="31"/>
                  <a:pt x="600" y="31"/>
                  <a:pt x="600" y="31"/>
                </a:cubicBezTo>
                <a:close/>
                <a:moveTo>
                  <a:pt x="600" y="36"/>
                </a:move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lose/>
                <a:moveTo>
                  <a:pt x="623" y="37"/>
                </a:moveTo>
                <a:cubicBezTo>
                  <a:pt x="623" y="37"/>
                  <a:pt x="623" y="37"/>
                  <a:pt x="623" y="37"/>
                </a:cubicBezTo>
                <a:cubicBezTo>
                  <a:pt x="623" y="37"/>
                  <a:pt x="623" y="37"/>
                  <a:pt x="623" y="37"/>
                </a:cubicBezTo>
                <a:close/>
                <a:moveTo>
                  <a:pt x="600" y="41"/>
                </a:moveTo>
                <a:cubicBezTo>
                  <a:pt x="600" y="41"/>
                  <a:pt x="601" y="42"/>
                  <a:pt x="601" y="42"/>
                </a:cubicBezTo>
                <a:cubicBezTo>
                  <a:pt x="601" y="42"/>
                  <a:pt x="601" y="42"/>
                  <a:pt x="601" y="42"/>
                </a:cubicBezTo>
                <a:cubicBezTo>
                  <a:pt x="602" y="43"/>
                  <a:pt x="603" y="44"/>
                  <a:pt x="604" y="44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5" y="44"/>
                </a:cubicBezTo>
                <a:cubicBezTo>
                  <a:pt x="605" y="43"/>
                  <a:pt x="605" y="44"/>
                  <a:pt x="605" y="43"/>
                </a:cubicBezTo>
                <a:cubicBezTo>
                  <a:pt x="605" y="43"/>
                  <a:pt x="605" y="43"/>
                  <a:pt x="605" y="43"/>
                </a:cubicBezTo>
                <a:cubicBezTo>
                  <a:pt x="605" y="43"/>
                  <a:pt x="605" y="43"/>
                  <a:pt x="605" y="44"/>
                </a:cubicBezTo>
                <a:cubicBezTo>
                  <a:pt x="606" y="44"/>
                  <a:pt x="607" y="44"/>
                  <a:pt x="608" y="44"/>
                </a:cubicBezTo>
                <a:cubicBezTo>
                  <a:pt x="608" y="44"/>
                  <a:pt x="609" y="44"/>
                  <a:pt x="610" y="44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4" y="43"/>
                  <a:pt x="614" y="43"/>
                </a:cubicBezTo>
                <a:cubicBezTo>
                  <a:pt x="614" y="43"/>
                  <a:pt x="614" y="43"/>
                  <a:pt x="614" y="43"/>
                </a:cubicBezTo>
                <a:cubicBezTo>
                  <a:pt x="614" y="43"/>
                  <a:pt x="615" y="43"/>
                  <a:pt x="615" y="43"/>
                </a:cubicBezTo>
                <a:cubicBezTo>
                  <a:pt x="615" y="42"/>
                  <a:pt x="616" y="43"/>
                  <a:pt x="616" y="43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2"/>
                  <a:pt x="616" y="42"/>
                  <a:pt x="616" y="43"/>
                </a:cubicBezTo>
                <a:cubicBezTo>
                  <a:pt x="616" y="42"/>
                  <a:pt x="616" y="43"/>
                  <a:pt x="616" y="42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3"/>
                  <a:pt x="616" y="42"/>
                  <a:pt x="617" y="42"/>
                </a:cubicBezTo>
                <a:cubicBezTo>
                  <a:pt x="616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1"/>
                  <a:pt x="617" y="42"/>
                </a:cubicBezTo>
                <a:cubicBezTo>
                  <a:pt x="617" y="42"/>
                  <a:pt x="617" y="41"/>
                  <a:pt x="618" y="42"/>
                </a:cubicBezTo>
                <a:cubicBezTo>
                  <a:pt x="617" y="41"/>
                  <a:pt x="617" y="41"/>
                  <a:pt x="618" y="41"/>
                </a:cubicBezTo>
                <a:cubicBezTo>
                  <a:pt x="618" y="42"/>
                  <a:pt x="618" y="42"/>
                  <a:pt x="618" y="42"/>
                </a:cubicBezTo>
                <a:cubicBezTo>
                  <a:pt x="618" y="41"/>
                  <a:pt x="618" y="42"/>
                  <a:pt x="618" y="41"/>
                </a:cubicBezTo>
                <a:cubicBezTo>
                  <a:pt x="619" y="41"/>
                  <a:pt x="619" y="41"/>
                  <a:pt x="619" y="41"/>
                </a:cubicBezTo>
                <a:cubicBezTo>
                  <a:pt x="619" y="41"/>
                  <a:pt x="619" y="41"/>
                  <a:pt x="619" y="40"/>
                </a:cubicBezTo>
                <a:cubicBezTo>
                  <a:pt x="619" y="40"/>
                  <a:pt x="620" y="40"/>
                  <a:pt x="620" y="40"/>
                </a:cubicBezTo>
                <a:cubicBezTo>
                  <a:pt x="620" y="40"/>
                  <a:pt x="620" y="40"/>
                  <a:pt x="619" y="40"/>
                </a:cubicBezTo>
                <a:cubicBezTo>
                  <a:pt x="619" y="39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1" y="39"/>
                  <a:pt x="621" y="39"/>
                  <a:pt x="621" y="39"/>
                </a:cubicBezTo>
                <a:cubicBezTo>
                  <a:pt x="621" y="39"/>
                  <a:pt x="621" y="38"/>
                  <a:pt x="621" y="39"/>
                </a:cubicBezTo>
                <a:cubicBezTo>
                  <a:pt x="621" y="38"/>
                  <a:pt x="622" y="38"/>
                  <a:pt x="621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8"/>
                  <a:pt x="622" y="38"/>
                </a:cubicBezTo>
                <a:cubicBezTo>
                  <a:pt x="622" y="38"/>
                  <a:pt x="622" y="37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6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1" y="37"/>
                </a:cubicBezTo>
                <a:cubicBezTo>
                  <a:pt x="621" y="37"/>
                  <a:pt x="622" y="37"/>
                  <a:pt x="622" y="37"/>
                </a:cubicBezTo>
                <a:cubicBezTo>
                  <a:pt x="621" y="36"/>
                  <a:pt x="621" y="36"/>
                  <a:pt x="621" y="36"/>
                </a:cubicBezTo>
                <a:cubicBezTo>
                  <a:pt x="622" y="37"/>
                  <a:pt x="621" y="37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6"/>
                  <a:pt x="621" y="37"/>
                  <a:pt x="621" y="37"/>
                </a:cubicBezTo>
                <a:cubicBezTo>
                  <a:pt x="621" y="37"/>
                  <a:pt x="621" y="36"/>
                  <a:pt x="621" y="36"/>
                </a:cubicBezTo>
                <a:cubicBezTo>
                  <a:pt x="621" y="36"/>
                  <a:pt x="621" y="37"/>
                  <a:pt x="621" y="36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7"/>
                  <a:pt x="620" y="37"/>
                  <a:pt x="620" y="37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7"/>
                  <a:pt x="620" y="36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6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8"/>
                  <a:pt x="620" y="38"/>
                  <a:pt x="620" y="38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19" y="36"/>
                  <a:pt x="620" y="37"/>
                  <a:pt x="619" y="36"/>
                </a:cubicBezTo>
                <a:cubicBezTo>
                  <a:pt x="619" y="36"/>
                  <a:pt x="619" y="36"/>
                  <a:pt x="620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20" y="37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8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19" y="38"/>
                  <a:pt x="618" y="36"/>
                  <a:pt x="618" y="36"/>
                </a:cubicBezTo>
                <a:cubicBezTo>
                  <a:pt x="619" y="37"/>
                  <a:pt x="619" y="37"/>
                  <a:pt x="619" y="38"/>
                </a:cubicBezTo>
                <a:cubicBezTo>
                  <a:pt x="619" y="38"/>
                  <a:pt x="619" y="38"/>
                  <a:pt x="619" y="38"/>
                </a:cubicBezTo>
                <a:cubicBezTo>
                  <a:pt x="619" y="37"/>
                  <a:pt x="619" y="38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7" y="37"/>
                  <a:pt x="618" y="37"/>
                  <a:pt x="618" y="37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8" y="37"/>
                  <a:pt x="618" y="37"/>
                  <a:pt x="618" y="38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7" y="37"/>
                  <a:pt x="617" y="36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8"/>
                  <a:pt x="618" y="38"/>
                </a:cubicBezTo>
                <a:cubicBezTo>
                  <a:pt x="617" y="38"/>
                  <a:pt x="618" y="38"/>
                  <a:pt x="617" y="38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7"/>
                  <a:pt x="618" y="38"/>
                  <a:pt x="618" y="38"/>
                </a:cubicBezTo>
                <a:cubicBezTo>
                  <a:pt x="618" y="38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7"/>
                  <a:pt x="617" y="38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6" y="37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5" y="38"/>
                  <a:pt x="615" y="38"/>
                </a:cubicBezTo>
                <a:cubicBezTo>
                  <a:pt x="615" y="38"/>
                  <a:pt x="616" y="39"/>
                  <a:pt x="616" y="39"/>
                </a:cubicBezTo>
                <a:cubicBezTo>
                  <a:pt x="616" y="39"/>
                  <a:pt x="616" y="39"/>
                  <a:pt x="616" y="39"/>
                </a:cubicBezTo>
                <a:cubicBezTo>
                  <a:pt x="616" y="39"/>
                  <a:pt x="615" y="39"/>
                  <a:pt x="615" y="39"/>
                </a:cubicBezTo>
                <a:cubicBezTo>
                  <a:pt x="615" y="38"/>
                  <a:pt x="615" y="38"/>
                  <a:pt x="615" y="38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9"/>
                  <a:pt x="615" y="39"/>
                  <a:pt x="615" y="39"/>
                </a:cubicBezTo>
                <a:cubicBezTo>
                  <a:pt x="615" y="40"/>
                  <a:pt x="615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40"/>
                  <a:pt x="613" y="40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40"/>
                  <a:pt x="613" y="39"/>
                  <a:pt x="613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3" y="39"/>
                  <a:pt x="613" y="40"/>
                  <a:pt x="613" y="39"/>
                </a:cubicBezTo>
                <a:cubicBezTo>
                  <a:pt x="613" y="40"/>
                  <a:pt x="613" y="39"/>
                  <a:pt x="613" y="40"/>
                </a:cubicBezTo>
                <a:cubicBezTo>
                  <a:pt x="612" y="39"/>
                  <a:pt x="613" y="40"/>
                  <a:pt x="612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2" y="40"/>
                  <a:pt x="613" y="41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39"/>
                  <a:pt x="612" y="40"/>
                  <a:pt x="612" y="39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39"/>
                </a:cubicBezTo>
                <a:cubicBezTo>
                  <a:pt x="612" y="39"/>
                  <a:pt x="612" y="40"/>
                  <a:pt x="612" y="40"/>
                </a:cubicBezTo>
                <a:cubicBezTo>
                  <a:pt x="612" y="39"/>
                  <a:pt x="612" y="40"/>
                  <a:pt x="611" y="39"/>
                </a:cubicBezTo>
                <a:cubicBezTo>
                  <a:pt x="611" y="40"/>
                  <a:pt x="611" y="39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39"/>
                  <a:pt x="611" y="39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1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09" y="40"/>
                  <a:pt x="609" y="40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0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2"/>
                </a:cubicBezTo>
                <a:cubicBezTo>
                  <a:pt x="609" y="42"/>
                  <a:pt x="608" y="42"/>
                  <a:pt x="608" y="42"/>
                </a:cubicBezTo>
                <a:cubicBezTo>
                  <a:pt x="608" y="42"/>
                  <a:pt x="608" y="42"/>
                  <a:pt x="608" y="42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2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6" y="41"/>
                  <a:pt x="606" y="41"/>
                </a:cubicBezTo>
                <a:cubicBezTo>
                  <a:pt x="606" y="41"/>
                  <a:pt x="606" y="41"/>
                  <a:pt x="606" y="41"/>
                </a:cubicBezTo>
                <a:cubicBezTo>
                  <a:pt x="606" y="41"/>
                  <a:pt x="606" y="41"/>
                  <a:pt x="605" y="41"/>
                </a:cubicBezTo>
                <a:cubicBezTo>
                  <a:pt x="605" y="40"/>
                  <a:pt x="605" y="41"/>
                  <a:pt x="605" y="40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1"/>
                  <a:pt x="605" y="41"/>
                  <a:pt x="605" y="41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0"/>
                  <a:pt x="604" y="41"/>
                  <a:pt x="605" y="40"/>
                </a:cubicBezTo>
                <a:cubicBezTo>
                  <a:pt x="604" y="40"/>
                  <a:pt x="604" y="41"/>
                  <a:pt x="604" y="41"/>
                </a:cubicBezTo>
                <a:cubicBezTo>
                  <a:pt x="604" y="40"/>
                  <a:pt x="604" y="40"/>
                  <a:pt x="604" y="40"/>
                </a:cubicBezTo>
                <a:cubicBezTo>
                  <a:pt x="604" y="41"/>
                  <a:pt x="604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2" y="41"/>
                  <a:pt x="602" y="41"/>
                </a:cubicBezTo>
                <a:cubicBezTo>
                  <a:pt x="602" y="41"/>
                  <a:pt x="602" y="41"/>
                  <a:pt x="602" y="41"/>
                </a:cubicBezTo>
                <a:cubicBezTo>
                  <a:pt x="602" y="40"/>
                  <a:pt x="602" y="39"/>
                  <a:pt x="601" y="40"/>
                </a:cubicBezTo>
                <a:cubicBezTo>
                  <a:pt x="601" y="40"/>
                  <a:pt x="602" y="40"/>
                  <a:pt x="602" y="40"/>
                </a:cubicBezTo>
                <a:cubicBezTo>
                  <a:pt x="601" y="40"/>
                  <a:pt x="601" y="39"/>
                  <a:pt x="600" y="40"/>
                </a:cubicBezTo>
                <a:cubicBezTo>
                  <a:pt x="600" y="40"/>
                  <a:pt x="600" y="41"/>
                  <a:pt x="600" y="41"/>
                </a:cubicBezTo>
                <a:close/>
                <a:moveTo>
                  <a:pt x="622" y="37"/>
                </a:moveTo>
                <a:cubicBezTo>
                  <a:pt x="623" y="37"/>
                  <a:pt x="623" y="37"/>
                  <a:pt x="623" y="37"/>
                </a:cubicBezTo>
                <a:lnTo>
                  <a:pt x="622" y="37"/>
                </a:ln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lnTo>
                  <a:pt x="618" y="36"/>
                </a:lnTo>
                <a:close/>
                <a:moveTo>
                  <a:pt x="612" y="40"/>
                </a:moveTo>
                <a:cubicBezTo>
                  <a:pt x="612" y="39"/>
                  <a:pt x="612" y="39"/>
                  <a:pt x="612" y="39"/>
                </a:cubicBezTo>
                <a:cubicBezTo>
                  <a:pt x="612" y="39"/>
                  <a:pt x="612" y="39"/>
                  <a:pt x="612" y="39"/>
                </a:cubicBezTo>
                <a:lnTo>
                  <a:pt x="612" y="40"/>
                </a:lnTo>
                <a:close/>
                <a:moveTo>
                  <a:pt x="610" y="40"/>
                </a:move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lose/>
                <a:moveTo>
                  <a:pt x="608" y="41"/>
                </a:move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lose/>
                <a:moveTo>
                  <a:pt x="617" y="49"/>
                </a:moveTo>
                <a:cubicBezTo>
                  <a:pt x="617" y="49"/>
                  <a:pt x="617" y="49"/>
                  <a:pt x="617" y="49"/>
                </a:cubicBezTo>
                <a:cubicBezTo>
                  <a:pt x="617" y="49"/>
                  <a:pt x="617" y="49"/>
                  <a:pt x="617" y="49"/>
                </a:cubicBezTo>
                <a:close/>
                <a:moveTo>
                  <a:pt x="601" y="56"/>
                </a:moveTo>
                <a:cubicBezTo>
                  <a:pt x="602" y="55"/>
                  <a:pt x="602" y="56"/>
                  <a:pt x="602" y="57"/>
                </a:cubicBezTo>
                <a:cubicBezTo>
                  <a:pt x="602" y="56"/>
                  <a:pt x="603" y="56"/>
                  <a:pt x="603" y="57"/>
                </a:cubicBezTo>
                <a:cubicBezTo>
                  <a:pt x="603" y="57"/>
                  <a:pt x="604" y="58"/>
                  <a:pt x="604" y="57"/>
                </a:cubicBezTo>
                <a:cubicBezTo>
                  <a:pt x="604" y="57"/>
                  <a:pt x="604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6" y="57"/>
                  <a:pt x="606" y="57"/>
                  <a:pt x="606" y="57"/>
                </a:cubicBezTo>
                <a:cubicBezTo>
                  <a:pt x="606" y="58"/>
                  <a:pt x="607" y="57"/>
                  <a:pt x="608" y="57"/>
                </a:cubicBezTo>
                <a:cubicBezTo>
                  <a:pt x="608" y="57"/>
                  <a:pt x="609" y="57"/>
                  <a:pt x="609" y="56"/>
                </a:cubicBezTo>
                <a:cubicBezTo>
                  <a:pt x="609" y="56"/>
                  <a:pt x="609" y="56"/>
                  <a:pt x="609" y="55"/>
                </a:cubicBezTo>
                <a:cubicBezTo>
                  <a:pt x="609" y="56"/>
                  <a:pt x="609" y="56"/>
                  <a:pt x="609" y="56"/>
                </a:cubicBezTo>
                <a:cubicBezTo>
                  <a:pt x="609" y="55"/>
                  <a:pt x="609" y="56"/>
                  <a:pt x="610" y="56"/>
                </a:cubicBezTo>
                <a:cubicBezTo>
                  <a:pt x="610" y="56"/>
                  <a:pt x="610" y="56"/>
                  <a:pt x="610" y="55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0" y="56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1" y="56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5"/>
                  <a:pt x="611" y="55"/>
                  <a:pt x="611" y="56"/>
                </a:cubicBezTo>
                <a:cubicBezTo>
                  <a:pt x="611" y="56"/>
                  <a:pt x="611" y="55"/>
                  <a:pt x="611" y="56"/>
                </a:cubicBezTo>
                <a:cubicBezTo>
                  <a:pt x="611" y="56"/>
                  <a:pt x="611" y="56"/>
                  <a:pt x="611" y="56"/>
                </a:cubicBezTo>
                <a:cubicBezTo>
                  <a:pt x="611" y="55"/>
                  <a:pt x="612" y="56"/>
                  <a:pt x="611" y="55"/>
                </a:cubicBezTo>
                <a:cubicBezTo>
                  <a:pt x="612" y="56"/>
                  <a:pt x="612" y="56"/>
                  <a:pt x="612" y="56"/>
                </a:cubicBezTo>
                <a:cubicBezTo>
                  <a:pt x="611" y="55"/>
                  <a:pt x="612" y="56"/>
                  <a:pt x="612" y="55"/>
                </a:cubicBezTo>
                <a:cubicBezTo>
                  <a:pt x="612" y="55"/>
                  <a:pt x="612" y="55"/>
                  <a:pt x="612" y="55"/>
                </a:cubicBezTo>
                <a:cubicBezTo>
                  <a:pt x="612" y="55"/>
                  <a:pt x="613" y="55"/>
                  <a:pt x="613" y="55"/>
                </a:cubicBezTo>
                <a:cubicBezTo>
                  <a:pt x="613" y="55"/>
                  <a:pt x="613" y="55"/>
                  <a:pt x="613" y="55"/>
                </a:cubicBezTo>
                <a:cubicBezTo>
                  <a:pt x="613" y="54"/>
                  <a:pt x="613" y="54"/>
                  <a:pt x="613" y="54"/>
                </a:cubicBezTo>
                <a:cubicBezTo>
                  <a:pt x="613" y="54"/>
                  <a:pt x="613" y="55"/>
                  <a:pt x="613" y="55"/>
                </a:cubicBezTo>
                <a:cubicBezTo>
                  <a:pt x="613" y="54"/>
                  <a:pt x="613" y="55"/>
                  <a:pt x="614" y="55"/>
                </a:cubicBezTo>
                <a:cubicBezTo>
                  <a:pt x="614" y="55"/>
                  <a:pt x="614" y="54"/>
                  <a:pt x="613" y="54"/>
                </a:cubicBezTo>
                <a:cubicBezTo>
                  <a:pt x="614" y="55"/>
                  <a:pt x="614" y="54"/>
                  <a:pt x="614" y="54"/>
                </a:cubicBezTo>
                <a:cubicBezTo>
                  <a:pt x="613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4" y="53"/>
                  <a:pt x="614" y="53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5" y="54"/>
                  <a:pt x="615" y="53"/>
                </a:cubicBezTo>
                <a:cubicBezTo>
                  <a:pt x="615" y="53"/>
                  <a:pt x="615" y="53"/>
                  <a:pt x="615" y="53"/>
                </a:cubicBezTo>
                <a:cubicBezTo>
                  <a:pt x="615" y="53"/>
                  <a:pt x="615" y="53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6" y="52"/>
                  <a:pt x="616" y="52"/>
                </a:cubicBezTo>
                <a:cubicBezTo>
                  <a:pt x="616" y="52"/>
                  <a:pt x="616" y="52"/>
                  <a:pt x="616" y="52"/>
                </a:cubicBezTo>
                <a:cubicBezTo>
                  <a:pt x="616" y="52"/>
                  <a:pt x="615" y="51"/>
                  <a:pt x="616" y="51"/>
                </a:cubicBezTo>
                <a:cubicBezTo>
                  <a:pt x="616" y="51"/>
                  <a:pt x="616" y="51"/>
                  <a:pt x="615" y="51"/>
                </a:cubicBezTo>
                <a:cubicBezTo>
                  <a:pt x="615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0"/>
                  <a:pt x="616" y="51"/>
                  <a:pt x="616" y="50"/>
                </a:cubicBezTo>
                <a:cubicBezTo>
                  <a:pt x="616" y="50"/>
                  <a:pt x="616" y="50"/>
                  <a:pt x="616" y="50"/>
                </a:cubicBezTo>
                <a:cubicBezTo>
                  <a:pt x="616" y="50"/>
                  <a:pt x="616" y="50"/>
                  <a:pt x="617" y="50"/>
                </a:cubicBezTo>
                <a:cubicBezTo>
                  <a:pt x="617" y="50"/>
                  <a:pt x="616" y="50"/>
                  <a:pt x="616" y="50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50"/>
                  <a:pt x="616" y="50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6" y="50"/>
                  <a:pt x="617" y="50"/>
                </a:cubicBezTo>
                <a:cubicBezTo>
                  <a:pt x="617" y="50"/>
                  <a:pt x="617" y="50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7" y="50"/>
                  <a:pt x="617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7" y="49"/>
                  <a:pt x="617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6" y="49"/>
                  <a:pt x="615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8"/>
                </a:cubicBezTo>
                <a:cubicBezTo>
                  <a:pt x="614" y="49"/>
                  <a:pt x="614" y="48"/>
                  <a:pt x="614" y="49"/>
                </a:cubicBezTo>
                <a:cubicBezTo>
                  <a:pt x="614" y="48"/>
                  <a:pt x="614" y="48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5" y="49"/>
                  <a:pt x="614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8"/>
                  <a:pt x="614" y="49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3" y="49"/>
                  <a:pt x="614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3" y="49"/>
                  <a:pt x="613" y="49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9"/>
                  <a:pt x="613" y="49"/>
                  <a:pt x="614" y="49"/>
                </a:cubicBezTo>
                <a:cubicBezTo>
                  <a:pt x="614" y="50"/>
                  <a:pt x="613" y="49"/>
                  <a:pt x="613" y="49"/>
                </a:cubicBezTo>
                <a:cubicBezTo>
                  <a:pt x="614" y="49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50"/>
                  <a:pt x="613" y="49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49"/>
                  <a:pt x="613" y="50"/>
                  <a:pt x="613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49"/>
                  <a:pt x="613" y="50"/>
                  <a:pt x="613" y="50"/>
                </a:cubicBezTo>
                <a:cubicBezTo>
                  <a:pt x="613" y="50"/>
                  <a:pt x="613" y="49"/>
                  <a:pt x="612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2" y="49"/>
                </a:cubicBezTo>
                <a:cubicBezTo>
                  <a:pt x="613" y="50"/>
                  <a:pt x="612" y="49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1"/>
                  <a:pt x="613" y="51"/>
                </a:cubicBezTo>
                <a:cubicBezTo>
                  <a:pt x="613" y="51"/>
                  <a:pt x="614" y="51"/>
                  <a:pt x="614" y="51"/>
                </a:cubicBezTo>
                <a:cubicBezTo>
                  <a:pt x="614" y="51"/>
                  <a:pt x="614" y="51"/>
                  <a:pt x="613" y="51"/>
                </a:cubicBezTo>
                <a:cubicBezTo>
                  <a:pt x="613" y="51"/>
                  <a:pt x="613" y="51"/>
                  <a:pt x="613" y="51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3" y="50"/>
                  <a:pt x="612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0"/>
                  <a:pt x="612" y="51"/>
                </a:cubicBezTo>
                <a:cubicBezTo>
                  <a:pt x="612" y="51"/>
                  <a:pt x="612" y="51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2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1" y="51"/>
                  <a:pt x="612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2" y="52"/>
                  <a:pt x="612" y="52"/>
                </a:cubicBezTo>
                <a:cubicBezTo>
                  <a:pt x="612" y="52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1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0" y="52"/>
                  <a:pt x="611" y="53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1" y="52"/>
                  <a:pt x="610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3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8" y="53"/>
                  <a:pt x="609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5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6" y="54"/>
                  <a:pt x="606" y="55"/>
                  <a:pt x="606" y="54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6" y="55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5" y="54"/>
                </a:cubicBezTo>
                <a:cubicBezTo>
                  <a:pt x="605" y="54"/>
                  <a:pt x="606" y="54"/>
                  <a:pt x="606" y="54"/>
                </a:cubicBezTo>
                <a:cubicBezTo>
                  <a:pt x="606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3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5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4" y="54"/>
                  <a:pt x="604" y="55"/>
                </a:cubicBezTo>
                <a:cubicBezTo>
                  <a:pt x="604" y="54"/>
                  <a:pt x="604" y="54"/>
                  <a:pt x="604" y="54"/>
                </a:cubicBezTo>
                <a:cubicBezTo>
                  <a:pt x="604" y="55"/>
                  <a:pt x="604" y="54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3" y="55"/>
                  <a:pt x="603" y="55"/>
                </a:cubicBezTo>
                <a:cubicBezTo>
                  <a:pt x="603" y="55"/>
                  <a:pt x="603" y="55"/>
                  <a:pt x="603" y="55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2" y="54"/>
                  <a:pt x="603" y="53"/>
                  <a:pt x="602" y="54"/>
                </a:cubicBezTo>
                <a:cubicBezTo>
                  <a:pt x="602" y="54"/>
                  <a:pt x="601" y="56"/>
                  <a:pt x="601" y="56"/>
                </a:cubicBezTo>
                <a:close/>
                <a:moveTo>
                  <a:pt x="616" y="49"/>
                </a:moveTo>
                <a:cubicBezTo>
                  <a:pt x="617" y="49"/>
                  <a:pt x="617" y="49"/>
                  <a:pt x="617" y="49"/>
                </a:cubicBezTo>
                <a:lnTo>
                  <a:pt x="616" y="49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5" y="49"/>
                  <a:pt x="614" y="49"/>
                </a:cubicBez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8"/>
                </a:moveTo>
                <a:cubicBezTo>
                  <a:pt x="613" y="48"/>
                  <a:pt x="613" y="48"/>
                  <a:pt x="613" y="49"/>
                </a:cubicBezTo>
                <a:lnTo>
                  <a:pt x="613" y="48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0" y="52"/>
                </a:move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lose/>
                <a:moveTo>
                  <a:pt x="608" y="52"/>
                </a:move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2"/>
                  <a:pt x="608" y="52"/>
                </a:cubicBezTo>
                <a:close/>
                <a:moveTo>
                  <a:pt x="607" y="54"/>
                </a:move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lose/>
                <a:moveTo>
                  <a:pt x="618" y="26"/>
                </a:move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lose/>
                <a:moveTo>
                  <a:pt x="606" y="26"/>
                </a:moveTo>
                <a:cubicBezTo>
                  <a:pt x="606" y="26"/>
                  <a:pt x="606" y="27"/>
                  <a:pt x="606" y="27"/>
                </a:cubicBezTo>
                <a:cubicBezTo>
                  <a:pt x="606" y="27"/>
                  <a:pt x="606" y="27"/>
                  <a:pt x="606" y="27"/>
                </a:cubicBezTo>
                <a:cubicBezTo>
                  <a:pt x="607" y="28"/>
                  <a:pt x="607" y="29"/>
                  <a:pt x="607" y="29"/>
                </a:cubicBezTo>
                <a:cubicBezTo>
                  <a:pt x="607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7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8" y="28"/>
                  <a:pt x="608" y="29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9" y="29"/>
                  <a:pt x="609" y="29"/>
                  <a:pt x="610" y="29"/>
                </a:cubicBezTo>
                <a:cubicBezTo>
                  <a:pt x="610" y="29"/>
                  <a:pt x="611" y="29"/>
                  <a:pt x="611" y="29"/>
                </a:cubicBezTo>
                <a:cubicBezTo>
                  <a:pt x="611" y="28"/>
                  <a:pt x="611" y="29"/>
                  <a:pt x="611" y="28"/>
                </a:cubicBezTo>
                <a:cubicBezTo>
                  <a:pt x="611" y="28"/>
                  <a:pt x="611" y="28"/>
                  <a:pt x="611" y="28"/>
                </a:cubicBezTo>
                <a:cubicBezTo>
                  <a:pt x="611" y="28"/>
                  <a:pt x="611" y="28"/>
                  <a:pt x="612" y="29"/>
                </a:cubicBezTo>
                <a:cubicBezTo>
                  <a:pt x="612" y="28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9"/>
                  <a:pt x="612" y="29"/>
                </a:cubicBezTo>
                <a:cubicBezTo>
                  <a:pt x="612" y="29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5" y="29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9"/>
                  <a:pt x="615" y="29"/>
                  <a:pt x="615" y="29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9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6" y="29"/>
                  <a:pt x="616" y="28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8"/>
                  <a:pt x="616" y="28"/>
                  <a:pt x="616" y="27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7" y="28"/>
                  <a:pt x="616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6" y="27"/>
                  <a:pt x="616" y="27"/>
                  <a:pt x="617" y="27"/>
                </a:cubicBezTo>
                <a:cubicBezTo>
                  <a:pt x="617" y="27"/>
                  <a:pt x="617" y="27"/>
                  <a:pt x="616" y="26"/>
                </a:cubicBezTo>
                <a:cubicBezTo>
                  <a:pt x="616" y="26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6"/>
                  <a:pt x="617" y="27"/>
                </a:cubicBezTo>
                <a:cubicBezTo>
                  <a:pt x="617" y="26"/>
                  <a:pt x="617" y="27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6"/>
                  <a:pt x="617" y="26"/>
                  <a:pt x="617" y="27"/>
                </a:cubicBezTo>
                <a:cubicBezTo>
                  <a:pt x="618" y="27"/>
                  <a:pt x="617" y="26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6"/>
                  <a:pt x="617" y="25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7" y="26"/>
                  <a:pt x="618" y="26"/>
                </a:cubicBezTo>
                <a:cubicBezTo>
                  <a:pt x="618" y="26"/>
                  <a:pt x="618" y="26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6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6" y="25"/>
                </a:cubicBezTo>
                <a:cubicBezTo>
                  <a:pt x="616" y="25"/>
                  <a:pt x="617" y="25"/>
                  <a:pt x="617" y="25"/>
                </a:cubicBezTo>
                <a:cubicBezTo>
                  <a:pt x="617" y="25"/>
                  <a:pt x="616" y="25"/>
                  <a:pt x="616" y="25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6"/>
                  <a:pt x="616" y="26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4"/>
                  <a:pt x="616" y="25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6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4"/>
                </a:cubicBezTo>
                <a:cubicBezTo>
                  <a:pt x="615" y="24"/>
                  <a:pt x="615" y="24"/>
                  <a:pt x="616" y="24"/>
                </a:cubicBezTo>
                <a:cubicBezTo>
                  <a:pt x="616" y="25"/>
                  <a:pt x="615" y="24"/>
                  <a:pt x="615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5" y="24"/>
                  <a:pt x="615" y="24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4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6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6"/>
                  <a:pt x="614" y="26"/>
                </a:cubicBezTo>
                <a:cubicBezTo>
                  <a:pt x="614" y="26"/>
                  <a:pt x="614" y="25"/>
                  <a:pt x="613" y="25"/>
                </a:cubicBezTo>
                <a:cubicBezTo>
                  <a:pt x="614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6"/>
                  <a:pt x="613" y="25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1" y="26"/>
                  <a:pt x="611" y="26"/>
                </a:cubicBezTo>
                <a:cubicBezTo>
                  <a:pt x="611" y="26"/>
                  <a:pt x="611" y="25"/>
                  <a:pt x="611" y="25"/>
                </a:cubicBezTo>
                <a:cubicBezTo>
                  <a:pt x="611" y="25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7"/>
                  <a:pt x="611" y="27"/>
                </a:cubicBezTo>
                <a:cubicBezTo>
                  <a:pt x="611" y="27"/>
                  <a:pt x="610" y="27"/>
                  <a:pt x="610" y="27"/>
                </a:cubicBezTo>
                <a:cubicBezTo>
                  <a:pt x="611" y="27"/>
                  <a:pt x="610" y="27"/>
                  <a:pt x="611" y="27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7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0" y="26"/>
                  <a:pt x="610" y="27"/>
                </a:cubicBezTo>
                <a:cubicBezTo>
                  <a:pt x="610" y="27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5"/>
                  <a:pt x="609" y="25"/>
                  <a:pt x="609" y="25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5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5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5"/>
                  <a:pt x="608" y="25"/>
                  <a:pt x="607" y="25"/>
                </a:cubicBezTo>
                <a:cubicBezTo>
                  <a:pt x="607" y="25"/>
                  <a:pt x="608" y="25"/>
                  <a:pt x="608" y="25"/>
                </a:cubicBezTo>
                <a:cubicBezTo>
                  <a:pt x="607" y="25"/>
                  <a:pt x="608" y="25"/>
                  <a:pt x="607" y="25"/>
                </a:cubicBezTo>
                <a:cubicBezTo>
                  <a:pt x="607" y="25"/>
                  <a:pt x="606" y="26"/>
                  <a:pt x="606" y="26"/>
                </a:cubicBezTo>
                <a:close/>
                <a:moveTo>
                  <a:pt x="618" y="25"/>
                </a:moveTo>
                <a:cubicBezTo>
                  <a:pt x="618" y="26"/>
                  <a:pt x="618" y="26"/>
                  <a:pt x="618" y="26"/>
                </a:cubicBezTo>
                <a:lnTo>
                  <a:pt x="618" y="25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3"/>
                </a:moveTo>
                <a:cubicBezTo>
                  <a:pt x="615" y="23"/>
                  <a:pt x="615" y="23"/>
                  <a:pt x="616" y="24"/>
                </a:cubicBezTo>
                <a:lnTo>
                  <a:pt x="615" y="23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4"/>
                  <a:pt x="615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lose/>
                <a:moveTo>
                  <a:pt x="613" y="25"/>
                </a:move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lose/>
                <a:moveTo>
                  <a:pt x="611" y="25"/>
                </a:moveTo>
                <a:cubicBezTo>
                  <a:pt x="611" y="25"/>
                  <a:pt x="611" y="25"/>
                  <a:pt x="611" y="25"/>
                </a:cubicBezTo>
                <a:cubicBezTo>
                  <a:pt x="611" y="25"/>
                  <a:pt x="611" y="25"/>
                  <a:pt x="611" y="25"/>
                </a:cubicBezTo>
                <a:close/>
                <a:moveTo>
                  <a:pt x="610" y="26"/>
                </a:moveTo>
                <a:cubicBezTo>
                  <a:pt x="611" y="26"/>
                  <a:pt x="611" y="26"/>
                  <a:pt x="611" y="26"/>
                </a:cubicBezTo>
                <a:cubicBezTo>
                  <a:pt x="610" y="26"/>
                  <a:pt x="610" y="26"/>
                  <a:pt x="610" y="26"/>
                </a:cubicBezTo>
                <a:close/>
                <a:moveTo>
                  <a:pt x="609" y="15"/>
                </a:moveTo>
                <a:cubicBezTo>
                  <a:pt x="610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lose/>
                <a:moveTo>
                  <a:pt x="607" y="8"/>
                </a:moveTo>
                <a:cubicBezTo>
                  <a:pt x="607" y="9"/>
                  <a:pt x="607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9"/>
                  <a:pt x="605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5" y="11"/>
                  <a:pt x="606" y="11"/>
                  <a:pt x="606" y="11"/>
                </a:cubicBezTo>
                <a:cubicBezTo>
                  <a:pt x="606" y="12"/>
                  <a:pt x="606" y="12"/>
                  <a:pt x="606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8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6" y="12"/>
                </a:cubicBezTo>
                <a:cubicBezTo>
                  <a:pt x="607" y="12"/>
                  <a:pt x="607" y="12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6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6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8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8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8" y="14"/>
                  <a:pt x="608" y="15"/>
                  <a:pt x="608" y="14"/>
                </a:cubicBezTo>
                <a:cubicBezTo>
                  <a:pt x="608" y="14"/>
                  <a:pt x="608" y="15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8" y="14"/>
                  <a:pt x="608" y="14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9" y="14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9" y="15"/>
                  <a:pt x="609" y="14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8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10" y="15"/>
                  <a:pt x="609" y="15"/>
                </a:cubicBezTo>
                <a:cubicBezTo>
                  <a:pt x="609" y="15"/>
                  <a:pt x="609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4"/>
                  <a:pt x="610" y="14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0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0" y="14"/>
                  <a:pt x="612" y="13"/>
                  <a:pt x="612" y="13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2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2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2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0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3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09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1" y="11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2"/>
                  <a:pt x="610" y="11"/>
                  <a:pt x="610" y="12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09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8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9" y="10"/>
                  <a:pt x="609" y="10"/>
                  <a:pt x="608" y="9"/>
                </a:cubicBezTo>
                <a:cubicBezTo>
                  <a:pt x="608" y="9"/>
                  <a:pt x="609" y="10"/>
                  <a:pt x="609" y="10"/>
                </a:cubicBezTo>
                <a:cubicBezTo>
                  <a:pt x="608" y="9"/>
                  <a:pt x="609" y="9"/>
                  <a:pt x="608" y="9"/>
                </a:cubicBezTo>
                <a:lnTo>
                  <a:pt x="607" y="8"/>
                </a:lnTo>
                <a:close/>
                <a:moveTo>
                  <a:pt x="610" y="15"/>
                </a:moveTo>
                <a:cubicBezTo>
                  <a:pt x="609" y="15"/>
                  <a:pt x="609" y="15"/>
                  <a:pt x="609" y="15"/>
                </a:cubicBezTo>
                <a:lnTo>
                  <a:pt x="610" y="15"/>
                </a:ln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lnTo>
                  <a:pt x="612" y="13"/>
                </a:ln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lnTo>
                  <a:pt x="612" y="13"/>
                </a:lnTo>
                <a:close/>
                <a:moveTo>
                  <a:pt x="610" y="12"/>
                </a:move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lose/>
                <a:moveTo>
                  <a:pt x="610" y="11"/>
                </a:moveTo>
                <a:cubicBezTo>
                  <a:pt x="610" y="11"/>
                  <a:pt x="610" y="11"/>
                  <a:pt x="610" y="11"/>
                </a:cubicBezTo>
                <a:close/>
                <a:moveTo>
                  <a:pt x="609" y="11"/>
                </a:move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lose/>
                <a:moveTo>
                  <a:pt x="587" y="35"/>
                </a:moveTo>
                <a:cubicBezTo>
                  <a:pt x="587" y="36"/>
                  <a:pt x="586" y="36"/>
                  <a:pt x="586" y="37"/>
                </a:cubicBezTo>
                <a:cubicBezTo>
                  <a:pt x="586" y="37"/>
                  <a:pt x="586" y="37"/>
                  <a:pt x="586" y="37"/>
                </a:cubicBezTo>
                <a:cubicBezTo>
                  <a:pt x="586" y="38"/>
                  <a:pt x="585" y="38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7" y="39"/>
                  <a:pt x="586" y="40"/>
                  <a:pt x="587" y="39"/>
                </a:cubicBezTo>
                <a:cubicBezTo>
                  <a:pt x="587" y="40"/>
                  <a:pt x="587" y="40"/>
                  <a:pt x="587" y="40"/>
                </a:cubicBezTo>
                <a:cubicBezTo>
                  <a:pt x="587" y="40"/>
                  <a:pt x="587" y="40"/>
                  <a:pt x="586" y="40"/>
                </a:cubicBezTo>
                <a:cubicBezTo>
                  <a:pt x="586" y="41"/>
                  <a:pt x="587" y="41"/>
                  <a:pt x="587" y="42"/>
                </a:cubicBezTo>
                <a:cubicBezTo>
                  <a:pt x="587" y="42"/>
                  <a:pt x="588" y="43"/>
                  <a:pt x="588" y="43"/>
                </a:cubicBezTo>
                <a:cubicBezTo>
                  <a:pt x="589" y="43"/>
                  <a:pt x="588" y="43"/>
                  <a:pt x="589" y="43"/>
                </a:cubicBezTo>
                <a:cubicBezTo>
                  <a:pt x="589" y="43"/>
                  <a:pt x="589" y="43"/>
                  <a:pt x="589" y="43"/>
                </a:cubicBezTo>
                <a:cubicBezTo>
                  <a:pt x="589" y="43"/>
                  <a:pt x="589" y="43"/>
                  <a:pt x="589" y="44"/>
                </a:cubicBezTo>
                <a:cubicBezTo>
                  <a:pt x="589" y="43"/>
                  <a:pt x="589" y="44"/>
                  <a:pt x="589" y="43"/>
                </a:cubicBezTo>
                <a:cubicBezTo>
                  <a:pt x="589" y="43"/>
                  <a:pt x="589" y="44"/>
                  <a:pt x="589" y="44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43"/>
                  <a:pt x="589" y="44"/>
                  <a:pt x="588" y="44"/>
                </a:cubicBezTo>
                <a:cubicBezTo>
                  <a:pt x="589" y="44"/>
                  <a:pt x="589" y="44"/>
                  <a:pt x="589" y="45"/>
                </a:cubicBezTo>
                <a:cubicBezTo>
                  <a:pt x="589" y="45"/>
                  <a:pt x="589" y="44"/>
                  <a:pt x="589" y="44"/>
                </a:cubicBezTo>
                <a:cubicBezTo>
                  <a:pt x="589" y="45"/>
                  <a:pt x="590" y="44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90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90" y="45"/>
                  <a:pt x="589" y="45"/>
                  <a:pt x="590" y="45"/>
                </a:cubicBezTo>
                <a:cubicBezTo>
                  <a:pt x="589" y="45"/>
                  <a:pt x="590" y="45"/>
                  <a:pt x="589" y="46"/>
                </a:cubicBezTo>
                <a:cubicBezTo>
                  <a:pt x="590" y="45"/>
                  <a:pt x="589" y="46"/>
                  <a:pt x="590" y="46"/>
                </a:cubicBezTo>
                <a:cubicBezTo>
                  <a:pt x="590" y="46"/>
                  <a:pt x="590" y="46"/>
                  <a:pt x="590" y="46"/>
                </a:cubicBezTo>
                <a:cubicBezTo>
                  <a:pt x="590" y="46"/>
                  <a:pt x="590" y="46"/>
                  <a:pt x="591" y="46"/>
                </a:cubicBezTo>
                <a:cubicBezTo>
                  <a:pt x="591" y="46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2" y="47"/>
                </a:cubicBezTo>
                <a:cubicBezTo>
                  <a:pt x="591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3" y="47"/>
                  <a:pt x="593" y="47"/>
                </a:cubicBezTo>
                <a:cubicBezTo>
                  <a:pt x="592" y="48"/>
                  <a:pt x="593" y="47"/>
                  <a:pt x="593" y="47"/>
                </a:cubicBezTo>
                <a:cubicBezTo>
                  <a:pt x="593" y="47"/>
                  <a:pt x="593" y="47"/>
                  <a:pt x="593" y="47"/>
                </a:cubicBezTo>
                <a:cubicBezTo>
                  <a:pt x="593" y="48"/>
                  <a:pt x="593" y="48"/>
                  <a:pt x="593" y="48"/>
                </a:cubicBezTo>
                <a:cubicBezTo>
                  <a:pt x="593" y="47"/>
                  <a:pt x="593" y="48"/>
                  <a:pt x="594" y="47"/>
                </a:cubicBezTo>
                <a:cubicBezTo>
                  <a:pt x="594" y="48"/>
                  <a:pt x="594" y="48"/>
                  <a:pt x="594" y="48"/>
                </a:cubicBezTo>
                <a:cubicBezTo>
                  <a:pt x="594" y="48"/>
                  <a:pt x="594" y="48"/>
                  <a:pt x="594" y="47"/>
                </a:cubicBezTo>
                <a:cubicBezTo>
                  <a:pt x="594" y="48"/>
                  <a:pt x="595" y="48"/>
                  <a:pt x="595" y="48"/>
                </a:cubicBezTo>
                <a:cubicBezTo>
                  <a:pt x="595" y="48"/>
                  <a:pt x="595" y="48"/>
                  <a:pt x="595" y="47"/>
                </a:cubicBezTo>
                <a:cubicBezTo>
                  <a:pt x="595" y="47"/>
                  <a:pt x="595" y="47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7"/>
                  <a:pt x="595" y="48"/>
                </a:cubicBezTo>
                <a:cubicBezTo>
                  <a:pt x="596" y="47"/>
                  <a:pt x="596" y="47"/>
                  <a:pt x="596" y="47"/>
                </a:cubicBezTo>
                <a:cubicBezTo>
                  <a:pt x="596" y="47"/>
                  <a:pt x="596" y="48"/>
                  <a:pt x="596" y="47"/>
                </a:cubicBezTo>
                <a:cubicBezTo>
                  <a:pt x="596" y="48"/>
                  <a:pt x="596" y="48"/>
                  <a:pt x="596" y="48"/>
                </a:cubicBezTo>
                <a:cubicBezTo>
                  <a:pt x="596" y="48"/>
                  <a:pt x="596" y="48"/>
                  <a:pt x="596" y="47"/>
                </a:cubicBezTo>
                <a:cubicBezTo>
                  <a:pt x="596" y="48"/>
                  <a:pt x="596" y="47"/>
                  <a:pt x="597" y="48"/>
                </a:cubicBezTo>
                <a:cubicBezTo>
                  <a:pt x="597" y="47"/>
                  <a:pt x="597" y="48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7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4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5"/>
                  <a:pt x="597" y="45"/>
                </a:cubicBezTo>
                <a:cubicBezTo>
                  <a:pt x="597" y="45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5"/>
                  <a:pt x="596" y="45"/>
                </a:cubicBezTo>
                <a:cubicBezTo>
                  <a:pt x="596" y="45"/>
                  <a:pt x="596" y="45"/>
                  <a:pt x="597" y="45"/>
                </a:cubicBezTo>
                <a:cubicBezTo>
                  <a:pt x="597" y="44"/>
                  <a:pt x="597" y="44"/>
                  <a:pt x="597" y="45"/>
                </a:cubicBezTo>
                <a:cubicBezTo>
                  <a:pt x="597" y="44"/>
                  <a:pt x="597" y="45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6" y="45"/>
                  <a:pt x="596" y="45"/>
                </a:cubicBezTo>
                <a:cubicBezTo>
                  <a:pt x="597" y="44"/>
                  <a:pt x="596" y="44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4"/>
                  <a:pt x="596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6"/>
                  <a:pt x="596" y="44"/>
                  <a:pt x="596" y="44"/>
                </a:cubicBezTo>
                <a:cubicBezTo>
                  <a:pt x="596" y="45"/>
                  <a:pt x="596" y="45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6" y="44"/>
                  <a:pt x="595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4"/>
                  <a:pt x="596" y="44"/>
                </a:cubicBezTo>
                <a:cubicBezTo>
                  <a:pt x="595" y="44"/>
                  <a:pt x="596" y="43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5"/>
                  <a:pt x="594" y="46"/>
                  <a:pt x="594" y="46"/>
                </a:cubicBezTo>
                <a:cubicBezTo>
                  <a:pt x="594" y="46"/>
                  <a:pt x="594" y="46"/>
                  <a:pt x="595" y="45"/>
                </a:cubicBezTo>
                <a:cubicBezTo>
                  <a:pt x="595" y="45"/>
                  <a:pt x="595" y="45"/>
                  <a:pt x="595" y="45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4" y="44"/>
                </a:cubicBezTo>
                <a:cubicBezTo>
                  <a:pt x="594" y="44"/>
                  <a:pt x="594" y="44"/>
                  <a:pt x="595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5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3" y="45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3" y="44"/>
                  <a:pt x="594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3"/>
                  <a:pt x="593" y="43"/>
                </a:cubicBezTo>
                <a:cubicBezTo>
                  <a:pt x="593" y="44"/>
                  <a:pt x="593" y="43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4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2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2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2" y="44"/>
                  <a:pt x="592" y="44"/>
                  <a:pt x="592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2" y="44"/>
                  <a:pt x="592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3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1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2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1" y="43"/>
                  <a:pt x="591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2" y="42"/>
                  <a:pt x="592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2" y="42"/>
                  <a:pt x="591" y="42"/>
                </a:cubicBezTo>
                <a:cubicBezTo>
                  <a:pt x="592" y="42"/>
                  <a:pt x="591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1"/>
                  <a:pt x="591" y="42"/>
                  <a:pt x="591" y="42"/>
                </a:cubicBezTo>
                <a:cubicBezTo>
                  <a:pt x="591" y="42"/>
                  <a:pt x="591" y="41"/>
                  <a:pt x="591" y="41"/>
                </a:cubicBezTo>
                <a:cubicBezTo>
                  <a:pt x="591" y="41"/>
                  <a:pt x="591" y="41"/>
                  <a:pt x="591" y="42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0" y="41"/>
                </a:cubicBezTo>
                <a:cubicBezTo>
                  <a:pt x="590" y="42"/>
                  <a:pt x="591" y="41"/>
                  <a:pt x="591" y="41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1"/>
                  <a:pt x="590" y="42"/>
                  <a:pt x="590" y="41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1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89" y="41"/>
                </a:cubicBezTo>
                <a:cubicBezTo>
                  <a:pt x="589" y="41"/>
                  <a:pt x="590" y="41"/>
                  <a:pt x="590" y="41"/>
                </a:cubicBezTo>
                <a:cubicBezTo>
                  <a:pt x="590" y="41"/>
                  <a:pt x="590" y="41"/>
                  <a:pt x="590" y="40"/>
                </a:cubicBezTo>
                <a:cubicBezTo>
                  <a:pt x="590" y="40"/>
                  <a:pt x="590" y="40"/>
                  <a:pt x="590" y="40"/>
                </a:cubicBezTo>
                <a:cubicBezTo>
                  <a:pt x="590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1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8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8" y="38"/>
                  <a:pt x="589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9" y="37"/>
                  <a:pt x="589" y="36"/>
                  <a:pt x="588" y="36"/>
                </a:cubicBezTo>
                <a:cubicBezTo>
                  <a:pt x="588" y="36"/>
                  <a:pt x="589" y="36"/>
                  <a:pt x="589" y="36"/>
                </a:cubicBezTo>
                <a:cubicBezTo>
                  <a:pt x="588" y="36"/>
                  <a:pt x="589" y="36"/>
                  <a:pt x="588" y="36"/>
                </a:cubicBezTo>
                <a:cubicBezTo>
                  <a:pt x="588" y="35"/>
                  <a:pt x="587" y="35"/>
                  <a:pt x="587" y="35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4"/>
                </a:moveTo>
                <a:cubicBezTo>
                  <a:pt x="597" y="44"/>
                  <a:pt x="597" y="44"/>
                  <a:pt x="597" y="44"/>
                </a:cubicBezTo>
                <a:close/>
                <a:moveTo>
                  <a:pt x="597" y="44"/>
                </a:moveTo>
                <a:cubicBezTo>
                  <a:pt x="597" y="44"/>
                  <a:pt x="597" y="45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2" y="43"/>
                </a:move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lose/>
                <a:moveTo>
                  <a:pt x="591" y="41"/>
                </a:move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1" y="41"/>
                </a:cubicBezTo>
                <a:close/>
                <a:moveTo>
                  <a:pt x="589" y="41"/>
                </a:move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lnTo>
                  <a:pt x="589" y="41"/>
                </a:ln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lose/>
                <a:moveTo>
                  <a:pt x="595" y="19"/>
                </a:moveTo>
                <a:cubicBezTo>
                  <a:pt x="595" y="20"/>
                  <a:pt x="595" y="20"/>
                  <a:pt x="594" y="20"/>
                </a:cubicBezTo>
                <a:cubicBezTo>
                  <a:pt x="594" y="20"/>
                  <a:pt x="594" y="20"/>
                  <a:pt x="594" y="20"/>
                </a:cubicBezTo>
                <a:cubicBezTo>
                  <a:pt x="594" y="21"/>
                  <a:pt x="593" y="21"/>
                  <a:pt x="593" y="22"/>
                </a:cubicBezTo>
                <a:cubicBezTo>
                  <a:pt x="593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3"/>
                  <a:pt x="594" y="23"/>
                  <a:pt x="594" y="23"/>
                </a:cubicBezTo>
                <a:cubicBezTo>
                  <a:pt x="593" y="23"/>
                  <a:pt x="594" y="24"/>
                  <a:pt x="594" y="24"/>
                </a:cubicBezTo>
                <a:cubicBezTo>
                  <a:pt x="594" y="25"/>
                  <a:pt x="594" y="25"/>
                  <a:pt x="595" y="25"/>
                </a:cubicBezTo>
                <a:cubicBezTo>
                  <a:pt x="595" y="25"/>
                  <a:pt x="595" y="26"/>
                  <a:pt x="596" y="25"/>
                </a:cubicBezTo>
                <a:cubicBezTo>
                  <a:pt x="595" y="25"/>
                  <a:pt x="595" y="25"/>
                  <a:pt x="595" y="25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5" y="26"/>
                  <a:pt x="596" y="26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6" y="26"/>
                  <a:pt x="595" y="26"/>
                </a:cubicBezTo>
                <a:cubicBezTo>
                  <a:pt x="596" y="26"/>
                  <a:pt x="595" y="26"/>
                  <a:pt x="595" y="26"/>
                </a:cubicBezTo>
                <a:cubicBezTo>
                  <a:pt x="595" y="26"/>
                  <a:pt x="596" y="26"/>
                  <a:pt x="596" y="27"/>
                </a:cubicBezTo>
                <a:cubicBezTo>
                  <a:pt x="596" y="27"/>
                  <a:pt x="596" y="26"/>
                  <a:pt x="596" y="26"/>
                </a:cubicBezTo>
                <a:cubicBezTo>
                  <a:pt x="595" y="27"/>
                  <a:pt x="596" y="26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5" y="27"/>
                  <a:pt x="596" y="27"/>
                  <a:pt x="596" y="27"/>
                </a:cubicBezTo>
                <a:cubicBezTo>
                  <a:pt x="595" y="27"/>
                  <a:pt x="595" y="27"/>
                  <a:pt x="595" y="27"/>
                </a:cubicBezTo>
                <a:cubicBezTo>
                  <a:pt x="596" y="27"/>
                  <a:pt x="595" y="27"/>
                  <a:pt x="596" y="27"/>
                </a:cubicBezTo>
                <a:cubicBezTo>
                  <a:pt x="595" y="27"/>
                  <a:pt x="596" y="27"/>
                  <a:pt x="595" y="27"/>
                </a:cubicBezTo>
                <a:cubicBezTo>
                  <a:pt x="596" y="27"/>
                  <a:pt x="595" y="28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7" y="28"/>
                  <a:pt x="597" y="28"/>
                  <a:pt x="597" y="28"/>
                </a:cubicBezTo>
                <a:cubicBezTo>
                  <a:pt x="597" y="28"/>
                  <a:pt x="596" y="28"/>
                  <a:pt x="596" y="28"/>
                </a:cubicBezTo>
                <a:cubicBezTo>
                  <a:pt x="597" y="28"/>
                  <a:pt x="596" y="29"/>
                  <a:pt x="596" y="29"/>
                </a:cubicBezTo>
                <a:cubicBezTo>
                  <a:pt x="597" y="29"/>
                  <a:pt x="597" y="29"/>
                  <a:pt x="597" y="28"/>
                </a:cubicBezTo>
                <a:cubicBezTo>
                  <a:pt x="596" y="29"/>
                  <a:pt x="597" y="28"/>
                  <a:pt x="597" y="29"/>
                </a:cubicBezTo>
                <a:cubicBezTo>
                  <a:pt x="597" y="28"/>
                  <a:pt x="597" y="29"/>
                  <a:pt x="597" y="28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7" y="30"/>
                  <a:pt x="598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29"/>
                  <a:pt x="598" y="30"/>
                  <a:pt x="599" y="29"/>
                </a:cubicBezTo>
                <a:cubicBezTo>
                  <a:pt x="599" y="29"/>
                  <a:pt x="598" y="30"/>
                  <a:pt x="599" y="30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29"/>
                  <a:pt x="599" y="30"/>
                </a:cubicBezTo>
                <a:cubicBezTo>
                  <a:pt x="599" y="30"/>
                  <a:pt x="599" y="30"/>
                  <a:pt x="600" y="29"/>
                </a:cubicBezTo>
                <a:cubicBezTo>
                  <a:pt x="600" y="29"/>
                  <a:pt x="599" y="30"/>
                  <a:pt x="600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29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9"/>
                  <a:pt x="602" y="29"/>
                  <a:pt x="602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1" y="29"/>
                  <a:pt x="601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8"/>
                  <a:pt x="601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0" y="29"/>
                  <a:pt x="600" y="29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2" y="27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1" y="28"/>
                  <a:pt x="601" y="27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2" y="27"/>
                  <a:pt x="601" y="27"/>
                </a:cubicBezTo>
                <a:cubicBezTo>
                  <a:pt x="601" y="27"/>
                  <a:pt x="601" y="27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2" y="26"/>
                  <a:pt x="602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2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0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0" y="28"/>
                  <a:pt x="599" y="28"/>
                  <a:pt x="599" y="28"/>
                </a:cubicBezTo>
                <a:cubicBezTo>
                  <a:pt x="599" y="28"/>
                  <a:pt x="599" y="28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0" y="27"/>
                  <a:pt x="601" y="26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0" y="27"/>
                  <a:pt x="601" y="26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1" y="26"/>
                  <a:pt x="600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599" y="27"/>
                  <a:pt x="600" y="26"/>
                  <a:pt x="599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5"/>
                </a:cubicBezTo>
                <a:cubicBezTo>
                  <a:pt x="599" y="25"/>
                  <a:pt x="598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6"/>
                  <a:pt x="598" y="25"/>
                </a:cubicBezTo>
                <a:cubicBezTo>
                  <a:pt x="598" y="25"/>
                  <a:pt x="599" y="25"/>
                  <a:pt x="599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9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4"/>
                  <a:pt x="598" y="25"/>
                  <a:pt x="598" y="24"/>
                </a:cubicBezTo>
                <a:cubicBezTo>
                  <a:pt x="599" y="24"/>
                  <a:pt x="599" y="24"/>
                  <a:pt x="599" y="24"/>
                </a:cubicBezTo>
                <a:cubicBezTo>
                  <a:pt x="599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7" y="24"/>
                  <a:pt x="598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8" y="24"/>
                  <a:pt x="597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6" y="24"/>
                </a:cubicBezTo>
                <a:cubicBezTo>
                  <a:pt x="596" y="24"/>
                  <a:pt x="597" y="24"/>
                  <a:pt x="597" y="24"/>
                </a:cubicBezTo>
                <a:cubicBezTo>
                  <a:pt x="597" y="24"/>
                  <a:pt x="597" y="23"/>
                  <a:pt x="597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6" y="22"/>
                  <a:pt x="597" y="22"/>
                </a:cubicBezTo>
                <a:cubicBezTo>
                  <a:pt x="597" y="22"/>
                  <a:pt x="596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6" y="22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5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0"/>
                </a:cubicBezTo>
                <a:cubicBezTo>
                  <a:pt x="596" y="20"/>
                  <a:pt x="597" y="20"/>
                  <a:pt x="597" y="20"/>
                </a:cubicBezTo>
                <a:cubicBezTo>
                  <a:pt x="596" y="20"/>
                  <a:pt x="597" y="20"/>
                  <a:pt x="596" y="20"/>
                </a:cubicBezTo>
                <a:cubicBezTo>
                  <a:pt x="596" y="20"/>
                  <a:pt x="595" y="19"/>
                  <a:pt x="595" y="19"/>
                </a:cubicBez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lose/>
                <a:moveTo>
                  <a:pt x="602" y="28"/>
                </a:moveTo>
                <a:cubicBezTo>
                  <a:pt x="602" y="28"/>
                  <a:pt x="602" y="28"/>
                  <a:pt x="602" y="28"/>
                </a:cubicBezTo>
                <a:cubicBezTo>
                  <a:pt x="602" y="28"/>
                  <a:pt x="601" y="28"/>
                  <a:pt x="601" y="28"/>
                </a:cubicBezTo>
                <a:lnTo>
                  <a:pt x="602" y="28"/>
                </a:lnTo>
                <a:close/>
                <a:moveTo>
                  <a:pt x="602" y="28"/>
                </a:moveTo>
                <a:cubicBezTo>
                  <a:pt x="602" y="28"/>
                  <a:pt x="602" y="28"/>
                  <a:pt x="601" y="28"/>
                </a:cubicBezTo>
                <a:lnTo>
                  <a:pt x="602" y="28"/>
                </a:lnTo>
                <a:close/>
                <a:moveTo>
                  <a:pt x="602" y="27"/>
                </a:move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1" y="27"/>
                  <a:pt x="602" y="27"/>
                  <a:pt x="602" y="27"/>
                </a:cubicBezTo>
                <a:cubicBezTo>
                  <a:pt x="602" y="26"/>
                  <a:pt x="602" y="27"/>
                  <a:pt x="602" y="27"/>
                </a:cubicBezTo>
                <a:close/>
                <a:moveTo>
                  <a:pt x="601" y="27"/>
                </a:move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lose/>
                <a:moveTo>
                  <a:pt x="599" y="25"/>
                </a:move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lose/>
                <a:moveTo>
                  <a:pt x="598" y="24"/>
                </a:move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lose/>
                <a:moveTo>
                  <a:pt x="597" y="24"/>
                </a:move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lose/>
                <a:moveTo>
                  <a:pt x="658" y="232"/>
                </a:moveTo>
                <a:cubicBezTo>
                  <a:pt x="657" y="232"/>
                  <a:pt x="658" y="232"/>
                  <a:pt x="657" y="232"/>
                </a:cubicBezTo>
                <a:cubicBezTo>
                  <a:pt x="657" y="232"/>
                  <a:pt x="657" y="232"/>
                  <a:pt x="658" y="232"/>
                </a:cubicBezTo>
                <a:close/>
                <a:moveTo>
                  <a:pt x="659" y="232"/>
                </a:moveTo>
                <a:cubicBezTo>
                  <a:pt x="661" y="230"/>
                  <a:pt x="664" y="228"/>
                  <a:pt x="667" y="225"/>
                </a:cubicBezTo>
                <a:cubicBezTo>
                  <a:pt x="668" y="224"/>
                  <a:pt x="669" y="223"/>
                  <a:pt x="670" y="222"/>
                </a:cubicBezTo>
                <a:cubicBezTo>
                  <a:pt x="672" y="218"/>
                  <a:pt x="675" y="212"/>
                  <a:pt x="674" y="207"/>
                </a:cubicBezTo>
                <a:cubicBezTo>
                  <a:pt x="674" y="207"/>
                  <a:pt x="673" y="207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4"/>
                  <a:pt x="672" y="202"/>
                  <a:pt x="672" y="200"/>
                </a:cubicBezTo>
                <a:cubicBezTo>
                  <a:pt x="671" y="200"/>
                  <a:pt x="671" y="199"/>
                  <a:pt x="671" y="199"/>
                </a:cubicBezTo>
                <a:cubicBezTo>
                  <a:pt x="671" y="199"/>
                  <a:pt x="671" y="199"/>
                  <a:pt x="671" y="199"/>
                </a:cubicBezTo>
                <a:cubicBezTo>
                  <a:pt x="670" y="198"/>
                  <a:pt x="670" y="198"/>
                  <a:pt x="670" y="197"/>
                </a:cubicBezTo>
                <a:cubicBezTo>
                  <a:pt x="667" y="192"/>
                  <a:pt x="664" y="188"/>
                  <a:pt x="661" y="184"/>
                </a:cubicBezTo>
                <a:cubicBezTo>
                  <a:pt x="657" y="180"/>
                  <a:pt x="652" y="178"/>
                  <a:pt x="647" y="175"/>
                </a:cubicBezTo>
                <a:cubicBezTo>
                  <a:pt x="646" y="176"/>
                  <a:pt x="645" y="175"/>
                  <a:pt x="644" y="175"/>
                </a:cubicBezTo>
                <a:cubicBezTo>
                  <a:pt x="644" y="175"/>
                  <a:pt x="644" y="175"/>
                  <a:pt x="644" y="175"/>
                </a:cubicBezTo>
                <a:cubicBezTo>
                  <a:pt x="644" y="175"/>
                  <a:pt x="643" y="174"/>
                  <a:pt x="643" y="174"/>
                </a:cubicBezTo>
                <a:cubicBezTo>
                  <a:pt x="643" y="174"/>
                  <a:pt x="642" y="174"/>
                  <a:pt x="642" y="174"/>
                </a:cubicBezTo>
                <a:cubicBezTo>
                  <a:pt x="642" y="174"/>
                  <a:pt x="642" y="173"/>
                  <a:pt x="641" y="173"/>
                </a:cubicBezTo>
                <a:cubicBezTo>
                  <a:pt x="641" y="173"/>
                  <a:pt x="641" y="174"/>
                  <a:pt x="641" y="174"/>
                </a:cubicBezTo>
                <a:cubicBezTo>
                  <a:pt x="640" y="174"/>
                  <a:pt x="641" y="173"/>
                  <a:pt x="640" y="173"/>
                </a:cubicBezTo>
                <a:cubicBezTo>
                  <a:pt x="638" y="172"/>
                  <a:pt x="635" y="172"/>
                  <a:pt x="633" y="171"/>
                </a:cubicBezTo>
                <a:cubicBezTo>
                  <a:pt x="633" y="171"/>
                  <a:pt x="633" y="171"/>
                  <a:pt x="633" y="171"/>
                </a:cubicBezTo>
                <a:cubicBezTo>
                  <a:pt x="633" y="171"/>
                  <a:pt x="632" y="171"/>
                  <a:pt x="632" y="171"/>
                </a:cubicBezTo>
                <a:cubicBezTo>
                  <a:pt x="632" y="171"/>
                  <a:pt x="632" y="171"/>
                  <a:pt x="632" y="171"/>
                </a:cubicBezTo>
                <a:cubicBezTo>
                  <a:pt x="631" y="170"/>
                  <a:pt x="630" y="171"/>
                  <a:pt x="629" y="170"/>
                </a:cubicBezTo>
                <a:cubicBezTo>
                  <a:pt x="629" y="170"/>
                  <a:pt x="629" y="170"/>
                  <a:pt x="629" y="170"/>
                </a:cubicBezTo>
                <a:cubicBezTo>
                  <a:pt x="629" y="170"/>
                  <a:pt x="628" y="170"/>
                  <a:pt x="628" y="170"/>
                </a:cubicBezTo>
                <a:cubicBezTo>
                  <a:pt x="623" y="169"/>
                  <a:pt x="623" y="169"/>
                  <a:pt x="623" y="169"/>
                </a:cubicBezTo>
                <a:cubicBezTo>
                  <a:pt x="626" y="174"/>
                  <a:pt x="626" y="174"/>
                  <a:pt x="626" y="174"/>
                </a:cubicBezTo>
                <a:cubicBezTo>
                  <a:pt x="626" y="174"/>
                  <a:pt x="627" y="175"/>
                  <a:pt x="627" y="175"/>
                </a:cubicBezTo>
                <a:cubicBezTo>
                  <a:pt x="627" y="175"/>
                  <a:pt x="627" y="175"/>
                  <a:pt x="627" y="175"/>
                </a:cubicBezTo>
                <a:cubicBezTo>
                  <a:pt x="628" y="175"/>
                  <a:pt x="628" y="177"/>
                  <a:pt x="629" y="177"/>
                </a:cubicBezTo>
                <a:cubicBezTo>
                  <a:pt x="629" y="177"/>
                  <a:pt x="629" y="177"/>
                  <a:pt x="629" y="177"/>
                </a:cubicBezTo>
                <a:cubicBezTo>
                  <a:pt x="630" y="179"/>
                  <a:pt x="631" y="181"/>
                  <a:pt x="633" y="183"/>
                </a:cubicBezTo>
                <a:cubicBezTo>
                  <a:pt x="634" y="184"/>
                  <a:pt x="634" y="186"/>
                  <a:pt x="634" y="187"/>
                </a:cubicBezTo>
                <a:cubicBezTo>
                  <a:pt x="635" y="188"/>
                  <a:pt x="635" y="187"/>
                  <a:pt x="635" y="188"/>
                </a:cubicBezTo>
                <a:cubicBezTo>
                  <a:pt x="635" y="188"/>
                  <a:pt x="635" y="188"/>
                  <a:pt x="635" y="188"/>
                </a:cubicBezTo>
                <a:cubicBezTo>
                  <a:pt x="635" y="188"/>
                  <a:pt x="635" y="189"/>
                  <a:pt x="635" y="190"/>
                </a:cubicBezTo>
                <a:cubicBezTo>
                  <a:pt x="635" y="190"/>
                  <a:pt x="636" y="191"/>
                  <a:pt x="636" y="190"/>
                </a:cubicBezTo>
                <a:cubicBezTo>
                  <a:pt x="636" y="192"/>
                  <a:pt x="636" y="193"/>
                  <a:pt x="636" y="194"/>
                </a:cubicBezTo>
                <a:cubicBezTo>
                  <a:pt x="637" y="193"/>
                  <a:pt x="637" y="194"/>
                  <a:pt x="637" y="195"/>
                </a:cubicBezTo>
                <a:cubicBezTo>
                  <a:pt x="637" y="195"/>
                  <a:pt x="636" y="195"/>
                  <a:pt x="636" y="195"/>
                </a:cubicBezTo>
                <a:cubicBezTo>
                  <a:pt x="636" y="195"/>
                  <a:pt x="636" y="195"/>
                  <a:pt x="636" y="195"/>
                </a:cubicBezTo>
                <a:cubicBezTo>
                  <a:pt x="636" y="195"/>
                  <a:pt x="637" y="196"/>
                  <a:pt x="636" y="197"/>
                </a:cubicBezTo>
                <a:cubicBezTo>
                  <a:pt x="636" y="197"/>
                  <a:pt x="637" y="197"/>
                  <a:pt x="636" y="198"/>
                </a:cubicBezTo>
                <a:cubicBezTo>
                  <a:pt x="636" y="198"/>
                  <a:pt x="636" y="199"/>
                  <a:pt x="636" y="199"/>
                </a:cubicBezTo>
                <a:cubicBezTo>
                  <a:pt x="636" y="199"/>
                  <a:pt x="636" y="200"/>
                  <a:pt x="636" y="200"/>
                </a:cubicBezTo>
                <a:cubicBezTo>
                  <a:pt x="636" y="200"/>
                  <a:pt x="636" y="200"/>
                  <a:pt x="636" y="200"/>
                </a:cubicBezTo>
                <a:cubicBezTo>
                  <a:pt x="635" y="202"/>
                  <a:pt x="634" y="204"/>
                  <a:pt x="634" y="206"/>
                </a:cubicBezTo>
                <a:cubicBezTo>
                  <a:pt x="633" y="206"/>
                  <a:pt x="633" y="206"/>
                  <a:pt x="633" y="206"/>
                </a:cubicBezTo>
                <a:cubicBezTo>
                  <a:pt x="633" y="209"/>
                  <a:pt x="633" y="211"/>
                  <a:pt x="634" y="213"/>
                </a:cubicBezTo>
                <a:cubicBezTo>
                  <a:pt x="634" y="214"/>
                  <a:pt x="634" y="215"/>
                  <a:pt x="634" y="215"/>
                </a:cubicBezTo>
                <a:cubicBezTo>
                  <a:pt x="635" y="216"/>
                  <a:pt x="635" y="216"/>
                  <a:pt x="635" y="216"/>
                </a:cubicBezTo>
                <a:cubicBezTo>
                  <a:pt x="635" y="217"/>
                  <a:pt x="635" y="217"/>
                  <a:pt x="635" y="217"/>
                </a:cubicBezTo>
                <a:cubicBezTo>
                  <a:pt x="635" y="218"/>
                  <a:pt x="635" y="219"/>
                  <a:pt x="636" y="220"/>
                </a:cubicBezTo>
                <a:cubicBezTo>
                  <a:pt x="636" y="220"/>
                  <a:pt x="636" y="220"/>
                  <a:pt x="636" y="220"/>
                </a:cubicBezTo>
                <a:cubicBezTo>
                  <a:pt x="636" y="220"/>
                  <a:pt x="637" y="221"/>
                  <a:pt x="637" y="222"/>
                </a:cubicBezTo>
                <a:cubicBezTo>
                  <a:pt x="638" y="222"/>
                  <a:pt x="638" y="223"/>
                  <a:pt x="638" y="222"/>
                </a:cubicBezTo>
                <a:cubicBezTo>
                  <a:pt x="639" y="223"/>
                  <a:pt x="638" y="223"/>
                  <a:pt x="638" y="223"/>
                </a:cubicBezTo>
                <a:cubicBezTo>
                  <a:pt x="638" y="223"/>
                  <a:pt x="638" y="223"/>
                  <a:pt x="638" y="223"/>
                </a:cubicBezTo>
                <a:cubicBezTo>
                  <a:pt x="639" y="224"/>
                  <a:pt x="640" y="226"/>
                  <a:pt x="642" y="227"/>
                </a:cubicBezTo>
                <a:cubicBezTo>
                  <a:pt x="642" y="228"/>
                  <a:pt x="643" y="228"/>
                  <a:pt x="644" y="229"/>
                </a:cubicBezTo>
                <a:cubicBezTo>
                  <a:pt x="644" y="229"/>
                  <a:pt x="645" y="230"/>
                  <a:pt x="646" y="230"/>
                </a:cubicBezTo>
                <a:cubicBezTo>
                  <a:pt x="646" y="230"/>
                  <a:pt x="646" y="230"/>
                  <a:pt x="646" y="230"/>
                </a:cubicBezTo>
                <a:cubicBezTo>
                  <a:pt x="646" y="230"/>
                  <a:pt x="647" y="231"/>
                  <a:pt x="648" y="231"/>
                </a:cubicBezTo>
                <a:cubicBezTo>
                  <a:pt x="649" y="232"/>
                  <a:pt x="649" y="231"/>
                  <a:pt x="650" y="231"/>
                </a:cubicBezTo>
                <a:cubicBezTo>
                  <a:pt x="650" y="231"/>
                  <a:pt x="650" y="231"/>
                  <a:pt x="650" y="231"/>
                </a:cubicBezTo>
                <a:cubicBezTo>
                  <a:pt x="650" y="231"/>
                  <a:pt x="650" y="231"/>
                  <a:pt x="651" y="231"/>
                </a:cubicBezTo>
                <a:cubicBezTo>
                  <a:pt x="651" y="231"/>
                  <a:pt x="651" y="231"/>
                  <a:pt x="651" y="231"/>
                </a:cubicBezTo>
                <a:cubicBezTo>
                  <a:pt x="651" y="231"/>
                  <a:pt x="651" y="231"/>
                  <a:pt x="650" y="232"/>
                </a:cubicBezTo>
                <a:cubicBezTo>
                  <a:pt x="651" y="232"/>
                  <a:pt x="652" y="231"/>
                  <a:pt x="652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1"/>
                </a:cubicBezTo>
                <a:cubicBezTo>
                  <a:pt x="654" y="231"/>
                  <a:pt x="654" y="231"/>
                  <a:pt x="654" y="231"/>
                </a:cubicBezTo>
                <a:cubicBezTo>
                  <a:pt x="654" y="231"/>
                  <a:pt x="655" y="231"/>
                  <a:pt x="655" y="231"/>
                </a:cubicBezTo>
                <a:cubicBezTo>
                  <a:pt x="655" y="231"/>
                  <a:pt x="654" y="232"/>
                  <a:pt x="655" y="232"/>
                </a:cubicBezTo>
                <a:cubicBezTo>
                  <a:pt x="656" y="231"/>
                  <a:pt x="656" y="231"/>
                  <a:pt x="656" y="231"/>
                </a:cubicBezTo>
                <a:cubicBezTo>
                  <a:pt x="656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4" y="231"/>
                  <a:pt x="654" y="231"/>
                  <a:pt x="653" y="231"/>
                </a:cubicBezTo>
                <a:cubicBezTo>
                  <a:pt x="653" y="231"/>
                  <a:pt x="653" y="231"/>
                  <a:pt x="653" y="231"/>
                </a:cubicBezTo>
                <a:cubicBezTo>
                  <a:pt x="653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0"/>
                  <a:pt x="652" y="230"/>
                  <a:pt x="652" y="230"/>
                </a:cubicBezTo>
                <a:cubicBezTo>
                  <a:pt x="652" y="231"/>
                  <a:pt x="651" y="230"/>
                  <a:pt x="650" y="230"/>
                </a:cubicBezTo>
                <a:cubicBezTo>
                  <a:pt x="651" y="230"/>
                  <a:pt x="651" y="230"/>
                  <a:pt x="651" y="230"/>
                </a:cubicBezTo>
                <a:cubicBezTo>
                  <a:pt x="650" y="230"/>
                  <a:pt x="651" y="230"/>
                  <a:pt x="650" y="230"/>
                </a:cubicBezTo>
                <a:cubicBezTo>
                  <a:pt x="650" y="230"/>
                  <a:pt x="650" y="230"/>
                  <a:pt x="650" y="229"/>
                </a:cubicBezTo>
                <a:cubicBezTo>
                  <a:pt x="649" y="229"/>
                  <a:pt x="648" y="229"/>
                  <a:pt x="648" y="229"/>
                </a:cubicBezTo>
                <a:cubicBezTo>
                  <a:pt x="647" y="228"/>
                  <a:pt x="646" y="228"/>
                  <a:pt x="646" y="228"/>
                </a:cubicBezTo>
                <a:cubicBezTo>
                  <a:pt x="645" y="228"/>
                  <a:pt x="646" y="228"/>
                  <a:pt x="646" y="228"/>
                </a:cubicBezTo>
                <a:cubicBezTo>
                  <a:pt x="646" y="227"/>
                  <a:pt x="646" y="227"/>
                  <a:pt x="646" y="227"/>
                </a:cubicBezTo>
                <a:cubicBezTo>
                  <a:pt x="646" y="227"/>
                  <a:pt x="646" y="226"/>
                  <a:pt x="646" y="227"/>
                </a:cubicBezTo>
                <a:cubicBezTo>
                  <a:pt x="646" y="226"/>
                  <a:pt x="646" y="226"/>
                  <a:pt x="646" y="226"/>
                </a:cubicBezTo>
                <a:cubicBezTo>
                  <a:pt x="646" y="226"/>
                  <a:pt x="646" y="227"/>
                  <a:pt x="646" y="227"/>
                </a:cubicBezTo>
                <a:cubicBezTo>
                  <a:pt x="646" y="228"/>
                  <a:pt x="645" y="227"/>
                  <a:pt x="645" y="227"/>
                </a:cubicBezTo>
                <a:cubicBezTo>
                  <a:pt x="645" y="227"/>
                  <a:pt x="644" y="226"/>
                  <a:pt x="643" y="226"/>
                </a:cubicBezTo>
                <a:cubicBezTo>
                  <a:pt x="644" y="226"/>
                  <a:pt x="644" y="226"/>
                  <a:pt x="644" y="226"/>
                </a:cubicBezTo>
                <a:cubicBezTo>
                  <a:pt x="643" y="226"/>
                  <a:pt x="643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4"/>
                  <a:pt x="642" y="224"/>
                </a:cubicBezTo>
                <a:cubicBezTo>
                  <a:pt x="642" y="224"/>
                  <a:pt x="642" y="225"/>
                  <a:pt x="643" y="224"/>
                </a:cubicBezTo>
                <a:cubicBezTo>
                  <a:pt x="643" y="224"/>
                  <a:pt x="644" y="225"/>
                  <a:pt x="644" y="225"/>
                </a:cubicBezTo>
                <a:cubicBezTo>
                  <a:pt x="645" y="225"/>
                  <a:pt x="644" y="225"/>
                  <a:pt x="644" y="225"/>
                </a:cubicBezTo>
                <a:cubicBezTo>
                  <a:pt x="644" y="224"/>
                  <a:pt x="643" y="224"/>
                  <a:pt x="643" y="224"/>
                </a:cubicBezTo>
                <a:cubicBezTo>
                  <a:pt x="643" y="224"/>
                  <a:pt x="643" y="224"/>
                  <a:pt x="642" y="224"/>
                </a:cubicBezTo>
                <a:cubicBezTo>
                  <a:pt x="642" y="224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2"/>
                  <a:pt x="642" y="223"/>
                  <a:pt x="643" y="223"/>
                </a:cubicBezTo>
                <a:cubicBezTo>
                  <a:pt x="643" y="222"/>
                  <a:pt x="643" y="222"/>
                  <a:pt x="643" y="222"/>
                </a:cubicBezTo>
                <a:cubicBezTo>
                  <a:pt x="642" y="222"/>
                  <a:pt x="642" y="223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1" y="222"/>
                  <a:pt x="642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0" y="222"/>
                  <a:pt x="640" y="222"/>
                </a:cubicBezTo>
                <a:cubicBezTo>
                  <a:pt x="640" y="221"/>
                  <a:pt x="640" y="221"/>
                  <a:pt x="640" y="221"/>
                </a:cubicBezTo>
                <a:cubicBezTo>
                  <a:pt x="640" y="221"/>
                  <a:pt x="641" y="221"/>
                  <a:pt x="641" y="221"/>
                </a:cubicBezTo>
                <a:cubicBezTo>
                  <a:pt x="641" y="222"/>
                  <a:pt x="641" y="221"/>
                  <a:pt x="641" y="221"/>
                </a:cubicBezTo>
                <a:cubicBezTo>
                  <a:pt x="641" y="220"/>
                  <a:pt x="641" y="221"/>
                  <a:pt x="641" y="220"/>
                </a:cubicBezTo>
                <a:cubicBezTo>
                  <a:pt x="641" y="221"/>
                  <a:pt x="640" y="221"/>
                  <a:pt x="640" y="221"/>
                </a:cubicBezTo>
                <a:cubicBezTo>
                  <a:pt x="639" y="221"/>
                  <a:pt x="641" y="220"/>
                  <a:pt x="640" y="220"/>
                </a:cubicBezTo>
                <a:cubicBezTo>
                  <a:pt x="640" y="220"/>
                  <a:pt x="639" y="219"/>
                  <a:pt x="639" y="220"/>
                </a:cubicBezTo>
                <a:cubicBezTo>
                  <a:pt x="638" y="220"/>
                  <a:pt x="638" y="220"/>
                  <a:pt x="638" y="219"/>
                </a:cubicBezTo>
                <a:cubicBezTo>
                  <a:pt x="639" y="219"/>
                  <a:pt x="638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8"/>
                  <a:pt x="639" y="218"/>
                  <a:pt x="640" y="218"/>
                </a:cubicBezTo>
                <a:cubicBezTo>
                  <a:pt x="639" y="217"/>
                  <a:pt x="639" y="218"/>
                  <a:pt x="639" y="218"/>
                </a:cubicBezTo>
                <a:cubicBezTo>
                  <a:pt x="639" y="218"/>
                  <a:pt x="639" y="217"/>
                  <a:pt x="639" y="217"/>
                </a:cubicBezTo>
                <a:cubicBezTo>
                  <a:pt x="639" y="218"/>
                  <a:pt x="639" y="217"/>
                  <a:pt x="638" y="217"/>
                </a:cubicBezTo>
                <a:cubicBezTo>
                  <a:pt x="638" y="217"/>
                  <a:pt x="639" y="216"/>
                  <a:pt x="639" y="216"/>
                </a:cubicBezTo>
                <a:cubicBezTo>
                  <a:pt x="639" y="217"/>
                  <a:pt x="639" y="217"/>
                  <a:pt x="639" y="217"/>
                </a:cubicBezTo>
                <a:cubicBezTo>
                  <a:pt x="639" y="216"/>
                  <a:pt x="639" y="216"/>
                  <a:pt x="639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5"/>
                  <a:pt x="639" y="216"/>
                  <a:pt x="639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7" y="214"/>
                  <a:pt x="638" y="214"/>
                  <a:pt x="638" y="214"/>
                </a:cubicBezTo>
                <a:cubicBezTo>
                  <a:pt x="638" y="215"/>
                  <a:pt x="637" y="214"/>
                  <a:pt x="637" y="214"/>
                </a:cubicBezTo>
                <a:cubicBezTo>
                  <a:pt x="638" y="214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8" y="212"/>
                  <a:pt x="637" y="212"/>
                  <a:pt x="637" y="212"/>
                </a:cubicBezTo>
                <a:cubicBezTo>
                  <a:pt x="637" y="212"/>
                  <a:pt x="637" y="212"/>
                  <a:pt x="638" y="212"/>
                </a:cubicBezTo>
                <a:cubicBezTo>
                  <a:pt x="637" y="212"/>
                  <a:pt x="637" y="211"/>
                  <a:pt x="637" y="211"/>
                </a:cubicBezTo>
                <a:cubicBezTo>
                  <a:pt x="637" y="211"/>
                  <a:pt x="637" y="211"/>
                  <a:pt x="638" y="211"/>
                </a:cubicBezTo>
                <a:cubicBezTo>
                  <a:pt x="637" y="211"/>
                  <a:pt x="638" y="211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6" y="210"/>
                </a:cubicBezTo>
                <a:cubicBezTo>
                  <a:pt x="637" y="210"/>
                  <a:pt x="636" y="209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6" y="209"/>
                  <a:pt x="636" y="208"/>
                </a:cubicBezTo>
                <a:cubicBezTo>
                  <a:pt x="636" y="209"/>
                  <a:pt x="635" y="208"/>
                  <a:pt x="635" y="208"/>
                </a:cubicBezTo>
                <a:cubicBezTo>
                  <a:pt x="635" y="207"/>
                  <a:pt x="635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7"/>
                  <a:pt x="637" y="209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8" y="207"/>
                  <a:pt x="637" y="207"/>
                </a:cubicBezTo>
                <a:cubicBezTo>
                  <a:pt x="637" y="207"/>
                  <a:pt x="637" y="208"/>
                  <a:pt x="637" y="208"/>
                </a:cubicBezTo>
                <a:cubicBezTo>
                  <a:pt x="637" y="207"/>
                  <a:pt x="637" y="207"/>
                  <a:pt x="637" y="206"/>
                </a:cubicBezTo>
                <a:cubicBezTo>
                  <a:pt x="637" y="207"/>
                  <a:pt x="638" y="207"/>
                  <a:pt x="638" y="207"/>
                </a:cubicBezTo>
                <a:cubicBezTo>
                  <a:pt x="638" y="206"/>
                  <a:pt x="637" y="206"/>
                  <a:pt x="638" y="206"/>
                </a:cubicBezTo>
                <a:cubicBezTo>
                  <a:pt x="638" y="206"/>
                  <a:pt x="638" y="206"/>
                  <a:pt x="638" y="206"/>
                </a:cubicBezTo>
                <a:cubicBezTo>
                  <a:pt x="638" y="205"/>
                  <a:pt x="639" y="203"/>
                  <a:pt x="639" y="202"/>
                </a:cubicBezTo>
                <a:cubicBezTo>
                  <a:pt x="639" y="202"/>
                  <a:pt x="639" y="201"/>
                  <a:pt x="640" y="200"/>
                </a:cubicBezTo>
                <a:cubicBezTo>
                  <a:pt x="640" y="201"/>
                  <a:pt x="639" y="200"/>
                  <a:pt x="639" y="200"/>
                </a:cubicBezTo>
                <a:cubicBezTo>
                  <a:pt x="640" y="200"/>
                  <a:pt x="640" y="200"/>
                  <a:pt x="640" y="200"/>
                </a:cubicBezTo>
                <a:cubicBezTo>
                  <a:pt x="640" y="199"/>
                  <a:pt x="640" y="199"/>
                  <a:pt x="640" y="198"/>
                </a:cubicBezTo>
                <a:cubicBezTo>
                  <a:pt x="640" y="198"/>
                  <a:pt x="640" y="198"/>
                  <a:pt x="640" y="198"/>
                </a:cubicBezTo>
                <a:cubicBezTo>
                  <a:pt x="641" y="198"/>
                  <a:pt x="640" y="198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6"/>
                  <a:pt x="640" y="196"/>
                </a:cubicBezTo>
                <a:cubicBezTo>
                  <a:pt x="640" y="196"/>
                  <a:pt x="640" y="196"/>
                  <a:pt x="640" y="196"/>
                </a:cubicBezTo>
                <a:cubicBezTo>
                  <a:pt x="640" y="196"/>
                  <a:pt x="640" y="194"/>
                  <a:pt x="640" y="194"/>
                </a:cubicBezTo>
                <a:cubicBezTo>
                  <a:pt x="640" y="194"/>
                  <a:pt x="640" y="194"/>
                  <a:pt x="640" y="194"/>
                </a:cubicBezTo>
                <a:cubicBezTo>
                  <a:pt x="639" y="194"/>
                  <a:pt x="640" y="194"/>
                  <a:pt x="640" y="194"/>
                </a:cubicBezTo>
                <a:cubicBezTo>
                  <a:pt x="640" y="194"/>
                  <a:pt x="640" y="193"/>
                  <a:pt x="640" y="194"/>
                </a:cubicBezTo>
                <a:cubicBezTo>
                  <a:pt x="641" y="192"/>
                  <a:pt x="640" y="191"/>
                  <a:pt x="640" y="190"/>
                </a:cubicBezTo>
                <a:cubicBezTo>
                  <a:pt x="639" y="190"/>
                  <a:pt x="639" y="190"/>
                  <a:pt x="639" y="190"/>
                </a:cubicBezTo>
                <a:cubicBezTo>
                  <a:pt x="640" y="189"/>
                  <a:pt x="639" y="188"/>
                  <a:pt x="639" y="187"/>
                </a:cubicBezTo>
                <a:cubicBezTo>
                  <a:pt x="639" y="187"/>
                  <a:pt x="638" y="187"/>
                  <a:pt x="638" y="187"/>
                </a:cubicBezTo>
                <a:cubicBezTo>
                  <a:pt x="637" y="187"/>
                  <a:pt x="638" y="186"/>
                  <a:pt x="638" y="186"/>
                </a:cubicBezTo>
                <a:cubicBezTo>
                  <a:pt x="638" y="186"/>
                  <a:pt x="638" y="185"/>
                  <a:pt x="638" y="185"/>
                </a:cubicBezTo>
                <a:cubicBezTo>
                  <a:pt x="638" y="185"/>
                  <a:pt x="638" y="185"/>
                  <a:pt x="638" y="185"/>
                </a:cubicBezTo>
                <a:cubicBezTo>
                  <a:pt x="638" y="185"/>
                  <a:pt x="637" y="185"/>
                  <a:pt x="637" y="184"/>
                </a:cubicBezTo>
                <a:cubicBezTo>
                  <a:pt x="637" y="184"/>
                  <a:pt x="637" y="184"/>
                  <a:pt x="637" y="184"/>
                </a:cubicBezTo>
                <a:cubicBezTo>
                  <a:pt x="637" y="184"/>
                  <a:pt x="637" y="184"/>
                  <a:pt x="637" y="183"/>
                </a:cubicBezTo>
                <a:cubicBezTo>
                  <a:pt x="637" y="184"/>
                  <a:pt x="637" y="183"/>
                  <a:pt x="636" y="183"/>
                </a:cubicBezTo>
                <a:cubicBezTo>
                  <a:pt x="636" y="183"/>
                  <a:pt x="636" y="183"/>
                  <a:pt x="637" y="183"/>
                </a:cubicBezTo>
                <a:cubicBezTo>
                  <a:pt x="636" y="183"/>
                  <a:pt x="636" y="183"/>
                  <a:pt x="636" y="183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7" y="182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1"/>
                  <a:pt x="636" y="182"/>
                  <a:pt x="636" y="181"/>
                </a:cubicBezTo>
                <a:cubicBezTo>
                  <a:pt x="636" y="181"/>
                  <a:pt x="635" y="180"/>
                  <a:pt x="636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5" y="181"/>
                  <a:pt x="635" y="181"/>
                </a:cubicBezTo>
                <a:cubicBezTo>
                  <a:pt x="635" y="181"/>
                  <a:pt x="635" y="180"/>
                  <a:pt x="635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4" y="180"/>
                  <a:pt x="634" y="180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5" y="179"/>
                  <a:pt x="634" y="178"/>
                </a:cubicBezTo>
                <a:cubicBezTo>
                  <a:pt x="634" y="178"/>
                  <a:pt x="634" y="178"/>
                  <a:pt x="634" y="178"/>
                </a:cubicBezTo>
                <a:cubicBezTo>
                  <a:pt x="633" y="178"/>
                  <a:pt x="634" y="177"/>
                  <a:pt x="634" y="177"/>
                </a:cubicBezTo>
                <a:cubicBezTo>
                  <a:pt x="633" y="176"/>
                  <a:pt x="632" y="177"/>
                  <a:pt x="632" y="176"/>
                </a:cubicBezTo>
                <a:cubicBezTo>
                  <a:pt x="633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5"/>
                  <a:pt x="631" y="174"/>
                  <a:pt x="630" y="173"/>
                </a:cubicBezTo>
                <a:cubicBezTo>
                  <a:pt x="630" y="173"/>
                  <a:pt x="630" y="173"/>
                  <a:pt x="630" y="173"/>
                </a:cubicBezTo>
                <a:cubicBezTo>
                  <a:pt x="630" y="172"/>
                  <a:pt x="629" y="172"/>
                  <a:pt x="629" y="172"/>
                </a:cubicBezTo>
                <a:cubicBezTo>
                  <a:pt x="629" y="172"/>
                  <a:pt x="629" y="172"/>
                  <a:pt x="629" y="172"/>
                </a:cubicBezTo>
                <a:cubicBezTo>
                  <a:pt x="629" y="172"/>
                  <a:pt x="629" y="172"/>
                  <a:pt x="628" y="172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9" y="174"/>
                  <a:pt x="628" y="174"/>
                  <a:pt x="628" y="174"/>
                </a:cubicBezTo>
                <a:cubicBezTo>
                  <a:pt x="628" y="174"/>
                  <a:pt x="629" y="174"/>
                  <a:pt x="630" y="174"/>
                </a:cubicBezTo>
                <a:cubicBezTo>
                  <a:pt x="630" y="174"/>
                  <a:pt x="630" y="174"/>
                  <a:pt x="630" y="174"/>
                </a:cubicBezTo>
                <a:cubicBezTo>
                  <a:pt x="630" y="174"/>
                  <a:pt x="631" y="174"/>
                  <a:pt x="631" y="174"/>
                </a:cubicBezTo>
                <a:cubicBezTo>
                  <a:pt x="631" y="174"/>
                  <a:pt x="631" y="174"/>
                  <a:pt x="632" y="174"/>
                </a:cubicBezTo>
                <a:cubicBezTo>
                  <a:pt x="632" y="174"/>
                  <a:pt x="631" y="174"/>
                  <a:pt x="631" y="174"/>
                </a:cubicBezTo>
                <a:cubicBezTo>
                  <a:pt x="632" y="175"/>
                  <a:pt x="632" y="174"/>
                  <a:pt x="633" y="174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5" y="175"/>
                  <a:pt x="635" y="176"/>
                  <a:pt x="635" y="175"/>
                </a:cubicBezTo>
                <a:cubicBezTo>
                  <a:pt x="635" y="175"/>
                  <a:pt x="635" y="175"/>
                  <a:pt x="635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6"/>
                  <a:pt x="637" y="175"/>
                  <a:pt x="637" y="176"/>
                </a:cubicBezTo>
                <a:cubicBezTo>
                  <a:pt x="637" y="175"/>
                  <a:pt x="637" y="176"/>
                  <a:pt x="637" y="175"/>
                </a:cubicBezTo>
                <a:cubicBezTo>
                  <a:pt x="637" y="175"/>
                  <a:pt x="637" y="175"/>
                  <a:pt x="637" y="175"/>
                </a:cubicBezTo>
                <a:cubicBezTo>
                  <a:pt x="638" y="175"/>
                  <a:pt x="637" y="175"/>
                  <a:pt x="638" y="175"/>
                </a:cubicBezTo>
                <a:cubicBezTo>
                  <a:pt x="638" y="175"/>
                  <a:pt x="638" y="176"/>
                  <a:pt x="638" y="176"/>
                </a:cubicBezTo>
                <a:cubicBezTo>
                  <a:pt x="638" y="176"/>
                  <a:pt x="639" y="176"/>
                  <a:pt x="639" y="176"/>
                </a:cubicBezTo>
                <a:cubicBezTo>
                  <a:pt x="639" y="176"/>
                  <a:pt x="640" y="176"/>
                  <a:pt x="640" y="176"/>
                </a:cubicBezTo>
                <a:cubicBezTo>
                  <a:pt x="641" y="176"/>
                  <a:pt x="638" y="176"/>
                  <a:pt x="639" y="176"/>
                </a:cubicBezTo>
                <a:cubicBezTo>
                  <a:pt x="639" y="176"/>
                  <a:pt x="639" y="176"/>
                  <a:pt x="640" y="176"/>
                </a:cubicBezTo>
                <a:cubicBezTo>
                  <a:pt x="639" y="177"/>
                  <a:pt x="639" y="177"/>
                  <a:pt x="639" y="177"/>
                </a:cubicBezTo>
                <a:cubicBezTo>
                  <a:pt x="640" y="177"/>
                  <a:pt x="640" y="177"/>
                  <a:pt x="640" y="176"/>
                </a:cubicBezTo>
                <a:cubicBezTo>
                  <a:pt x="641" y="177"/>
                  <a:pt x="643" y="177"/>
                  <a:pt x="643" y="177"/>
                </a:cubicBezTo>
                <a:cubicBezTo>
                  <a:pt x="643" y="177"/>
                  <a:pt x="643" y="177"/>
                  <a:pt x="643" y="177"/>
                </a:cubicBezTo>
                <a:cubicBezTo>
                  <a:pt x="643" y="177"/>
                  <a:pt x="644" y="177"/>
                  <a:pt x="644" y="177"/>
                </a:cubicBezTo>
                <a:cubicBezTo>
                  <a:pt x="644" y="177"/>
                  <a:pt x="644" y="178"/>
                  <a:pt x="644" y="178"/>
                </a:cubicBezTo>
                <a:cubicBezTo>
                  <a:pt x="644" y="178"/>
                  <a:pt x="644" y="178"/>
                  <a:pt x="644" y="178"/>
                </a:cubicBezTo>
                <a:cubicBezTo>
                  <a:pt x="645" y="178"/>
                  <a:pt x="646" y="178"/>
                  <a:pt x="647" y="179"/>
                </a:cubicBezTo>
                <a:cubicBezTo>
                  <a:pt x="647" y="179"/>
                  <a:pt x="646" y="179"/>
                  <a:pt x="646" y="179"/>
                </a:cubicBezTo>
                <a:cubicBezTo>
                  <a:pt x="647" y="179"/>
                  <a:pt x="647" y="179"/>
                  <a:pt x="648" y="179"/>
                </a:cubicBezTo>
                <a:cubicBezTo>
                  <a:pt x="648" y="179"/>
                  <a:pt x="648" y="179"/>
                  <a:pt x="648" y="179"/>
                </a:cubicBezTo>
                <a:cubicBezTo>
                  <a:pt x="648" y="180"/>
                  <a:pt x="649" y="180"/>
                  <a:pt x="649" y="180"/>
                </a:cubicBezTo>
                <a:cubicBezTo>
                  <a:pt x="649" y="179"/>
                  <a:pt x="649" y="180"/>
                  <a:pt x="649" y="180"/>
                </a:cubicBezTo>
                <a:cubicBezTo>
                  <a:pt x="649" y="179"/>
                  <a:pt x="649" y="179"/>
                  <a:pt x="650" y="180"/>
                </a:cubicBezTo>
                <a:cubicBezTo>
                  <a:pt x="650" y="180"/>
                  <a:pt x="650" y="180"/>
                  <a:pt x="650" y="180"/>
                </a:cubicBezTo>
                <a:cubicBezTo>
                  <a:pt x="650" y="180"/>
                  <a:pt x="650" y="180"/>
                  <a:pt x="651" y="180"/>
                </a:cubicBezTo>
                <a:cubicBezTo>
                  <a:pt x="651" y="180"/>
                  <a:pt x="650" y="180"/>
                  <a:pt x="650" y="180"/>
                </a:cubicBezTo>
                <a:cubicBezTo>
                  <a:pt x="650" y="181"/>
                  <a:pt x="651" y="181"/>
                  <a:pt x="651" y="181"/>
                </a:cubicBezTo>
                <a:cubicBezTo>
                  <a:pt x="651" y="181"/>
                  <a:pt x="651" y="181"/>
                  <a:pt x="651" y="181"/>
                </a:cubicBezTo>
                <a:cubicBezTo>
                  <a:pt x="652" y="181"/>
                  <a:pt x="651" y="181"/>
                  <a:pt x="652" y="181"/>
                </a:cubicBezTo>
                <a:cubicBezTo>
                  <a:pt x="653" y="181"/>
                  <a:pt x="653" y="181"/>
                  <a:pt x="653" y="181"/>
                </a:cubicBezTo>
                <a:cubicBezTo>
                  <a:pt x="653" y="181"/>
                  <a:pt x="653" y="182"/>
                  <a:pt x="653" y="182"/>
                </a:cubicBezTo>
                <a:cubicBezTo>
                  <a:pt x="653" y="182"/>
                  <a:pt x="654" y="182"/>
                  <a:pt x="655" y="182"/>
                </a:cubicBezTo>
                <a:cubicBezTo>
                  <a:pt x="655" y="182"/>
                  <a:pt x="656" y="183"/>
                  <a:pt x="656" y="183"/>
                </a:cubicBezTo>
                <a:cubicBezTo>
                  <a:pt x="656" y="183"/>
                  <a:pt x="656" y="183"/>
                  <a:pt x="655" y="183"/>
                </a:cubicBezTo>
                <a:cubicBezTo>
                  <a:pt x="656" y="183"/>
                  <a:pt x="656" y="183"/>
                  <a:pt x="656" y="183"/>
                </a:cubicBezTo>
                <a:cubicBezTo>
                  <a:pt x="655" y="183"/>
                  <a:pt x="655" y="184"/>
                  <a:pt x="655" y="184"/>
                </a:cubicBezTo>
                <a:cubicBezTo>
                  <a:pt x="655" y="184"/>
                  <a:pt x="656" y="184"/>
                  <a:pt x="656" y="185"/>
                </a:cubicBezTo>
                <a:cubicBezTo>
                  <a:pt x="656" y="184"/>
                  <a:pt x="657" y="185"/>
                  <a:pt x="658" y="185"/>
                </a:cubicBezTo>
                <a:cubicBezTo>
                  <a:pt x="658" y="185"/>
                  <a:pt x="658" y="185"/>
                  <a:pt x="658" y="186"/>
                </a:cubicBezTo>
                <a:cubicBezTo>
                  <a:pt x="658" y="186"/>
                  <a:pt x="659" y="187"/>
                  <a:pt x="659" y="187"/>
                </a:cubicBezTo>
                <a:cubicBezTo>
                  <a:pt x="659" y="187"/>
                  <a:pt x="659" y="187"/>
                  <a:pt x="659" y="187"/>
                </a:cubicBezTo>
                <a:cubicBezTo>
                  <a:pt x="660" y="188"/>
                  <a:pt x="660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2" y="190"/>
                  <a:pt x="662" y="190"/>
                  <a:pt x="662" y="190"/>
                </a:cubicBezTo>
                <a:cubicBezTo>
                  <a:pt x="662" y="191"/>
                  <a:pt x="662" y="190"/>
                  <a:pt x="662" y="190"/>
                </a:cubicBezTo>
                <a:cubicBezTo>
                  <a:pt x="662" y="191"/>
                  <a:pt x="663" y="191"/>
                  <a:pt x="663" y="191"/>
                </a:cubicBezTo>
                <a:cubicBezTo>
                  <a:pt x="663" y="192"/>
                  <a:pt x="663" y="192"/>
                  <a:pt x="663" y="192"/>
                </a:cubicBezTo>
                <a:cubicBezTo>
                  <a:pt x="663" y="192"/>
                  <a:pt x="663" y="192"/>
                  <a:pt x="664" y="192"/>
                </a:cubicBezTo>
                <a:cubicBezTo>
                  <a:pt x="664" y="192"/>
                  <a:pt x="664" y="193"/>
                  <a:pt x="664" y="193"/>
                </a:cubicBezTo>
                <a:cubicBezTo>
                  <a:pt x="664" y="193"/>
                  <a:pt x="664" y="193"/>
                  <a:pt x="664" y="193"/>
                </a:cubicBezTo>
                <a:cubicBezTo>
                  <a:pt x="664" y="193"/>
                  <a:pt x="664" y="194"/>
                  <a:pt x="664" y="194"/>
                </a:cubicBezTo>
                <a:cubicBezTo>
                  <a:pt x="666" y="196"/>
                  <a:pt x="667" y="198"/>
                  <a:pt x="669" y="200"/>
                </a:cubicBezTo>
                <a:cubicBezTo>
                  <a:pt x="668" y="201"/>
                  <a:pt x="668" y="200"/>
                  <a:pt x="668" y="200"/>
                </a:cubicBezTo>
                <a:cubicBezTo>
                  <a:pt x="668" y="200"/>
                  <a:pt x="668" y="201"/>
                  <a:pt x="669" y="201"/>
                </a:cubicBezTo>
                <a:cubicBezTo>
                  <a:pt x="669" y="201"/>
                  <a:pt x="669" y="201"/>
                  <a:pt x="669" y="201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3"/>
                  <a:pt x="669" y="203"/>
                </a:cubicBezTo>
                <a:cubicBezTo>
                  <a:pt x="669" y="204"/>
                  <a:pt x="669" y="204"/>
                  <a:pt x="669" y="204"/>
                </a:cubicBezTo>
                <a:cubicBezTo>
                  <a:pt x="670" y="204"/>
                  <a:pt x="669" y="204"/>
                  <a:pt x="670" y="204"/>
                </a:cubicBezTo>
                <a:cubicBezTo>
                  <a:pt x="670" y="204"/>
                  <a:pt x="670" y="204"/>
                  <a:pt x="670" y="204"/>
                </a:cubicBezTo>
                <a:cubicBezTo>
                  <a:pt x="670" y="205"/>
                  <a:pt x="671" y="206"/>
                  <a:pt x="670" y="206"/>
                </a:cubicBezTo>
                <a:cubicBezTo>
                  <a:pt x="671" y="206"/>
                  <a:pt x="671" y="207"/>
                  <a:pt x="671" y="207"/>
                </a:cubicBezTo>
                <a:cubicBezTo>
                  <a:pt x="671" y="207"/>
                  <a:pt x="671" y="207"/>
                  <a:pt x="671" y="207"/>
                </a:cubicBezTo>
                <a:cubicBezTo>
                  <a:pt x="671" y="209"/>
                  <a:pt x="671" y="211"/>
                  <a:pt x="671" y="213"/>
                </a:cubicBezTo>
                <a:cubicBezTo>
                  <a:pt x="671" y="213"/>
                  <a:pt x="671" y="213"/>
                  <a:pt x="671" y="213"/>
                </a:cubicBezTo>
                <a:cubicBezTo>
                  <a:pt x="671" y="214"/>
                  <a:pt x="670" y="215"/>
                  <a:pt x="671" y="216"/>
                </a:cubicBezTo>
                <a:cubicBezTo>
                  <a:pt x="671" y="216"/>
                  <a:pt x="671" y="216"/>
                  <a:pt x="671" y="216"/>
                </a:cubicBezTo>
                <a:cubicBezTo>
                  <a:pt x="671" y="216"/>
                  <a:pt x="670" y="216"/>
                  <a:pt x="670" y="216"/>
                </a:cubicBezTo>
                <a:cubicBezTo>
                  <a:pt x="670" y="217"/>
                  <a:pt x="670" y="217"/>
                  <a:pt x="670" y="218"/>
                </a:cubicBezTo>
                <a:cubicBezTo>
                  <a:pt x="670" y="218"/>
                  <a:pt x="670" y="218"/>
                  <a:pt x="670" y="218"/>
                </a:cubicBezTo>
                <a:cubicBezTo>
                  <a:pt x="669" y="218"/>
                  <a:pt x="670" y="219"/>
                  <a:pt x="669" y="219"/>
                </a:cubicBezTo>
                <a:cubicBezTo>
                  <a:pt x="669" y="219"/>
                  <a:pt x="669" y="219"/>
                  <a:pt x="669" y="219"/>
                </a:cubicBezTo>
                <a:cubicBezTo>
                  <a:pt x="667" y="221"/>
                  <a:pt x="665" y="223"/>
                  <a:pt x="664" y="225"/>
                </a:cubicBezTo>
                <a:cubicBezTo>
                  <a:pt x="664" y="226"/>
                  <a:pt x="664" y="225"/>
                  <a:pt x="664" y="225"/>
                </a:cubicBezTo>
                <a:cubicBezTo>
                  <a:pt x="663" y="227"/>
                  <a:pt x="660" y="228"/>
                  <a:pt x="659" y="230"/>
                </a:cubicBezTo>
                <a:cubicBezTo>
                  <a:pt x="658" y="231"/>
                  <a:pt x="659" y="232"/>
                  <a:pt x="659" y="232"/>
                </a:cubicBezTo>
                <a:close/>
                <a:moveTo>
                  <a:pt x="656" y="231"/>
                </a:moveTo>
                <a:cubicBezTo>
                  <a:pt x="656" y="232"/>
                  <a:pt x="656" y="232"/>
                  <a:pt x="656" y="232"/>
                </a:cubicBezTo>
                <a:cubicBezTo>
                  <a:pt x="656" y="232"/>
                  <a:pt x="656" y="232"/>
                  <a:pt x="656" y="231"/>
                </a:cubicBezTo>
                <a:close/>
                <a:moveTo>
                  <a:pt x="647" y="227"/>
                </a:moveTo>
                <a:cubicBezTo>
                  <a:pt x="647" y="227"/>
                  <a:pt x="646" y="227"/>
                  <a:pt x="646" y="227"/>
                </a:cubicBezTo>
                <a:cubicBezTo>
                  <a:pt x="646" y="227"/>
                  <a:pt x="646" y="228"/>
                  <a:pt x="646" y="227"/>
                </a:cubicBezTo>
                <a:cubicBezTo>
                  <a:pt x="646" y="227"/>
                  <a:pt x="646" y="227"/>
                  <a:pt x="647" y="227"/>
                </a:cubicBezTo>
                <a:close/>
                <a:moveTo>
                  <a:pt x="645" y="226"/>
                </a:moveTo>
                <a:cubicBezTo>
                  <a:pt x="645" y="226"/>
                  <a:pt x="644" y="226"/>
                  <a:pt x="644" y="226"/>
                </a:cubicBezTo>
                <a:lnTo>
                  <a:pt x="645" y="226"/>
                </a:lnTo>
                <a:close/>
                <a:moveTo>
                  <a:pt x="643" y="224"/>
                </a:moveTo>
                <a:cubicBezTo>
                  <a:pt x="643" y="223"/>
                  <a:pt x="643" y="223"/>
                  <a:pt x="643" y="224"/>
                </a:cubicBezTo>
                <a:cubicBezTo>
                  <a:pt x="643" y="224"/>
                  <a:pt x="643" y="224"/>
                  <a:pt x="643" y="224"/>
                </a:cubicBezTo>
                <a:close/>
                <a:moveTo>
                  <a:pt x="643" y="223"/>
                </a:moveTo>
                <a:cubicBezTo>
                  <a:pt x="643" y="223"/>
                  <a:pt x="643" y="224"/>
                  <a:pt x="643" y="224"/>
                </a:cubicBezTo>
                <a:cubicBezTo>
                  <a:pt x="643" y="224"/>
                  <a:pt x="642" y="223"/>
                  <a:pt x="643" y="223"/>
                </a:cubicBezTo>
                <a:close/>
                <a:moveTo>
                  <a:pt x="640" y="219"/>
                </a:moveTo>
                <a:cubicBezTo>
                  <a:pt x="640" y="219"/>
                  <a:pt x="640" y="219"/>
                  <a:pt x="640" y="219"/>
                </a:cubicBezTo>
                <a:cubicBezTo>
                  <a:pt x="641" y="219"/>
                  <a:pt x="640" y="219"/>
                  <a:pt x="640" y="219"/>
                </a:cubicBezTo>
                <a:close/>
                <a:moveTo>
                  <a:pt x="639" y="217"/>
                </a:moveTo>
                <a:cubicBezTo>
                  <a:pt x="639" y="217"/>
                  <a:pt x="639" y="217"/>
                  <a:pt x="639" y="217"/>
                </a:cubicBezTo>
                <a:cubicBezTo>
                  <a:pt x="639" y="217"/>
                  <a:pt x="639" y="217"/>
                  <a:pt x="639" y="217"/>
                </a:cubicBezTo>
                <a:close/>
                <a:moveTo>
                  <a:pt x="629" y="172"/>
                </a:moveTo>
                <a:cubicBezTo>
                  <a:pt x="629" y="172"/>
                  <a:pt x="629" y="172"/>
                  <a:pt x="629" y="172"/>
                </a:cubicBezTo>
                <a:cubicBezTo>
                  <a:pt x="629" y="171"/>
                  <a:pt x="629" y="171"/>
                  <a:pt x="629" y="171"/>
                </a:cubicBezTo>
                <a:lnTo>
                  <a:pt x="629" y="172"/>
                </a:lnTo>
                <a:close/>
                <a:moveTo>
                  <a:pt x="648" y="180"/>
                </a:moveTo>
                <a:cubicBezTo>
                  <a:pt x="648" y="180"/>
                  <a:pt x="648" y="180"/>
                  <a:pt x="647" y="180"/>
                </a:cubicBezTo>
                <a:cubicBezTo>
                  <a:pt x="648" y="180"/>
                  <a:pt x="647" y="180"/>
                  <a:pt x="648" y="180"/>
                </a:cubicBezTo>
                <a:close/>
                <a:moveTo>
                  <a:pt x="657" y="185"/>
                </a:moveTo>
                <a:cubicBezTo>
                  <a:pt x="657" y="185"/>
                  <a:pt x="657" y="185"/>
                  <a:pt x="657" y="185"/>
                </a:cubicBezTo>
                <a:cubicBezTo>
                  <a:pt x="657" y="185"/>
                  <a:pt x="657" y="185"/>
                  <a:pt x="657" y="185"/>
                </a:cubicBezTo>
                <a:close/>
                <a:moveTo>
                  <a:pt x="632" y="173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3"/>
                  <a:pt x="632" y="173"/>
                </a:cubicBezTo>
                <a:close/>
                <a:moveTo>
                  <a:pt x="659" y="229"/>
                </a:moveTo>
                <a:cubicBezTo>
                  <a:pt x="659" y="227"/>
                  <a:pt x="660" y="226"/>
                  <a:pt x="661" y="225"/>
                </a:cubicBezTo>
                <a:cubicBezTo>
                  <a:pt x="661" y="224"/>
                  <a:pt x="661" y="223"/>
                  <a:pt x="661" y="223"/>
                </a:cubicBezTo>
                <a:cubicBezTo>
                  <a:pt x="662" y="221"/>
                  <a:pt x="663" y="219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6"/>
                  <a:pt x="662" y="217"/>
                  <a:pt x="662" y="217"/>
                </a:cubicBezTo>
                <a:cubicBezTo>
                  <a:pt x="662" y="216"/>
                  <a:pt x="662" y="215"/>
                  <a:pt x="662" y="214"/>
                </a:cubicBezTo>
                <a:cubicBezTo>
                  <a:pt x="661" y="214"/>
                  <a:pt x="662" y="214"/>
                  <a:pt x="661" y="214"/>
                </a:cubicBezTo>
                <a:cubicBezTo>
                  <a:pt x="661" y="214"/>
                  <a:pt x="662" y="214"/>
                  <a:pt x="662" y="214"/>
                </a:cubicBezTo>
                <a:cubicBezTo>
                  <a:pt x="661" y="213"/>
                  <a:pt x="661" y="213"/>
                  <a:pt x="662" y="213"/>
                </a:cubicBezTo>
                <a:cubicBezTo>
                  <a:pt x="662" y="211"/>
                  <a:pt x="661" y="209"/>
                  <a:pt x="661" y="206"/>
                </a:cubicBezTo>
                <a:cubicBezTo>
                  <a:pt x="660" y="204"/>
                  <a:pt x="659" y="202"/>
                  <a:pt x="658" y="201"/>
                </a:cubicBezTo>
                <a:cubicBezTo>
                  <a:pt x="658" y="200"/>
                  <a:pt x="658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6" y="199"/>
                  <a:pt x="657" y="199"/>
                  <a:pt x="657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6" y="198"/>
                  <a:pt x="657" y="198"/>
                  <a:pt x="657" y="198"/>
                </a:cubicBezTo>
                <a:cubicBezTo>
                  <a:pt x="657" y="197"/>
                  <a:pt x="656" y="196"/>
                  <a:pt x="656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5" y="195"/>
                  <a:pt x="655" y="195"/>
                  <a:pt x="655" y="195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3"/>
                  <a:pt x="654" y="193"/>
                </a:cubicBezTo>
                <a:cubicBezTo>
                  <a:pt x="655" y="193"/>
                  <a:pt x="655" y="193"/>
                  <a:pt x="655" y="192"/>
                </a:cubicBezTo>
                <a:cubicBezTo>
                  <a:pt x="654" y="193"/>
                  <a:pt x="654" y="192"/>
                  <a:pt x="654" y="192"/>
                </a:cubicBezTo>
                <a:cubicBezTo>
                  <a:pt x="654" y="192"/>
                  <a:pt x="654" y="192"/>
                  <a:pt x="654" y="192"/>
                </a:cubicBezTo>
                <a:cubicBezTo>
                  <a:pt x="653" y="191"/>
                  <a:pt x="653" y="190"/>
                  <a:pt x="652" y="189"/>
                </a:cubicBezTo>
                <a:cubicBezTo>
                  <a:pt x="652" y="189"/>
                  <a:pt x="652" y="188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6" y="183"/>
                  <a:pt x="646" y="181"/>
                  <a:pt x="645" y="181"/>
                </a:cubicBezTo>
                <a:cubicBezTo>
                  <a:pt x="645" y="181"/>
                  <a:pt x="645" y="181"/>
                  <a:pt x="645" y="181"/>
                </a:cubicBezTo>
                <a:cubicBezTo>
                  <a:pt x="644" y="181"/>
                  <a:pt x="644" y="180"/>
                  <a:pt x="643" y="180"/>
                </a:cubicBezTo>
                <a:cubicBezTo>
                  <a:pt x="643" y="179"/>
                  <a:pt x="643" y="179"/>
                  <a:pt x="642" y="179"/>
                </a:cubicBezTo>
                <a:cubicBezTo>
                  <a:pt x="642" y="179"/>
                  <a:pt x="642" y="179"/>
                  <a:pt x="641" y="179"/>
                </a:cubicBezTo>
                <a:cubicBezTo>
                  <a:pt x="641" y="179"/>
                  <a:pt x="642" y="179"/>
                  <a:pt x="642" y="179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0" y="178"/>
                  <a:pt x="640" y="177"/>
                </a:cubicBezTo>
                <a:cubicBezTo>
                  <a:pt x="640" y="177"/>
                  <a:pt x="639" y="177"/>
                  <a:pt x="639" y="178"/>
                </a:cubicBezTo>
                <a:cubicBezTo>
                  <a:pt x="639" y="178"/>
                  <a:pt x="639" y="177"/>
                  <a:pt x="639" y="177"/>
                </a:cubicBezTo>
                <a:cubicBezTo>
                  <a:pt x="640" y="177"/>
                  <a:pt x="640" y="177"/>
                  <a:pt x="640" y="177"/>
                </a:cubicBezTo>
                <a:cubicBezTo>
                  <a:pt x="639" y="177"/>
                  <a:pt x="638" y="176"/>
                  <a:pt x="638" y="176"/>
                </a:cubicBezTo>
                <a:cubicBezTo>
                  <a:pt x="638" y="176"/>
                  <a:pt x="637" y="176"/>
                  <a:pt x="637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5" y="175"/>
                  <a:pt x="635" y="174"/>
                </a:cubicBezTo>
                <a:cubicBezTo>
                  <a:pt x="635" y="174"/>
                  <a:pt x="635" y="174"/>
                  <a:pt x="634" y="175"/>
                </a:cubicBezTo>
                <a:cubicBezTo>
                  <a:pt x="635" y="174"/>
                  <a:pt x="635" y="174"/>
                  <a:pt x="635" y="174"/>
                </a:cubicBezTo>
                <a:cubicBezTo>
                  <a:pt x="634" y="174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5"/>
                  <a:pt x="634" y="174"/>
                  <a:pt x="634" y="174"/>
                </a:cubicBezTo>
                <a:cubicBezTo>
                  <a:pt x="634" y="174"/>
                  <a:pt x="634" y="174"/>
                  <a:pt x="634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2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5"/>
                  <a:pt x="632" y="175"/>
                  <a:pt x="632" y="175"/>
                </a:cubicBezTo>
                <a:cubicBezTo>
                  <a:pt x="632" y="175"/>
                  <a:pt x="632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4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6"/>
                  <a:pt x="634" y="175"/>
                  <a:pt x="634" y="175"/>
                </a:cubicBezTo>
                <a:cubicBezTo>
                  <a:pt x="634" y="175"/>
                  <a:pt x="634" y="176"/>
                  <a:pt x="634" y="176"/>
                </a:cubicBezTo>
                <a:cubicBezTo>
                  <a:pt x="634" y="176"/>
                  <a:pt x="634" y="176"/>
                  <a:pt x="634" y="177"/>
                </a:cubicBezTo>
                <a:cubicBezTo>
                  <a:pt x="635" y="177"/>
                  <a:pt x="635" y="177"/>
                  <a:pt x="635" y="176"/>
                </a:cubicBezTo>
                <a:cubicBezTo>
                  <a:pt x="636" y="177"/>
                  <a:pt x="635" y="177"/>
                  <a:pt x="635" y="177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8"/>
                  <a:pt x="635" y="178"/>
                  <a:pt x="635" y="178"/>
                </a:cubicBezTo>
                <a:cubicBezTo>
                  <a:pt x="635" y="178"/>
                  <a:pt x="635" y="178"/>
                  <a:pt x="635" y="177"/>
                </a:cubicBezTo>
                <a:cubicBezTo>
                  <a:pt x="635" y="177"/>
                  <a:pt x="635" y="178"/>
                  <a:pt x="636" y="177"/>
                </a:cubicBezTo>
                <a:cubicBezTo>
                  <a:pt x="636" y="177"/>
                  <a:pt x="636" y="178"/>
                  <a:pt x="636" y="178"/>
                </a:cubicBezTo>
                <a:cubicBezTo>
                  <a:pt x="636" y="178"/>
                  <a:pt x="636" y="178"/>
                  <a:pt x="636" y="178"/>
                </a:cubicBezTo>
                <a:cubicBezTo>
                  <a:pt x="636" y="178"/>
                  <a:pt x="637" y="178"/>
                  <a:pt x="637" y="178"/>
                </a:cubicBezTo>
                <a:cubicBezTo>
                  <a:pt x="637" y="178"/>
                  <a:pt x="637" y="178"/>
                  <a:pt x="637" y="177"/>
                </a:cubicBezTo>
                <a:cubicBezTo>
                  <a:pt x="637" y="177"/>
                  <a:pt x="637" y="177"/>
                  <a:pt x="637" y="177"/>
                </a:cubicBezTo>
                <a:cubicBezTo>
                  <a:pt x="637" y="178"/>
                  <a:pt x="637" y="178"/>
                  <a:pt x="637" y="178"/>
                </a:cubicBezTo>
                <a:cubicBezTo>
                  <a:pt x="637" y="179"/>
                  <a:pt x="637" y="178"/>
                  <a:pt x="637" y="179"/>
                </a:cubicBezTo>
                <a:cubicBezTo>
                  <a:pt x="636" y="179"/>
                  <a:pt x="636" y="179"/>
                  <a:pt x="636" y="178"/>
                </a:cubicBezTo>
                <a:cubicBezTo>
                  <a:pt x="635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ubicBezTo>
                  <a:pt x="637" y="179"/>
                  <a:pt x="636" y="179"/>
                  <a:pt x="637" y="179"/>
                </a:cubicBezTo>
                <a:cubicBezTo>
                  <a:pt x="637" y="178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80"/>
                  <a:pt x="637" y="179"/>
                  <a:pt x="636" y="179"/>
                </a:cubicBezTo>
                <a:cubicBezTo>
                  <a:pt x="636" y="180"/>
                  <a:pt x="636" y="180"/>
                  <a:pt x="636" y="180"/>
                </a:cubicBezTo>
                <a:cubicBezTo>
                  <a:pt x="636" y="180"/>
                  <a:pt x="637" y="179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8" y="179"/>
                  <a:pt x="637" y="179"/>
                  <a:pt x="638" y="179"/>
                </a:cubicBezTo>
                <a:cubicBezTo>
                  <a:pt x="638" y="179"/>
                  <a:pt x="638" y="179"/>
                  <a:pt x="638" y="179"/>
                </a:cubicBezTo>
                <a:cubicBezTo>
                  <a:pt x="638" y="179"/>
                  <a:pt x="638" y="179"/>
                  <a:pt x="638" y="180"/>
                </a:cubicBezTo>
                <a:cubicBezTo>
                  <a:pt x="638" y="180"/>
                  <a:pt x="638" y="180"/>
                  <a:pt x="638" y="179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8" y="180"/>
                </a:cubicBezTo>
                <a:cubicBezTo>
                  <a:pt x="637" y="180"/>
                  <a:pt x="638" y="180"/>
                  <a:pt x="638" y="180"/>
                </a:cubicBezTo>
                <a:cubicBezTo>
                  <a:pt x="639" y="179"/>
                  <a:pt x="638" y="180"/>
                  <a:pt x="638" y="180"/>
                </a:cubicBezTo>
                <a:cubicBezTo>
                  <a:pt x="638" y="180"/>
                  <a:pt x="639" y="180"/>
                  <a:pt x="639" y="179"/>
                </a:cubicBezTo>
                <a:cubicBezTo>
                  <a:pt x="639" y="179"/>
                  <a:pt x="639" y="179"/>
                  <a:pt x="639" y="179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8" y="180"/>
                  <a:pt x="638" y="180"/>
                  <a:pt x="638" y="180"/>
                </a:cubicBezTo>
                <a:cubicBezTo>
                  <a:pt x="638" y="181"/>
                  <a:pt x="638" y="181"/>
                  <a:pt x="638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2"/>
                  <a:pt x="639" y="182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40" y="181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1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0" y="183"/>
                  <a:pt x="641" y="182"/>
                  <a:pt x="641" y="182"/>
                </a:cubicBezTo>
                <a:cubicBezTo>
                  <a:pt x="641" y="182"/>
                  <a:pt x="640" y="183"/>
                  <a:pt x="640" y="183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1" y="182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2" y="183"/>
                  <a:pt x="641" y="183"/>
                  <a:pt x="641" y="183"/>
                </a:cubicBezTo>
                <a:cubicBezTo>
                  <a:pt x="641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3" y="183"/>
                </a:cubicBezTo>
                <a:cubicBezTo>
                  <a:pt x="643" y="182"/>
                  <a:pt x="643" y="182"/>
                  <a:pt x="643" y="182"/>
                </a:cubicBezTo>
                <a:cubicBezTo>
                  <a:pt x="644" y="182"/>
                  <a:pt x="643" y="182"/>
                  <a:pt x="643" y="182"/>
                </a:cubicBezTo>
                <a:cubicBezTo>
                  <a:pt x="643" y="183"/>
                  <a:pt x="643" y="183"/>
                  <a:pt x="643" y="183"/>
                </a:cubicBezTo>
                <a:cubicBezTo>
                  <a:pt x="643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3" y="183"/>
                  <a:pt x="643" y="184"/>
                </a:cubicBezTo>
                <a:cubicBezTo>
                  <a:pt x="643" y="184"/>
                  <a:pt x="643" y="184"/>
                  <a:pt x="642" y="184"/>
                </a:cubicBezTo>
                <a:cubicBezTo>
                  <a:pt x="642" y="184"/>
                  <a:pt x="643" y="184"/>
                  <a:pt x="643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3" y="185"/>
                  <a:pt x="643" y="185"/>
                  <a:pt x="644" y="185"/>
                </a:cubicBezTo>
                <a:cubicBezTo>
                  <a:pt x="644" y="185"/>
                  <a:pt x="644" y="185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4" y="186"/>
                  <a:pt x="644" y="186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5" y="187"/>
                  <a:pt x="645" y="186"/>
                  <a:pt x="645" y="186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6" y="186"/>
                  <a:pt x="646" y="187"/>
                  <a:pt x="645" y="187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7"/>
                  <a:pt x="646" y="187"/>
                  <a:pt x="646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7" y="187"/>
                  <a:pt x="646" y="187"/>
                  <a:pt x="647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6" y="188"/>
                  <a:pt x="647" y="188"/>
                  <a:pt x="647" y="189"/>
                </a:cubicBezTo>
                <a:cubicBezTo>
                  <a:pt x="647" y="189"/>
                  <a:pt x="647" y="188"/>
                  <a:pt x="647" y="188"/>
                </a:cubicBezTo>
                <a:cubicBezTo>
                  <a:pt x="647" y="189"/>
                  <a:pt x="647" y="189"/>
                  <a:pt x="648" y="189"/>
                </a:cubicBezTo>
                <a:cubicBezTo>
                  <a:pt x="648" y="189"/>
                  <a:pt x="648" y="189"/>
                  <a:pt x="648" y="189"/>
                </a:cubicBezTo>
                <a:cubicBezTo>
                  <a:pt x="649" y="189"/>
                  <a:pt x="648" y="189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9" y="190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0"/>
                  <a:pt x="649" y="190"/>
                  <a:pt x="649" y="190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2"/>
                </a:cubicBezTo>
                <a:cubicBezTo>
                  <a:pt x="649" y="192"/>
                  <a:pt x="649" y="192"/>
                  <a:pt x="650" y="192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2"/>
                  <a:pt x="650" y="191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3"/>
                  <a:pt x="650" y="193"/>
                </a:cubicBezTo>
                <a:cubicBezTo>
                  <a:pt x="650" y="193"/>
                  <a:pt x="651" y="192"/>
                  <a:pt x="651" y="193"/>
                </a:cubicBezTo>
                <a:cubicBezTo>
                  <a:pt x="650" y="193"/>
                  <a:pt x="650" y="193"/>
                  <a:pt x="650" y="193"/>
                </a:cubicBezTo>
                <a:cubicBezTo>
                  <a:pt x="650" y="193"/>
                  <a:pt x="651" y="193"/>
                  <a:pt x="651" y="193"/>
                </a:cubicBezTo>
                <a:cubicBezTo>
                  <a:pt x="651" y="193"/>
                  <a:pt x="650" y="193"/>
                  <a:pt x="651" y="193"/>
                </a:cubicBezTo>
                <a:cubicBezTo>
                  <a:pt x="651" y="193"/>
                  <a:pt x="651" y="193"/>
                  <a:pt x="651" y="193"/>
                </a:cubicBezTo>
                <a:cubicBezTo>
                  <a:pt x="650" y="194"/>
                  <a:pt x="651" y="194"/>
                  <a:pt x="651" y="194"/>
                </a:cubicBezTo>
                <a:cubicBezTo>
                  <a:pt x="651" y="194"/>
                  <a:pt x="651" y="195"/>
                  <a:pt x="651" y="195"/>
                </a:cubicBezTo>
                <a:cubicBezTo>
                  <a:pt x="651" y="195"/>
                  <a:pt x="652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2" y="195"/>
                  <a:pt x="653" y="195"/>
                  <a:pt x="652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1" y="196"/>
                  <a:pt x="652" y="195"/>
                  <a:pt x="652" y="196"/>
                </a:cubicBezTo>
                <a:cubicBezTo>
                  <a:pt x="652" y="196"/>
                  <a:pt x="652" y="196"/>
                  <a:pt x="653" y="196"/>
                </a:cubicBezTo>
                <a:cubicBezTo>
                  <a:pt x="652" y="196"/>
                  <a:pt x="652" y="196"/>
                  <a:pt x="652" y="196"/>
                </a:cubicBezTo>
                <a:cubicBezTo>
                  <a:pt x="652" y="196"/>
                  <a:pt x="653" y="196"/>
                  <a:pt x="652" y="196"/>
                </a:cubicBezTo>
                <a:cubicBezTo>
                  <a:pt x="652" y="197"/>
                  <a:pt x="652" y="196"/>
                  <a:pt x="652" y="196"/>
                </a:cubicBezTo>
                <a:cubicBezTo>
                  <a:pt x="652" y="197"/>
                  <a:pt x="652" y="197"/>
                  <a:pt x="653" y="197"/>
                </a:cubicBezTo>
                <a:cubicBezTo>
                  <a:pt x="652" y="197"/>
                  <a:pt x="653" y="197"/>
                  <a:pt x="653" y="198"/>
                </a:cubicBezTo>
                <a:cubicBezTo>
                  <a:pt x="653" y="197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4" y="198"/>
                  <a:pt x="654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9"/>
                  <a:pt x="653" y="198"/>
                </a:cubicBezTo>
                <a:cubicBezTo>
                  <a:pt x="654" y="198"/>
                  <a:pt x="654" y="198"/>
                  <a:pt x="654" y="198"/>
                </a:cubicBezTo>
                <a:cubicBezTo>
                  <a:pt x="654" y="199"/>
                  <a:pt x="654" y="198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4" y="200"/>
                  <a:pt x="653" y="199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200"/>
                  <a:pt x="653" y="200"/>
                  <a:pt x="653" y="200"/>
                </a:cubicBezTo>
                <a:cubicBezTo>
                  <a:pt x="653" y="200"/>
                  <a:pt x="654" y="200"/>
                  <a:pt x="654" y="200"/>
                </a:cubicBezTo>
                <a:cubicBezTo>
                  <a:pt x="654" y="200"/>
                  <a:pt x="654" y="201"/>
                  <a:pt x="655" y="201"/>
                </a:cubicBezTo>
                <a:cubicBezTo>
                  <a:pt x="655" y="201"/>
                  <a:pt x="654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6" y="203"/>
                </a:cubicBezTo>
                <a:cubicBezTo>
                  <a:pt x="656" y="203"/>
                  <a:pt x="656" y="203"/>
                  <a:pt x="655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7" y="203"/>
                  <a:pt x="657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7" y="204"/>
                  <a:pt x="656" y="204"/>
                  <a:pt x="656" y="204"/>
                </a:cubicBezTo>
                <a:cubicBezTo>
                  <a:pt x="657" y="204"/>
                  <a:pt x="657" y="204"/>
                  <a:pt x="657" y="204"/>
                </a:cubicBezTo>
                <a:cubicBezTo>
                  <a:pt x="657" y="204"/>
                  <a:pt x="657" y="205"/>
                  <a:pt x="657" y="204"/>
                </a:cubicBezTo>
                <a:cubicBezTo>
                  <a:pt x="657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7" y="206"/>
                  <a:pt x="657" y="206"/>
                </a:cubicBezTo>
                <a:cubicBezTo>
                  <a:pt x="657" y="206"/>
                  <a:pt x="657" y="206"/>
                  <a:pt x="657" y="206"/>
                </a:cubicBezTo>
                <a:cubicBezTo>
                  <a:pt x="658" y="206"/>
                  <a:pt x="658" y="207"/>
                  <a:pt x="658" y="206"/>
                </a:cubicBezTo>
                <a:cubicBezTo>
                  <a:pt x="658" y="207"/>
                  <a:pt x="658" y="207"/>
                  <a:pt x="658" y="207"/>
                </a:cubicBezTo>
                <a:cubicBezTo>
                  <a:pt x="658" y="207"/>
                  <a:pt x="658" y="207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9"/>
                  <a:pt x="658" y="208"/>
                </a:cubicBezTo>
                <a:cubicBezTo>
                  <a:pt x="658" y="209"/>
                  <a:pt x="659" y="208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9" y="209"/>
                  <a:pt x="658" y="209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8" y="209"/>
                  <a:pt x="658" y="210"/>
                  <a:pt x="659" y="210"/>
                </a:cubicBezTo>
                <a:cubicBezTo>
                  <a:pt x="659" y="210"/>
                  <a:pt x="659" y="210"/>
                  <a:pt x="658" y="210"/>
                </a:cubicBezTo>
                <a:cubicBezTo>
                  <a:pt x="658" y="210"/>
                  <a:pt x="659" y="210"/>
                  <a:pt x="659" y="210"/>
                </a:cubicBezTo>
                <a:cubicBezTo>
                  <a:pt x="659" y="210"/>
                  <a:pt x="659" y="210"/>
                  <a:pt x="659" y="210"/>
                </a:cubicBezTo>
                <a:cubicBezTo>
                  <a:pt x="659" y="210"/>
                  <a:pt x="659" y="211"/>
                  <a:pt x="659" y="211"/>
                </a:cubicBezTo>
                <a:cubicBezTo>
                  <a:pt x="659" y="211"/>
                  <a:pt x="659" y="211"/>
                  <a:pt x="659" y="211"/>
                </a:cubicBezTo>
                <a:cubicBezTo>
                  <a:pt x="659" y="212"/>
                  <a:pt x="659" y="213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8"/>
                  <a:pt x="659" y="218"/>
                  <a:pt x="660" y="219"/>
                </a:cubicBezTo>
                <a:cubicBezTo>
                  <a:pt x="659" y="219"/>
                  <a:pt x="659" y="219"/>
                  <a:pt x="659" y="219"/>
                </a:cubicBezTo>
                <a:cubicBezTo>
                  <a:pt x="660" y="220"/>
                  <a:pt x="659" y="220"/>
                  <a:pt x="660" y="220"/>
                </a:cubicBezTo>
                <a:cubicBezTo>
                  <a:pt x="660" y="221"/>
                  <a:pt x="660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60" y="221"/>
                  <a:pt x="659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59" y="221"/>
                  <a:pt x="660" y="222"/>
                  <a:pt x="660" y="222"/>
                </a:cubicBezTo>
                <a:cubicBezTo>
                  <a:pt x="660" y="222"/>
                  <a:pt x="660" y="222"/>
                  <a:pt x="660" y="222"/>
                </a:cubicBezTo>
                <a:cubicBezTo>
                  <a:pt x="659" y="223"/>
                  <a:pt x="658" y="224"/>
                  <a:pt x="659" y="225"/>
                </a:cubicBezTo>
                <a:cubicBezTo>
                  <a:pt x="659" y="225"/>
                  <a:pt x="658" y="225"/>
                  <a:pt x="658" y="225"/>
                </a:cubicBezTo>
                <a:cubicBezTo>
                  <a:pt x="659" y="226"/>
                  <a:pt x="657" y="227"/>
                  <a:pt x="658" y="228"/>
                </a:cubicBezTo>
                <a:cubicBezTo>
                  <a:pt x="658" y="228"/>
                  <a:pt x="659" y="229"/>
                  <a:pt x="659" y="229"/>
                </a:cubicBezTo>
                <a:close/>
                <a:moveTo>
                  <a:pt x="632" y="174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4"/>
                  <a:pt x="632" y="174"/>
                </a:cubicBezTo>
                <a:close/>
                <a:moveTo>
                  <a:pt x="635" y="177"/>
                </a:move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lose/>
                <a:moveTo>
                  <a:pt x="635" y="178"/>
                </a:moveTo>
                <a:cubicBezTo>
                  <a:pt x="635" y="178"/>
                  <a:pt x="636" y="178"/>
                  <a:pt x="636" y="178"/>
                </a:cubicBezTo>
                <a:lnTo>
                  <a:pt x="635" y="178"/>
                </a:lnTo>
                <a:close/>
                <a:moveTo>
                  <a:pt x="636" y="179"/>
                </a:moveTo>
                <a:cubicBezTo>
                  <a:pt x="636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lose/>
                <a:moveTo>
                  <a:pt x="636" y="179"/>
                </a:moveTo>
                <a:cubicBezTo>
                  <a:pt x="637" y="179"/>
                  <a:pt x="637" y="179"/>
                  <a:pt x="636" y="179"/>
                </a:cubicBezTo>
                <a:cubicBezTo>
                  <a:pt x="636" y="179"/>
                  <a:pt x="637" y="179"/>
                  <a:pt x="636" y="179"/>
                </a:cubicBezTo>
                <a:close/>
                <a:moveTo>
                  <a:pt x="638" y="181"/>
                </a:moveTo>
                <a:cubicBezTo>
                  <a:pt x="638" y="181"/>
                  <a:pt x="638" y="181"/>
                  <a:pt x="638" y="181"/>
                </a:cubicBezTo>
                <a:cubicBezTo>
                  <a:pt x="638" y="181"/>
                  <a:pt x="638" y="181"/>
                  <a:pt x="638" y="181"/>
                </a:cubicBezTo>
                <a:close/>
                <a:moveTo>
                  <a:pt x="639" y="181"/>
                </a:move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lose/>
                <a:moveTo>
                  <a:pt x="652" y="195"/>
                </a:moveTo>
                <a:cubicBezTo>
                  <a:pt x="651" y="195"/>
                  <a:pt x="651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lose/>
                <a:moveTo>
                  <a:pt x="655" y="203"/>
                </a:moveTo>
                <a:cubicBezTo>
                  <a:pt x="655" y="203"/>
                  <a:pt x="655" y="203"/>
                  <a:pt x="655" y="203"/>
                </a:cubicBezTo>
                <a:cubicBezTo>
                  <a:pt x="655" y="203"/>
                  <a:pt x="655" y="203"/>
                  <a:pt x="655" y="203"/>
                </a:cubicBezTo>
                <a:close/>
                <a:moveTo>
                  <a:pt x="658" y="207"/>
                </a:moveTo>
                <a:cubicBezTo>
                  <a:pt x="657" y="207"/>
                  <a:pt x="657" y="207"/>
                  <a:pt x="657" y="207"/>
                </a:cubicBezTo>
                <a:cubicBezTo>
                  <a:pt x="657" y="207"/>
                  <a:pt x="657" y="207"/>
                  <a:pt x="657" y="207"/>
                </a:cubicBezTo>
                <a:lnTo>
                  <a:pt x="658" y="207"/>
                </a:lnTo>
                <a:close/>
                <a:moveTo>
                  <a:pt x="636" y="207"/>
                </a:moveTo>
                <a:cubicBezTo>
                  <a:pt x="636" y="207"/>
                  <a:pt x="636" y="206"/>
                  <a:pt x="636" y="206"/>
                </a:cubicBezTo>
                <a:cubicBezTo>
                  <a:pt x="636" y="206"/>
                  <a:pt x="636" y="206"/>
                  <a:pt x="636" y="207"/>
                </a:cubicBezTo>
                <a:close/>
                <a:moveTo>
                  <a:pt x="657" y="208"/>
                </a:moveTo>
                <a:cubicBezTo>
                  <a:pt x="657" y="209"/>
                  <a:pt x="656" y="208"/>
                  <a:pt x="656" y="208"/>
                </a:cubicBezTo>
                <a:cubicBezTo>
                  <a:pt x="655" y="208"/>
                  <a:pt x="655" y="208"/>
                  <a:pt x="655" y="208"/>
                </a:cubicBezTo>
                <a:cubicBezTo>
                  <a:pt x="655" y="209"/>
                  <a:pt x="654" y="208"/>
                  <a:pt x="653" y="208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2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2" y="209"/>
                  <a:pt x="652" y="209"/>
                  <a:pt x="652" y="209"/>
                </a:cubicBezTo>
                <a:cubicBezTo>
                  <a:pt x="651" y="209"/>
                  <a:pt x="651" y="209"/>
                  <a:pt x="650" y="209"/>
                </a:cubicBezTo>
                <a:cubicBezTo>
                  <a:pt x="650" y="209"/>
                  <a:pt x="649" y="209"/>
                  <a:pt x="648" y="209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1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7" y="211"/>
                  <a:pt x="648" y="210"/>
                  <a:pt x="648" y="209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09"/>
                  <a:pt x="646" y="210"/>
                  <a:pt x="646" y="210"/>
                </a:cubicBezTo>
                <a:cubicBezTo>
                  <a:pt x="646" y="210"/>
                  <a:pt x="646" y="210"/>
                  <a:pt x="646" y="210"/>
                </a:cubicBezTo>
                <a:cubicBezTo>
                  <a:pt x="646" y="209"/>
                  <a:pt x="646" y="210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5" y="209"/>
                </a:cubicBezTo>
                <a:cubicBezTo>
                  <a:pt x="645" y="209"/>
                  <a:pt x="645" y="209"/>
                  <a:pt x="645" y="209"/>
                </a:cubicBezTo>
                <a:cubicBezTo>
                  <a:pt x="645" y="209"/>
                  <a:pt x="645" y="209"/>
                  <a:pt x="644" y="209"/>
                </a:cubicBezTo>
                <a:cubicBezTo>
                  <a:pt x="644" y="209"/>
                  <a:pt x="644" y="208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8"/>
                </a:cubicBezTo>
                <a:cubicBezTo>
                  <a:pt x="644" y="209"/>
                  <a:pt x="643" y="209"/>
                  <a:pt x="643" y="209"/>
                </a:cubicBezTo>
                <a:cubicBezTo>
                  <a:pt x="643" y="208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2" y="208"/>
                  <a:pt x="642" y="209"/>
                  <a:pt x="642" y="209"/>
                </a:cubicBezTo>
                <a:cubicBezTo>
                  <a:pt x="642" y="208"/>
                  <a:pt x="642" y="209"/>
                  <a:pt x="642" y="208"/>
                </a:cubicBezTo>
                <a:cubicBezTo>
                  <a:pt x="642" y="209"/>
                  <a:pt x="642" y="209"/>
                  <a:pt x="642" y="209"/>
                </a:cubicBezTo>
                <a:cubicBezTo>
                  <a:pt x="642" y="208"/>
                  <a:pt x="642" y="208"/>
                  <a:pt x="642" y="208"/>
                </a:cubicBezTo>
                <a:cubicBezTo>
                  <a:pt x="642" y="209"/>
                  <a:pt x="642" y="208"/>
                  <a:pt x="641" y="208"/>
                </a:cubicBezTo>
                <a:cubicBezTo>
                  <a:pt x="641" y="208"/>
                  <a:pt x="641" y="208"/>
                  <a:pt x="641" y="208"/>
                </a:cubicBezTo>
                <a:cubicBezTo>
                  <a:pt x="641" y="208"/>
                  <a:pt x="641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7"/>
                  <a:pt x="639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8" y="208"/>
                </a:cubicBezTo>
                <a:cubicBezTo>
                  <a:pt x="638" y="207"/>
                  <a:pt x="638" y="208"/>
                  <a:pt x="638" y="207"/>
                </a:cubicBezTo>
                <a:cubicBezTo>
                  <a:pt x="638" y="207"/>
                  <a:pt x="638" y="207"/>
                  <a:pt x="638" y="208"/>
                </a:cubicBezTo>
                <a:cubicBezTo>
                  <a:pt x="638" y="207"/>
                  <a:pt x="638" y="207"/>
                  <a:pt x="638" y="207"/>
                </a:cubicBezTo>
                <a:cubicBezTo>
                  <a:pt x="638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8"/>
                </a:cubicBezTo>
                <a:cubicBezTo>
                  <a:pt x="637" y="207"/>
                  <a:pt x="637" y="208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8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7" y="207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9"/>
                </a:cubicBezTo>
                <a:cubicBezTo>
                  <a:pt x="636" y="209"/>
                  <a:pt x="637" y="208"/>
                  <a:pt x="636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6" y="210"/>
                  <a:pt x="636" y="210"/>
                </a:cubicBezTo>
                <a:cubicBezTo>
                  <a:pt x="636" y="209"/>
                  <a:pt x="636" y="210"/>
                  <a:pt x="636" y="210"/>
                </a:cubicBezTo>
                <a:cubicBezTo>
                  <a:pt x="636" y="210"/>
                  <a:pt x="636" y="210"/>
                  <a:pt x="636" y="210"/>
                </a:cubicBezTo>
                <a:cubicBezTo>
                  <a:pt x="636" y="210"/>
                  <a:pt x="636" y="210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10"/>
                  <a:pt x="637" y="210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7" y="210"/>
                  <a:pt x="637" y="210"/>
                </a:cubicBezTo>
                <a:cubicBezTo>
                  <a:pt x="637" y="210"/>
                  <a:pt x="637" y="209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6" y="210"/>
                  <a:pt x="637" y="210"/>
                  <a:pt x="636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1"/>
                  <a:pt x="637" y="210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8" y="210"/>
                  <a:pt x="637" y="210"/>
                  <a:pt x="637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7" y="210"/>
                  <a:pt x="637" y="210"/>
                  <a:pt x="638" y="210"/>
                </a:cubicBezTo>
                <a:cubicBezTo>
                  <a:pt x="637" y="210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0"/>
                </a:cubicBezTo>
                <a:cubicBezTo>
                  <a:pt x="638" y="210"/>
                  <a:pt x="637" y="211"/>
                  <a:pt x="637" y="211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2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2"/>
                  <a:pt x="638" y="211"/>
                  <a:pt x="638" y="212"/>
                </a:cubicBezTo>
                <a:cubicBezTo>
                  <a:pt x="639" y="211"/>
                  <a:pt x="638" y="212"/>
                  <a:pt x="638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8" y="212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39" y="211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1"/>
                  <a:pt x="640" y="211"/>
                  <a:pt x="639" y="212"/>
                </a:cubicBezTo>
                <a:cubicBezTo>
                  <a:pt x="640" y="211"/>
                  <a:pt x="640" y="211"/>
                  <a:pt x="640" y="211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2"/>
                  <a:pt x="640" y="212"/>
                </a:cubicBezTo>
                <a:cubicBezTo>
                  <a:pt x="640" y="212"/>
                  <a:pt x="639" y="212"/>
                  <a:pt x="640" y="212"/>
                </a:cubicBezTo>
                <a:cubicBezTo>
                  <a:pt x="640" y="212"/>
                  <a:pt x="640" y="211"/>
                  <a:pt x="640" y="211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1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1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3"/>
                  <a:pt x="643" y="213"/>
                </a:cubicBezTo>
                <a:cubicBezTo>
                  <a:pt x="643" y="212"/>
                  <a:pt x="643" y="213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3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3" y="213"/>
                  <a:pt x="644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4" y="212"/>
                  <a:pt x="644" y="212"/>
                </a:cubicBezTo>
                <a:cubicBezTo>
                  <a:pt x="644" y="212"/>
                  <a:pt x="644" y="212"/>
                  <a:pt x="644" y="213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2"/>
                  <a:pt x="645" y="212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2"/>
                  <a:pt x="644" y="213"/>
                  <a:pt x="644" y="213"/>
                </a:cubicBezTo>
                <a:cubicBezTo>
                  <a:pt x="645" y="212"/>
                  <a:pt x="645" y="212"/>
                  <a:pt x="645" y="212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2"/>
                </a:cubicBezTo>
                <a:cubicBezTo>
                  <a:pt x="646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3"/>
                </a:cubicBezTo>
                <a:cubicBezTo>
                  <a:pt x="646" y="213"/>
                  <a:pt x="646" y="213"/>
                  <a:pt x="646" y="212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4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4"/>
                  <a:pt x="647" y="214"/>
                  <a:pt x="647" y="214"/>
                </a:cubicBezTo>
                <a:cubicBezTo>
                  <a:pt x="647" y="214"/>
                  <a:pt x="647" y="213"/>
                  <a:pt x="647" y="213"/>
                </a:cubicBezTo>
                <a:cubicBezTo>
                  <a:pt x="647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50" y="212"/>
                  <a:pt x="649" y="212"/>
                </a:cubicBezTo>
                <a:cubicBezTo>
                  <a:pt x="650" y="212"/>
                  <a:pt x="650" y="212"/>
                  <a:pt x="650" y="211"/>
                </a:cubicBezTo>
                <a:cubicBezTo>
                  <a:pt x="650" y="211"/>
                  <a:pt x="650" y="211"/>
                  <a:pt x="650" y="211"/>
                </a:cubicBezTo>
                <a:cubicBezTo>
                  <a:pt x="650" y="212"/>
                  <a:pt x="650" y="211"/>
                  <a:pt x="650" y="211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1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3" y="212"/>
                  <a:pt x="653" y="211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1"/>
                  <a:pt x="654" y="212"/>
                  <a:pt x="653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1"/>
                  <a:pt x="654" y="212"/>
                </a:cubicBezTo>
                <a:cubicBezTo>
                  <a:pt x="654" y="212"/>
                  <a:pt x="654" y="211"/>
                  <a:pt x="654" y="211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1"/>
                  <a:pt x="655" y="211"/>
                  <a:pt x="655" y="211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1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6" y="211"/>
                  <a:pt x="657" y="211"/>
                  <a:pt x="657" y="210"/>
                </a:cubicBezTo>
                <a:cubicBezTo>
                  <a:pt x="657" y="210"/>
                  <a:pt x="657" y="210"/>
                  <a:pt x="657" y="210"/>
                </a:cubicBezTo>
                <a:cubicBezTo>
                  <a:pt x="657" y="210"/>
                  <a:pt x="658" y="211"/>
                  <a:pt x="657" y="209"/>
                </a:cubicBezTo>
                <a:cubicBezTo>
                  <a:pt x="657" y="209"/>
                  <a:pt x="657" y="208"/>
                  <a:pt x="657" y="208"/>
                </a:cubicBezTo>
                <a:close/>
                <a:moveTo>
                  <a:pt x="636" y="207"/>
                </a:moveTo>
                <a:cubicBezTo>
                  <a:pt x="636" y="207"/>
                  <a:pt x="636" y="207"/>
                  <a:pt x="636" y="206"/>
                </a:cubicBezTo>
                <a:lnTo>
                  <a:pt x="636" y="207"/>
                </a:lnTo>
                <a:close/>
                <a:moveTo>
                  <a:pt x="636" y="209"/>
                </a:moveTo>
                <a:cubicBezTo>
                  <a:pt x="636" y="210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lose/>
                <a:moveTo>
                  <a:pt x="636" y="210"/>
                </a:moveTo>
                <a:cubicBezTo>
                  <a:pt x="636" y="210"/>
                  <a:pt x="637" y="210"/>
                  <a:pt x="637" y="210"/>
                </a:cubicBezTo>
                <a:lnTo>
                  <a:pt x="636" y="210"/>
                </a:lnTo>
                <a:close/>
                <a:moveTo>
                  <a:pt x="636" y="211"/>
                </a:moveTo>
                <a:cubicBezTo>
                  <a:pt x="637" y="211"/>
                  <a:pt x="637" y="211"/>
                  <a:pt x="637" y="211"/>
                </a:cubicBezTo>
                <a:lnTo>
                  <a:pt x="636" y="211"/>
                </a:lnTo>
                <a:close/>
                <a:moveTo>
                  <a:pt x="637" y="210"/>
                </a:move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lose/>
                <a:moveTo>
                  <a:pt x="637" y="211"/>
                </a:moveTo>
                <a:cubicBezTo>
                  <a:pt x="638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lose/>
                <a:moveTo>
                  <a:pt x="638" y="211"/>
                </a:move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lose/>
                <a:moveTo>
                  <a:pt x="645" y="213"/>
                </a:move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lose/>
                <a:moveTo>
                  <a:pt x="649" y="214"/>
                </a:move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4"/>
                  <a:pt x="649" y="214"/>
                </a:cubicBezTo>
                <a:close/>
                <a:moveTo>
                  <a:pt x="650" y="212"/>
                </a:move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lose/>
                <a:moveTo>
                  <a:pt x="641" y="195"/>
                </a:moveTo>
                <a:cubicBezTo>
                  <a:pt x="641" y="196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lose/>
                <a:moveTo>
                  <a:pt x="650" y="194"/>
                </a:moveTo>
                <a:cubicBezTo>
                  <a:pt x="650" y="194"/>
                  <a:pt x="649" y="194"/>
                  <a:pt x="649" y="194"/>
                </a:cubicBezTo>
                <a:cubicBezTo>
                  <a:pt x="649" y="194"/>
                  <a:pt x="649" y="194"/>
                  <a:pt x="649" y="194"/>
                </a:cubicBezTo>
                <a:cubicBezTo>
                  <a:pt x="649" y="194"/>
                  <a:pt x="648" y="193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5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4"/>
                </a:cubicBezTo>
                <a:cubicBezTo>
                  <a:pt x="648" y="194"/>
                  <a:pt x="648" y="194"/>
                  <a:pt x="647" y="194"/>
                </a:cubicBezTo>
                <a:cubicBezTo>
                  <a:pt x="647" y="194"/>
                  <a:pt x="647" y="195"/>
                  <a:pt x="647" y="195"/>
                </a:cubicBezTo>
                <a:cubicBezTo>
                  <a:pt x="647" y="196"/>
                  <a:pt x="647" y="195"/>
                  <a:pt x="647" y="196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7" y="196"/>
                  <a:pt x="647" y="195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6"/>
                </a:cubicBezTo>
                <a:cubicBezTo>
                  <a:pt x="646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6"/>
                  <a:pt x="646" y="196"/>
                  <a:pt x="646" y="196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6"/>
                  <a:pt x="646" y="195"/>
                  <a:pt x="645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4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6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6"/>
                  <a:pt x="643" y="196"/>
                  <a:pt x="643" y="196"/>
                </a:cubicBezTo>
                <a:cubicBezTo>
                  <a:pt x="643" y="196"/>
                  <a:pt x="643" y="196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2" y="196"/>
                  <a:pt x="643" y="195"/>
                </a:cubicBezTo>
                <a:cubicBezTo>
                  <a:pt x="642" y="196"/>
                  <a:pt x="642" y="196"/>
                  <a:pt x="642" y="196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6"/>
                </a:cubicBezTo>
                <a:cubicBezTo>
                  <a:pt x="642" y="195"/>
                  <a:pt x="642" y="196"/>
                  <a:pt x="642" y="195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6"/>
                  <a:pt x="641" y="195"/>
                </a:cubicBezTo>
                <a:cubicBezTo>
                  <a:pt x="641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7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6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2" y="197"/>
                  <a:pt x="641" y="199"/>
                  <a:pt x="641" y="199"/>
                </a:cubicBezTo>
                <a:cubicBezTo>
                  <a:pt x="642" y="198"/>
                  <a:pt x="642" y="198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2" y="199"/>
                  <a:pt x="641" y="199"/>
                  <a:pt x="641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1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8"/>
                  <a:pt x="643" y="198"/>
                  <a:pt x="643" y="198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3" y="198"/>
                  <a:pt x="643" y="198"/>
                </a:cubicBezTo>
                <a:cubicBezTo>
                  <a:pt x="643" y="198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2" y="199"/>
                  <a:pt x="642" y="199"/>
                </a:cubicBezTo>
                <a:cubicBezTo>
                  <a:pt x="643" y="199"/>
                  <a:pt x="643" y="198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8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8"/>
                </a:cubicBezTo>
                <a:cubicBezTo>
                  <a:pt x="644" y="198"/>
                  <a:pt x="644" y="198"/>
                  <a:pt x="644" y="198"/>
                </a:cubicBezTo>
                <a:cubicBezTo>
                  <a:pt x="644" y="198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8"/>
                </a:cubicBezTo>
                <a:cubicBezTo>
                  <a:pt x="644" y="198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8"/>
                </a:cubicBezTo>
                <a:cubicBezTo>
                  <a:pt x="645" y="198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7" y="199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6" y="199"/>
                  <a:pt x="646" y="198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8"/>
                </a:cubicBezTo>
                <a:cubicBezTo>
                  <a:pt x="647" y="198"/>
                  <a:pt x="647" y="199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7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8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8" y="198"/>
                  <a:pt x="648" y="198"/>
                </a:cubicBezTo>
                <a:cubicBezTo>
                  <a:pt x="647" y="197"/>
                  <a:pt x="647" y="197"/>
                  <a:pt x="647" y="197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50" y="197"/>
                  <a:pt x="649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49" y="197"/>
                  <a:pt x="650" y="197"/>
                  <a:pt x="650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7"/>
                  <a:pt x="649" y="196"/>
                  <a:pt x="650" y="197"/>
                </a:cubicBezTo>
                <a:cubicBezTo>
                  <a:pt x="650" y="197"/>
                  <a:pt x="650" y="197"/>
                  <a:pt x="649" y="196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5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1" y="196"/>
                  <a:pt x="650" y="195"/>
                </a:cubicBezTo>
                <a:cubicBezTo>
                  <a:pt x="650" y="195"/>
                  <a:pt x="651" y="196"/>
                  <a:pt x="651" y="196"/>
                </a:cubicBezTo>
                <a:cubicBezTo>
                  <a:pt x="650" y="195"/>
                  <a:pt x="651" y="196"/>
                  <a:pt x="651" y="195"/>
                </a:cubicBezTo>
                <a:cubicBezTo>
                  <a:pt x="651" y="195"/>
                  <a:pt x="650" y="194"/>
                  <a:pt x="650" y="194"/>
                </a:cubicBezTo>
                <a:close/>
                <a:moveTo>
                  <a:pt x="641" y="196"/>
                </a:moveTo>
                <a:cubicBezTo>
                  <a:pt x="641" y="195"/>
                  <a:pt x="641" y="195"/>
                  <a:pt x="641" y="195"/>
                </a:cubicBezTo>
                <a:lnTo>
                  <a:pt x="641" y="196"/>
                </a:ln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9"/>
                </a:move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lnTo>
                  <a:pt x="641" y="199"/>
                </a:lnTo>
                <a:close/>
                <a:moveTo>
                  <a:pt x="646" y="199"/>
                </a:move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lose/>
                <a:moveTo>
                  <a:pt x="647" y="199"/>
                </a:move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lose/>
                <a:moveTo>
                  <a:pt x="648" y="197"/>
                </a:move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lnTo>
                  <a:pt x="648" y="197"/>
                </a:ln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lose/>
                <a:moveTo>
                  <a:pt x="648" y="180"/>
                </a:moveTo>
                <a:cubicBezTo>
                  <a:pt x="648" y="180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6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8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9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8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8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4"/>
                </a:cubicBezTo>
                <a:cubicBezTo>
                  <a:pt x="648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7" y="184"/>
                  <a:pt x="648" y="184"/>
                </a:cubicBezTo>
                <a:cubicBezTo>
                  <a:pt x="647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7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9" y="185"/>
                  <a:pt x="649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8" y="185"/>
                  <a:pt x="648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6"/>
                  <a:pt x="649" y="185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49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1" y="186"/>
                  <a:pt x="650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6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50" y="185"/>
                </a:cubicBezTo>
                <a:cubicBezTo>
                  <a:pt x="650" y="186"/>
                  <a:pt x="650" y="185"/>
                  <a:pt x="650" y="186"/>
                </a:cubicBezTo>
                <a:cubicBezTo>
                  <a:pt x="651" y="186"/>
                  <a:pt x="651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0" y="185"/>
                </a:cubicBezTo>
                <a:cubicBezTo>
                  <a:pt x="650" y="185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1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49" y="184"/>
                  <a:pt x="649" y="184"/>
                  <a:pt x="650" y="184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0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4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4"/>
                  <a:pt x="651" y="183"/>
                </a:cubicBezTo>
                <a:cubicBezTo>
                  <a:pt x="650" y="183"/>
                  <a:pt x="651" y="183"/>
                  <a:pt x="650" y="183"/>
                </a:cubicBezTo>
                <a:cubicBezTo>
                  <a:pt x="651" y="184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2"/>
                </a:cubicBezTo>
                <a:cubicBezTo>
                  <a:pt x="651" y="182"/>
                  <a:pt x="651" y="183"/>
                  <a:pt x="651" y="183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0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49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49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49" y="181"/>
                  <a:pt x="650" y="180"/>
                  <a:pt x="649" y="180"/>
                </a:cubicBezTo>
                <a:cubicBezTo>
                  <a:pt x="649" y="181"/>
                  <a:pt x="649" y="181"/>
                  <a:pt x="649" y="181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50" y="180"/>
                  <a:pt x="650" y="180"/>
                  <a:pt x="649" y="180"/>
                </a:cubicBezTo>
                <a:cubicBezTo>
                  <a:pt x="649" y="180"/>
                  <a:pt x="650" y="180"/>
                  <a:pt x="650" y="180"/>
                </a:cubicBezTo>
                <a:cubicBezTo>
                  <a:pt x="649" y="180"/>
                  <a:pt x="650" y="180"/>
                  <a:pt x="649" y="180"/>
                </a:cubicBezTo>
                <a:cubicBezTo>
                  <a:pt x="649" y="180"/>
                  <a:pt x="648" y="180"/>
                  <a:pt x="648" y="180"/>
                </a:cubicBez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3"/>
                </a:move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lose/>
                <a:moveTo>
                  <a:pt x="651" y="182"/>
                </a:move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lose/>
                <a:moveTo>
                  <a:pt x="650" y="182"/>
                </a:move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cubicBezTo>
                  <a:pt x="660" y="216"/>
                  <a:pt x="660" y="216"/>
                  <a:pt x="660" y="217"/>
                </a:cubicBezTo>
                <a:close/>
                <a:moveTo>
                  <a:pt x="668" y="206"/>
                </a:moveTo>
                <a:cubicBezTo>
                  <a:pt x="668" y="206"/>
                  <a:pt x="668" y="206"/>
                  <a:pt x="667" y="207"/>
                </a:cubicBezTo>
                <a:cubicBezTo>
                  <a:pt x="667" y="207"/>
                  <a:pt x="667" y="207"/>
                  <a:pt x="667" y="207"/>
                </a:cubicBezTo>
                <a:cubicBezTo>
                  <a:pt x="667" y="208"/>
                  <a:pt x="666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6" y="209"/>
                  <a:pt x="666" y="210"/>
                  <a:pt x="666" y="210"/>
                </a:cubicBezTo>
                <a:cubicBezTo>
                  <a:pt x="666" y="211"/>
                  <a:pt x="666" y="211"/>
                  <a:pt x="666" y="212"/>
                </a:cubicBezTo>
                <a:cubicBezTo>
                  <a:pt x="667" y="212"/>
                  <a:pt x="666" y="212"/>
                  <a:pt x="667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2"/>
                  <a:pt x="667" y="212"/>
                  <a:pt x="666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4"/>
                </a:cubicBezTo>
                <a:cubicBezTo>
                  <a:pt x="665" y="214"/>
                  <a:pt x="664" y="213"/>
                  <a:pt x="664" y="214"/>
                </a:cubicBezTo>
                <a:cubicBezTo>
                  <a:pt x="665" y="214"/>
                  <a:pt x="665" y="214"/>
                  <a:pt x="665" y="214"/>
                </a:cubicBezTo>
                <a:cubicBezTo>
                  <a:pt x="665" y="214"/>
                  <a:pt x="665" y="214"/>
                  <a:pt x="664" y="214"/>
                </a:cubicBezTo>
                <a:cubicBezTo>
                  <a:pt x="665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5"/>
                  <a:pt x="664" y="215"/>
                </a:cubicBezTo>
                <a:cubicBezTo>
                  <a:pt x="664" y="214"/>
                  <a:pt x="664" y="215"/>
                  <a:pt x="664" y="214"/>
                </a:cubicBezTo>
                <a:cubicBezTo>
                  <a:pt x="664" y="215"/>
                  <a:pt x="664" y="215"/>
                  <a:pt x="664" y="215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3" y="214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2" y="215"/>
                  <a:pt x="662" y="216"/>
                </a:cubicBezTo>
                <a:cubicBezTo>
                  <a:pt x="662" y="215"/>
                  <a:pt x="662" y="215"/>
                  <a:pt x="662" y="215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7"/>
                  <a:pt x="660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8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8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8"/>
                  <a:pt x="660" y="218"/>
                  <a:pt x="660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7"/>
                  <a:pt x="662" y="217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9"/>
                  <a:pt x="662" y="218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20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2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19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20"/>
                </a:cubicBezTo>
                <a:cubicBezTo>
                  <a:pt x="663" y="220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20"/>
                  <a:pt x="663" y="219"/>
                </a:cubicBezTo>
                <a:cubicBezTo>
                  <a:pt x="663" y="219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4" y="219"/>
                  <a:pt x="664" y="219"/>
                </a:cubicBezTo>
                <a:cubicBezTo>
                  <a:pt x="664" y="220"/>
                  <a:pt x="664" y="220"/>
                  <a:pt x="664" y="220"/>
                </a:cubicBezTo>
                <a:cubicBezTo>
                  <a:pt x="664" y="219"/>
                  <a:pt x="664" y="220"/>
                  <a:pt x="664" y="220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20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8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5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5" y="218"/>
                  <a:pt x="664" y="218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8"/>
                  <a:pt x="664" y="218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8"/>
                  <a:pt x="665" y="219"/>
                  <a:pt x="665" y="219"/>
                </a:cubicBezTo>
                <a:cubicBezTo>
                  <a:pt x="665" y="218"/>
                  <a:pt x="665" y="219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8"/>
                  <a:pt x="665" y="218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8"/>
                  <a:pt x="665" y="218"/>
                  <a:pt x="666" y="218"/>
                </a:cubicBezTo>
                <a:cubicBezTo>
                  <a:pt x="666" y="218"/>
                  <a:pt x="665" y="218"/>
                  <a:pt x="665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7"/>
                  <a:pt x="666" y="217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8"/>
                  <a:pt x="666" y="217"/>
                  <a:pt x="667" y="217"/>
                </a:cubicBezTo>
                <a:cubicBezTo>
                  <a:pt x="667" y="217"/>
                  <a:pt x="666" y="217"/>
                  <a:pt x="666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6" y="216"/>
                  <a:pt x="666" y="216"/>
                </a:cubicBezTo>
                <a:cubicBezTo>
                  <a:pt x="666" y="216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6"/>
                  <a:pt x="667" y="217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7" y="215"/>
                  <a:pt x="667" y="215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5"/>
                </a:cubicBezTo>
                <a:cubicBezTo>
                  <a:pt x="668" y="216"/>
                  <a:pt x="668" y="215"/>
                  <a:pt x="668" y="216"/>
                </a:cubicBezTo>
                <a:cubicBezTo>
                  <a:pt x="668" y="215"/>
                  <a:pt x="668" y="216"/>
                  <a:pt x="668" y="215"/>
                </a:cubicBezTo>
                <a:cubicBezTo>
                  <a:pt x="668" y="216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7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6"/>
                  <a:pt x="668" y="215"/>
                  <a:pt x="669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4"/>
                  <a:pt x="669" y="215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8" y="214"/>
                  <a:pt x="668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5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69" y="213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70" y="214"/>
                  <a:pt x="669" y="213"/>
                  <a:pt x="669" y="213"/>
                </a:cubicBezTo>
                <a:cubicBezTo>
                  <a:pt x="669" y="213"/>
                  <a:pt x="670" y="213"/>
                  <a:pt x="670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8" y="212"/>
                </a:cubicBezTo>
                <a:cubicBezTo>
                  <a:pt x="668" y="212"/>
                  <a:pt x="668" y="211"/>
                  <a:pt x="668" y="211"/>
                </a:cubicBezTo>
                <a:cubicBezTo>
                  <a:pt x="668" y="212"/>
                  <a:pt x="668" y="211"/>
                  <a:pt x="668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70" y="211"/>
                  <a:pt x="669" y="210"/>
                  <a:pt x="669" y="210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0"/>
                  <a:pt x="669" y="210"/>
                  <a:pt x="669" y="210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69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70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69" y="209"/>
                  <a:pt x="670" y="209"/>
                </a:cubicBezTo>
                <a:cubicBezTo>
                  <a:pt x="670" y="209"/>
                  <a:pt x="670" y="209"/>
                  <a:pt x="669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8"/>
                  <a:pt x="669" y="208"/>
                </a:cubicBezTo>
                <a:cubicBezTo>
                  <a:pt x="670" y="208"/>
                  <a:pt x="670" y="208"/>
                  <a:pt x="670" y="208"/>
                </a:cubicBezTo>
                <a:cubicBezTo>
                  <a:pt x="669" y="208"/>
                  <a:pt x="670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7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70" y="207"/>
                  <a:pt x="670" y="207"/>
                  <a:pt x="669" y="207"/>
                </a:cubicBezTo>
                <a:cubicBezTo>
                  <a:pt x="669" y="207"/>
                  <a:pt x="670" y="207"/>
                  <a:pt x="670" y="207"/>
                </a:cubicBezTo>
                <a:cubicBezTo>
                  <a:pt x="669" y="206"/>
                  <a:pt x="670" y="206"/>
                  <a:pt x="669" y="206"/>
                </a:cubicBezTo>
                <a:cubicBezTo>
                  <a:pt x="669" y="206"/>
                  <a:pt x="668" y="206"/>
                  <a:pt x="668" y="206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lnTo>
                  <a:pt x="660" y="217"/>
                </a:ln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20"/>
                </a:moveTo>
                <a:cubicBezTo>
                  <a:pt x="662" y="220"/>
                  <a:pt x="662" y="220"/>
                  <a:pt x="662" y="220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3" y="220"/>
                </a:move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19"/>
                  <a:pt x="663" y="220"/>
                </a:cubicBezTo>
                <a:close/>
                <a:moveTo>
                  <a:pt x="664" y="219"/>
                </a:moveTo>
                <a:cubicBezTo>
                  <a:pt x="664" y="219"/>
                  <a:pt x="664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lnTo>
                  <a:pt x="664" y="219"/>
                </a:lnTo>
                <a:close/>
                <a:moveTo>
                  <a:pt x="668" y="215"/>
                </a:move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lose/>
                <a:moveTo>
                  <a:pt x="670" y="213"/>
                </a:moveTo>
                <a:cubicBezTo>
                  <a:pt x="670" y="213"/>
                  <a:pt x="670" y="213"/>
                  <a:pt x="670" y="213"/>
                </a:cubicBezTo>
                <a:cubicBezTo>
                  <a:pt x="670" y="213"/>
                  <a:pt x="670" y="213"/>
                  <a:pt x="670" y="213"/>
                </a:cubicBezTo>
                <a:close/>
                <a:moveTo>
                  <a:pt x="669" y="211"/>
                </a:move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lnTo>
                  <a:pt x="669" y="211"/>
                </a:ln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ubicBezTo>
                  <a:pt x="656" y="199"/>
                  <a:pt x="657" y="200"/>
                  <a:pt x="657" y="200"/>
                </a:cubicBezTo>
                <a:close/>
                <a:moveTo>
                  <a:pt x="660" y="191"/>
                </a:moveTo>
                <a:cubicBezTo>
                  <a:pt x="660" y="191"/>
                  <a:pt x="660" y="191"/>
                  <a:pt x="659" y="192"/>
                </a:cubicBezTo>
                <a:cubicBezTo>
                  <a:pt x="659" y="192"/>
                  <a:pt x="660" y="192"/>
                  <a:pt x="659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60" y="192"/>
                  <a:pt x="660" y="192"/>
                  <a:pt x="660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3"/>
                  <a:pt x="659" y="193"/>
                </a:cubicBezTo>
                <a:cubicBezTo>
                  <a:pt x="660" y="193"/>
                  <a:pt x="659" y="193"/>
                  <a:pt x="660" y="193"/>
                </a:cubicBezTo>
                <a:cubicBezTo>
                  <a:pt x="660" y="193"/>
                  <a:pt x="660" y="193"/>
                  <a:pt x="660" y="193"/>
                </a:cubicBezTo>
                <a:cubicBezTo>
                  <a:pt x="660" y="193"/>
                  <a:pt x="660" y="193"/>
                  <a:pt x="659" y="193"/>
                </a:cubicBezTo>
                <a:cubicBezTo>
                  <a:pt x="659" y="193"/>
                  <a:pt x="659" y="193"/>
                  <a:pt x="659" y="193"/>
                </a:cubicBezTo>
                <a:cubicBezTo>
                  <a:pt x="659" y="194"/>
                  <a:pt x="659" y="194"/>
                  <a:pt x="659" y="194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59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59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6"/>
                  <a:pt x="659" y="196"/>
                </a:cubicBezTo>
                <a:cubicBezTo>
                  <a:pt x="659" y="196"/>
                  <a:pt x="658" y="196"/>
                  <a:pt x="658" y="196"/>
                </a:cubicBezTo>
                <a:cubicBezTo>
                  <a:pt x="659" y="196"/>
                  <a:pt x="659" y="196"/>
                  <a:pt x="659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7"/>
                  <a:pt x="658" y="196"/>
                </a:cubicBezTo>
                <a:cubicBezTo>
                  <a:pt x="659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8"/>
                  <a:pt x="658" y="197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7" y="198"/>
                  <a:pt x="658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8" y="198"/>
                  <a:pt x="658" y="199"/>
                  <a:pt x="657" y="198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7" y="198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200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1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1"/>
                  <a:pt x="657" y="201"/>
                  <a:pt x="657" y="201"/>
                </a:cubicBezTo>
                <a:cubicBezTo>
                  <a:pt x="657" y="200"/>
                  <a:pt x="658" y="201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7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7" y="200"/>
                  <a:pt x="658" y="201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0"/>
                  <a:pt x="658" y="201"/>
                  <a:pt x="658" y="200"/>
                </a:cubicBezTo>
                <a:cubicBezTo>
                  <a:pt x="658" y="201"/>
                  <a:pt x="659" y="201"/>
                  <a:pt x="659" y="201"/>
                </a:cubicBezTo>
                <a:cubicBezTo>
                  <a:pt x="659" y="201"/>
                  <a:pt x="659" y="202"/>
                  <a:pt x="659" y="201"/>
                </a:cubicBezTo>
                <a:cubicBezTo>
                  <a:pt x="659" y="201"/>
                  <a:pt x="659" y="202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8" y="201"/>
                  <a:pt x="659" y="201"/>
                  <a:pt x="658" y="201"/>
                </a:cubicBezTo>
                <a:cubicBezTo>
                  <a:pt x="658" y="201"/>
                  <a:pt x="659" y="201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9" y="200"/>
                  <a:pt x="659" y="200"/>
                </a:cubicBezTo>
                <a:cubicBezTo>
                  <a:pt x="659" y="201"/>
                  <a:pt x="659" y="200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2"/>
                  <a:pt x="659" y="201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60" y="201"/>
                  <a:pt x="659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60" y="201"/>
                  <a:pt x="660" y="201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1"/>
                  <a:pt x="660" y="201"/>
                  <a:pt x="659" y="201"/>
                </a:cubicBezTo>
                <a:cubicBezTo>
                  <a:pt x="659" y="200"/>
                  <a:pt x="660" y="201"/>
                  <a:pt x="660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0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1"/>
                  <a:pt x="660" y="200"/>
                  <a:pt x="660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1"/>
                  <a:pt x="660" y="200"/>
                  <a:pt x="660" y="200"/>
                </a:cubicBezTo>
                <a:cubicBezTo>
                  <a:pt x="660" y="200"/>
                  <a:pt x="660" y="201"/>
                  <a:pt x="661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1" y="201"/>
                </a:cubicBezTo>
                <a:cubicBezTo>
                  <a:pt x="660" y="200"/>
                  <a:pt x="661" y="201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199"/>
                  <a:pt x="660" y="199"/>
                </a:cubicBezTo>
                <a:cubicBezTo>
                  <a:pt x="660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0" y="200"/>
                  <a:pt x="661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200"/>
                  <a:pt x="660" y="199"/>
                </a:cubicBezTo>
                <a:cubicBezTo>
                  <a:pt x="661" y="199"/>
                  <a:pt x="661" y="199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0" y="198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2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2" y="198"/>
                  <a:pt x="662" y="198"/>
                </a:cubicBezTo>
                <a:cubicBezTo>
                  <a:pt x="661" y="198"/>
                  <a:pt x="662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1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7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1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3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3" y="197"/>
                </a:cubicBezTo>
                <a:cubicBezTo>
                  <a:pt x="662" y="197"/>
                  <a:pt x="663" y="197"/>
                  <a:pt x="662" y="196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7"/>
                  <a:pt x="662" y="196"/>
                  <a:pt x="663" y="197"/>
                </a:cubicBezTo>
                <a:cubicBezTo>
                  <a:pt x="662" y="196"/>
                  <a:pt x="663" y="197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2" y="196"/>
                  <a:pt x="663" y="196"/>
                  <a:pt x="662" y="196"/>
                </a:cubicBezTo>
                <a:cubicBezTo>
                  <a:pt x="663" y="196"/>
                  <a:pt x="662" y="196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5"/>
                  <a:pt x="662" y="196"/>
                </a:cubicBezTo>
                <a:cubicBezTo>
                  <a:pt x="662" y="195"/>
                  <a:pt x="663" y="196"/>
                  <a:pt x="663" y="196"/>
                </a:cubicBezTo>
                <a:cubicBezTo>
                  <a:pt x="663" y="196"/>
                  <a:pt x="663" y="195"/>
                  <a:pt x="662" y="195"/>
                </a:cubicBezTo>
                <a:cubicBezTo>
                  <a:pt x="663" y="195"/>
                  <a:pt x="663" y="195"/>
                  <a:pt x="663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5"/>
                  <a:pt x="662" y="195"/>
                </a:cubicBezTo>
                <a:cubicBezTo>
                  <a:pt x="662" y="195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1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3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3" y="193"/>
                  <a:pt x="663" y="193"/>
                  <a:pt x="663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3" y="193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1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1"/>
                  <a:pt x="662" y="191"/>
                  <a:pt x="662" y="191"/>
                </a:cubicBezTo>
                <a:cubicBezTo>
                  <a:pt x="661" y="191"/>
                  <a:pt x="662" y="191"/>
                  <a:pt x="662" y="191"/>
                </a:cubicBezTo>
                <a:cubicBezTo>
                  <a:pt x="661" y="191"/>
                  <a:pt x="662" y="190"/>
                  <a:pt x="661" y="191"/>
                </a:cubicBezTo>
                <a:cubicBezTo>
                  <a:pt x="661" y="191"/>
                  <a:pt x="660" y="191"/>
                  <a:pt x="660" y="191"/>
                </a:cubicBez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2"/>
                </a:moveTo>
                <a:cubicBezTo>
                  <a:pt x="660" y="202"/>
                  <a:pt x="660" y="202"/>
                  <a:pt x="660" y="201"/>
                </a:cubicBezTo>
                <a:lnTo>
                  <a:pt x="660" y="202"/>
                </a:ln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2" y="197"/>
                </a:move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lose/>
                <a:moveTo>
                  <a:pt x="663" y="196"/>
                </a:moveTo>
                <a:cubicBezTo>
                  <a:pt x="663" y="196"/>
                  <a:pt x="663" y="195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lose/>
                <a:moveTo>
                  <a:pt x="662" y="194"/>
                </a:move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lose/>
                <a:moveTo>
                  <a:pt x="676" y="233"/>
                </a:moveTo>
                <a:cubicBezTo>
                  <a:pt x="676" y="233"/>
                  <a:pt x="676" y="234"/>
                  <a:pt x="676" y="233"/>
                </a:cubicBezTo>
                <a:cubicBezTo>
                  <a:pt x="676" y="233"/>
                  <a:pt x="676" y="233"/>
                  <a:pt x="676" y="233"/>
                </a:cubicBezTo>
                <a:close/>
                <a:moveTo>
                  <a:pt x="675" y="235"/>
                </a:moveTo>
                <a:cubicBezTo>
                  <a:pt x="677" y="236"/>
                  <a:pt x="678" y="238"/>
                  <a:pt x="680" y="240"/>
                </a:cubicBezTo>
                <a:cubicBezTo>
                  <a:pt x="681" y="240"/>
                  <a:pt x="682" y="241"/>
                  <a:pt x="682" y="241"/>
                </a:cubicBezTo>
                <a:cubicBezTo>
                  <a:pt x="685" y="243"/>
                  <a:pt x="689" y="245"/>
                  <a:pt x="693" y="244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5" y="243"/>
                  <a:pt x="696" y="242"/>
                  <a:pt x="698" y="242"/>
                </a:cubicBezTo>
                <a:cubicBezTo>
                  <a:pt x="697" y="241"/>
                  <a:pt x="698" y="241"/>
                  <a:pt x="698" y="241"/>
                </a:cubicBezTo>
                <a:cubicBezTo>
                  <a:pt x="698" y="241"/>
                  <a:pt x="698" y="241"/>
                  <a:pt x="698" y="241"/>
                </a:cubicBezTo>
                <a:cubicBezTo>
                  <a:pt x="699" y="240"/>
                  <a:pt x="699" y="240"/>
                  <a:pt x="700" y="240"/>
                </a:cubicBezTo>
                <a:cubicBezTo>
                  <a:pt x="703" y="238"/>
                  <a:pt x="705" y="236"/>
                  <a:pt x="708" y="234"/>
                </a:cubicBezTo>
                <a:cubicBezTo>
                  <a:pt x="710" y="231"/>
                  <a:pt x="711" y="228"/>
                  <a:pt x="713" y="224"/>
                </a:cubicBezTo>
                <a:cubicBezTo>
                  <a:pt x="712" y="223"/>
                  <a:pt x="713" y="223"/>
                  <a:pt x="712" y="222"/>
                </a:cubicBezTo>
                <a:cubicBezTo>
                  <a:pt x="713" y="222"/>
                  <a:pt x="713" y="222"/>
                  <a:pt x="713" y="222"/>
                </a:cubicBezTo>
                <a:cubicBezTo>
                  <a:pt x="712" y="222"/>
                  <a:pt x="713" y="222"/>
                  <a:pt x="713" y="221"/>
                </a:cubicBezTo>
                <a:cubicBezTo>
                  <a:pt x="713" y="221"/>
                  <a:pt x="713" y="221"/>
                  <a:pt x="713" y="221"/>
                </a:cubicBezTo>
                <a:cubicBezTo>
                  <a:pt x="713" y="220"/>
                  <a:pt x="713" y="220"/>
                  <a:pt x="713" y="220"/>
                </a:cubicBezTo>
                <a:cubicBezTo>
                  <a:pt x="714" y="220"/>
                  <a:pt x="713" y="220"/>
                  <a:pt x="713" y="220"/>
                </a:cubicBezTo>
                <a:cubicBezTo>
                  <a:pt x="713" y="219"/>
                  <a:pt x="713" y="220"/>
                  <a:pt x="714" y="219"/>
                </a:cubicBezTo>
                <a:cubicBezTo>
                  <a:pt x="714" y="218"/>
                  <a:pt x="714" y="216"/>
                  <a:pt x="715" y="214"/>
                </a:cubicBezTo>
                <a:cubicBezTo>
                  <a:pt x="715" y="214"/>
                  <a:pt x="714" y="215"/>
                  <a:pt x="714" y="214"/>
                </a:cubicBezTo>
                <a:cubicBezTo>
                  <a:pt x="715" y="214"/>
                  <a:pt x="714" y="214"/>
                  <a:pt x="714" y="214"/>
                </a:cubicBezTo>
                <a:cubicBezTo>
                  <a:pt x="715" y="214"/>
                  <a:pt x="715" y="214"/>
                  <a:pt x="715" y="214"/>
                </a:cubicBezTo>
                <a:cubicBezTo>
                  <a:pt x="715" y="213"/>
                  <a:pt x="715" y="213"/>
                  <a:pt x="715" y="212"/>
                </a:cubicBezTo>
                <a:cubicBezTo>
                  <a:pt x="715" y="212"/>
                  <a:pt x="715" y="212"/>
                  <a:pt x="715" y="212"/>
                </a:cubicBezTo>
                <a:cubicBezTo>
                  <a:pt x="715" y="212"/>
                  <a:pt x="715" y="211"/>
                  <a:pt x="715" y="211"/>
                </a:cubicBezTo>
                <a:cubicBezTo>
                  <a:pt x="716" y="207"/>
                  <a:pt x="716" y="207"/>
                  <a:pt x="716" y="207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0" y="210"/>
                  <a:pt x="710" y="210"/>
                </a:cubicBezTo>
                <a:cubicBezTo>
                  <a:pt x="710" y="211"/>
                  <a:pt x="709" y="211"/>
                  <a:pt x="709" y="211"/>
                </a:cubicBezTo>
                <a:cubicBezTo>
                  <a:pt x="709" y="211"/>
                  <a:pt x="709" y="211"/>
                  <a:pt x="709" y="211"/>
                </a:cubicBezTo>
                <a:cubicBezTo>
                  <a:pt x="708" y="212"/>
                  <a:pt x="707" y="213"/>
                  <a:pt x="706" y="214"/>
                </a:cubicBezTo>
                <a:cubicBezTo>
                  <a:pt x="705" y="215"/>
                  <a:pt x="704" y="215"/>
                  <a:pt x="703" y="215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2" y="216"/>
                  <a:pt x="701" y="216"/>
                </a:cubicBezTo>
                <a:cubicBezTo>
                  <a:pt x="701" y="216"/>
                  <a:pt x="701" y="216"/>
                  <a:pt x="701" y="216"/>
                </a:cubicBezTo>
                <a:cubicBezTo>
                  <a:pt x="701" y="216"/>
                  <a:pt x="700" y="217"/>
                  <a:pt x="699" y="217"/>
                </a:cubicBezTo>
                <a:cubicBezTo>
                  <a:pt x="700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8" y="217"/>
                  <a:pt x="698" y="217"/>
                  <a:pt x="697" y="217"/>
                </a:cubicBezTo>
                <a:cubicBezTo>
                  <a:pt x="697" y="217"/>
                  <a:pt x="697" y="217"/>
                  <a:pt x="697" y="217"/>
                </a:cubicBezTo>
                <a:cubicBezTo>
                  <a:pt x="697" y="217"/>
                  <a:pt x="696" y="217"/>
                  <a:pt x="696" y="217"/>
                </a:cubicBezTo>
                <a:cubicBezTo>
                  <a:pt x="696" y="217"/>
                  <a:pt x="696" y="218"/>
                  <a:pt x="695" y="217"/>
                </a:cubicBezTo>
                <a:cubicBezTo>
                  <a:pt x="695" y="217"/>
                  <a:pt x="695" y="217"/>
                  <a:pt x="695" y="217"/>
                </a:cubicBezTo>
                <a:cubicBezTo>
                  <a:pt x="694" y="217"/>
                  <a:pt x="693" y="216"/>
                  <a:pt x="691" y="216"/>
                </a:cubicBezTo>
                <a:cubicBezTo>
                  <a:pt x="691" y="216"/>
                  <a:pt x="691" y="216"/>
                  <a:pt x="691" y="216"/>
                </a:cubicBezTo>
                <a:cubicBezTo>
                  <a:pt x="690" y="216"/>
                  <a:pt x="688" y="216"/>
                  <a:pt x="687" y="217"/>
                </a:cubicBezTo>
                <a:cubicBezTo>
                  <a:pt x="686" y="217"/>
                  <a:pt x="686" y="217"/>
                  <a:pt x="685" y="217"/>
                </a:cubicBezTo>
                <a:cubicBezTo>
                  <a:pt x="685" y="217"/>
                  <a:pt x="685" y="217"/>
                  <a:pt x="685" y="218"/>
                </a:cubicBezTo>
                <a:cubicBezTo>
                  <a:pt x="685" y="218"/>
                  <a:pt x="684" y="218"/>
                  <a:pt x="684" y="218"/>
                </a:cubicBezTo>
                <a:cubicBezTo>
                  <a:pt x="684" y="218"/>
                  <a:pt x="683" y="218"/>
                  <a:pt x="683" y="219"/>
                </a:cubicBezTo>
                <a:cubicBezTo>
                  <a:pt x="682" y="218"/>
                  <a:pt x="682" y="218"/>
                  <a:pt x="682" y="218"/>
                </a:cubicBezTo>
                <a:cubicBezTo>
                  <a:pt x="682" y="219"/>
                  <a:pt x="682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1" y="221"/>
                  <a:pt x="681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0" y="221"/>
                  <a:pt x="679" y="222"/>
                  <a:pt x="678" y="223"/>
                </a:cubicBezTo>
                <a:cubicBezTo>
                  <a:pt x="678" y="223"/>
                  <a:pt x="678" y="224"/>
                  <a:pt x="677" y="224"/>
                </a:cubicBezTo>
                <a:cubicBezTo>
                  <a:pt x="677" y="225"/>
                  <a:pt x="676" y="225"/>
                  <a:pt x="677" y="226"/>
                </a:cubicBezTo>
                <a:cubicBezTo>
                  <a:pt x="676" y="225"/>
                  <a:pt x="676" y="225"/>
                  <a:pt x="676" y="225"/>
                </a:cubicBezTo>
                <a:cubicBezTo>
                  <a:pt x="676" y="227"/>
                  <a:pt x="676" y="227"/>
                  <a:pt x="676" y="227"/>
                </a:cubicBezTo>
                <a:cubicBezTo>
                  <a:pt x="675" y="228"/>
                  <a:pt x="676" y="228"/>
                  <a:pt x="676" y="228"/>
                </a:cubicBezTo>
                <a:cubicBezTo>
                  <a:pt x="676" y="228"/>
                  <a:pt x="676" y="228"/>
                  <a:pt x="676" y="228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5" y="229"/>
                </a:cubicBezTo>
                <a:cubicBezTo>
                  <a:pt x="675" y="229"/>
                  <a:pt x="676" y="230"/>
                  <a:pt x="675" y="230"/>
                </a:cubicBezTo>
                <a:cubicBezTo>
                  <a:pt x="675" y="230"/>
                  <a:pt x="675" y="231"/>
                  <a:pt x="676" y="231"/>
                </a:cubicBezTo>
                <a:cubicBezTo>
                  <a:pt x="676" y="230"/>
                  <a:pt x="676" y="231"/>
                  <a:pt x="675" y="231"/>
                </a:cubicBezTo>
                <a:cubicBezTo>
                  <a:pt x="675" y="231"/>
                  <a:pt x="675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7" y="231"/>
                  <a:pt x="676" y="232"/>
                </a:cubicBezTo>
                <a:cubicBezTo>
                  <a:pt x="676" y="232"/>
                  <a:pt x="676" y="231"/>
                  <a:pt x="676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6" y="232"/>
                  <a:pt x="676" y="232"/>
                  <a:pt x="677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7" y="232"/>
                  <a:pt x="677" y="232"/>
                  <a:pt x="677" y="232"/>
                </a:cubicBezTo>
                <a:cubicBezTo>
                  <a:pt x="677" y="231"/>
                  <a:pt x="677" y="231"/>
                  <a:pt x="677" y="230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0"/>
                  <a:pt x="676" y="230"/>
                  <a:pt x="676" y="230"/>
                </a:cubicBezTo>
                <a:cubicBezTo>
                  <a:pt x="676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6" y="230"/>
                  <a:pt x="677" y="229"/>
                  <a:pt x="677" y="229"/>
                </a:cubicBezTo>
                <a:cubicBezTo>
                  <a:pt x="677" y="229"/>
                  <a:pt x="677" y="229"/>
                  <a:pt x="677" y="229"/>
                </a:cubicBezTo>
                <a:cubicBezTo>
                  <a:pt x="677" y="228"/>
                  <a:pt x="677" y="229"/>
                  <a:pt x="677" y="229"/>
                </a:cubicBezTo>
                <a:cubicBezTo>
                  <a:pt x="677" y="228"/>
                  <a:pt x="677" y="229"/>
                  <a:pt x="678" y="228"/>
                </a:cubicBezTo>
                <a:cubicBezTo>
                  <a:pt x="678" y="228"/>
                  <a:pt x="677" y="227"/>
                  <a:pt x="678" y="227"/>
                </a:cubicBezTo>
                <a:cubicBezTo>
                  <a:pt x="678" y="227"/>
                  <a:pt x="678" y="226"/>
                  <a:pt x="678" y="226"/>
                </a:cubicBezTo>
                <a:cubicBezTo>
                  <a:pt x="678" y="226"/>
                  <a:pt x="678" y="226"/>
                  <a:pt x="678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80" y="226"/>
                  <a:pt x="679" y="226"/>
                </a:cubicBezTo>
                <a:cubicBezTo>
                  <a:pt x="680" y="226"/>
                  <a:pt x="680" y="226"/>
                  <a:pt x="680" y="226"/>
                </a:cubicBezTo>
                <a:cubicBezTo>
                  <a:pt x="680" y="226"/>
                  <a:pt x="679" y="226"/>
                  <a:pt x="679" y="226"/>
                </a:cubicBezTo>
                <a:cubicBezTo>
                  <a:pt x="678" y="226"/>
                  <a:pt x="679" y="225"/>
                  <a:pt x="679" y="225"/>
                </a:cubicBezTo>
                <a:cubicBezTo>
                  <a:pt x="679" y="225"/>
                  <a:pt x="679" y="225"/>
                  <a:pt x="679" y="224"/>
                </a:cubicBezTo>
                <a:cubicBezTo>
                  <a:pt x="679" y="224"/>
                  <a:pt x="680" y="225"/>
                  <a:pt x="680" y="225"/>
                </a:cubicBezTo>
                <a:cubicBezTo>
                  <a:pt x="680" y="224"/>
                  <a:pt x="680" y="224"/>
                  <a:pt x="680" y="224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1" y="223"/>
                </a:cubicBezTo>
                <a:cubicBezTo>
                  <a:pt x="681" y="224"/>
                  <a:pt x="680" y="224"/>
                  <a:pt x="681" y="224"/>
                </a:cubicBezTo>
                <a:cubicBezTo>
                  <a:pt x="681" y="224"/>
                  <a:pt x="680" y="225"/>
                  <a:pt x="680" y="225"/>
                </a:cubicBezTo>
                <a:cubicBezTo>
                  <a:pt x="680" y="225"/>
                  <a:pt x="680" y="225"/>
                  <a:pt x="681" y="225"/>
                </a:cubicBezTo>
                <a:cubicBezTo>
                  <a:pt x="681" y="225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1" y="223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2" y="224"/>
                  <a:pt x="681" y="223"/>
                  <a:pt x="682" y="223"/>
                </a:cubicBezTo>
                <a:cubicBezTo>
                  <a:pt x="682" y="224"/>
                  <a:pt x="681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2"/>
                  <a:pt x="682" y="223"/>
                  <a:pt x="682" y="223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3"/>
                  <a:pt x="682" y="222"/>
                </a:cubicBezTo>
                <a:cubicBezTo>
                  <a:pt x="682" y="223"/>
                  <a:pt x="683" y="223"/>
                  <a:pt x="683" y="223"/>
                </a:cubicBezTo>
                <a:cubicBezTo>
                  <a:pt x="683" y="223"/>
                  <a:pt x="683" y="223"/>
                  <a:pt x="683" y="223"/>
                </a:cubicBezTo>
                <a:cubicBezTo>
                  <a:pt x="683" y="223"/>
                  <a:pt x="683" y="222"/>
                  <a:pt x="683" y="222"/>
                </a:cubicBezTo>
                <a:cubicBezTo>
                  <a:pt x="682" y="221"/>
                  <a:pt x="683" y="223"/>
                  <a:pt x="684" y="222"/>
                </a:cubicBezTo>
                <a:cubicBezTo>
                  <a:pt x="683" y="222"/>
                  <a:pt x="684" y="221"/>
                  <a:pt x="683" y="221"/>
                </a:cubicBezTo>
                <a:cubicBezTo>
                  <a:pt x="683" y="221"/>
                  <a:pt x="683" y="220"/>
                  <a:pt x="683" y="220"/>
                </a:cubicBezTo>
                <a:cubicBezTo>
                  <a:pt x="683" y="221"/>
                  <a:pt x="684" y="221"/>
                  <a:pt x="684" y="221"/>
                </a:cubicBezTo>
                <a:cubicBezTo>
                  <a:pt x="684" y="221"/>
                  <a:pt x="684" y="221"/>
                  <a:pt x="684" y="221"/>
                </a:cubicBezTo>
                <a:cubicBezTo>
                  <a:pt x="684" y="222"/>
                  <a:pt x="684" y="222"/>
                  <a:pt x="684" y="222"/>
                </a:cubicBezTo>
                <a:cubicBezTo>
                  <a:pt x="684" y="222"/>
                  <a:pt x="684" y="222"/>
                  <a:pt x="685" y="222"/>
                </a:cubicBezTo>
                <a:cubicBezTo>
                  <a:pt x="685" y="222"/>
                  <a:pt x="684" y="222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2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1"/>
                  <a:pt x="685" y="222"/>
                  <a:pt x="686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6" y="220"/>
                  <a:pt x="686" y="221"/>
                  <a:pt x="686" y="221"/>
                </a:cubicBezTo>
                <a:cubicBezTo>
                  <a:pt x="686" y="221"/>
                  <a:pt x="685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0"/>
                  <a:pt x="687" y="221"/>
                </a:cubicBezTo>
                <a:cubicBezTo>
                  <a:pt x="687" y="220"/>
                  <a:pt x="687" y="221"/>
                  <a:pt x="687" y="221"/>
                </a:cubicBezTo>
                <a:cubicBezTo>
                  <a:pt x="686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1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19"/>
                </a:cubicBezTo>
                <a:cubicBezTo>
                  <a:pt x="689" y="219"/>
                  <a:pt x="688" y="220"/>
                  <a:pt x="688" y="220"/>
                </a:cubicBezTo>
                <a:cubicBezTo>
                  <a:pt x="688" y="220"/>
                  <a:pt x="689" y="221"/>
                  <a:pt x="689" y="220"/>
                </a:cubicBezTo>
                <a:cubicBezTo>
                  <a:pt x="689" y="220"/>
                  <a:pt x="689" y="220"/>
                  <a:pt x="689" y="219"/>
                </a:cubicBezTo>
                <a:cubicBezTo>
                  <a:pt x="689" y="219"/>
                  <a:pt x="689" y="220"/>
                  <a:pt x="689" y="220"/>
                </a:cubicBezTo>
                <a:cubicBezTo>
                  <a:pt x="689" y="220"/>
                  <a:pt x="689" y="219"/>
                  <a:pt x="689" y="219"/>
                </a:cubicBezTo>
                <a:cubicBezTo>
                  <a:pt x="689" y="219"/>
                  <a:pt x="689" y="219"/>
                  <a:pt x="690" y="219"/>
                </a:cubicBezTo>
                <a:cubicBezTo>
                  <a:pt x="690" y="220"/>
                  <a:pt x="689" y="219"/>
                  <a:pt x="689" y="220"/>
                </a:cubicBezTo>
                <a:cubicBezTo>
                  <a:pt x="690" y="220"/>
                  <a:pt x="690" y="219"/>
                  <a:pt x="690" y="219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9"/>
                  <a:pt x="690" y="219"/>
                  <a:pt x="690" y="220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20"/>
                  <a:pt x="690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0" y="220"/>
                  <a:pt x="690" y="220"/>
                </a:cubicBezTo>
                <a:cubicBezTo>
                  <a:pt x="691" y="220"/>
                  <a:pt x="691" y="219"/>
                  <a:pt x="691" y="219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2" y="220"/>
                  <a:pt x="693" y="221"/>
                  <a:pt x="694" y="220"/>
                </a:cubicBezTo>
                <a:cubicBezTo>
                  <a:pt x="694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9" y="221"/>
                  <a:pt x="700" y="221"/>
                </a:cubicBezTo>
                <a:cubicBezTo>
                  <a:pt x="700" y="221"/>
                  <a:pt x="700" y="221"/>
                  <a:pt x="699" y="220"/>
                </a:cubicBezTo>
                <a:cubicBezTo>
                  <a:pt x="699" y="220"/>
                  <a:pt x="700" y="220"/>
                  <a:pt x="700" y="220"/>
                </a:cubicBezTo>
                <a:cubicBezTo>
                  <a:pt x="700" y="220"/>
                  <a:pt x="700" y="220"/>
                  <a:pt x="700" y="221"/>
                </a:cubicBezTo>
                <a:cubicBezTo>
                  <a:pt x="701" y="221"/>
                  <a:pt x="701" y="220"/>
                  <a:pt x="702" y="220"/>
                </a:cubicBezTo>
                <a:cubicBezTo>
                  <a:pt x="702" y="220"/>
                  <a:pt x="702" y="220"/>
                  <a:pt x="702" y="220"/>
                </a:cubicBezTo>
                <a:cubicBezTo>
                  <a:pt x="703" y="220"/>
                  <a:pt x="704" y="220"/>
                  <a:pt x="704" y="219"/>
                </a:cubicBezTo>
                <a:cubicBezTo>
                  <a:pt x="704" y="219"/>
                  <a:pt x="704" y="219"/>
                  <a:pt x="704" y="219"/>
                </a:cubicBezTo>
                <a:cubicBezTo>
                  <a:pt x="704" y="218"/>
                  <a:pt x="704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8"/>
                  <a:pt x="705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8" y="218"/>
                  <a:pt x="707" y="217"/>
                  <a:pt x="707" y="217"/>
                </a:cubicBezTo>
                <a:cubicBezTo>
                  <a:pt x="707" y="217"/>
                  <a:pt x="707" y="217"/>
                  <a:pt x="708" y="217"/>
                </a:cubicBezTo>
                <a:cubicBezTo>
                  <a:pt x="708" y="217"/>
                  <a:pt x="707" y="217"/>
                  <a:pt x="707" y="217"/>
                </a:cubicBezTo>
                <a:cubicBezTo>
                  <a:pt x="707" y="218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9" y="217"/>
                  <a:pt x="709" y="216"/>
                </a:cubicBezTo>
                <a:cubicBezTo>
                  <a:pt x="708" y="217"/>
                  <a:pt x="708" y="217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5"/>
                  <a:pt x="710" y="215"/>
                  <a:pt x="710" y="216"/>
                </a:cubicBezTo>
                <a:cubicBezTo>
                  <a:pt x="711" y="215"/>
                  <a:pt x="710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5"/>
                  <a:pt x="711" y="214"/>
                  <a:pt x="711" y="214"/>
                </a:cubicBezTo>
                <a:cubicBezTo>
                  <a:pt x="712" y="215"/>
                  <a:pt x="712" y="213"/>
                  <a:pt x="713" y="213"/>
                </a:cubicBezTo>
                <a:cubicBezTo>
                  <a:pt x="713" y="213"/>
                  <a:pt x="713" y="213"/>
                  <a:pt x="713" y="213"/>
                </a:cubicBezTo>
                <a:cubicBezTo>
                  <a:pt x="713" y="213"/>
                  <a:pt x="713" y="212"/>
                  <a:pt x="714" y="212"/>
                </a:cubicBezTo>
                <a:cubicBezTo>
                  <a:pt x="713" y="212"/>
                  <a:pt x="713" y="212"/>
                  <a:pt x="713" y="212"/>
                </a:cubicBezTo>
                <a:cubicBezTo>
                  <a:pt x="714" y="212"/>
                  <a:pt x="714" y="212"/>
                  <a:pt x="714" y="212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2"/>
                  <a:pt x="711" y="211"/>
                  <a:pt x="711" y="211"/>
                </a:cubicBezTo>
                <a:cubicBezTo>
                  <a:pt x="711" y="212"/>
                  <a:pt x="712" y="212"/>
                  <a:pt x="711" y="212"/>
                </a:cubicBezTo>
                <a:cubicBezTo>
                  <a:pt x="711" y="212"/>
                  <a:pt x="712" y="212"/>
                  <a:pt x="712" y="213"/>
                </a:cubicBezTo>
                <a:cubicBezTo>
                  <a:pt x="712" y="213"/>
                  <a:pt x="711" y="213"/>
                  <a:pt x="711" y="213"/>
                </a:cubicBezTo>
                <a:cubicBezTo>
                  <a:pt x="711" y="213"/>
                  <a:pt x="711" y="213"/>
                  <a:pt x="711" y="214"/>
                </a:cubicBezTo>
                <a:cubicBezTo>
                  <a:pt x="711" y="214"/>
                  <a:pt x="711" y="213"/>
                  <a:pt x="711" y="213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6"/>
                  <a:pt x="710" y="216"/>
                  <a:pt x="711" y="216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1" y="216"/>
                  <a:pt x="711" y="216"/>
                  <a:pt x="711" y="217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0" y="216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8"/>
                  <a:pt x="711" y="217"/>
                  <a:pt x="711" y="218"/>
                </a:cubicBezTo>
                <a:cubicBezTo>
                  <a:pt x="711" y="218"/>
                  <a:pt x="711" y="218"/>
                  <a:pt x="711" y="218"/>
                </a:cubicBezTo>
                <a:cubicBezTo>
                  <a:pt x="710" y="218"/>
                  <a:pt x="711" y="218"/>
                  <a:pt x="711" y="219"/>
                </a:cubicBezTo>
                <a:cubicBezTo>
                  <a:pt x="710" y="218"/>
                  <a:pt x="711" y="219"/>
                  <a:pt x="711" y="219"/>
                </a:cubicBezTo>
                <a:cubicBezTo>
                  <a:pt x="711" y="220"/>
                  <a:pt x="710" y="218"/>
                  <a:pt x="711" y="218"/>
                </a:cubicBezTo>
                <a:cubicBezTo>
                  <a:pt x="710" y="218"/>
                  <a:pt x="711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20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2"/>
                  <a:pt x="710" y="222"/>
                  <a:pt x="710" y="222"/>
                </a:cubicBezTo>
                <a:cubicBezTo>
                  <a:pt x="709" y="222"/>
                  <a:pt x="710" y="222"/>
                  <a:pt x="710" y="222"/>
                </a:cubicBezTo>
                <a:cubicBezTo>
                  <a:pt x="709" y="222"/>
                  <a:pt x="710" y="223"/>
                  <a:pt x="709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4"/>
                  <a:pt x="709" y="224"/>
                  <a:pt x="709" y="225"/>
                </a:cubicBezTo>
                <a:cubicBezTo>
                  <a:pt x="709" y="224"/>
                  <a:pt x="709" y="224"/>
                  <a:pt x="709" y="224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9"/>
                  <a:pt x="708" y="229"/>
                </a:cubicBezTo>
                <a:cubicBezTo>
                  <a:pt x="708" y="229"/>
                  <a:pt x="708" y="230"/>
                  <a:pt x="708" y="230"/>
                </a:cubicBezTo>
                <a:cubicBezTo>
                  <a:pt x="707" y="230"/>
                  <a:pt x="708" y="230"/>
                  <a:pt x="708" y="230"/>
                </a:cubicBezTo>
                <a:cubicBezTo>
                  <a:pt x="707" y="230"/>
                  <a:pt x="707" y="230"/>
                  <a:pt x="707" y="230"/>
                </a:cubicBezTo>
                <a:cubicBezTo>
                  <a:pt x="707" y="229"/>
                  <a:pt x="707" y="229"/>
                  <a:pt x="707" y="229"/>
                </a:cubicBezTo>
                <a:cubicBezTo>
                  <a:pt x="707" y="229"/>
                  <a:pt x="706" y="230"/>
                  <a:pt x="706" y="230"/>
                </a:cubicBezTo>
                <a:cubicBezTo>
                  <a:pt x="707" y="230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ubicBezTo>
                  <a:pt x="705" y="231"/>
                  <a:pt x="705" y="232"/>
                  <a:pt x="705" y="232"/>
                </a:cubicBezTo>
                <a:cubicBezTo>
                  <a:pt x="705" y="232"/>
                  <a:pt x="705" y="232"/>
                  <a:pt x="705" y="232"/>
                </a:cubicBezTo>
                <a:cubicBezTo>
                  <a:pt x="705" y="232"/>
                  <a:pt x="704" y="233"/>
                  <a:pt x="704" y="233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3"/>
                  <a:pt x="704" y="234"/>
                  <a:pt x="704" y="234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1" y="236"/>
                  <a:pt x="701" y="236"/>
                </a:cubicBezTo>
                <a:cubicBezTo>
                  <a:pt x="701" y="236"/>
                  <a:pt x="701" y="236"/>
                  <a:pt x="701" y="236"/>
                </a:cubicBezTo>
                <a:cubicBezTo>
                  <a:pt x="699" y="237"/>
                  <a:pt x="698" y="238"/>
                  <a:pt x="697" y="239"/>
                </a:cubicBezTo>
                <a:cubicBezTo>
                  <a:pt x="696" y="239"/>
                  <a:pt x="697" y="239"/>
                  <a:pt x="697" y="238"/>
                </a:cubicBezTo>
                <a:cubicBezTo>
                  <a:pt x="697" y="239"/>
                  <a:pt x="697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40"/>
                  <a:pt x="695" y="239"/>
                  <a:pt x="695" y="239"/>
                </a:cubicBezTo>
                <a:cubicBezTo>
                  <a:pt x="695" y="239"/>
                  <a:pt x="695" y="239"/>
                  <a:pt x="695" y="239"/>
                </a:cubicBezTo>
                <a:cubicBezTo>
                  <a:pt x="695" y="240"/>
                  <a:pt x="694" y="239"/>
                  <a:pt x="694" y="240"/>
                </a:cubicBezTo>
                <a:cubicBezTo>
                  <a:pt x="694" y="240"/>
                  <a:pt x="694" y="240"/>
                  <a:pt x="694" y="240"/>
                </a:cubicBezTo>
                <a:cubicBezTo>
                  <a:pt x="694" y="240"/>
                  <a:pt x="694" y="240"/>
                  <a:pt x="693" y="240"/>
                </a:cubicBezTo>
                <a:cubicBezTo>
                  <a:pt x="693" y="240"/>
                  <a:pt x="693" y="240"/>
                  <a:pt x="693" y="241"/>
                </a:cubicBezTo>
                <a:cubicBezTo>
                  <a:pt x="693" y="241"/>
                  <a:pt x="693" y="241"/>
                  <a:pt x="693" y="240"/>
                </a:cubicBezTo>
                <a:cubicBezTo>
                  <a:pt x="692" y="241"/>
                  <a:pt x="690" y="241"/>
                  <a:pt x="689" y="241"/>
                </a:cubicBezTo>
                <a:cubicBezTo>
                  <a:pt x="689" y="241"/>
                  <a:pt x="689" y="241"/>
                  <a:pt x="689" y="241"/>
                </a:cubicBezTo>
                <a:cubicBezTo>
                  <a:pt x="688" y="242"/>
                  <a:pt x="688" y="240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0"/>
                  <a:pt x="685" y="241"/>
                  <a:pt x="685" y="241"/>
                </a:cubicBezTo>
                <a:cubicBezTo>
                  <a:pt x="685" y="241"/>
                  <a:pt x="685" y="241"/>
                  <a:pt x="685" y="241"/>
                </a:cubicBezTo>
                <a:cubicBezTo>
                  <a:pt x="684" y="239"/>
                  <a:pt x="682" y="238"/>
                  <a:pt x="681" y="237"/>
                </a:cubicBezTo>
                <a:cubicBezTo>
                  <a:pt x="680" y="237"/>
                  <a:pt x="681" y="237"/>
                  <a:pt x="681" y="237"/>
                </a:cubicBezTo>
                <a:cubicBezTo>
                  <a:pt x="679" y="237"/>
                  <a:pt x="679" y="235"/>
                  <a:pt x="677" y="235"/>
                </a:cubicBezTo>
                <a:cubicBezTo>
                  <a:pt x="676" y="234"/>
                  <a:pt x="675" y="235"/>
                  <a:pt x="675" y="235"/>
                </a:cubicBezTo>
                <a:close/>
                <a:moveTo>
                  <a:pt x="676" y="232"/>
                </a:moveTo>
                <a:cubicBezTo>
                  <a:pt x="676" y="232"/>
                  <a:pt x="676" y="233"/>
                  <a:pt x="676" y="233"/>
                </a:cubicBezTo>
                <a:cubicBezTo>
                  <a:pt x="676" y="233"/>
                  <a:pt x="676" y="233"/>
                  <a:pt x="676" y="232"/>
                </a:cubicBezTo>
                <a:close/>
                <a:moveTo>
                  <a:pt x="679" y="226"/>
                </a:move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lose/>
                <a:moveTo>
                  <a:pt x="680" y="226"/>
                </a:moveTo>
                <a:cubicBezTo>
                  <a:pt x="680" y="225"/>
                  <a:pt x="680" y="225"/>
                  <a:pt x="680" y="225"/>
                </a:cubicBezTo>
                <a:lnTo>
                  <a:pt x="680" y="226"/>
                </a:lnTo>
                <a:close/>
                <a:moveTo>
                  <a:pt x="681" y="225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5"/>
                </a:cubicBezTo>
                <a:close/>
                <a:moveTo>
                  <a:pt x="681" y="224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lose/>
                <a:moveTo>
                  <a:pt x="684" y="222"/>
                </a:moveTo>
                <a:cubicBezTo>
                  <a:pt x="684" y="222"/>
                  <a:pt x="684" y="222"/>
                  <a:pt x="684" y="222"/>
                </a:cubicBezTo>
                <a:cubicBezTo>
                  <a:pt x="684" y="223"/>
                  <a:pt x="684" y="222"/>
                  <a:pt x="684" y="222"/>
                </a:cubicBezTo>
                <a:close/>
                <a:moveTo>
                  <a:pt x="685" y="222"/>
                </a:moveTo>
                <a:cubicBezTo>
                  <a:pt x="685" y="221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lnTo>
                  <a:pt x="685" y="222"/>
                </a:lnTo>
                <a:close/>
                <a:moveTo>
                  <a:pt x="714" y="212"/>
                </a:moveTo>
                <a:cubicBezTo>
                  <a:pt x="714" y="212"/>
                  <a:pt x="714" y="212"/>
                  <a:pt x="714" y="212"/>
                </a:cubicBezTo>
                <a:cubicBezTo>
                  <a:pt x="714" y="212"/>
                  <a:pt x="714" y="212"/>
                  <a:pt x="714" y="212"/>
                </a:cubicBezTo>
                <a:close/>
                <a:moveTo>
                  <a:pt x="708" y="224"/>
                </a:moveTo>
                <a:cubicBezTo>
                  <a:pt x="708" y="224"/>
                  <a:pt x="709" y="224"/>
                  <a:pt x="709" y="224"/>
                </a:cubicBezTo>
                <a:cubicBezTo>
                  <a:pt x="709" y="224"/>
                  <a:pt x="708" y="224"/>
                  <a:pt x="708" y="224"/>
                </a:cubicBezTo>
                <a:close/>
                <a:moveTo>
                  <a:pt x="706" y="231"/>
                </a:moveTo>
                <a:cubicBezTo>
                  <a:pt x="706" y="231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lose/>
                <a:moveTo>
                  <a:pt x="713" y="214"/>
                </a:moveTo>
                <a:cubicBezTo>
                  <a:pt x="712" y="214"/>
                  <a:pt x="713" y="214"/>
                  <a:pt x="713" y="214"/>
                </a:cubicBezTo>
                <a:cubicBezTo>
                  <a:pt x="713" y="214"/>
                  <a:pt x="713" y="214"/>
                  <a:pt x="713" y="214"/>
                </a:cubicBezTo>
                <a:close/>
                <a:moveTo>
                  <a:pt x="678" y="235"/>
                </a:moveTo>
                <a:cubicBezTo>
                  <a:pt x="679" y="235"/>
                  <a:pt x="680" y="236"/>
                  <a:pt x="681" y="236"/>
                </a:cubicBezTo>
                <a:cubicBezTo>
                  <a:pt x="681" y="236"/>
                  <a:pt x="682" y="236"/>
                  <a:pt x="682" y="236"/>
                </a:cubicBezTo>
                <a:cubicBezTo>
                  <a:pt x="683" y="236"/>
                  <a:pt x="685" y="237"/>
                  <a:pt x="686" y="237"/>
                </a:cubicBezTo>
                <a:cubicBezTo>
                  <a:pt x="686" y="237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7" y="236"/>
                  <a:pt x="687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9" y="236"/>
                </a:cubicBezTo>
                <a:cubicBezTo>
                  <a:pt x="690" y="236"/>
                  <a:pt x="691" y="236"/>
                  <a:pt x="693" y="235"/>
                </a:cubicBezTo>
                <a:cubicBezTo>
                  <a:pt x="694" y="235"/>
                  <a:pt x="695" y="234"/>
                  <a:pt x="697" y="233"/>
                </a:cubicBezTo>
                <a:cubicBezTo>
                  <a:pt x="696" y="232"/>
                  <a:pt x="697" y="232"/>
                  <a:pt x="697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7" y="232"/>
                  <a:pt x="698" y="232"/>
                </a:cubicBezTo>
                <a:cubicBezTo>
                  <a:pt x="697" y="232"/>
                  <a:pt x="698" y="232"/>
                  <a:pt x="697" y="232"/>
                </a:cubicBezTo>
                <a:cubicBezTo>
                  <a:pt x="697" y="231"/>
                  <a:pt x="698" y="232"/>
                  <a:pt x="698" y="232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1"/>
                  <a:pt x="698" y="232"/>
                  <a:pt x="698" y="232"/>
                </a:cubicBezTo>
                <a:cubicBezTo>
                  <a:pt x="699" y="232"/>
                  <a:pt x="699" y="231"/>
                  <a:pt x="700" y="231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0" y="230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2" y="230"/>
                  <a:pt x="702" y="230"/>
                </a:cubicBezTo>
                <a:cubicBezTo>
                  <a:pt x="701" y="229"/>
                  <a:pt x="702" y="230"/>
                  <a:pt x="702" y="230"/>
                </a:cubicBezTo>
                <a:cubicBezTo>
                  <a:pt x="702" y="230"/>
                  <a:pt x="702" y="230"/>
                  <a:pt x="702" y="230"/>
                </a:cubicBezTo>
                <a:cubicBezTo>
                  <a:pt x="703" y="229"/>
                  <a:pt x="703" y="229"/>
                  <a:pt x="704" y="228"/>
                </a:cubicBezTo>
                <a:cubicBezTo>
                  <a:pt x="704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6" y="227"/>
                </a:cubicBezTo>
                <a:cubicBezTo>
                  <a:pt x="706" y="227"/>
                  <a:pt x="706" y="227"/>
                  <a:pt x="705" y="227"/>
                </a:cubicBezTo>
                <a:cubicBezTo>
                  <a:pt x="706" y="227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7" y="226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4"/>
                  <a:pt x="709" y="224"/>
                  <a:pt x="708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2"/>
                  <a:pt x="709" y="222"/>
                  <a:pt x="709" y="221"/>
                </a:cubicBezTo>
                <a:cubicBezTo>
                  <a:pt x="709" y="221"/>
                  <a:pt x="710" y="221"/>
                  <a:pt x="710" y="221"/>
                </a:cubicBezTo>
                <a:cubicBezTo>
                  <a:pt x="710" y="221"/>
                  <a:pt x="710" y="221"/>
                  <a:pt x="709" y="220"/>
                </a:cubicBezTo>
                <a:cubicBezTo>
                  <a:pt x="709" y="220"/>
                  <a:pt x="710" y="221"/>
                  <a:pt x="710" y="221"/>
                </a:cubicBezTo>
                <a:cubicBezTo>
                  <a:pt x="710" y="220"/>
                  <a:pt x="711" y="220"/>
                  <a:pt x="710" y="220"/>
                </a:cubicBezTo>
                <a:cubicBezTo>
                  <a:pt x="710" y="220"/>
                  <a:pt x="710" y="220"/>
                  <a:pt x="710" y="220"/>
                </a:cubicBezTo>
                <a:cubicBezTo>
                  <a:pt x="710" y="220"/>
                  <a:pt x="710" y="219"/>
                  <a:pt x="711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1" y="219"/>
                  <a:pt x="710" y="219"/>
                </a:cubicBezTo>
                <a:cubicBezTo>
                  <a:pt x="711" y="219"/>
                  <a:pt x="711" y="219"/>
                  <a:pt x="711" y="219"/>
                </a:cubicBezTo>
                <a:cubicBezTo>
                  <a:pt x="711" y="219"/>
                  <a:pt x="711" y="218"/>
                  <a:pt x="711" y="218"/>
                </a:cubicBezTo>
                <a:cubicBezTo>
                  <a:pt x="712" y="218"/>
                  <a:pt x="711" y="217"/>
                  <a:pt x="712" y="217"/>
                </a:cubicBezTo>
                <a:cubicBezTo>
                  <a:pt x="711" y="217"/>
                  <a:pt x="712" y="217"/>
                  <a:pt x="711" y="217"/>
                </a:cubicBezTo>
                <a:cubicBezTo>
                  <a:pt x="712" y="217"/>
                  <a:pt x="712" y="217"/>
                  <a:pt x="712" y="217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5"/>
                  <a:pt x="712" y="215"/>
                  <a:pt x="711" y="215"/>
                </a:cubicBezTo>
                <a:cubicBezTo>
                  <a:pt x="712" y="215"/>
                  <a:pt x="711" y="215"/>
                  <a:pt x="712" y="215"/>
                </a:cubicBezTo>
                <a:cubicBezTo>
                  <a:pt x="712" y="215"/>
                  <a:pt x="712" y="215"/>
                  <a:pt x="712" y="216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3" y="215"/>
                  <a:pt x="713" y="215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0" y="215"/>
                </a:cubicBezTo>
                <a:cubicBezTo>
                  <a:pt x="710" y="215"/>
                  <a:pt x="711" y="215"/>
                  <a:pt x="710" y="215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09" y="216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10" y="216"/>
                  <a:pt x="709" y="216"/>
                  <a:pt x="710" y="216"/>
                </a:cubicBezTo>
                <a:cubicBezTo>
                  <a:pt x="710" y="216"/>
                  <a:pt x="709" y="216"/>
                  <a:pt x="709" y="217"/>
                </a:cubicBezTo>
                <a:cubicBezTo>
                  <a:pt x="709" y="217"/>
                  <a:pt x="709" y="216"/>
                  <a:pt x="709" y="216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10" y="217"/>
                  <a:pt x="710" y="217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217"/>
                  <a:pt x="709" y="217"/>
                  <a:pt x="709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8" y="216"/>
                  <a:pt x="708" y="216"/>
                  <a:pt x="709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8" y="216"/>
                  <a:pt x="708" y="216"/>
                  <a:pt x="708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7" y="216"/>
                  <a:pt x="707" y="216"/>
                  <a:pt x="707" y="216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8"/>
                  <a:pt x="708" y="217"/>
                  <a:pt x="708" y="217"/>
                </a:cubicBezTo>
                <a:cubicBezTo>
                  <a:pt x="709" y="218"/>
                  <a:pt x="709" y="218"/>
                  <a:pt x="709" y="218"/>
                </a:cubicBezTo>
                <a:cubicBezTo>
                  <a:pt x="709" y="218"/>
                  <a:pt x="708" y="218"/>
                  <a:pt x="708" y="218"/>
                </a:cubicBezTo>
                <a:cubicBezTo>
                  <a:pt x="708" y="218"/>
                  <a:pt x="708" y="217"/>
                  <a:pt x="708" y="218"/>
                </a:cubicBezTo>
                <a:cubicBezTo>
                  <a:pt x="708" y="217"/>
                  <a:pt x="708" y="217"/>
                  <a:pt x="707" y="217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8" y="217"/>
                  <a:pt x="708" y="218"/>
                  <a:pt x="708" y="218"/>
                </a:cubicBezTo>
                <a:cubicBezTo>
                  <a:pt x="709" y="218"/>
                  <a:pt x="707" y="217"/>
                  <a:pt x="707" y="218"/>
                </a:cubicBezTo>
                <a:cubicBezTo>
                  <a:pt x="708" y="218"/>
                  <a:pt x="708" y="218"/>
                  <a:pt x="709" y="219"/>
                </a:cubicBezTo>
                <a:cubicBezTo>
                  <a:pt x="709" y="219"/>
                  <a:pt x="709" y="219"/>
                  <a:pt x="709" y="219"/>
                </a:cubicBezTo>
                <a:cubicBezTo>
                  <a:pt x="708" y="218"/>
                  <a:pt x="708" y="219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8"/>
                  <a:pt x="706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9"/>
                  <a:pt x="706" y="218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19"/>
                  <a:pt x="707" y="219"/>
                  <a:pt x="706" y="219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7" y="220"/>
                  <a:pt x="706" y="220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20"/>
                  <a:pt x="706" y="220"/>
                  <a:pt x="707" y="220"/>
                </a:cubicBezTo>
                <a:cubicBezTo>
                  <a:pt x="706" y="220"/>
                  <a:pt x="706" y="220"/>
                  <a:pt x="706" y="219"/>
                </a:cubicBezTo>
                <a:cubicBezTo>
                  <a:pt x="706" y="220"/>
                  <a:pt x="706" y="219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6" y="221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7" y="221"/>
                </a:cubicBezTo>
                <a:cubicBezTo>
                  <a:pt x="707" y="221"/>
                  <a:pt x="707" y="221"/>
                  <a:pt x="707" y="222"/>
                </a:cubicBezTo>
                <a:cubicBezTo>
                  <a:pt x="707" y="222"/>
                  <a:pt x="707" y="221"/>
                  <a:pt x="707" y="221"/>
                </a:cubicBezTo>
                <a:cubicBezTo>
                  <a:pt x="707" y="221"/>
                  <a:pt x="707" y="221"/>
                  <a:pt x="707" y="221"/>
                </a:cubicBezTo>
                <a:cubicBezTo>
                  <a:pt x="706" y="221"/>
                  <a:pt x="706" y="221"/>
                  <a:pt x="706" y="220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0"/>
                  <a:pt x="706" y="220"/>
                  <a:pt x="705" y="220"/>
                </a:cubicBezTo>
                <a:cubicBezTo>
                  <a:pt x="706" y="220"/>
                  <a:pt x="705" y="220"/>
                  <a:pt x="705" y="220"/>
                </a:cubicBezTo>
                <a:cubicBezTo>
                  <a:pt x="706" y="221"/>
                  <a:pt x="705" y="220"/>
                  <a:pt x="706" y="221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1"/>
                  <a:pt x="705" y="221"/>
                  <a:pt x="705" y="221"/>
                </a:cubicBezTo>
                <a:cubicBezTo>
                  <a:pt x="705" y="221"/>
                  <a:pt x="706" y="221"/>
                  <a:pt x="705" y="221"/>
                </a:cubicBezTo>
                <a:cubicBezTo>
                  <a:pt x="705" y="221"/>
                  <a:pt x="705" y="221"/>
                  <a:pt x="705" y="221"/>
                </a:cubicBezTo>
                <a:cubicBezTo>
                  <a:pt x="705" y="221"/>
                  <a:pt x="705" y="221"/>
                  <a:pt x="705" y="222"/>
                </a:cubicBezTo>
                <a:cubicBezTo>
                  <a:pt x="705" y="222"/>
                  <a:pt x="705" y="222"/>
                  <a:pt x="704" y="222"/>
                </a:cubicBezTo>
                <a:cubicBezTo>
                  <a:pt x="705" y="222"/>
                  <a:pt x="705" y="222"/>
                  <a:pt x="705" y="222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2"/>
                  <a:pt x="704" y="223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4"/>
                  <a:pt x="704" y="223"/>
                  <a:pt x="704" y="224"/>
                </a:cubicBezTo>
                <a:cubicBezTo>
                  <a:pt x="704" y="224"/>
                  <a:pt x="704" y="223"/>
                  <a:pt x="704" y="223"/>
                </a:cubicBezTo>
                <a:cubicBezTo>
                  <a:pt x="703" y="223"/>
                  <a:pt x="703" y="224"/>
                  <a:pt x="703" y="224"/>
                </a:cubicBezTo>
                <a:cubicBezTo>
                  <a:pt x="703" y="224"/>
                  <a:pt x="703" y="224"/>
                  <a:pt x="703" y="224"/>
                </a:cubicBezTo>
                <a:cubicBezTo>
                  <a:pt x="703" y="224"/>
                  <a:pt x="703" y="224"/>
                  <a:pt x="702" y="224"/>
                </a:cubicBezTo>
                <a:cubicBezTo>
                  <a:pt x="703" y="224"/>
                  <a:pt x="703" y="225"/>
                  <a:pt x="703" y="225"/>
                </a:cubicBezTo>
                <a:cubicBezTo>
                  <a:pt x="703" y="225"/>
                  <a:pt x="702" y="225"/>
                  <a:pt x="702" y="224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1" y="225"/>
                  <a:pt x="702" y="225"/>
                  <a:pt x="702" y="226"/>
                </a:cubicBezTo>
                <a:cubicBezTo>
                  <a:pt x="702" y="226"/>
                  <a:pt x="702" y="226"/>
                  <a:pt x="702" y="225"/>
                </a:cubicBezTo>
                <a:cubicBezTo>
                  <a:pt x="701" y="225"/>
                  <a:pt x="702" y="225"/>
                  <a:pt x="702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2" y="226"/>
                  <a:pt x="701" y="226"/>
                </a:cubicBezTo>
                <a:cubicBezTo>
                  <a:pt x="701" y="226"/>
                  <a:pt x="701" y="226"/>
                  <a:pt x="701" y="225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2" y="226"/>
                </a:cubicBezTo>
                <a:cubicBezTo>
                  <a:pt x="702" y="226"/>
                  <a:pt x="702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0" y="226"/>
                  <a:pt x="701" y="227"/>
                  <a:pt x="701" y="227"/>
                </a:cubicBezTo>
                <a:cubicBezTo>
                  <a:pt x="700" y="226"/>
                  <a:pt x="700" y="226"/>
                  <a:pt x="700" y="226"/>
                </a:cubicBezTo>
                <a:cubicBezTo>
                  <a:pt x="700" y="226"/>
                  <a:pt x="700" y="226"/>
                  <a:pt x="700" y="227"/>
                </a:cubicBezTo>
                <a:cubicBezTo>
                  <a:pt x="700" y="227"/>
                  <a:pt x="700" y="226"/>
                  <a:pt x="700" y="226"/>
                </a:cubicBezTo>
                <a:cubicBezTo>
                  <a:pt x="701" y="227"/>
                  <a:pt x="700" y="227"/>
                  <a:pt x="700" y="227"/>
                </a:cubicBezTo>
                <a:cubicBezTo>
                  <a:pt x="700" y="226"/>
                  <a:pt x="700" y="227"/>
                  <a:pt x="699" y="227"/>
                </a:cubicBezTo>
                <a:cubicBezTo>
                  <a:pt x="700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700" y="228"/>
                  <a:pt x="699" y="228"/>
                </a:cubicBezTo>
                <a:cubicBezTo>
                  <a:pt x="699" y="228"/>
                  <a:pt x="699" y="227"/>
                  <a:pt x="699" y="227"/>
                </a:cubicBezTo>
                <a:cubicBezTo>
                  <a:pt x="699" y="227"/>
                  <a:pt x="699" y="228"/>
                  <a:pt x="699" y="227"/>
                </a:cubicBezTo>
                <a:cubicBezTo>
                  <a:pt x="699" y="228"/>
                  <a:pt x="699" y="228"/>
                  <a:pt x="699" y="228"/>
                </a:cubicBezTo>
                <a:cubicBezTo>
                  <a:pt x="699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7" y="228"/>
                </a:cubicBezTo>
                <a:cubicBezTo>
                  <a:pt x="698" y="228"/>
                  <a:pt x="697" y="228"/>
                  <a:pt x="697" y="228"/>
                </a:cubicBezTo>
                <a:cubicBezTo>
                  <a:pt x="697" y="228"/>
                  <a:pt x="697" y="228"/>
                  <a:pt x="697" y="228"/>
                </a:cubicBezTo>
                <a:cubicBezTo>
                  <a:pt x="697" y="228"/>
                  <a:pt x="698" y="229"/>
                  <a:pt x="698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8"/>
                  <a:pt x="697" y="229"/>
                  <a:pt x="697" y="228"/>
                </a:cubicBezTo>
                <a:cubicBezTo>
                  <a:pt x="697" y="229"/>
                  <a:pt x="697" y="228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6" y="229"/>
                  <a:pt x="697" y="229"/>
                  <a:pt x="696" y="229"/>
                </a:cubicBezTo>
                <a:cubicBezTo>
                  <a:pt x="696" y="229"/>
                  <a:pt x="697" y="229"/>
                  <a:pt x="697" y="229"/>
                </a:cubicBezTo>
                <a:cubicBezTo>
                  <a:pt x="697" y="229"/>
                  <a:pt x="697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30"/>
                </a:cubicBezTo>
                <a:cubicBezTo>
                  <a:pt x="696" y="230"/>
                  <a:pt x="696" y="229"/>
                  <a:pt x="696" y="229"/>
                </a:cubicBezTo>
                <a:cubicBezTo>
                  <a:pt x="696" y="230"/>
                  <a:pt x="696" y="230"/>
                  <a:pt x="696" y="230"/>
                </a:cubicBezTo>
                <a:cubicBezTo>
                  <a:pt x="696" y="230"/>
                  <a:pt x="695" y="229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30"/>
                  <a:pt x="695" y="229"/>
                  <a:pt x="695" y="230"/>
                </a:cubicBezTo>
                <a:cubicBezTo>
                  <a:pt x="695" y="230"/>
                  <a:pt x="695" y="230"/>
                  <a:pt x="695" y="231"/>
                </a:cubicBezTo>
                <a:cubicBezTo>
                  <a:pt x="695" y="230"/>
                  <a:pt x="695" y="230"/>
                  <a:pt x="695" y="230"/>
                </a:cubicBezTo>
                <a:cubicBezTo>
                  <a:pt x="694" y="230"/>
                  <a:pt x="694" y="230"/>
                  <a:pt x="694" y="231"/>
                </a:cubicBezTo>
                <a:cubicBezTo>
                  <a:pt x="695" y="231"/>
                  <a:pt x="694" y="231"/>
                  <a:pt x="694" y="230"/>
                </a:cubicBezTo>
                <a:cubicBezTo>
                  <a:pt x="695" y="231"/>
                  <a:pt x="695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2"/>
                  <a:pt x="694" y="232"/>
                  <a:pt x="694" y="232"/>
                </a:cubicBezTo>
                <a:cubicBezTo>
                  <a:pt x="694" y="232"/>
                  <a:pt x="694" y="232"/>
                  <a:pt x="694" y="231"/>
                </a:cubicBezTo>
                <a:cubicBezTo>
                  <a:pt x="693" y="231"/>
                  <a:pt x="693" y="232"/>
                  <a:pt x="693" y="232"/>
                </a:cubicBezTo>
                <a:cubicBezTo>
                  <a:pt x="693" y="232"/>
                  <a:pt x="693" y="233"/>
                  <a:pt x="693" y="233"/>
                </a:cubicBezTo>
                <a:cubicBezTo>
                  <a:pt x="693" y="232"/>
                  <a:pt x="693" y="233"/>
                  <a:pt x="693" y="232"/>
                </a:cubicBezTo>
                <a:cubicBezTo>
                  <a:pt x="693" y="232"/>
                  <a:pt x="693" y="232"/>
                  <a:pt x="693" y="232"/>
                </a:cubicBezTo>
                <a:cubicBezTo>
                  <a:pt x="693" y="232"/>
                  <a:pt x="693" y="232"/>
                  <a:pt x="693" y="231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2" y="233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1" y="232"/>
                  <a:pt x="691" y="232"/>
                  <a:pt x="691" y="233"/>
                </a:cubicBezTo>
                <a:cubicBezTo>
                  <a:pt x="691" y="233"/>
                  <a:pt x="691" y="233"/>
                  <a:pt x="691" y="232"/>
                </a:cubicBezTo>
                <a:cubicBezTo>
                  <a:pt x="691" y="232"/>
                  <a:pt x="691" y="233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1" y="233"/>
                  <a:pt x="691" y="232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89" y="233"/>
                </a:cubicBezTo>
                <a:cubicBezTo>
                  <a:pt x="689" y="233"/>
                  <a:pt x="688" y="233"/>
                  <a:pt x="688" y="234"/>
                </a:cubicBezTo>
                <a:cubicBezTo>
                  <a:pt x="687" y="233"/>
                  <a:pt x="688" y="233"/>
                  <a:pt x="688" y="233"/>
                </a:cubicBezTo>
                <a:cubicBezTo>
                  <a:pt x="688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4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6" y="233"/>
                  <a:pt x="686" y="233"/>
                </a:cubicBezTo>
                <a:cubicBezTo>
                  <a:pt x="686" y="233"/>
                  <a:pt x="686" y="233"/>
                  <a:pt x="686" y="233"/>
                </a:cubicBezTo>
                <a:cubicBezTo>
                  <a:pt x="686" y="233"/>
                  <a:pt x="686" y="234"/>
                  <a:pt x="686" y="233"/>
                </a:cubicBezTo>
                <a:cubicBezTo>
                  <a:pt x="686" y="233"/>
                  <a:pt x="686" y="234"/>
                  <a:pt x="686" y="234"/>
                </a:cubicBezTo>
                <a:cubicBezTo>
                  <a:pt x="686" y="234"/>
                  <a:pt x="686" y="234"/>
                  <a:pt x="686" y="233"/>
                </a:cubicBezTo>
                <a:cubicBezTo>
                  <a:pt x="685" y="234"/>
                  <a:pt x="685" y="234"/>
                  <a:pt x="684" y="234"/>
                </a:cubicBezTo>
                <a:cubicBezTo>
                  <a:pt x="684" y="234"/>
                  <a:pt x="684" y="234"/>
                  <a:pt x="684" y="234"/>
                </a:cubicBezTo>
                <a:cubicBezTo>
                  <a:pt x="684" y="234"/>
                  <a:pt x="684" y="233"/>
                  <a:pt x="683" y="234"/>
                </a:cubicBezTo>
                <a:cubicBezTo>
                  <a:pt x="683" y="235"/>
                  <a:pt x="683" y="235"/>
                  <a:pt x="683" y="235"/>
                </a:cubicBezTo>
                <a:cubicBezTo>
                  <a:pt x="683" y="235"/>
                  <a:pt x="683" y="234"/>
                  <a:pt x="683" y="234"/>
                </a:cubicBezTo>
                <a:cubicBezTo>
                  <a:pt x="683" y="234"/>
                  <a:pt x="683" y="234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3" y="234"/>
                  <a:pt x="683" y="235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2" y="234"/>
                  <a:pt x="681" y="233"/>
                  <a:pt x="681" y="234"/>
                </a:cubicBezTo>
                <a:cubicBezTo>
                  <a:pt x="680" y="234"/>
                  <a:pt x="681" y="233"/>
                  <a:pt x="681" y="233"/>
                </a:cubicBezTo>
                <a:cubicBezTo>
                  <a:pt x="680" y="234"/>
                  <a:pt x="679" y="233"/>
                  <a:pt x="679" y="234"/>
                </a:cubicBezTo>
                <a:cubicBezTo>
                  <a:pt x="678" y="234"/>
                  <a:pt x="678" y="235"/>
                  <a:pt x="678" y="235"/>
                </a:cubicBezTo>
                <a:close/>
                <a:moveTo>
                  <a:pt x="712" y="214"/>
                </a:moveTo>
                <a:cubicBezTo>
                  <a:pt x="712" y="214"/>
                  <a:pt x="713" y="214"/>
                  <a:pt x="713" y="214"/>
                </a:cubicBezTo>
                <a:lnTo>
                  <a:pt x="712" y="214"/>
                </a:ln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10" y="216"/>
                  <a:pt x="710" y="216"/>
                </a:cubicBezTo>
                <a:cubicBezTo>
                  <a:pt x="709" y="216"/>
                  <a:pt x="709" y="216"/>
                  <a:pt x="709" y="216"/>
                </a:cubicBez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lose/>
                <a:moveTo>
                  <a:pt x="708" y="216"/>
                </a:move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lose/>
                <a:moveTo>
                  <a:pt x="708" y="217"/>
                </a:moveTo>
                <a:cubicBezTo>
                  <a:pt x="708" y="217"/>
                  <a:pt x="708" y="217"/>
                  <a:pt x="708" y="217"/>
                </a:cubicBezTo>
                <a:cubicBezTo>
                  <a:pt x="708" y="216"/>
                  <a:pt x="708" y="217"/>
                  <a:pt x="708" y="217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8"/>
                  <a:pt x="707" y="218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lose/>
                <a:moveTo>
                  <a:pt x="699" y="227"/>
                </a:move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lose/>
                <a:moveTo>
                  <a:pt x="694" y="230"/>
                </a:moveTo>
                <a:cubicBezTo>
                  <a:pt x="694" y="230"/>
                  <a:pt x="694" y="230"/>
                  <a:pt x="694" y="230"/>
                </a:cubicBezTo>
                <a:cubicBezTo>
                  <a:pt x="694" y="230"/>
                  <a:pt x="694" y="230"/>
                  <a:pt x="694" y="230"/>
                </a:cubicBezTo>
                <a:close/>
                <a:moveTo>
                  <a:pt x="692" y="232"/>
                </a:move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lose/>
                <a:moveTo>
                  <a:pt x="691" y="218"/>
                </a:moveTo>
                <a:cubicBezTo>
                  <a:pt x="691" y="218"/>
                  <a:pt x="691" y="218"/>
                  <a:pt x="691" y="219"/>
                </a:cubicBezTo>
                <a:cubicBezTo>
                  <a:pt x="692" y="219"/>
                  <a:pt x="691" y="219"/>
                  <a:pt x="691" y="218"/>
                </a:cubicBezTo>
                <a:close/>
                <a:moveTo>
                  <a:pt x="692" y="231"/>
                </a:moveTo>
                <a:cubicBezTo>
                  <a:pt x="691" y="231"/>
                  <a:pt x="692" y="231"/>
                  <a:pt x="692" y="230"/>
                </a:cubicBezTo>
                <a:cubicBezTo>
                  <a:pt x="692" y="230"/>
                  <a:pt x="692" y="230"/>
                  <a:pt x="692" y="230"/>
                </a:cubicBezTo>
                <a:cubicBezTo>
                  <a:pt x="692" y="230"/>
                  <a:pt x="692" y="229"/>
                  <a:pt x="692" y="229"/>
                </a:cubicBezTo>
                <a:cubicBezTo>
                  <a:pt x="692" y="229"/>
                  <a:pt x="692" y="229"/>
                  <a:pt x="691" y="229"/>
                </a:cubicBezTo>
                <a:cubicBezTo>
                  <a:pt x="692" y="229"/>
                  <a:pt x="692" y="229"/>
                  <a:pt x="692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2" y="229"/>
                  <a:pt x="692" y="229"/>
                </a:cubicBezTo>
                <a:cubicBezTo>
                  <a:pt x="692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8"/>
                </a:cubicBezTo>
                <a:cubicBezTo>
                  <a:pt x="692" y="228"/>
                  <a:pt x="691" y="228"/>
                  <a:pt x="691" y="227"/>
                </a:cubicBezTo>
                <a:cubicBezTo>
                  <a:pt x="691" y="227"/>
                  <a:pt x="691" y="227"/>
                  <a:pt x="691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1" y="226"/>
                </a:cubicBezTo>
                <a:cubicBezTo>
                  <a:pt x="691" y="226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3"/>
                  <a:pt x="691" y="224"/>
                  <a:pt x="691" y="224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0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2"/>
                  <a:pt x="691" y="222"/>
                </a:cubicBezTo>
                <a:cubicBezTo>
                  <a:pt x="691" y="222"/>
                  <a:pt x="690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0" y="221"/>
                </a:cubicBezTo>
                <a:cubicBezTo>
                  <a:pt x="690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0"/>
                  <a:pt x="691" y="220"/>
                </a:cubicBezTo>
                <a:cubicBezTo>
                  <a:pt x="691" y="220"/>
                  <a:pt x="691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0" y="219"/>
                </a:cubicBezTo>
                <a:cubicBezTo>
                  <a:pt x="691" y="219"/>
                  <a:pt x="690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8"/>
                  <a:pt x="691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1" y="218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1" y="218"/>
                  <a:pt x="691" y="218"/>
                  <a:pt x="690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1" y="219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90" y="218"/>
                  <a:pt x="689" y="218"/>
                </a:cubicBezTo>
                <a:cubicBezTo>
                  <a:pt x="689" y="218"/>
                  <a:pt x="690" y="219"/>
                  <a:pt x="690" y="219"/>
                </a:cubicBezTo>
                <a:cubicBezTo>
                  <a:pt x="690" y="219"/>
                  <a:pt x="689" y="218"/>
                  <a:pt x="689" y="219"/>
                </a:cubicBezTo>
                <a:cubicBezTo>
                  <a:pt x="689" y="218"/>
                  <a:pt x="689" y="218"/>
                  <a:pt x="688" y="218"/>
                </a:cubicBezTo>
                <a:cubicBezTo>
                  <a:pt x="689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9" y="218"/>
                  <a:pt x="689" y="218"/>
                </a:cubicBezTo>
                <a:cubicBezTo>
                  <a:pt x="689" y="219"/>
                  <a:pt x="689" y="218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8" y="219"/>
                  <a:pt x="689" y="219"/>
                  <a:pt x="688" y="219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9"/>
                </a:cubicBezTo>
                <a:cubicBezTo>
                  <a:pt x="688" y="219"/>
                  <a:pt x="688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7" y="218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20"/>
                  <a:pt x="687" y="219"/>
                  <a:pt x="688" y="219"/>
                </a:cubicBezTo>
                <a:cubicBezTo>
                  <a:pt x="688" y="219"/>
                  <a:pt x="688" y="219"/>
                  <a:pt x="689" y="220"/>
                </a:cubicBezTo>
                <a:cubicBezTo>
                  <a:pt x="689" y="220"/>
                  <a:pt x="689" y="220"/>
                  <a:pt x="689" y="220"/>
                </a:cubicBezTo>
                <a:cubicBezTo>
                  <a:pt x="689" y="220"/>
                  <a:pt x="689" y="220"/>
                  <a:pt x="688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20"/>
                  <a:pt x="688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20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20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20"/>
                  <a:pt x="688" y="220"/>
                  <a:pt x="687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8" y="221"/>
                  <a:pt x="688" y="221"/>
                  <a:pt x="687" y="220"/>
                </a:cubicBezTo>
                <a:cubicBezTo>
                  <a:pt x="688" y="221"/>
                  <a:pt x="688" y="221"/>
                  <a:pt x="688" y="221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1"/>
                  <a:pt x="687" y="220"/>
                  <a:pt x="687" y="220"/>
                </a:cubicBezTo>
                <a:cubicBezTo>
                  <a:pt x="687" y="221"/>
                  <a:pt x="688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2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8" y="222"/>
                </a:cubicBezTo>
                <a:cubicBezTo>
                  <a:pt x="688" y="222"/>
                  <a:pt x="688" y="222"/>
                  <a:pt x="688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3"/>
                  <a:pt x="687" y="223"/>
                </a:cubicBezTo>
                <a:cubicBezTo>
                  <a:pt x="687" y="223"/>
                  <a:pt x="688" y="223"/>
                  <a:pt x="688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8" y="223"/>
                </a:cubicBezTo>
                <a:cubicBezTo>
                  <a:pt x="688" y="223"/>
                  <a:pt x="688" y="224"/>
                  <a:pt x="688" y="224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8" y="224"/>
                  <a:pt x="687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8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8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8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7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8" y="227"/>
                  <a:pt x="688" y="227"/>
                </a:cubicBezTo>
                <a:cubicBezTo>
                  <a:pt x="688" y="227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9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9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9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9"/>
                  <a:pt x="689" y="228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9" y="229"/>
                  <a:pt x="689" y="229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8" y="229"/>
                  <a:pt x="688" y="229"/>
                  <a:pt x="689" y="229"/>
                </a:cubicBezTo>
                <a:cubicBezTo>
                  <a:pt x="688" y="230"/>
                  <a:pt x="689" y="229"/>
                  <a:pt x="688" y="230"/>
                </a:cubicBezTo>
                <a:cubicBezTo>
                  <a:pt x="689" y="229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8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8" y="230"/>
                  <a:pt x="688" y="230"/>
                  <a:pt x="688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8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90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90" y="230"/>
                  <a:pt x="689" y="231"/>
                  <a:pt x="690" y="231"/>
                </a:cubicBezTo>
                <a:cubicBezTo>
                  <a:pt x="690" y="230"/>
                  <a:pt x="690" y="230"/>
                  <a:pt x="690" y="230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89" y="232"/>
                  <a:pt x="690" y="232"/>
                </a:cubicBezTo>
                <a:cubicBezTo>
                  <a:pt x="690" y="232"/>
                  <a:pt x="690" y="232"/>
                  <a:pt x="690" y="232"/>
                </a:cubicBezTo>
                <a:cubicBezTo>
                  <a:pt x="690" y="232"/>
                  <a:pt x="690" y="232"/>
                  <a:pt x="691" y="232"/>
                </a:cubicBezTo>
                <a:cubicBezTo>
                  <a:pt x="691" y="232"/>
                  <a:pt x="692" y="231"/>
                  <a:pt x="692" y="231"/>
                </a:cubicBezTo>
                <a:close/>
                <a:moveTo>
                  <a:pt x="691" y="218"/>
                </a:moveTo>
                <a:cubicBezTo>
                  <a:pt x="691" y="218"/>
                  <a:pt x="691" y="219"/>
                  <a:pt x="691" y="219"/>
                </a:cubicBezTo>
                <a:lnTo>
                  <a:pt x="691" y="218"/>
                </a:lnTo>
                <a:close/>
                <a:moveTo>
                  <a:pt x="689" y="218"/>
                </a:move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lose/>
                <a:moveTo>
                  <a:pt x="688" y="218"/>
                </a:moveTo>
                <a:cubicBezTo>
                  <a:pt x="688" y="218"/>
                  <a:pt x="688" y="218"/>
                  <a:pt x="689" y="219"/>
                </a:cubicBezTo>
                <a:lnTo>
                  <a:pt x="688" y="218"/>
                </a:lnTo>
                <a:close/>
                <a:moveTo>
                  <a:pt x="688" y="218"/>
                </a:moveTo>
                <a:cubicBezTo>
                  <a:pt x="688" y="218"/>
                  <a:pt x="688" y="218"/>
                  <a:pt x="688" y="218"/>
                </a:cubicBezTo>
                <a:close/>
                <a:moveTo>
                  <a:pt x="688" y="219"/>
                </a:moveTo>
                <a:cubicBezTo>
                  <a:pt x="688" y="219"/>
                  <a:pt x="688" y="219"/>
                  <a:pt x="688" y="219"/>
                </a:cubicBezTo>
                <a:cubicBezTo>
                  <a:pt x="688" y="218"/>
                  <a:pt x="688" y="219"/>
                  <a:pt x="688" y="219"/>
                </a:cubicBezTo>
                <a:close/>
                <a:moveTo>
                  <a:pt x="687" y="219"/>
                </a:move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lose/>
                <a:moveTo>
                  <a:pt x="687" y="219"/>
                </a:moveTo>
                <a:cubicBezTo>
                  <a:pt x="687" y="219"/>
                  <a:pt x="687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lnTo>
                  <a:pt x="687" y="219"/>
                </a:lnTo>
                <a:close/>
                <a:moveTo>
                  <a:pt x="687" y="224"/>
                </a:move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lose/>
                <a:moveTo>
                  <a:pt x="687" y="227"/>
                </a:move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lose/>
                <a:moveTo>
                  <a:pt x="688" y="228"/>
                </a:move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lose/>
                <a:moveTo>
                  <a:pt x="699" y="221"/>
                </a:move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lose/>
                <a:moveTo>
                  <a:pt x="701" y="226"/>
                </a:moveTo>
                <a:cubicBezTo>
                  <a:pt x="700" y="226"/>
                  <a:pt x="700" y="226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1" y="225"/>
                </a:cubicBezTo>
                <a:cubicBezTo>
                  <a:pt x="701" y="225"/>
                  <a:pt x="701" y="225"/>
                  <a:pt x="701" y="224"/>
                </a:cubicBezTo>
                <a:cubicBezTo>
                  <a:pt x="701" y="224"/>
                  <a:pt x="700" y="224"/>
                  <a:pt x="700" y="224"/>
                </a:cubicBezTo>
                <a:cubicBezTo>
                  <a:pt x="699" y="224"/>
                  <a:pt x="700" y="224"/>
                  <a:pt x="699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699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699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8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1"/>
                  <a:pt x="699" y="222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8" y="221"/>
                </a:cubicBezTo>
                <a:cubicBezTo>
                  <a:pt x="698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0"/>
                </a:cubicBezTo>
                <a:cubicBezTo>
                  <a:pt x="697" y="221"/>
                  <a:pt x="696" y="220"/>
                  <a:pt x="696" y="221"/>
                </a:cubicBezTo>
                <a:cubicBezTo>
                  <a:pt x="696" y="220"/>
                  <a:pt x="696" y="220"/>
                  <a:pt x="696" y="220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7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5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ubicBezTo>
                  <a:pt x="696" y="221"/>
                  <a:pt x="695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2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5" y="221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7" y="222"/>
                </a:cubicBezTo>
                <a:cubicBezTo>
                  <a:pt x="698" y="222"/>
                  <a:pt x="698" y="222"/>
                  <a:pt x="698" y="222"/>
                </a:cubicBezTo>
                <a:cubicBezTo>
                  <a:pt x="698" y="222"/>
                  <a:pt x="698" y="222"/>
                  <a:pt x="697" y="222"/>
                </a:cubicBezTo>
                <a:cubicBezTo>
                  <a:pt x="697" y="222"/>
                  <a:pt x="697" y="222"/>
                  <a:pt x="697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5" y="222"/>
                  <a:pt x="695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5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7" y="223"/>
                  <a:pt x="697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7" y="224"/>
                  <a:pt x="696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6" y="224"/>
                  <a:pt x="697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5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7" y="225"/>
                </a:cubicBezTo>
                <a:cubicBezTo>
                  <a:pt x="697" y="225"/>
                  <a:pt x="696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6"/>
                </a:cubicBezTo>
                <a:cubicBezTo>
                  <a:pt x="698" y="225"/>
                  <a:pt x="697" y="225"/>
                  <a:pt x="698" y="225"/>
                </a:cubicBezTo>
                <a:cubicBezTo>
                  <a:pt x="698" y="225"/>
                  <a:pt x="698" y="225"/>
                  <a:pt x="697" y="225"/>
                </a:cubicBezTo>
                <a:cubicBezTo>
                  <a:pt x="698" y="225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5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7"/>
                  <a:pt x="698" y="226"/>
                  <a:pt x="698" y="227"/>
                </a:cubicBezTo>
                <a:cubicBezTo>
                  <a:pt x="698" y="226"/>
                  <a:pt x="698" y="226"/>
                  <a:pt x="699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6"/>
                  <a:pt x="698" y="227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8"/>
                  <a:pt x="700" y="227"/>
                </a:cubicBezTo>
                <a:cubicBezTo>
                  <a:pt x="700" y="227"/>
                  <a:pt x="701" y="226"/>
                  <a:pt x="701" y="226"/>
                </a:cubicBezTo>
                <a:close/>
                <a:moveTo>
                  <a:pt x="699" y="221"/>
                </a:moveTo>
                <a:cubicBezTo>
                  <a:pt x="698" y="221"/>
                  <a:pt x="698" y="221"/>
                  <a:pt x="698" y="221"/>
                </a:cubicBezTo>
                <a:lnTo>
                  <a:pt x="699" y="221"/>
                </a:lnTo>
                <a:close/>
                <a:moveTo>
                  <a:pt x="696" y="221"/>
                </a:moveTo>
                <a:cubicBezTo>
                  <a:pt x="696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lnTo>
                  <a:pt x="696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5" y="221"/>
                  <a:pt x="695" y="221"/>
                  <a:pt x="696" y="221"/>
                </a:cubicBezTo>
                <a:lnTo>
                  <a:pt x="695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6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lose/>
                <a:moveTo>
                  <a:pt x="695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lnTo>
                  <a:pt x="695" y="221"/>
                </a:lnTo>
                <a:close/>
                <a:moveTo>
                  <a:pt x="696" y="224"/>
                </a:move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lose/>
                <a:moveTo>
                  <a:pt x="696" y="225"/>
                </a:move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lose/>
                <a:moveTo>
                  <a:pt x="698" y="225"/>
                </a:move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lnTo>
                  <a:pt x="698" y="225"/>
                </a:lnTo>
                <a:close/>
                <a:moveTo>
                  <a:pt x="706" y="224"/>
                </a:moveTo>
                <a:cubicBezTo>
                  <a:pt x="706" y="225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lose/>
                <a:moveTo>
                  <a:pt x="708" y="224"/>
                </a:moveTo>
                <a:cubicBezTo>
                  <a:pt x="709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5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7" y="224"/>
                </a:cubicBezTo>
                <a:cubicBezTo>
                  <a:pt x="707" y="224"/>
                  <a:pt x="708" y="223"/>
                  <a:pt x="708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3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3"/>
                  <a:pt x="707" y="224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4"/>
                  <a:pt x="707" y="223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3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7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4"/>
                  <a:pt x="706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5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5"/>
                  <a:pt x="705" y="226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5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6"/>
                  <a:pt x="705" y="228"/>
                  <a:pt x="705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7"/>
                  <a:pt x="705" y="228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6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6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5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6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8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8" y="226"/>
                  <a:pt x="708" y="227"/>
                </a:cubicBezTo>
                <a:cubicBezTo>
                  <a:pt x="708" y="227"/>
                  <a:pt x="707" y="227"/>
                  <a:pt x="707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5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5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lnTo>
                  <a:pt x="708" y="224"/>
                </a:lnTo>
                <a:close/>
                <a:moveTo>
                  <a:pt x="706" y="224"/>
                </a:moveTo>
                <a:cubicBezTo>
                  <a:pt x="706" y="225"/>
                  <a:pt x="706" y="225"/>
                  <a:pt x="706" y="225"/>
                </a:cubicBezTo>
                <a:lnTo>
                  <a:pt x="706" y="224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6"/>
                  <a:pt x="705" y="226"/>
                </a:cubicBezTo>
                <a:lnTo>
                  <a:pt x="705" y="227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8"/>
                  <a:pt x="705" y="228"/>
                  <a:pt x="705" y="227"/>
                </a:cubicBezTo>
                <a:lnTo>
                  <a:pt x="705" y="228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lose/>
                <a:moveTo>
                  <a:pt x="705" y="228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lnTo>
                  <a:pt x="705" y="228"/>
                </a:lnTo>
                <a:close/>
                <a:moveTo>
                  <a:pt x="707" y="227"/>
                </a:move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lose/>
                <a:moveTo>
                  <a:pt x="708" y="227"/>
                </a:moveTo>
                <a:cubicBezTo>
                  <a:pt x="708" y="227"/>
                  <a:pt x="708" y="227"/>
                  <a:pt x="708" y="227"/>
                </a:cubicBezTo>
                <a:close/>
                <a:moveTo>
                  <a:pt x="708" y="226"/>
                </a:move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ubicBezTo>
                  <a:pt x="686" y="234"/>
                  <a:pt x="686" y="234"/>
                  <a:pt x="686" y="234"/>
                </a:cubicBezTo>
                <a:close/>
                <a:moveTo>
                  <a:pt x="693" y="238"/>
                </a:moveTo>
                <a:cubicBezTo>
                  <a:pt x="693" y="238"/>
                  <a:pt x="693" y="238"/>
                  <a:pt x="693" y="237"/>
                </a:cubicBezTo>
                <a:cubicBezTo>
                  <a:pt x="693" y="237"/>
                  <a:pt x="693" y="238"/>
                  <a:pt x="692" y="237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8"/>
                  <a:pt x="692" y="238"/>
                  <a:pt x="692" y="238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1" y="237"/>
                </a:cubicBezTo>
                <a:cubicBezTo>
                  <a:pt x="691" y="238"/>
                  <a:pt x="691" y="237"/>
                  <a:pt x="691" y="238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1" y="238"/>
                  <a:pt x="691" y="238"/>
                  <a:pt x="691" y="237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0" y="237"/>
                  <a:pt x="690" y="237"/>
                  <a:pt x="690" y="237"/>
                </a:cubicBezTo>
                <a:cubicBezTo>
                  <a:pt x="690" y="238"/>
                  <a:pt x="690" y="237"/>
                  <a:pt x="689" y="238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89" y="238"/>
                  <a:pt x="690" y="237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90" y="237"/>
                  <a:pt x="689" y="238"/>
                </a:cubicBezTo>
                <a:cubicBezTo>
                  <a:pt x="689" y="237"/>
                  <a:pt x="689" y="238"/>
                  <a:pt x="689" y="238"/>
                </a:cubicBezTo>
                <a:cubicBezTo>
                  <a:pt x="689" y="238"/>
                  <a:pt x="689" y="237"/>
                  <a:pt x="690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8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6"/>
                  <a:pt x="689" y="236"/>
                </a:cubicBezTo>
                <a:cubicBezTo>
                  <a:pt x="688" y="237"/>
                  <a:pt x="688" y="237"/>
                  <a:pt x="688" y="237"/>
                </a:cubicBezTo>
                <a:cubicBezTo>
                  <a:pt x="689" y="236"/>
                  <a:pt x="689" y="236"/>
                  <a:pt x="689" y="236"/>
                </a:cubicBezTo>
                <a:cubicBezTo>
                  <a:pt x="688" y="237"/>
                  <a:pt x="689" y="236"/>
                  <a:pt x="689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9" y="236"/>
                  <a:pt x="688" y="236"/>
                  <a:pt x="689" y="236"/>
                </a:cubicBezTo>
                <a:cubicBezTo>
                  <a:pt x="688" y="237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7" y="236"/>
                </a:cubicBezTo>
                <a:cubicBezTo>
                  <a:pt x="687" y="236"/>
                  <a:pt x="688" y="236"/>
                  <a:pt x="688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8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6"/>
                  <a:pt x="687" y="236"/>
                  <a:pt x="687" y="235"/>
                </a:cubicBezTo>
                <a:cubicBezTo>
                  <a:pt x="687" y="236"/>
                  <a:pt x="687" y="235"/>
                  <a:pt x="686" y="236"/>
                </a:cubicBezTo>
                <a:cubicBezTo>
                  <a:pt x="686" y="236"/>
                  <a:pt x="687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7" y="235"/>
                </a:cubicBezTo>
                <a:cubicBezTo>
                  <a:pt x="686" y="235"/>
                  <a:pt x="687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4"/>
                  <a:pt x="686" y="234"/>
                  <a:pt x="686" y="234"/>
                </a:cubicBezTo>
                <a:cubicBezTo>
                  <a:pt x="685" y="234"/>
                  <a:pt x="685" y="234"/>
                  <a:pt x="685" y="234"/>
                </a:cubicBezTo>
                <a:cubicBezTo>
                  <a:pt x="686" y="234"/>
                  <a:pt x="685" y="234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5"/>
                  <a:pt x="684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6"/>
                  <a:pt x="684" y="236"/>
                </a:cubicBezTo>
                <a:cubicBezTo>
                  <a:pt x="684" y="235"/>
                  <a:pt x="683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4" y="236"/>
                  <a:pt x="684" y="236"/>
                  <a:pt x="684" y="235"/>
                </a:cubicBezTo>
                <a:cubicBezTo>
                  <a:pt x="685" y="235"/>
                  <a:pt x="684" y="236"/>
                  <a:pt x="685" y="235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6"/>
                  <a:pt x="685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3" y="237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5" y="236"/>
                  <a:pt x="683" y="237"/>
                  <a:pt x="684" y="237"/>
                </a:cubicBezTo>
                <a:cubicBezTo>
                  <a:pt x="684" y="236"/>
                  <a:pt x="684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5" y="237"/>
                </a:cubicBezTo>
                <a:cubicBezTo>
                  <a:pt x="684" y="237"/>
                  <a:pt x="684" y="237"/>
                  <a:pt x="684" y="238"/>
                </a:cubicBezTo>
                <a:cubicBezTo>
                  <a:pt x="684" y="237"/>
                  <a:pt x="683" y="238"/>
                  <a:pt x="684" y="238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5" y="237"/>
                  <a:pt x="685" y="237"/>
                </a:cubicBezTo>
                <a:cubicBezTo>
                  <a:pt x="684" y="237"/>
                  <a:pt x="685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4" y="238"/>
                  <a:pt x="684" y="238"/>
                </a:cubicBezTo>
                <a:cubicBezTo>
                  <a:pt x="684" y="238"/>
                  <a:pt x="685" y="237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5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9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5" y="239"/>
                  <a:pt x="685" y="238"/>
                  <a:pt x="686" y="238"/>
                </a:cubicBezTo>
                <a:cubicBezTo>
                  <a:pt x="686" y="238"/>
                  <a:pt x="686" y="238"/>
                  <a:pt x="686" y="238"/>
                </a:cubicBezTo>
                <a:cubicBezTo>
                  <a:pt x="686" y="238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5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8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40"/>
                  <a:pt x="686" y="240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40"/>
                </a:cubicBezTo>
                <a:cubicBezTo>
                  <a:pt x="686" y="240"/>
                  <a:pt x="687" y="239"/>
                  <a:pt x="687" y="239"/>
                </a:cubicBezTo>
                <a:cubicBezTo>
                  <a:pt x="687" y="239"/>
                  <a:pt x="687" y="240"/>
                  <a:pt x="687" y="240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6" y="240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8" y="239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8" y="240"/>
                  <a:pt x="687" y="241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7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1"/>
                  <a:pt x="688" y="241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1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9" y="240"/>
                  <a:pt x="689" y="240"/>
                </a:cubicBezTo>
                <a:cubicBezTo>
                  <a:pt x="689" y="240"/>
                  <a:pt x="688" y="241"/>
                  <a:pt x="688" y="241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39"/>
                  <a:pt x="689" y="239"/>
                  <a:pt x="689" y="239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89" y="240"/>
                  <a:pt x="689" y="240"/>
                </a:cubicBezTo>
                <a:cubicBezTo>
                  <a:pt x="689" y="240"/>
                  <a:pt x="689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39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39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1"/>
                  <a:pt x="691" y="241"/>
                  <a:pt x="691" y="241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1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39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3" y="240"/>
                  <a:pt x="693" y="240"/>
                </a:cubicBezTo>
                <a:cubicBezTo>
                  <a:pt x="693" y="240"/>
                  <a:pt x="693" y="240"/>
                  <a:pt x="693" y="240"/>
                </a:cubicBezTo>
                <a:cubicBezTo>
                  <a:pt x="693" y="239"/>
                  <a:pt x="693" y="240"/>
                  <a:pt x="693" y="239"/>
                </a:cubicBezTo>
                <a:cubicBezTo>
                  <a:pt x="693" y="239"/>
                  <a:pt x="693" y="238"/>
                  <a:pt x="693" y="238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lose/>
                <a:moveTo>
                  <a:pt x="684" y="235"/>
                </a:moveTo>
                <a:cubicBezTo>
                  <a:pt x="684" y="235"/>
                  <a:pt x="684" y="235"/>
                  <a:pt x="684" y="235"/>
                </a:cubicBezTo>
                <a:cubicBezTo>
                  <a:pt x="684" y="235"/>
                  <a:pt x="684" y="235"/>
                  <a:pt x="684" y="235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lose/>
                <a:moveTo>
                  <a:pt x="683" y="236"/>
                </a:moveTo>
                <a:cubicBezTo>
                  <a:pt x="683" y="236"/>
                  <a:pt x="683" y="236"/>
                  <a:pt x="683" y="236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lose/>
                <a:moveTo>
                  <a:pt x="683" y="237"/>
                </a:moveTo>
                <a:cubicBezTo>
                  <a:pt x="684" y="237"/>
                  <a:pt x="683" y="237"/>
                  <a:pt x="683" y="237"/>
                </a:cubicBezTo>
                <a:cubicBezTo>
                  <a:pt x="683" y="237"/>
                  <a:pt x="684" y="237"/>
                  <a:pt x="683" y="237"/>
                </a:cubicBezTo>
                <a:close/>
                <a:moveTo>
                  <a:pt x="684" y="237"/>
                </a:move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lose/>
                <a:moveTo>
                  <a:pt x="687" y="240"/>
                </a:move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lose/>
                <a:moveTo>
                  <a:pt x="688" y="241"/>
                </a:moveTo>
                <a:cubicBezTo>
                  <a:pt x="688" y="241"/>
                  <a:pt x="689" y="241"/>
                  <a:pt x="688" y="241"/>
                </a:cubicBezTo>
                <a:cubicBezTo>
                  <a:pt x="689" y="241"/>
                  <a:pt x="688" y="241"/>
                  <a:pt x="688" y="241"/>
                </a:cubicBezTo>
                <a:close/>
                <a:moveTo>
                  <a:pt x="690" y="240"/>
                </a:move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lose/>
                <a:moveTo>
                  <a:pt x="697" y="231"/>
                </a:move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lose/>
                <a:moveTo>
                  <a:pt x="702" y="232"/>
                </a:move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1" y="231"/>
                  <a:pt x="701" y="231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1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0" y="232"/>
                  <a:pt x="700" y="232"/>
                  <a:pt x="700" y="233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3"/>
                  <a:pt x="700" y="233"/>
                  <a:pt x="700" y="233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1"/>
                  <a:pt x="700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699" y="232"/>
                  <a:pt x="700" y="231"/>
                  <a:pt x="700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700" y="231"/>
                  <a:pt x="699" y="232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2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2"/>
                  <a:pt x="698" y="232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2"/>
                  <a:pt x="698" y="231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8" y="231"/>
                  <a:pt x="698" y="232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7" y="231"/>
                </a:cubicBezTo>
                <a:cubicBezTo>
                  <a:pt x="698" y="231"/>
                  <a:pt x="697" y="231"/>
                  <a:pt x="698" y="231"/>
                </a:cubicBezTo>
                <a:cubicBezTo>
                  <a:pt x="697" y="231"/>
                  <a:pt x="698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1"/>
                  <a:pt x="696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7" y="231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3"/>
                  <a:pt x="696" y="232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6" y="232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3"/>
                  <a:pt x="695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3"/>
                </a:cubicBezTo>
                <a:cubicBezTo>
                  <a:pt x="696" y="233"/>
                  <a:pt x="695" y="234"/>
                  <a:pt x="695" y="234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5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5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4"/>
                  <a:pt x="697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5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6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8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4"/>
                  <a:pt x="697" y="235"/>
                </a:cubicBezTo>
                <a:cubicBezTo>
                  <a:pt x="697" y="235"/>
                  <a:pt x="698" y="234"/>
                  <a:pt x="698" y="234"/>
                </a:cubicBezTo>
                <a:cubicBezTo>
                  <a:pt x="698" y="234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4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9" y="234"/>
                  <a:pt x="699" y="235"/>
                </a:cubicBezTo>
                <a:cubicBezTo>
                  <a:pt x="699" y="235"/>
                  <a:pt x="698" y="235"/>
                  <a:pt x="698" y="235"/>
                </a:cubicBezTo>
                <a:cubicBezTo>
                  <a:pt x="698" y="235"/>
                  <a:pt x="699" y="235"/>
                  <a:pt x="698" y="235"/>
                </a:cubicBezTo>
                <a:cubicBezTo>
                  <a:pt x="699" y="234"/>
                  <a:pt x="699" y="234"/>
                  <a:pt x="699" y="234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8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6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6"/>
                  <a:pt x="699" y="236"/>
                  <a:pt x="699" y="236"/>
                </a:cubicBezTo>
                <a:cubicBezTo>
                  <a:pt x="699" y="236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700" y="235"/>
                  <a:pt x="700" y="235"/>
                </a:cubicBezTo>
                <a:cubicBezTo>
                  <a:pt x="700" y="235"/>
                  <a:pt x="699" y="236"/>
                  <a:pt x="699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5"/>
                  <a:pt x="700" y="234"/>
                </a:cubicBezTo>
                <a:cubicBezTo>
                  <a:pt x="701" y="234"/>
                  <a:pt x="700" y="234"/>
                  <a:pt x="700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4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5"/>
                  <a:pt x="702" y="234"/>
                </a:cubicBezTo>
                <a:cubicBezTo>
                  <a:pt x="702" y="233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3" y="235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3"/>
                  <a:pt x="703" y="234"/>
                  <a:pt x="703" y="233"/>
                </a:cubicBezTo>
                <a:cubicBezTo>
                  <a:pt x="703" y="233"/>
                  <a:pt x="702" y="232"/>
                  <a:pt x="702" y="232"/>
                </a:cubicBezTo>
                <a:close/>
                <a:moveTo>
                  <a:pt x="696" y="231"/>
                </a:moveTo>
                <a:cubicBezTo>
                  <a:pt x="697" y="231"/>
                  <a:pt x="697" y="231"/>
                  <a:pt x="697" y="231"/>
                </a:cubicBezTo>
                <a:lnTo>
                  <a:pt x="696" y="231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6" y="233"/>
                  <a:pt x="696" y="233"/>
                </a:cubicBezTo>
                <a:lnTo>
                  <a:pt x="695" y="233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6" y="233"/>
                </a:cubicBezTo>
                <a:lnTo>
                  <a:pt x="695" y="233"/>
                </a:ln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lnTo>
                  <a:pt x="695" y="234"/>
                </a:lnTo>
                <a:close/>
                <a:moveTo>
                  <a:pt x="698" y="235"/>
                </a:move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lose/>
                <a:moveTo>
                  <a:pt x="699" y="236"/>
                </a:moveTo>
                <a:cubicBezTo>
                  <a:pt x="699" y="236"/>
                  <a:pt x="700" y="235"/>
                  <a:pt x="700" y="235"/>
                </a:cubicBezTo>
                <a:cubicBezTo>
                  <a:pt x="700" y="235"/>
                  <a:pt x="699" y="236"/>
                  <a:pt x="699" y="236"/>
                </a:cubicBezTo>
                <a:close/>
                <a:moveTo>
                  <a:pt x="700" y="234"/>
                </a:move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lnTo>
                  <a:pt x="700" y="234"/>
                </a:lnTo>
                <a:close/>
                <a:moveTo>
                  <a:pt x="675" y="119"/>
                </a:moveTo>
                <a:cubicBezTo>
                  <a:pt x="675" y="118"/>
                  <a:pt x="675" y="119"/>
                  <a:pt x="675" y="119"/>
                </a:cubicBezTo>
                <a:cubicBezTo>
                  <a:pt x="675" y="119"/>
                  <a:pt x="675" y="119"/>
                  <a:pt x="675" y="119"/>
                </a:cubicBezTo>
                <a:close/>
                <a:moveTo>
                  <a:pt x="674" y="120"/>
                </a:moveTo>
                <a:cubicBezTo>
                  <a:pt x="676" y="122"/>
                  <a:pt x="677" y="123"/>
                  <a:pt x="679" y="125"/>
                </a:cubicBezTo>
                <a:cubicBezTo>
                  <a:pt x="680" y="126"/>
                  <a:pt x="681" y="126"/>
                  <a:pt x="682" y="127"/>
                </a:cubicBezTo>
                <a:cubicBezTo>
                  <a:pt x="684" y="129"/>
                  <a:pt x="689" y="130"/>
                  <a:pt x="692" y="129"/>
                </a:cubicBezTo>
                <a:cubicBezTo>
                  <a:pt x="692" y="129"/>
                  <a:pt x="692" y="129"/>
                  <a:pt x="692" y="129"/>
                </a:cubicBezTo>
                <a:cubicBezTo>
                  <a:pt x="693" y="129"/>
                  <a:pt x="693" y="129"/>
                  <a:pt x="693" y="129"/>
                </a:cubicBezTo>
                <a:cubicBezTo>
                  <a:pt x="693" y="128"/>
                  <a:pt x="693" y="128"/>
                  <a:pt x="693" y="128"/>
                </a:cubicBezTo>
                <a:cubicBezTo>
                  <a:pt x="693" y="128"/>
                  <a:pt x="693" y="129"/>
                  <a:pt x="693" y="129"/>
                </a:cubicBezTo>
                <a:cubicBezTo>
                  <a:pt x="694" y="128"/>
                  <a:pt x="695" y="128"/>
                  <a:pt x="697" y="127"/>
                </a:cubicBezTo>
                <a:cubicBezTo>
                  <a:pt x="696" y="127"/>
                  <a:pt x="697" y="127"/>
                  <a:pt x="697" y="126"/>
                </a:cubicBezTo>
                <a:cubicBezTo>
                  <a:pt x="697" y="126"/>
                  <a:pt x="697" y="126"/>
                  <a:pt x="697" y="127"/>
                </a:cubicBezTo>
                <a:cubicBezTo>
                  <a:pt x="698" y="126"/>
                  <a:pt x="698" y="126"/>
                  <a:pt x="699" y="126"/>
                </a:cubicBezTo>
                <a:cubicBezTo>
                  <a:pt x="702" y="124"/>
                  <a:pt x="704" y="122"/>
                  <a:pt x="707" y="119"/>
                </a:cubicBezTo>
                <a:cubicBezTo>
                  <a:pt x="709" y="116"/>
                  <a:pt x="711" y="113"/>
                  <a:pt x="712" y="110"/>
                </a:cubicBezTo>
                <a:cubicBezTo>
                  <a:pt x="711" y="109"/>
                  <a:pt x="712" y="108"/>
                  <a:pt x="711" y="108"/>
                </a:cubicBezTo>
                <a:cubicBezTo>
                  <a:pt x="712" y="108"/>
                  <a:pt x="712" y="108"/>
                  <a:pt x="712" y="108"/>
                </a:cubicBezTo>
                <a:cubicBezTo>
                  <a:pt x="711" y="107"/>
                  <a:pt x="712" y="107"/>
                  <a:pt x="712" y="106"/>
                </a:cubicBezTo>
                <a:cubicBezTo>
                  <a:pt x="712" y="106"/>
                  <a:pt x="712" y="106"/>
                  <a:pt x="712" y="106"/>
                </a:cubicBezTo>
                <a:cubicBezTo>
                  <a:pt x="712" y="106"/>
                  <a:pt x="713" y="106"/>
                  <a:pt x="712" y="105"/>
                </a:cubicBezTo>
                <a:cubicBezTo>
                  <a:pt x="713" y="106"/>
                  <a:pt x="712" y="105"/>
                  <a:pt x="712" y="105"/>
                </a:cubicBezTo>
                <a:cubicBezTo>
                  <a:pt x="712" y="104"/>
                  <a:pt x="713" y="106"/>
                  <a:pt x="713" y="105"/>
                </a:cubicBezTo>
                <a:cubicBezTo>
                  <a:pt x="713" y="103"/>
                  <a:pt x="713" y="101"/>
                  <a:pt x="714" y="100"/>
                </a:cubicBezTo>
                <a:cubicBezTo>
                  <a:pt x="714" y="100"/>
                  <a:pt x="713" y="100"/>
                  <a:pt x="713" y="100"/>
                </a:cubicBezTo>
                <a:cubicBezTo>
                  <a:pt x="714" y="100"/>
                  <a:pt x="713" y="99"/>
                  <a:pt x="713" y="99"/>
                </a:cubicBezTo>
                <a:cubicBezTo>
                  <a:pt x="714" y="99"/>
                  <a:pt x="714" y="99"/>
                  <a:pt x="714" y="99"/>
                </a:cubicBezTo>
                <a:cubicBezTo>
                  <a:pt x="714" y="99"/>
                  <a:pt x="714" y="98"/>
                  <a:pt x="714" y="97"/>
                </a:cubicBezTo>
                <a:cubicBezTo>
                  <a:pt x="714" y="97"/>
                  <a:pt x="714" y="98"/>
                  <a:pt x="714" y="98"/>
                </a:cubicBezTo>
                <a:cubicBezTo>
                  <a:pt x="714" y="97"/>
                  <a:pt x="714" y="97"/>
                  <a:pt x="714" y="96"/>
                </a:cubicBezTo>
                <a:cubicBezTo>
                  <a:pt x="715" y="93"/>
                  <a:pt x="715" y="93"/>
                  <a:pt x="715" y="93"/>
                </a:cubicBezTo>
                <a:cubicBezTo>
                  <a:pt x="710" y="95"/>
                  <a:pt x="710" y="95"/>
                  <a:pt x="710" y="95"/>
                </a:cubicBezTo>
                <a:cubicBezTo>
                  <a:pt x="710" y="95"/>
                  <a:pt x="710" y="95"/>
                  <a:pt x="710" y="96"/>
                </a:cubicBezTo>
                <a:cubicBezTo>
                  <a:pt x="710" y="95"/>
                  <a:pt x="709" y="96"/>
                  <a:pt x="709" y="96"/>
                </a:cubicBezTo>
                <a:cubicBezTo>
                  <a:pt x="710" y="96"/>
                  <a:pt x="708" y="96"/>
                  <a:pt x="708" y="97"/>
                </a:cubicBezTo>
                <a:cubicBezTo>
                  <a:pt x="708" y="97"/>
                  <a:pt x="708" y="97"/>
                  <a:pt x="708" y="97"/>
                </a:cubicBezTo>
                <a:cubicBezTo>
                  <a:pt x="707" y="98"/>
                  <a:pt x="706" y="99"/>
                  <a:pt x="705" y="100"/>
                </a:cubicBezTo>
                <a:cubicBezTo>
                  <a:pt x="704" y="100"/>
                  <a:pt x="703" y="100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2"/>
                  <a:pt x="701" y="101"/>
                  <a:pt x="700" y="102"/>
                </a:cubicBezTo>
                <a:cubicBezTo>
                  <a:pt x="700" y="102"/>
                  <a:pt x="700" y="102"/>
                  <a:pt x="700" y="102"/>
                </a:cubicBezTo>
                <a:cubicBezTo>
                  <a:pt x="700" y="102"/>
                  <a:pt x="699" y="103"/>
                  <a:pt x="698" y="102"/>
                </a:cubicBezTo>
                <a:cubicBezTo>
                  <a:pt x="699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7" y="103"/>
                  <a:pt x="697" y="103"/>
                  <a:pt x="697" y="103"/>
                </a:cubicBezTo>
                <a:cubicBezTo>
                  <a:pt x="696" y="103"/>
                  <a:pt x="696" y="103"/>
                  <a:pt x="696" y="103"/>
                </a:cubicBezTo>
                <a:cubicBezTo>
                  <a:pt x="696" y="102"/>
                  <a:pt x="695" y="103"/>
                  <a:pt x="695" y="102"/>
                </a:cubicBezTo>
                <a:cubicBezTo>
                  <a:pt x="695" y="103"/>
                  <a:pt x="695" y="103"/>
                  <a:pt x="694" y="103"/>
                </a:cubicBezTo>
                <a:cubicBezTo>
                  <a:pt x="695" y="102"/>
                  <a:pt x="695" y="102"/>
                  <a:pt x="695" y="102"/>
                </a:cubicBezTo>
                <a:cubicBezTo>
                  <a:pt x="694" y="102"/>
                  <a:pt x="692" y="101"/>
                  <a:pt x="690" y="102"/>
                </a:cubicBezTo>
                <a:cubicBezTo>
                  <a:pt x="690" y="101"/>
                  <a:pt x="690" y="101"/>
                  <a:pt x="690" y="101"/>
                </a:cubicBezTo>
                <a:cubicBezTo>
                  <a:pt x="689" y="101"/>
                  <a:pt x="687" y="101"/>
                  <a:pt x="686" y="102"/>
                </a:cubicBezTo>
                <a:cubicBezTo>
                  <a:pt x="685" y="102"/>
                  <a:pt x="685" y="102"/>
                  <a:pt x="684" y="102"/>
                </a:cubicBezTo>
                <a:cubicBezTo>
                  <a:pt x="684" y="103"/>
                  <a:pt x="684" y="103"/>
                  <a:pt x="684" y="103"/>
                </a:cubicBezTo>
                <a:cubicBezTo>
                  <a:pt x="684" y="103"/>
                  <a:pt x="683" y="103"/>
                  <a:pt x="683" y="103"/>
                </a:cubicBezTo>
                <a:cubicBezTo>
                  <a:pt x="683" y="103"/>
                  <a:pt x="682" y="103"/>
                  <a:pt x="682" y="104"/>
                </a:cubicBezTo>
                <a:cubicBezTo>
                  <a:pt x="681" y="104"/>
                  <a:pt x="681" y="104"/>
                  <a:pt x="681" y="104"/>
                </a:cubicBezTo>
                <a:cubicBezTo>
                  <a:pt x="681" y="104"/>
                  <a:pt x="681" y="105"/>
                  <a:pt x="680" y="105"/>
                </a:cubicBezTo>
                <a:cubicBezTo>
                  <a:pt x="680" y="105"/>
                  <a:pt x="680" y="106"/>
                  <a:pt x="680" y="106"/>
                </a:cubicBezTo>
                <a:cubicBezTo>
                  <a:pt x="680" y="106"/>
                  <a:pt x="680" y="106"/>
                  <a:pt x="680" y="106"/>
                </a:cubicBezTo>
                <a:cubicBezTo>
                  <a:pt x="680" y="105"/>
                  <a:pt x="680" y="105"/>
                  <a:pt x="680" y="105"/>
                </a:cubicBezTo>
                <a:cubicBezTo>
                  <a:pt x="679" y="106"/>
                  <a:pt x="678" y="107"/>
                  <a:pt x="677" y="108"/>
                </a:cubicBezTo>
                <a:cubicBezTo>
                  <a:pt x="677" y="108"/>
                  <a:pt x="677" y="109"/>
                  <a:pt x="676" y="110"/>
                </a:cubicBezTo>
                <a:cubicBezTo>
                  <a:pt x="676" y="110"/>
                  <a:pt x="675" y="111"/>
                  <a:pt x="676" y="111"/>
                </a:cubicBezTo>
                <a:cubicBezTo>
                  <a:pt x="675" y="111"/>
                  <a:pt x="675" y="111"/>
                  <a:pt x="675" y="111"/>
                </a:cubicBezTo>
                <a:cubicBezTo>
                  <a:pt x="675" y="113"/>
                  <a:pt x="675" y="113"/>
                  <a:pt x="675" y="113"/>
                </a:cubicBezTo>
                <a:cubicBezTo>
                  <a:pt x="674" y="113"/>
                  <a:pt x="675" y="113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5"/>
                  <a:pt x="675" y="115"/>
                  <a:pt x="675" y="115"/>
                </a:cubicBezTo>
                <a:cubicBezTo>
                  <a:pt x="675" y="115"/>
                  <a:pt x="675" y="114"/>
                  <a:pt x="674" y="114"/>
                </a:cubicBezTo>
                <a:cubicBezTo>
                  <a:pt x="674" y="115"/>
                  <a:pt x="675" y="115"/>
                  <a:pt x="674" y="115"/>
                </a:cubicBezTo>
                <a:cubicBezTo>
                  <a:pt x="674" y="116"/>
                  <a:pt x="674" y="116"/>
                  <a:pt x="675" y="116"/>
                </a:cubicBezTo>
                <a:cubicBezTo>
                  <a:pt x="675" y="116"/>
                  <a:pt x="675" y="116"/>
                  <a:pt x="674" y="116"/>
                </a:cubicBezTo>
                <a:cubicBezTo>
                  <a:pt x="674" y="116"/>
                  <a:pt x="674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6" y="117"/>
                  <a:pt x="675" y="117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6" y="118"/>
                  <a:pt x="676" y="118"/>
                  <a:pt x="676" y="118"/>
                </a:cubicBezTo>
                <a:cubicBezTo>
                  <a:pt x="675" y="118"/>
                  <a:pt x="675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6"/>
                  <a:pt x="676" y="116"/>
                </a:cubicBezTo>
                <a:cubicBezTo>
                  <a:pt x="675" y="116"/>
                  <a:pt x="675" y="116"/>
                  <a:pt x="675" y="116"/>
                </a:cubicBezTo>
                <a:cubicBezTo>
                  <a:pt x="675" y="116"/>
                  <a:pt x="675" y="115"/>
                  <a:pt x="675" y="115"/>
                </a:cubicBezTo>
                <a:cubicBezTo>
                  <a:pt x="675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5" y="115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7" y="114"/>
                </a:cubicBezTo>
                <a:cubicBezTo>
                  <a:pt x="677" y="114"/>
                  <a:pt x="676" y="113"/>
                  <a:pt x="677" y="113"/>
                </a:cubicBezTo>
                <a:cubicBezTo>
                  <a:pt x="677" y="112"/>
                  <a:pt x="677" y="112"/>
                  <a:pt x="677" y="111"/>
                </a:cubicBezTo>
                <a:cubicBezTo>
                  <a:pt x="677" y="111"/>
                  <a:pt x="677" y="112"/>
                  <a:pt x="677" y="111"/>
                </a:cubicBezTo>
                <a:cubicBezTo>
                  <a:pt x="678" y="111"/>
                  <a:pt x="678" y="111"/>
                  <a:pt x="678" y="112"/>
                </a:cubicBezTo>
                <a:cubicBezTo>
                  <a:pt x="678" y="111"/>
                  <a:pt x="679" y="112"/>
                  <a:pt x="678" y="111"/>
                </a:cubicBezTo>
                <a:cubicBezTo>
                  <a:pt x="679" y="111"/>
                  <a:pt x="679" y="112"/>
                  <a:pt x="679" y="112"/>
                </a:cubicBezTo>
                <a:cubicBezTo>
                  <a:pt x="679" y="111"/>
                  <a:pt x="678" y="111"/>
                  <a:pt x="678" y="111"/>
                </a:cubicBezTo>
                <a:cubicBezTo>
                  <a:pt x="678" y="111"/>
                  <a:pt x="678" y="111"/>
                  <a:pt x="678" y="111"/>
                </a:cubicBezTo>
                <a:cubicBezTo>
                  <a:pt x="678" y="111"/>
                  <a:pt x="678" y="110"/>
                  <a:pt x="678" y="110"/>
                </a:cubicBezTo>
                <a:cubicBezTo>
                  <a:pt x="678" y="110"/>
                  <a:pt x="679" y="110"/>
                  <a:pt x="679" y="110"/>
                </a:cubicBezTo>
                <a:cubicBezTo>
                  <a:pt x="679" y="110"/>
                  <a:pt x="679" y="109"/>
                  <a:pt x="679" y="109"/>
                </a:cubicBezTo>
                <a:cubicBezTo>
                  <a:pt x="679" y="109"/>
                  <a:pt x="679" y="109"/>
                  <a:pt x="679" y="109"/>
                </a:cubicBezTo>
                <a:cubicBezTo>
                  <a:pt x="679" y="109"/>
                  <a:pt x="679" y="108"/>
                  <a:pt x="679" y="108"/>
                </a:cubicBezTo>
                <a:cubicBezTo>
                  <a:pt x="679" y="109"/>
                  <a:pt x="679" y="109"/>
                  <a:pt x="680" y="109"/>
                </a:cubicBezTo>
                <a:cubicBezTo>
                  <a:pt x="680" y="109"/>
                  <a:pt x="679" y="109"/>
                  <a:pt x="680" y="109"/>
                </a:cubicBezTo>
                <a:cubicBezTo>
                  <a:pt x="680" y="110"/>
                  <a:pt x="680" y="110"/>
                  <a:pt x="679" y="110"/>
                </a:cubicBezTo>
                <a:cubicBezTo>
                  <a:pt x="679" y="111"/>
                  <a:pt x="679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10"/>
                  <a:pt x="681" y="110"/>
                  <a:pt x="681" y="110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8"/>
                  <a:pt x="681" y="109"/>
                  <a:pt x="681" y="108"/>
                </a:cubicBezTo>
                <a:cubicBezTo>
                  <a:pt x="681" y="108"/>
                  <a:pt x="681" y="108"/>
                  <a:pt x="681" y="108"/>
                </a:cubicBezTo>
                <a:cubicBezTo>
                  <a:pt x="681" y="108"/>
                  <a:pt x="681" y="108"/>
                  <a:pt x="681" y="107"/>
                </a:cubicBezTo>
                <a:cubicBezTo>
                  <a:pt x="681" y="107"/>
                  <a:pt x="681" y="108"/>
                  <a:pt x="682" y="108"/>
                </a:cubicBezTo>
                <a:cubicBezTo>
                  <a:pt x="682" y="108"/>
                  <a:pt x="681" y="108"/>
                  <a:pt x="681" y="108"/>
                </a:cubicBezTo>
                <a:cubicBezTo>
                  <a:pt x="681" y="108"/>
                  <a:pt x="682" y="108"/>
                  <a:pt x="682" y="109"/>
                </a:cubicBezTo>
                <a:cubicBezTo>
                  <a:pt x="682" y="109"/>
                  <a:pt x="682" y="108"/>
                  <a:pt x="682" y="108"/>
                </a:cubicBezTo>
                <a:cubicBezTo>
                  <a:pt x="682" y="108"/>
                  <a:pt x="682" y="108"/>
                  <a:pt x="682" y="108"/>
                </a:cubicBezTo>
                <a:cubicBezTo>
                  <a:pt x="681" y="107"/>
                  <a:pt x="682" y="108"/>
                  <a:pt x="683" y="108"/>
                </a:cubicBezTo>
                <a:cubicBezTo>
                  <a:pt x="682" y="107"/>
                  <a:pt x="683" y="107"/>
                  <a:pt x="682" y="106"/>
                </a:cubicBezTo>
                <a:cubicBezTo>
                  <a:pt x="682" y="106"/>
                  <a:pt x="682" y="106"/>
                  <a:pt x="682" y="106"/>
                </a:cubicBezTo>
                <a:cubicBezTo>
                  <a:pt x="682" y="106"/>
                  <a:pt x="683" y="106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4" y="107"/>
                  <a:pt x="684" y="107"/>
                </a:cubicBezTo>
                <a:cubicBezTo>
                  <a:pt x="684" y="107"/>
                  <a:pt x="683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6"/>
                </a:cubicBezTo>
                <a:cubicBezTo>
                  <a:pt x="684" y="106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5" y="107"/>
                  <a:pt x="685" y="107"/>
                </a:cubicBezTo>
                <a:cubicBezTo>
                  <a:pt x="684" y="106"/>
                  <a:pt x="684" y="106"/>
                  <a:pt x="684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5" y="106"/>
                  <a:pt x="686" y="106"/>
                  <a:pt x="686" y="105"/>
                </a:cubicBezTo>
                <a:cubicBezTo>
                  <a:pt x="686" y="106"/>
                  <a:pt x="686" y="105"/>
                  <a:pt x="686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6"/>
                  <a:pt x="687" y="105"/>
                  <a:pt x="687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8" y="105"/>
                  <a:pt x="687" y="106"/>
                  <a:pt x="687" y="106"/>
                </a:cubicBezTo>
                <a:cubicBezTo>
                  <a:pt x="688" y="105"/>
                  <a:pt x="688" y="106"/>
                  <a:pt x="688" y="106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4"/>
                  <a:pt x="689" y="105"/>
                </a:cubicBezTo>
                <a:cubicBezTo>
                  <a:pt x="689" y="105"/>
                  <a:pt x="688" y="105"/>
                  <a:pt x="688" y="105"/>
                </a:cubicBezTo>
                <a:cubicBezTo>
                  <a:pt x="689" y="105"/>
                  <a:pt x="689" y="104"/>
                  <a:pt x="689" y="104"/>
                </a:cubicBezTo>
                <a:cubicBezTo>
                  <a:pt x="689" y="104"/>
                  <a:pt x="689" y="103"/>
                  <a:pt x="689" y="103"/>
                </a:cubicBezTo>
                <a:cubicBezTo>
                  <a:pt x="690" y="103"/>
                  <a:pt x="689" y="103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6"/>
                </a:cubicBezTo>
                <a:cubicBezTo>
                  <a:pt x="689" y="105"/>
                  <a:pt x="690" y="106"/>
                  <a:pt x="690" y="105"/>
                </a:cubicBezTo>
                <a:cubicBezTo>
                  <a:pt x="690" y="105"/>
                  <a:pt x="689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6"/>
                </a:cubicBezTo>
                <a:cubicBezTo>
                  <a:pt x="690" y="106"/>
                  <a:pt x="690" y="105"/>
                  <a:pt x="690" y="105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1" y="106"/>
                  <a:pt x="692" y="106"/>
                  <a:pt x="693" y="106"/>
                </a:cubicBezTo>
                <a:cubicBezTo>
                  <a:pt x="693" y="106"/>
                  <a:pt x="694" y="106"/>
                  <a:pt x="694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6" y="107"/>
                  <a:pt x="696" y="106"/>
                  <a:pt x="696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7"/>
                </a:cubicBezTo>
                <a:cubicBezTo>
                  <a:pt x="697" y="107"/>
                  <a:pt x="697" y="107"/>
                  <a:pt x="697" y="106"/>
                </a:cubicBezTo>
                <a:cubicBezTo>
                  <a:pt x="698" y="107"/>
                  <a:pt x="698" y="107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699" y="105"/>
                  <a:pt x="699" y="106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700" y="107"/>
                  <a:pt x="701" y="106"/>
                  <a:pt x="701" y="106"/>
                </a:cubicBezTo>
                <a:cubicBezTo>
                  <a:pt x="702" y="106"/>
                  <a:pt x="701" y="106"/>
                  <a:pt x="701" y="105"/>
                </a:cubicBezTo>
                <a:cubicBezTo>
                  <a:pt x="702" y="106"/>
                  <a:pt x="703" y="105"/>
                  <a:pt x="703" y="105"/>
                </a:cubicBezTo>
                <a:cubicBezTo>
                  <a:pt x="703" y="105"/>
                  <a:pt x="703" y="104"/>
                  <a:pt x="703" y="104"/>
                </a:cubicBezTo>
                <a:cubicBezTo>
                  <a:pt x="703" y="104"/>
                  <a:pt x="704" y="105"/>
                  <a:pt x="704" y="105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2"/>
                  <a:pt x="706" y="103"/>
                  <a:pt x="707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7" y="101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2"/>
                  <a:pt x="709" y="102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10" y="101"/>
                  <a:pt x="709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1" y="100"/>
                  <a:pt x="711" y="99"/>
                  <a:pt x="712" y="99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9"/>
                  <a:pt x="712" y="98"/>
                  <a:pt x="713" y="98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8"/>
                  <a:pt x="713" y="97"/>
                  <a:pt x="713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0" y="97"/>
                  <a:pt x="710" y="97"/>
                </a:cubicBezTo>
                <a:cubicBezTo>
                  <a:pt x="710" y="97"/>
                  <a:pt x="711" y="98"/>
                  <a:pt x="710" y="98"/>
                </a:cubicBezTo>
                <a:cubicBezTo>
                  <a:pt x="710" y="98"/>
                  <a:pt x="711" y="98"/>
                  <a:pt x="711" y="98"/>
                </a:cubicBezTo>
                <a:cubicBezTo>
                  <a:pt x="711" y="98"/>
                  <a:pt x="710" y="99"/>
                  <a:pt x="710" y="99"/>
                </a:cubicBezTo>
                <a:cubicBezTo>
                  <a:pt x="710" y="99"/>
                  <a:pt x="711" y="99"/>
                  <a:pt x="710" y="99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0" y="99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09" y="101"/>
                  <a:pt x="710" y="101"/>
                </a:cubicBezTo>
                <a:cubicBezTo>
                  <a:pt x="710" y="101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4"/>
                  <a:pt x="710" y="103"/>
                  <a:pt x="710" y="103"/>
                </a:cubicBezTo>
                <a:cubicBezTo>
                  <a:pt x="709" y="103"/>
                  <a:pt x="710" y="104"/>
                  <a:pt x="710" y="104"/>
                </a:cubicBezTo>
                <a:cubicBezTo>
                  <a:pt x="709" y="104"/>
                  <a:pt x="710" y="105"/>
                  <a:pt x="710" y="105"/>
                </a:cubicBezTo>
                <a:cubicBezTo>
                  <a:pt x="710" y="105"/>
                  <a:pt x="709" y="103"/>
                  <a:pt x="710" y="104"/>
                </a:cubicBezTo>
                <a:cubicBezTo>
                  <a:pt x="709" y="104"/>
                  <a:pt x="710" y="104"/>
                  <a:pt x="709" y="104"/>
                </a:cubicBezTo>
                <a:cubicBezTo>
                  <a:pt x="709" y="104"/>
                  <a:pt x="709" y="104"/>
                  <a:pt x="709" y="104"/>
                </a:cubicBezTo>
                <a:cubicBezTo>
                  <a:pt x="709" y="104"/>
                  <a:pt x="709" y="105"/>
                  <a:pt x="709" y="105"/>
                </a:cubicBezTo>
                <a:cubicBezTo>
                  <a:pt x="709" y="105"/>
                  <a:pt x="709" y="106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8" y="108"/>
                  <a:pt x="709" y="108"/>
                  <a:pt x="708" y="109"/>
                </a:cubicBezTo>
                <a:cubicBezTo>
                  <a:pt x="708" y="109"/>
                  <a:pt x="708" y="108"/>
                  <a:pt x="708" y="109"/>
                </a:cubicBezTo>
                <a:cubicBezTo>
                  <a:pt x="708" y="109"/>
                  <a:pt x="708" y="109"/>
                  <a:pt x="708" y="110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0"/>
                  <a:pt x="708" y="110"/>
                  <a:pt x="708" y="111"/>
                </a:cubicBezTo>
                <a:cubicBezTo>
                  <a:pt x="708" y="111"/>
                  <a:pt x="708" y="111"/>
                  <a:pt x="708" y="110"/>
                </a:cubicBezTo>
                <a:cubicBezTo>
                  <a:pt x="708" y="110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2"/>
                </a:cubicBezTo>
                <a:cubicBezTo>
                  <a:pt x="708" y="112"/>
                  <a:pt x="708" y="111"/>
                  <a:pt x="708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4"/>
                  <a:pt x="707" y="114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6" y="115"/>
                  <a:pt x="706" y="115"/>
                  <a:pt x="706" y="115"/>
                </a:cubicBezTo>
                <a:cubicBezTo>
                  <a:pt x="707" y="115"/>
                  <a:pt x="706" y="115"/>
                  <a:pt x="706" y="115"/>
                </a:cubicBezTo>
                <a:cubicBezTo>
                  <a:pt x="706" y="115"/>
                  <a:pt x="705" y="115"/>
                  <a:pt x="705" y="116"/>
                </a:cubicBezTo>
                <a:cubicBezTo>
                  <a:pt x="706" y="116"/>
                  <a:pt x="705" y="116"/>
                  <a:pt x="705" y="116"/>
                </a:cubicBezTo>
                <a:cubicBezTo>
                  <a:pt x="705" y="117"/>
                  <a:pt x="705" y="116"/>
                  <a:pt x="705" y="116"/>
                </a:cubicBezTo>
                <a:cubicBezTo>
                  <a:pt x="704" y="117"/>
                  <a:pt x="704" y="117"/>
                  <a:pt x="704" y="118"/>
                </a:cubicBezTo>
                <a:cubicBezTo>
                  <a:pt x="704" y="118"/>
                  <a:pt x="704" y="117"/>
                  <a:pt x="704" y="117"/>
                </a:cubicBezTo>
                <a:cubicBezTo>
                  <a:pt x="704" y="118"/>
                  <a:pt x="703" y="118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2" y="119"/>
                  <a:pt x="703" y="119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3" y="119"/>
                  <a:pt x="702" y="119"/>
                  <a:pt x="702" y="120"/>
                </a:cubicBezTo>
                <a:cubicBezTo>
                  <a:pt x="702" y="120"/>
                  <a:pt x="702" y="120"/>
                  <a:pt x="702" y="120"/>
                </a:cubicBezTo>
                <a:cubicBezTo>
                  <a:pt x="702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1"/>
                </a:cubicBezTo>
                <a:cubicBezTo>
                  <a:pt x="701" y="121"/>
                  <a:pt x="701" y="121"/>
                  <a:pt x="701" y="121"/>
                </a:cubicBezTo>
                <a:cubicBezTo>
                  <a:pt x="701" y="121"/>
                  <a:pt x="700" y="121"/>
                  <a:pt x="700" y="121"/>
                </a:cubicBezTo>
                <a:cubicBezTo>
                  <a:pt x="700" y="121"/>
                  <a:pt x="700" y="121"/>
                  <a:pt x="700" y="121"/>
                </a:cubicBezTo>
                <a:cubicBezTo>
                  <a:pt x="698" y="122"/>
                  <a:pt x="697" y="123"/>
                  <a:pt x="696" y="125"/>
                </a:cubicBezTo>
                <a:cubicBezTo>
                  <a:pt x="695" y="124"/>
                  <a:pt x="696" y="124"/>
                  <a:pt x="696" y="124"/>
                </a:cubicBezTo>
                <a:cubicBezTo>
                  <a:pt x="696" y="124"/>
                  <a:pt x="696" y="124"/>
                  <a:pt x="695" y="124"/>
                </a:cubicBezTo>
                <a:cubicBezTo>
                  <a:pt x="695" y="124"/>
                  <a:pt x="695" y="124"/>
                  <a:pt x="695" y="124"/>
                </a:cubicBezTo>
                <a:cubicBezTo>
                  <a:pt x="695" y="125"/>
                  <a:pt x="695" y="124"/>
                  <a:pt x="695" y="125"/>
                </a:cubicBezTo>
                <a:cubicBezTo>
                  <a:pt x="695" y="125"/>
                  <a:pt x="695" y="125"/>
                  <a:pt x="695" y="125"/>
                </a:cubicBezTo>
                <a:cubicBezTo>
                  <a:pt x="695" y="125"/>
                  <a:pt x="694" y="124"/>
                  <a:pt x="694" y="125"/>
                </a:cubicBezTo>
                <a:cubicBezTo>
                  <a:pt x="694" y="125"/>
                  <a:pt x="694" y="125"/>
                  <a:pt x="694" y="125"/>
                </a:cubicBezTo>
                <a:cubicBezTo>
                  <a:pt x="694" y="125"/>
                  <a:pt x="693" y="125"/>
                  <a:pt x="693" y="125"/>
                </a:cubicBezTo>
                <a:cubicBezTo>
                  <a:pt x="693" y="125"/>
                  <a:pt x="693" y="125"/>
                  <a:pt x="693" y="125"/>
                </a:cubicBezTo>
                <a:cubicBezTo>
                  <a:pt x="693" y="125"/>
                  <a:pt x="693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1" y="126"/>
                  <a:pt x="689" y="126"/>
                  <a:pt x="688" y="127"/>
                </a:cubicBezTo>
                <a:cubicBezTo>
                  <a:pt x="688" y="127"/>
                  <a:pt x="688" y="127"/>
                  <a:pt x="688" y="127"/>
                </a:cubicBezTo>
                <a:cubicBezTo>
                  <a:pt x="687" y="127"/>
                  <a:pt x="687" y="126"/>
                  <a:pt x="686" y="127"/>
                </a:cubicBezTo>
                <a:cubicBezTo>
                  <a:pt x="686" y="127"/>
                  <a:pt x="686" y="127"/>
                  <a:pt x="686" y="127"/>
                </a:cubicBezTo>
                <a:cubicBezTo>
                  <a:pt x="686" y="127"/>
                  <a:pt x="686" y="127"/>
                  <a:pt x="686" y="126"/>
                </a:cubicBezTo>
                <a:cubicBezTo>
                  <a:pt x="685" y="127"/>
                  <a:pt x="685" y="126"/>
                  <a:pt x="685" y="126"/>
                </a:cubicBezTo>
                <a:cubicBezTo>
                  <a:pt x="685" y="126"/>
                  <a:pt x="685" y="126"/>
                  <a:pt x="685" y="126"/>
                </a:cubicBezTo>
                <a:cubicBezTo>
                  <a:pt x="685" y="126"/>
                  <a:pt x="684" y="126"/>
                  <a:pt x="684" y="126"/>
                </a:cubicBezTo>
                <a:cubicBezTo>
                  <a:pt x="684" y="126"/>
                  <a:pt x="684" y="126"/>
                  <a:pt x="684" y="126"/>
                </a:cubicBezTo>
                <a:cubicBezTo>
                  <a:pt x="683" y="125"/>
                  <a:pt x="681" y="123"/>
                  <a:pt x="680" y="123"/>
                </a:cubicBezTo>
                <a:cubicBezTo>
                  <a:pt x="679" y="123"/>
                  <a:pt x="680" y="123"/>
                  <a:pt x="680" y="122"/>
                </a:cubicBezTo>
                <a:cubicBezTo>
                  <a:pt x="678" y="122"/>
                  <a:pt x="678" y="120"/>
                  <a:pt x="676" y="120"/>
                </a:cubicBezTo>
                <a:cubicBezTo>
                  <a:pt x="675" y="120"/>
                  <a:pt x="674" y="120"/>
                  <a:pt x="674" y="120"/>
                </a:cubicBezTo>
                <a:close/>
                <a:moveTo>
                  <a:pt x="675" y="118"/>
                </a:moveTo>
                <a:cubicBezTo>
                  <a:pt x="675" y="118"/>
                  <a:pt x="675" y="118"/>
                  <a:pt x="675" y="118"/>
                </a:cubicBezTo>
                <a:cubicBezTo>
                  <a:pt x="675" y="118"/>
                  <a:pt x="675" y="118"/>
                  <a:pt x="675" y="118"/>
                </a:cubicBezTo>
                <a:close/>
                <a:moveTo>
                  <a:pt x="678" y="112"/>
                </a:move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lose/>
                <a:moveTo>
                  <a:pt x="679" y="111"/>
                </a:moveTo>
                <a:cubicBezTo>
                  <a:pt x="679" y="111"/>
                  <a:pt x="679" y="111"/>
                  <a:pt x="679" y="110"/>
                </a:cubicBezTo>
                <a:lnTo>
                  <a:pt x="679" y="111"/>
                </a:lnTo>
                <a:close/>
                <a:moveTo>
                  <a:pt x="680" y="110"/>
                </a:moveTo>
                <a:cubicBezTo>
                  <a:pt x="681" y="110"/>
                  <a:pt x="680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lose/>
                <a:moveTo>
                  <a:pt x="680" y="109"/>
                </a:moveTo>
                <a:cubicBezTo>
                  <a:pt x="680" y="109"/>
                  <a:pt x="680" y="109"/>
                  <a:pt x="680" y="109"/>
                </a:cubicBezTo>
                <a:cubicBezTo>
                  <a:pt x="680" y="110"/>
                  <a:pt x="680" y="109"/>
                  <a:pt x="680" y="109"/>
                </a:cubicBezTo>
                <a:close/>
                <a:moveTo>
                  <a:pt x="683" y="108"/>
                </a:moveTo>
                <a:cubicBezTo>
                  <a:pt x="683" y="108"/>
                  <a:pt x="683" y="108"/>
                  <a:pt x="683" y="108"/>
                </a:cubicBezTo>
                <a:cubicBezTo>
                  <a:pt x="683" y="108"/>
                  <a:pt x="683" y="108"/>
                  <a:pt x="683" y="108"/>
                </a:cubicBezTo>
                <a:close/>
                <a:moveTo>
                  <a:pt x="684" y="107"/>
                </a:move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lose/>
                <a:moveTo>
                  <a:pt x="713" y="98"/>
                </a:moveTo>
                <a:cubicBezTo>
                  <a:pt x="713" y="98"/>
                  <a:pt x="713" y="98"/>
                  <a:pt x="713" y="98"/>
                </a:cubicBezTo>
                <a:cubicBezTo>
                  <a:pt x="713" y="98"/>
                  <a:pt x="713" y="98"/>
                  <a:pt x="713" y="98"/>
                </a:cubicBezTo>
                <a:close/>
                <a:moveTo>
                  <a:pt x="707" y="109"/>
                </a:moveTo>
                <a:cubicBezTo>
                  <a:pt x="707" y="109"/>
                  <a:pt x="708" y="110"/>
                  <a:pt x="708" y="109"/>
                </a:cubicBezTo>
                <a:cubicBezTo>
                  <a:pt x="708" y="110"/>
                  <a:pt x="707" y="109"/>
                  <a:pt x="707" y="109"/>
                </a:cubicBezTo>
                <a:close/>
                <a:moveTo>
                  <a:pt x="705" y="116"/>
                </a:moveTo>
                <a:cubicBezTo>
                  <a:pt x="705" y="116"/>
                  <a:pt x="705" y="116"/>
                  <a:pt x="705" y="116"/>
                </a:cubicBezTo>
                <a:cubicBezTo>
                  <a:pt x="705" y="116"/>
                  <a:pt x="705" y="116"/>
                  <a:pt x="705" y="116"/>
                </a:cubicBezTo>
                <a:close/>
                <a:moveTo>
                  <a:pt x="712" y="99"/>
                </a:moveTo>
                <a:cubicBezTo>
                  <a:pt x="712" y="99"/>
                  <a:pt x="712" y="99"/>
                  <a:pt x="712" y="99"/>
                </a:cubicBezTo>
                <a:cubicBezTo>
                  <a:pt x="712" y="99"/>
                  <a:pt x="712" y="99"/>
                  <a:pt x="712" y="99"/>
                </a:cubicBezTo>
                <a:close/>
                <a:moveTo>
                  <a:pt x="677" y="121"/>
                </a:moveTo>
                <a:cubicBezTo>
                  <a:pt x="678" y="120"/>
                  <a:pt x="679" y="121"/>
                  <a:pt x="680" y="122"/>
                </a:cubicBezTo>
                <a:cubicBezTo>
                  <a:pt x="680" y="122"/>
                  <a:pt x="681" y="122"/>
                  <a:pt x="681" y="122"/>
                </a:cubicBezTo>
                <a:cubicBezTo>
                  <a:pt x="682" y="122"/>
                  <a:pt x="684" y="123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6" y="122"/>
                  <a:pt x="686" y="122"/>
                  <a:pt x="687" y="122"/>
                </a:cubicBezTo>
                <a:cubicBezTo>
                  <a:pt x="687" y="121"/>
                  <a:pt x="687" y="122"/>
                  <a:pt x="687" y="121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8" y="122"/>
                </a:cubicBezTo>
                <a:cubicBezTo>
                  <a:pt x="689" y="122"/>
                  <a:pt x="691" y="121"/>
                  <a:pt x="692" y="121"/>
                </a:cubicBezTo>
                <a:cubicBezTo>
                  <a:pt x="693" y="120"/>
                  <a:pt x="694" y="119"/>
                  <a:pt x="696" y="119"/>
                </a:cubicBezTo>
                <a:cubicBezTo>
                  <a:pt x="696" y="118"/>
                  <a:pt x="696" y="118"/>
                  <a:pt x="696" y="117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7"/>
                  <a:pt x="696" y="117"/>
                  <a:pt x="697" y="118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7" y="118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8"/>
                </a:cubicBezTo>
                <a:cubicBezTo>
                  <a:pt x="698" y="117"/>
                  <a:pt x="698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699" y="117"/>
                  <a:pt x="699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5"/>
                  <a:pt x="700" y="116"/>
                  <a:pt x="700" y="115"/>
                </a:cubicBezTo>
                <a:cubicBezTo>
                  <a:pt x="701" y="116"/>
                  <a:pt x="701" y="116"/>
                  <a:pt x="701" y="116"/>
                </a:cubicBezTo>
                <a:cubicBezTo>
                  <a:pt x="700" y="115"/>
                  <a:pt x="701" y="116"/>
                  <a:pt x="701" y="115"/>
                </a:cubicBezTo>
                <a:cubicBezTo>
                  <a:pt x="701" y="115"/>
                  <a:pt x="701" y="115"/>
                  <a:pt x="701" y="115"/>
                </a:cubicBezTo>
                <a:cubicBezTo>
                  <a:pt x="702" y="115"/>
                  <a:pt x="702" y="114"/>
                  <a:pt x="703" y="114"/>
                </a:cubicBezTo>
                <a:cubicBezTo>
                  <a:pt x="703" y="113"/>
                  <a:pt x="704" y="114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6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6" y="111"/>
                  <a:pt x="706" y="111"/>
                  <a:pt x="706" y="111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09"/>
                  <a:pt x="708" y="109"/>
                  <a:pt x="707" y="108"/>
                </a:cubicBezTo>
                <a:cubicBezTo>
                  <a:pt x="708" y="109"/>
                  <a:pt x="708" y="109"/>
                  <a:pt x="708" y="109"/>
                </a:cubicBezTo>
                <a:cubicBezTo>
                  <a:pt x="708" y="108"/>
                  <a:pt x="708" y="108"/>
                  <a:pt x="708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10" y="106"/>
                  <a:pt x="709" y="105"/>
                </a:cubicBezTo>
                <a:cubicBezTo>
                  <a:pt x="710" y="106"/>
                  <a:pt x="710" y="106"/>
                  <a:pt x="710" y="106"/>
                </a:cubicBezTo>
                <a:cubicBezTo>
                  <a:pt x="709" y="105"/>
                  <a:pt x="709" y="105"/>
                  <a:pt x="710" y="105"/>
                </a:cubicBezTo>
                <a:cubicBezTo>
                  <a:pt x="709" y="105"/>
                  <a:pt x="710" y="104"/>
                  <a:pt x="709" y="104"/>
                </a:cubicBezTo>
                <a:cubicBezTo>
                  <a:pt x="709" y="104"/>
                  <a:pt x="710" y="105"/>
                  <a:pt x="709" y="104"/>
                </a:cubicBezTo>
                <a:cubicBezTo>
                  <a:pt x="710" y="105"/>
                  <a:pt x="710" y="105"/>
                  <a:pt x="710" y="105"/>
                </a:cubicBezTo>
                <a:cubicBezTo>
                  <a:pt x="710" y="104"/>
                  <a:pt x="710" y="104"/>
                  <a:pt x="710" y="103"/>
                </a:cubicBezTo>
                <a:cubicBezTo>
                  <a:pt x="711" y="103"/>
                  <a:pt x="710" y="103"/>
                  <a:pt x="711" y="103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0" y="101"/>
                </a:cubicBezTo>
                <a:cubicBezTo>
                  <a:pt x="711" y="101"/>
                  <a:pt x="711" y="100"/>
                  <a:pt x="711" y="100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2" y="101"/>
                  <a:pt x="711" y="100"/>
                  <a:pt x="711" y="101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1" y="100"/>
                  <a:pt x="711" y="100"/>
                  <a:pt x="712" y="100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2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1" y="100"/>
                  <a:pt x="710" y="100"/>
                  <a:pt x="710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10" y="100"/>
                  <a:pt x="709" y="100"/>
                </a:cubicBezTo>
                <a:cubicBezTo>
                  <a:pt x="709" y="101"/>
                  <a:pt x="710" y="101"/>
                  <a:pt x="709" y="101"/>
                </a:cubicBezTo>
                <a:cubicBezTo>
                  <a:pt x="709" y="101"/>
                  <a:pt x="709" y="101"/>
                  <a:pt x="709" y="102"/>
                </a:cubicBezTo>
                <a:cubicBezTo>
                  <a:pt x="709" y="102"/>
                  <a:pt x="709" y="101"/>
                  <a:pt x="709" y="102"/>
                </a:cubicBezTo>
                <a:cubicBezTo>
                  <a:pt x="709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9" y="101"/>
                  <a:pt x="708" y="102"/>
                  <a:pt x="709" y="102"/>
                </a:cubicBezTo>
                <a:cubicBezTo>
                  <a:pt x="709" y="102"/>
                  <a:pt x="709" y="102"/>
                  <a:pt x="709" y="102"/>
                </a:cubicBezTo>
                <a:cubicBezTo>
                  <a:pt x="709" y="102"/>
                  <a:pt x="708" y="102"/>
                  <a:pt x="708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8" y="103"/>
                  <a:pt x="708" y="103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1"/>
                  <a:pt x="708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3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6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3"/>
                  <a:pt x="707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3"/>
                  <a:pt x="708" y="103"/>
                  <a:pt x="708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3"/>
                  <a:pt x="707" y="103"/>
                  <a:pt x="706" y="102"/>
                </a:cubicBezTo>
                <a:cubicBezTo>
                  <a:pt x="706" y="102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4"/>
                  <a:pt x="706" y="103"/>
                  <a:pt x="706" y="103"/>
                </a:cubicBezTo>
                <a:cubicBezTo>
                  <a:pt x="707" y="103"/>
                  <a:pt x="707" y="104"/>
                  <a:pt x="708" y="104"/>
                </a:cubicBezTo>
                <a:cubicBezTo>
                  <a:pt x="708" y="104"/>
                  <a:pt x="708" y="104"/>
                  <a:pt x="708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3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5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6" y="105"/>
                  <a:pt x="705" y="104"/>
                </a:cubicBezTo>
                <a:cubicBezTo>
                  <a:pt x="706" y="105"/>
                  <a:pt x="705" y="104"/>
                  <a:pt x="706" y="104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6" y="104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5" y="105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6" y="105"/>
                </a:cubicBezTo>
                <a:cubicBezTo>
                  <a:pt x="706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6"/>
                </a:cubicBezTo>
                <a:cubicBezTo>
                  <a:pt x="705" y="106"/>
                  <a:pt x="705" y="105"/>
                  <a:pt x="705" y="105"/>
                </a:cubicBezTo>
                <a:cubicBezTo>
                  <a:pt x="705" y="105"/>
                  <a:pt x="705" y="106"/>
                  <a:pt x="706" y="106"/>
                </a:cubicBezTo>
                <a:cubicBezTo>
                  <a:pt x="705" y="106"/>
                  <a:pt x="706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6" y="106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5" y="107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4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7"/>
                  <a:pt x="705" y="107"/>
                </a:cubicBezTo>
                <a:cubicBezTo>
                  <a:pt x="705" y="106"/>
                  <a:pt x="705" y="106"/>
                  <a:pt x="704" y="106"/>
                </a:cubicBezTo>
                <a:cubicBezTo>
                  <a:pt x="704" y="106"/>
                  <a:pt x="705" y="106"/>
                  <a:pt x="704" y="106"/>
                </a:cubicBezTo>
                <a:cubicBezTo>
                  <a:pt x="704" y="106"/>
                  <a:pt x="704" y="106"/>
                  <a:pt x="704" y="106"/>
                </a:cubicBezTo>
                <a:cubicBezTo>
                  <a:pt x="704" y="106"/>
                  <a:pt x="704" y="107"/>
                  <a:pt x="704" y="108"/>
                </a:cubicBezTo>
                <a:cubicBezTo>
                  <a:pt x="704" y="107"/>
                  <a:pt x="704" y="107"/>
                  <a:pt x="703" y="107"/>
                </a:cubicBezTo>
                <a:cubicBezTo>
                  <a:pt x="704" y="107"/>
                  <a:pt x="704" y="108"/>
                  <a:pt x="704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7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10"/>
                  <a:pt x="702" y="110"/>
                </a:cubicBezTo>
                <a:cubicBezTo>
                  <a:pt x="702" y="110"/>
                  <a:pt x="702" y="110"/>
                  <a:pt x="702" y="110"/>
                </a:cubicBezTo>
                <a:cubicBezTo>
                  <a:pt x="702" y="111"/>
                  <a:pt x="702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0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1" y="111"/>
                </a:cubicBezTo>
                <a:cubicBezTo>
                  <a:pt x="701" y="112"/>
                  <a:pt x="701" y="112"/>
                  <a:pt x="700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1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2"/>
                  <a:pt x="700" y="111"/>
                </a:cubicBezTo>
                <a:cubicBezTo>
                  <a:pt x="699" y="111"/>
                  <a:pt x="700" y="112"/>
                  <a:pt x="700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700" y="112"/>
                  <a:pt x="699" y="112"/>
                  <a:pt x="699" y="112"/>
                </a:cubicBezTo>
                <a:cubicBezTo>
                  <a:pt x="699" y="112"/>
                  <a:pt x="699" y="112"/>
                  <a:pt x="698" y="112"/>
                </a:cubicBezTo>
                <a:cubicBezTo>
                  <a:pt x="699" y="113"/>
                  <a:pt x="698" y="112"/>
                  <a:pt x="698" y="113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9" y="114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3"/>
                  <a:pt x="698" y="113"/>
                  <a:pt x="698" y="114"/>
                </a:cubicBezTo>
                <a:cubicBezTo>
                  <a:pt x="698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4"/>
                </a:cubicBezTo>
                <a:cubicBezTo>
                  <a:pt x="697" y="113"/>
                  <a:pt x="697" y="114"/>
                  <a:pt x="697" y="113"/>
                </a:cubicBezTo>
                <a:cubicBezTo>
                  <a:pt x="697" y="114"/>
                  <a:pt x="696" y="113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7" y="114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5" y="114"/>
                  <a:pt x="696" y="115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5" y="114"/>
                </a:cubicBezTo>
                <a:cubicBezTo>
                  <a:pt x="695" y="114"/>
                  <a:pt x="695" y="114"/>
                  <a:pt x="695" y="114"/>
                </a:cubicBezTo>
                <a:cubicBezTo>
                  <a:pt x="695" y="114"/>
                  <a:pt x="695" y="114"/>
                  <a:pt x="695" y="115"/>
                </a:cubicBezTo>
                <a:cubicBezTo>
                  <a:pt x="695" y="114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4" y="115"/>
                </a:cubicBezTo>
                <a:cubicBezTo>
                  <a:pt x="694" y="115"/>
                  <a:pt x="695" y="115"/>
                  <a:pt x="695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5"/>
                  <a:pt x="694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4" y="116"/>
                  <a:pt x="693" y="116"/>
                  <a:pt x="693" y="116"/>
                </a:cubicBezTo>
                <a:cubicBezTo>
                  <a:pt x="694" y="116"/>
                  <a:pt x="694" y="117"/>
                  <a:pt x="694" y="117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3" y="116"/>
                  <a:pt x="693" y="116"/>
                  <a:pt x="693" y="117"/>
                </a:cubicBezTo>
                <a:cubicBezTo>
                  <a:pt x="693" y="117"/>
                  <a:pt x="693" y="116"/>
                  <a:pt x="693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2" y="117"/>
                  <a:pt x="693" y="118"/>
                  <a:pt x="693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7"/>
                  <a:pt x="692" y="117"/>
                </a:cubicBezTo>
                <a:cubicBezTo>
                  <a:pt x="692" y="117"/>
                  <a:pt x="692" y="117"/>
                  <a:pt x="691" y="117"/>
                </a:cubicBezTo>
                <a:cubicBezTo>
                  <a:pt x="692" y="118"/>
                  <a:pt x="691" y="117"/>
                  <a:pt x="691" y="118"/>
                </a:cubicBezTo>
                <a:cubicBezTo>
                  <a:pt x="691" y="118"/>
                  <a:pt x="691" y="118"/>
                  <a:pt x="691" y="117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9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89" y="118"/>
                  <a:pt x="689" y="119"/>
                </a:cubicBezTo>
                <a:cubicBezTo>
                  <a:pt x="689" y="118"/>
                  <a:pt x="689" y="118"/>
                  <a:pt x="689" y="118"/>
                </a:cubicBezTo>
                <a:cubicBezTo>
                  <a:pt x="689" y="118"/>
                  <a:pt x="689" y="119"/>
                  <a:pt x="689" y="119"/>
                </a:cubicBezTo>
                <a:cubicBezTo>
                  <a:pt x="689" y="119"/>
                  <a:pt x="689" y="118"/>
                  <a:pt x="689" y="118"/>
                </a:cubicBezTo>
                <a:cubicBezTo>
                  <a:pt x="689" y="119"/>
                  <a:pt x="689" y="119"/>
                  <a:pt x="689" y="119"/>
                </a:cubicBezTo>
                <a:cubicBezTo>
                  <a:pt x="689" y="119"/>
                  <a:pt x="689" y="119"/>
                  <a:pt x="688" y="118"/>
                </a:cubicBezTo>
                <a:cubicBezTo>
                  <a:pt x="688" y="119"/>
                  <a:pt x="687" y="119"/>
                  <a:pt x="687" y="119"/>
                </a:cubicBezTo>
                <a:cubicBezTo>
                  <a:pt x="686" y="119"/>
                  <a:pt x="687" y="119"/>
                  <a:pt x="687" y="118"/>
                </a:cubicBezTo>
                <a:cubicBezTo>
                  <a:pt x="687" y="119"/>
                  <a:pt x="686" y="119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8"/>
                  <a:pt x="686" y="118"/>
                  <a:pt x="686" y="118"/>
                </a:cubicBezTo>
                <a:cubicBezTo>
                  <a:pt x="686" y="119"/>
                  <a:pt x="686" y="118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8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4" y="119"/>
                  <a:pt x="684" y="119"/>
                  <a:pt x="683" y="120"/>
                </a:cubicBezTo>
                <a:cubicBezTo>
                  <a:pt x="683" y="120"/>
                  <a:pt x="683" y="119"/>
                  <a:pt x="683" y="119"/>
                </a:cubicBezTo>
                <a:cubicBezTo>
                  <a:pt x="683" y="120"/>
                  <a:pt x="683" y="119"/>
                  <a:pt x="683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1" y="119"/>
                  <a:pt x="680" y="119"/>
                  <a:pt x="680" y="119"/>
                </a:cubicBezTo>
                <a:cubicBezTo>
                  <a:pt x="679" y="120"/>
                  <a:pt x="680" y="119"/>
                  <a:pt x="680" y="119"/>
                </a:cubicBezTo>
                <a:cubicBezTo>
                  <a:pt x="679" y="120"/>
                  <a:pt x="678" y="118"/>
                  <a:pt x="678" y="119"/>
                </a:cubicBezTo>
                <a:cubicBezTo>
                  <a:pt x="677" y="119"/>
                  <a:pt x="677" y="121"/>
                  <a:pt x="677" y="121"/>
                </a:cubicBezTo>
                <a:close/>
                <a:moveTo>
                  <a:pt x="711" y="99"/>
                </a:moveTo>
                <a:cubicBezTo>
                  <a:pt x="711" y="100"/>
                  <a:pt x="712" y="99"/>
                  <a:pt x="712" y="99"/>
                </a:cubicBezTo>
                <a:lnTo>
                  <a:pt x="711" y="99"/>
                </a:lnTo>
                <a:close/>
                <a:moveTo>
                  <a:pt x="708" y="101"/>
                </a:move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9" y="101"/>
                  <a:pt x="709" y="101"/>
                </a:cubicBezTo>
                <a:cubicBezTo>
                  <a:pt x="709" y="101"/>
                  <a:pt x="708" y="101"/>
                  <a:pt x="708" y="101"/>
                </a:cubicBezTo>
                <a:close/>
                <a:moveTo>
                  <a:pt x="708" y="101"/>
                </a:moveTo>
                <a:cubicBezTo>
                  <a:pt x="708" y="101"/>
                  <a:pt x="708" y="102"/>
                  <a:pt x="708" y="102"/>
                </a:cubicBezTo>
                <a:lnTo>
                  <a:pt x="708" y="101"/>
                </a:ln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6" y="103"/>
                </a:move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lose/>
                <a:moveTo>
                  <a:pt x="706" y="104"/>
                </a:move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lose/>
                <a:moveTo>
                  <a:pt x="698" y="113"/>
                </a:move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lose/>
                <a:moveTo>
                  <a:pt x="693" y="115"/>
                </a:moveTo>
                <a:cubicBezTo>
                  <a:pt x="693" y="115"/>
                  <a:pt x="693" y="115"/>
                  <a:pt x="694" y="115"/>
                </a:cubicBezTo>
                <a:cubicBezTo>
                  <a:pt x="693" y="115"/>
                  <a:pt x="693" y="115"/>
                  <a:pt x="693" y="115"/>
                </a:cubicBezTo>
                <a:close/>
                <a:moveTo>
                  <a:pt x="691" y="118"/>
                </a:moveTo>
                <a:cubicBezTo>
                  <a:pt x="691" y="117"/>
                  <a:pt x="691" y="117"/>
                  <a:pt x="691" y="117"/>
                </a:cubicBezTo>
                <a:cubicBezTo>
                  <a:pt x="691" y="117"/>
                  <a:pt x="691" y="117"/>
                  <a:pt x="691" y="117"/>
                </a:cubicBezTo>
                <a:lnTo>
                  <a:pt x="691" y="118"/>
                </a:ln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cubicBezTo>
                  <a:pt x="691" y="104"/>
                  <a:pt x="691" y="104"/>
                  <a:pt x="690" y="104"/>
                </a:cubicBezTo>
                <a:close/>
                <a:moveTo>
                  <a:pt x="691" y="117"/>
                </a:moveTo>
                <a:cubicBezTo>
                  <a:pt x="690" y="117"/>
                  <a:pt x="691" y="116"/>
                  <a:pt x="691" y="116"/>
                </a:cubicBezTo>
                <a:cubicBezTo>
                  <a:pt x="691" y="116"/>
                  <a:pt x="691" y="116"/>
                  <a:pt x="691" y="116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0" y="115"/>
                  <a:pt x="690" y="115"/>
                  <a:pt x="690" y="115"/>
                </a:cubicBezTo>
                <a:cubicBezTo>
                  <a:pt x="690" y="115"/>
                  <a:pt x="691" y="115"/>
                  <a:pt x="691" y="115"/>
                </a:cubicBezTo>
                <a:cubicBezTo>
                  <a:pt x="691" y="114"/>
                  <a:pt x="690" y="114"/>
                  <a:pt x="691" y="114"/>
                </a:cubicBezTo>
                <a:cubicBezTo>
                  <a:pt x="690" y="114"/>
                  <a:pt x="691" y="114"/>
                  <a:pt x="690" y="114"/>
                </a:cubicBezTo>
                <a:cubicBezTo>
                  <a:pt x="690" y="114"/>
                  <a:pt x="690" y="114"/>
                  <a:pt x="690" y="114"/>
                </a:cubicBezTo>
                <a:cubicBezTo>
                  <a:pt x="690" y="114"/>
                  <a:pt x="690" y="114"/>
                  <a:pt x="691" y="114"/>
                </a:cubicBezTo>
                <a:cubicBezTo>
                  <a:pt x="691" y="114"/>
                  <a:pt x="690" y="113"/>
                  <a:pt x="690" y="113"/>
                </a:cubicBezTo>
                <a:cubicBezTo>
                  <a:pt x="690" y="113"/>
                  <a:pt x="690" y="112"/>
                  <a:pt x="690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90" y="111"/>
                </a:cubicBezTo>
                <a:cubicBezTo>
                  <a:pt x="690" y="111"/>
                  <a:pt x="689" y="111"/>
                  <a:pt x="690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90" y="111"/>
                  <a:pt x="690" y="111"/>
                </a:cubicBezTo>
                <a:cubicBezTo>
                  <a:pt x="690" y="111"/>
                  <a:pt x="689" y="111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90" y="110"/>
                  <a:pt x="690" y="110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89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89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6"/>
                  <a:pt x="690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89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1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89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8" y="104"/>
                </a:cubicBezTo>
                <a:cubicBezTo>
                  <a:pt x="688" y="104"/>
                  <a:pt x="689" y="104"/>
                  <a:pt x="689" y="104"/>
                </a:cubicBezTo>
                <a:cubicBezTo>
                  <a:pt x="689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8" y="105"/>
                  <a:pt x="688" y="104"/>
                  <a:pt x="688" y="105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8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8" y="105"/>
                  <a:pt x="687" y="104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7" y="104"/>
                  <a:pt x="687" y="105"/>
                  <a:pt x="687" y="105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5"/>
                  <a:pt x="687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6" y="105"/>
                </a:cubicBezTo>
                <a:cubicBezTo>
                  <a:pt x="687" y="105"/>
                  <a:pt x="686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6"/>
                  <a:pt x="687" y="106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6"/>
                  <a:pt x="687" y="106"/>
                </a:cubicBezTo>
                <a:cubicBezTo>
                  <a:pt x="687" y="106"/>
                  <a:pt x="686" y="105"/>
                  <a:pt x="686" y="105"/>
                </a:cubicBezTo>
                <a:cubicBezTo>
                  <a:pt x="686" y="106"/>
                  <a:pt x="686" y="105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8" y="106"/>
                  <a:pt x="688" y="107"/>
                  <a:pt x="688" y="107"/>
                </a:cubicBezTo>
                <a:cubicBezTo>
                  <a:pt x="688" y="107"/>
                  <a:pt x="688" y="107"/>
                  <a:pt x="688" y="106"/>
                </a:cubicBezTo>
                <a:cubicBezTo>
                  <a:pt x="688" y="106"/>
                  <a:pt x="688" y="106"/>
                  <a:pt x="688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7" y="106"/>
                  <a:pt x="686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7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7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8"/>
                </a:cubicBezTo>
                <a:cubicBezTo>
                  <a:pt x="687" y="108"/>
                  <a:pt x="687" y="108"/>
                  <a:pt x="687" y="108"/>
                </a:cubicBezTo>
                <a:cubicBezTo>
                  <a:pt x="687" y="108"/>
                  <a:pt x="687" y="108"/>
                  <a:pt x="686" y="108"/>
                </a:cubicBezTo>
                <a:cubicBezTo>
                  <a:pt x="686" y="107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7" y="108"/>
                  <a:pt x="687" y="108"/>
                </a:cubicBezTo>
                <a:cubicBezTo>
                  <a:pt x="687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6" y="109"/>
                  <a:pt x="687" y="109"/>
                </a:cubicBezTo>
                <a:cubicBezTo>
                  <a:pt x="686" y="109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6" y="110"/>
                </a:cubicBezTo>
                <a:cubicBezTo>
                  <a:pt x="686" y="110"/>
                  <a:pt x="686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7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7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6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7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6" y="112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8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7" y="115"/>
                  <a:pt x="687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7" y="116"/>
                  <a:pt x="688" y="115"/>
                  <a:pt x="688" y="116"/>
                </a:cubicBezTo>
                <a:cubicBezTo>
                  <a:pt x="688" y="116"/>
                  <a:pt x="688" y="116"/>
                  <a:pt x="688" y="115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8" y="116"/>
                  <a:pt x="688" y="116"/>
                  <a:pt x="689" y="116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9" y="116"/>
                  <a:pt x="688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7"/>
                  <a:pt x="688" y="117"/>
                  <a:pt x="689" y="117"/>
                </a:cubicBezTo>
                <a:cubicBezTo>
                  <a:pt x="689" y="117"/>
                  <a:pt x="689" y="117"/>
                  <a:pt x="689" y="117"/>
                </a:cubicBezTo>
                <a:cubicBezTo>
                  <a:pt x="689" y="117"/>
                  <a:pt x="689" y="118"/>
                  <a:pt x="690" y="118"/>
                </a:cubicBezTo>
                <a:cubicBezTo>
                  <a:pt x="690" y="118"/>
                  <a:pt x="691" y="117"/>
                  <a:pt x="691" y="117"/>
                </a:cubicBez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lnTo>
                  <a:pt x="690" y="104"/>
                </a:lnTo>
                <a:close/>
                <a:moveTo>
                  <a:pt x="688" y="104"/>
                </a:move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lose/>
                <a:moveTo>
                  <a:pt x="687" y="104"/>
                </a:moveTo>
                <a:cubicBezTo>
                  <a:pt x="687" y="104"/>
                  <a:pt x="688" y="104"/>
                  <a:pt x="688" y="104"/>
                </a:cubicBezTo>
                <a:lnTo>
                  <a:pt x="687" y="104"/>
                </a:ln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lose/>
                <a:moveTo>
                  <a:pt x="686" y="104"/>
                </a:moveTo>
                <a:cubicBezTo>
                  <a:pt x="687" y="105"/>
                  <a:pt x="686" y="104"/>
                  <a:pt x="686" y="104"/>
                </a:cubicBezTo>
                <a:cubicBezTo>
                  <a:pt x="686" y="104"/>
                  <a:pt x="687" y="105"/>
                  <a:pt x="686" y="104"/>
                </a:cubicBezTo>
                <a:close/>
                <a:moveTo>
                  <a:pt x="686" y="105"/>
                </a:move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lnTo>
                  <a:pt x="686" y="105"/>
                </a:lnTo>
                <a:close/>
                <a:moveTo>
                  <a:pt x="686" y="110"/>
                </a:move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lose/>
                <a:moveTo>
                  <a:pt x="686" y="112"/>
                </a:move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lose/>
                <a:moveTo>
                  <a:pt x="688" y="113"/>
                </a:move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lnTo>
                  <a:pt x="688" y="113"/>
                </a:lnTo>
                <a:close/>
                <a:moveTo>
                  <a:pt x="698" y="106"/>
                </a:moveTo>
                <a:cubicBezTo>
                  <a:pt x="698" y="106"/>
                  <a:pt x="698" y="106"/>
                  <a:pt x="698" y="106"/>
                </a:cubicBezTo>
                <a:cubicBezTo>
                  <a:pt x="698" y="107"/>
                  <a:pt x="698" y="106"/>
                  <a:pt x="698" y="106"/>
                </a:cubicBezTo>
                <a:close/>
                <a:moveTo>
                  <a:pt x="700" y="111"/>
                </a:moveTo>
                <a:cubicBezTo>
                  <a:pt x="699" y="112"/>
                  <a:pt x="699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0"/>
                  <a:pt x="700" y="110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699" y="110"/>
                  <a:pt x="699" y="110"/>
                  <a:pt x="699" y="110"/>
                </a:cubicBezTo>
                <a:cubicBezTo>
                  <a:pt x="699" y="111"/>
                  <a:pt x="699" y="111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699" y="110"/>
                  <a:pt x="699" y="110"/>
                </a:cubicBezTo>
                <a:cubicBezTo>
                  <a:pt x="698" y="110"/>
                  <a:pt x="699" y="110"/>
                  <a:pt x="698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8" y="110"/>
                  <a:pt x="699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9" y="109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9" y="109"/>
                  <a:pt x="698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8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6"/>
                  <a:pt x="698" y="106"/>
                  <a:pt x="698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8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7" y="106"/>
                  <a:pt x="696" y="106"/>
                </a:cubicBezTo>
                <a:cubicBezTo>
                  <a:pt x="696" y="106"/>
                  <a:pt x="696" y="106"/>
                  <a:pt x="697" y="106"/>
                </a:cubicBezTo>
                <a:cubicBezTo>
                  <a:pt x="697" y="106"/>
                  <a:pt x="696" y="106"/>
                  <a:pt x="696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6"/>
                  <a:pt x="696" y="107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5" y="106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5" y="106"/>
                  <a:pt x="695" y="107"/>
                  <a:pt x="695" y="107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6" y="107"/>
                </a:cubicBezTo>
                <a:cubicBezTo>
                  <a:pt x="697" y="108"/>
                  <a:pt x="697" y="108"/>
                  <a:pt x="697" y="108"/>
                </a:cubicBezTo>
                <a:cubicBezTo>
                  <a:pt x="697" y="108"/>
                  <a:pt x="697" y="108"/>
                  <a:pt x="696" y="108"/>
                </a:cubicBezTo>
                <a:cubicBezTo>
                  <a:pt x="696" y="108"/>
                  <a:pt x="696" y="108"/>
                  <a:pt x="696" y="108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6" y="108"/>
                  <a:pt x="695" y="108"/>
                  <a:pt x="696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6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6" y="110"/>
                  <a:pt x="695" y="109"/>
                  <a:pt x="695" y="109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1"/>
                </a:cubicBezTo>
                <a:cubicBezTo>
                  <a:pt x="696" y="110"/>
                  <a:pt x="695" y="111"/>
                  <a:pt x="695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0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2"/>
                  <a:pt x="698" y="113"/>
                  <a:pt x="699" y="112"/>
                </a:cubicBezTo>
                <a:cubicBezTo>
                  <a:pt x="699" y="112"/>
                  <a:pt x="700" y="111"/>
                  <a:pt x="700" y="111"/>
                </a:cubicBezTo>
                <a:close/>
                <a:moveTo>
                  <a:pt x="698" y="107"/>
                </a:moveTo>
                <a:cubicBezTo>
                  <a:pt x="697" y="106"/>
                  <a:pt x="697" y="106"/>
                  <a:pt x="697" y="106"/>
                </a:cubicBezTo>
                <a:lnTo>
                  <a:pt x="698" y="107"/>
                </a:lnTo>
                <a:close/>
                <a:moveTo>
                  <a:pt x="696" y="106"/>
                </a:moveTo>
                <a:cubicBezTo>
                  <a:pt x="695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lose/>
                <a:moveTo>
                  <a:pt x="695" y="106"/>
                </a:moveTo>
                <a:cubicBezTo>
                  <a:pt x="695" y="106"/>
                  <a:pt x="695" y="106"/>
                  <a:pt x="696" y="106"/>
                </a:cubicBezTo>
                <a:lnTo>
                  <a:pt x="695" y="106"/>
                </a:lnTo>
                <a:close/>
                <a:moveTo>
                  <a:pt x="694" y="106"/>
                </a:moveTo>
                <a:cubicBezTo>
                  <a:pt x="694" y="106"/>
                  <a:pt x="695" y="106"/>
                  <a:pt x="695" y="106"/>
                </a:cubicBezTo>
                <a:lnTo>
                  <a:pt x="694" y="106"/>
                </a:lnTo>
                <a:close/>
                <a:moveTo>
                  <a:pt x="695" y="106"/>
                </a:move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lose/>
                <a:moveTo>
                  <a:pt x="694" y="106"/>
                </a:moveTo>
                <a:cubicBezTo>
                  <a:pt x="695" y="107"/>
                  <a:pt x="695" y="106"/>
                  <a:pt x="695" y="106"/>
                </a:cubicBezTo>
                <a:cubicBezTo>
                  <a:pt x="694" y="106"/>
                  <a:pt x="695" y="107"/>
                  <a:pt x="694" y="106"/>
                </a:cubicBezTo>
                <a:close/>
                <a:moveTo>
                  <a:pt x="695" y="107"/>
                </a:move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lose/>
                <a:moveTo>
                  <a:pt x="695" y="109"/>
                </a:move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lose/>
                <a:moveTo>
                  <a:pt x="695" y="111"/>
                </a:moveTo>
                <a:cubicBezTo>
                  <a:pt x="695" y="111"/>
                  <a:pt x="696" y="111"/>
                  <a:pt x="695" y="111"/>
                </a:cubicBezTo>
                <a:cubicBezTo>
                  <a:pt x="695" y="111"/>
                  <a:pt x="695" y="111"/>
                  <a:pt x="695" y="111"/>
                </a:cubicBezTo>
                <a:close/>
                <a:moveTo>
                  <a:pt x="697" y="111"/>
                </a:move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lose/>
                <a:moveTo>
                  <a:pt x="707" y="109"/>
                </a:moveTo>
                <a:cubicBezTo>
                  <a:pt x="708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8"/>
                  <a:pt x="707" y="108"/>
                  <a:pt x="707" y="108"/>
                </a:cubicBezTo>
                <a:cubicBezTo>
                  <a:pt x="707" y="108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10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6" y="109"/>
                  <a:pt x="707" y="109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10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6" y="110"/>
                  <a:pt x="705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5" y="110"/>
                  <a:pt x="705" y="110"/>
                </a:cubicBezTo>
                <a:cubicBezTo>
                  <a:pt x="706" y="109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1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4" y="112"/>
                  <a:pt x="704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5" y="112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4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5" y="112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6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7" y="112"/>
                  <a:pt x="706" y="112"/>
                </a:cubicBezTo>
                <a:cubicBezTo>
                  <a:pt x="707" y="112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7" y="112"/>
                  <a:pt x="707" y="112"/>
                </a:cubicBezTo>
                <a:cubicBezTo>
                  <a:pt x="707" y="112"/>
                  <a:pt x="706" y="113"/>
                  <a:pt x="707" y="113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7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1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lnTo>
                  <a:pt x="707" y="109"/>
                </a:ln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6" y="112"/>
                </a:move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lnTo>
                  <a:pt x="706" y="112"/>
                </a:lnTo>
                <a:close/>
                <a:moveTo>
                  <a:pt x="707" y="113"/>
                </a:moveTo>
                <a:cubicBezTo>
                  <a:pt x="707" y="113"/>
                  <a:pt x="707" y="113"/>
                  <a:pt x="707" y="113"/>
                </a:cubicBezTo>
                <a:close/>
                <a:moveTo>
                  <a:pt x="707" y="112"/>
                </a:move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lnTo>
                  <a:pt x="707" y="112"/>
                </a:ln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lose/>
                <a:moveTo>
                  <a:pt x="692" y="124"/>
                </a:moveTo>
                <a:cubicBezTo>
                  <a:pt x="692" y="124"/>
                  <a:pt x="692" y="123"/>
                  <a:pt x="692" y="123"/>
                </a:cubicBezTo>
                <a:cubicBezTo>
                  <a:pt x="692" y="123"/>
                  <a:pt x="692" y="123"/>
                  <a:pt x="692" y="123"/>
                </a:cubicBezTo>
                <a:cubicBezTo>
                  <a:pt x="691" y="123"/>
                  <a:pt x="691" y="122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2"/>
                  <a:pt x="690" y="123"/>
                  <a:pt x="690" y="122"/>
                </a:cubicBezTo>
                <a:cubicBezTo>
                  <a:pt x="689" y="122"/>
                  <a:pt x="689" y="123"/>
                  <a:pt x="689" y="123"/>
                </a:cubicBezTo>
                <a:cubicBezTo>
                  <a:pt x="689" y="123"/>
                  <a:pt x="689" y="123"/>
                  <a:pt x="688" y="124"/>
                </a:cubicBezTo>
                <a:cubicBezTo>
                  <a:pt x="689" y="123"/>
                  <a:pt x="689" y="123"/>
                  <a:pt x="689" y="123"/>
                </a:cubicBezTo>
                <a:cubicBezTo>
                  <a:pt x="688" y="124"/>
                  <a:pt x="688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4"/>
                  <a:pt x="689" y="123"/>
                  <a:pt x="688" y="123"/>
                </a:cubicBezTo>
                <a:cubicBezTo>
                  <a:pt x="689" y="123"/>
                  <a:pt x="688" y="123"/>
                  <a:pt x="688" y="123"/>
                </a:cubicBezTo>
                <a:cubicBezTo>
                  <a:pt x="688" y="124"/>
                  <a:pt x="689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8" y="122"/>
                  <a:pt x="687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1"/>
                  <a:pt x="687" y="122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6" y="121"/>
                </a:cubicBezTo>
                <a:cubicBezTo>
                  <a:pt x="686" y="121"/>
                  <a:pt x="687" y="121"/>
                  <a:pt x="687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7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5" y="121"/>
                </a:cubicBezTo>
                <a:cubicBezTo>
                  <a:pt x="685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0"/>
                  <a:pt x="685" y="121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5" y="120"/>
                  <a:pt x="685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2" y="121"/>
                  <a:pt x="683" y="121"/>
                </a:cubicBezTo>
                <a:cubicBezTo>
                  <a:pt x="683" y="121"/>
                  <a:pt x="682" y="121"/>
                  <a:pt x="682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3" y="121"/>
                  <a:pt x="683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2"/>
                  <a:pt x="684" y="121"/>
                  <a:pt x="683" y="121"/>
                </a:cubicBezTo>
                <a:cubicBezTo>
                  <a:pt x="683" y="122"/>
                  <a:pt x="683" y="121"/>
                  <a:pt x="683" y="121"/>
                </a:cubicBezTo>
                <a:cubicBezTo>
                  <a:pt x="682" y="121"/>
                  <a:pt x="683" y="121"/>
                  <a:pt x="682" y="121"/>
                </a:cubicBezTo>
                <a:cubicBezTo>
                  <a:pt x="682" y="122"/>
                  <a:pt x="683" y="121"/>
                  <a:pt x="683" y="122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2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4" y="122"/>
                  <a:pt x="682" y="122"/>
                  <a:pt x="683" y="122"/>
                </a:cubicBezTo>
                <a:cubicBezTo>
                  <a:pt x="683" y="122"/>
                  <a:pt x="683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2"/>
                  <a:pt x="683" y="123"/>
                  <a:pt x="683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4" y="123"/>
                  <a:pt x="684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5" y="122"/>
                  <a:pt x="685" y="122"/>
                </a:cubicBezTo>
                <a:cubicBezTo>
                  <a:pt x="685" y="122"/>
                  <a:pt x="685" y="122"/>
                  <a:pt x="685" y="123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4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4"/>
                  <a:pt x="683" y="124"/>
                  <a:pt x="684" y="123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5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4"/>
                  <a:pt x="685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4" y="125"/>
                  <a:pt x="685" y="124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6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4"/>
                </a:cubicBezTo>
                <a:cubicBezTo>
                  <a:pt x="686" y="124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6" y="124"/>
                </a:cubicBezTo>
                <a:cubicBezTo>
                  <a:pt x="686" y="124"/>
                  <a:pt x="686" y="124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4"/>
                  <a:pt x="686" y="125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5" y="125"/>
                  <a:pt x="685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5" y="125"/>
                </a:cubicBezTo>
                <a:cubicBezTo>
                  <a:pt x="685" y="125"/>
                  <a:pt x="686" y="124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5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7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6"/>
                </a:cubicBezTo>
                <a:cubicBezTo>
                  <a:pt x="686" y="125"/>
                  <a:pt x="686" y="125"/>
                  <a:pt x="687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6"/>
                  <a:pt x="686" y="126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7" y="126"/>
                  <a:pt x="686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5"/>
                  <a:pt x="687" y="125"/>
                  <a:pt x="687" y="125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6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5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6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8" y="126"/>
                </a:cubicBezTo>
                <a:cubicBezTo>
                  <a:pt x="689" y="125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90" y="125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5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5"/>
                  <a:pt x="690" y="126"/>
                </a:cubicBezTo>
                <a:cubicBezTo>
                  <a:pt x="690" y="126"/>
                  <a:pt x="691" y="126"/>
                  <a:pt x="691" y="125"/>
                </a:cubicBezTo>
                <a:cubicBezTo>
                  <a:pt x="691" y="126"/>
                  <a:pt x="691" y="126"/>
                  <a:pt x="691" y="126"/>
                </a:cubicBezTo>
                <a:cubicBezTo>
                  <a:pt x="691" y="126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2" y="126"/>
                  <a:pt x="692" y="125"/>
                </a:cubicBezTo>
                <a:cubicBezTo>
                  <a:pt x="692" y="125"/>
                  <a:pt x="692" y="126"/>
                  <a:pt x="692" y="126"/>
                </a:cubicBezTo>
                <a:cubicBezTo>
                  <a:pt x="692" y="125"/>
                  <a:pt x="692" y="126"/>
                  <a:pt x="692" y="125"/>
                </a:cubicBezTo>
                <a:cubicBezTo>
                  <a:pt x="692" y="125"/>
                  <a:pt x="692" y="124"/>
                  <a:pt x="692" y="124"/>
                </a:cubicBez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3" y="121"/>
                  <a:pt x="683" y="121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lose/>
                <a:moveTo>
                  <a:pt x="682" y="122"/>
                </a:moveTo>
                <a:cubicBezTo>
                  <a:pt x="682" y="122"/>
                  <a:pt x="682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2" y="122"/>
                </a:moveTo>
                <a:cubicBezTo>
                  <a:pt x="683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6" y="125"/>
                </a:move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lose/>
                <a:moveTo>
                  <a:pt x="687" y="126"/>
                </a:move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lose/>
                <a:moveTo>
                  <a:pt x="689" y="125"/>
                </a:move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6"/>
                  <a:pt x="689" y="126"/>
                </a:cubicBezTo>
                <a:lnTo>
                  <a:pt x="689" y="125"/>
                </a:lnTo>
                <a:close/>
                <a:moveTo>
                  <a:pt x="696" y="117"/>
                </a:moveTo>
                <a:cubicBezTo>
                  <a:pt x="696" y="117"/>
                  <a:pt x="696" y="116"/>
                  <a:pt x="696" y="116"/>
                </a:cubicBezTo>
                <a:cubicBezTo>
                  <a:pt x="696" y="116"/>
                  <a:pt x="696" y="116"/>
                  <a:pt x="696" y="117"/>
                </a:cubicBezTo>
                <a:close/>
                <a:moveTo>
                  <a:pt x="701" y="118"/>
                </a:moveTo>
                <a:cubicBezTo>
                  <a:pt x="701" y="118"/>
                  <a:pt x="701" y="118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6"/>
                  <a:pt x="700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8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7"/>
                  <a:pt x="699" y="118"/>
                  <a:pt x="699" y="118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6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6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6" y="117"/>
                </a:cubicBezTo>
                <a:cubicBezTo>
                  <a:pt x="697" y="117"/>
                  <a:pt x="696" y="117"/>
                  <a:pt x="697" y="117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7"/>
                  <a:pt x="695" y="118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8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20"/>
                  <a:pt x="694" y="120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9"/>
                  <a:pt x="695" y="119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19"/>
                  <a:pt x="695" y="120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19"/>
                  <a:pt x="696" y="119"/>
                  <a:pt x="696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7" y="118"/>
                  <a:pt x="697" y="118"/>
                  <a:pt x="697" y="118"/>
                </a:cubicBezTo>
                <a:cubicBezTo>
                  <a:pt x="696" y="118"/>
                  <a:pt x="696" y="118"/>
                  <a:pt x="696" y="119"/>
                </a:cubicBezTo>
                <a:cubicBezTo>
                  <a:pt x="696" y="119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5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7" y="119"/>
                  <a:pt x="696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19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6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7" y="120"/>
                  <a:pt x="697" y="121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7" y="120"/>
                  <a:pt x="698" y="119"/>
                  <a:pt x="698" y="120"/>
                </a:cubicBezTo>
                <a:cubicBezTo>
                  <a:pt x="698" y="120"/>
                  <a:pt x="697" y="120"/>
                  <a:pt x="697" y="120"/>
                </a:cubicBezTo>
                <a:cubicBezTo>
                  <a:pt x="697" y="121"/>
                  <a:pt x="698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9" y="120"/>
                  <a:pt x="699" y="121"/>
                </a:cubicBezTo>
                <a:cubicBezTo>
                  <a:pt x="699" y="120"/>
                  <a:pt x="698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1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19"/>
                  <a:pt x="699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19"/>
                  <a:pt x="699" y="119"/>
                </a:cubicBezTo>
                <a:cubicBezTo>
                  <a:pt x="699" y="119"/>
                  <a:pt x="699" y="119"/>
                  <a:pt x="700" y="119"/>
                </a:cubicBezTo>
                <a:cubicBezTo>
                  <a:pt x="699" y="119"/>
                  <a:pt x="700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700" y="120"/>
                </a:cubicBezTo>
                <a:cubicBezTo>
                  <a:pt x="700" y="119"/>
                  <a:pt x="699" y="120"/>
                  <a:pt x="699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19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19"/>
                  <a:pt x="701" y="120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20"/>
                  <a:pt x="702" y="120"/>
                  <a:pt x="702" y="119"/>
                </a:cubicBezTo>
                <a:cubicBezTo>
                  <a:pt x="702" y="119"/>
                  <a:pt x="702" y="120"/>
                  <a:pt x="702" y="120"/>
                </a:cubicBezTo>
                <a:cubicBezTo>
                  <a:pt x="702" y="119"/>
                  <a:pt x="702" y="120"/>
                  <a:pt x="702" y="119"/>
                </a:cubicBezTo>
                <a:cubicBezTo>
                  <a:pt x="702" y="119"/>
                  <a:pt x="701" y="118"/>
                  <a:pt x="701" y="118"/>
                </a:cubicBezTo>
                <a:close/>
                <a:moveTo>
                  <a:pt x="696" y="116"/>
                </a:moveTo>
                <a:cubicBezTo>
                  <a:pt x="696" y="117"/>
                  <a:pt x="696" y="117"/>
                  <a:pt x="696" y="117"/>
                </a:cubicBezTo>
                <a:lnTo>
                  <a:pt x="696" y="116"/>
                </a:lnTo>
                <a:close/>
                <a:moveTo>
                  <a:pt x="694" y="118"/>
                </a:move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lnTo>
                  <a:pt x="694" y="118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5" y="119"/>
                </a:cubicBezTo>
                <a:lnTo>
                  <a:pt x="694" y="119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20"/>
                </a:moveTo>
                <a:cubicBezTo>
                  <a:pt x="694" y="119"/>
                  <a:pt x="694" y="120"/>
                  <a:pt x="694" y="120"/>
                </a:cubicBezTo>
                <a:cubicBezTo>
                  <a:pt x="694" y="120"/>
                  <a:pt x="694" y="119"/>
                  <a:pt x="694" y="120"/>
                </a:cubicBezTo>
                <a:close/>
                <a:moveTo>
                  <a:pt x="694" y="120"/>
                </a:move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lnTo>
                  <a:pt x="694" y="120"/>
                </a:lnTo>
                <a:close/>
                <a:moveTo>
                  <a:pt x="697" y="120"/>
                </a:moveTo>
                <a:cubicBezTo>
                  <a:pt x="697" y="121"/>
                  <a:pt x="697" y="121"/>
                  <a:pt x="697" y="121"/>
                </a:cubicBezTo>
                <a:cubicBezTo>
                  <a:pt x="697" y="120"/>
                  <a:pt x="697" y="120"/>
                  <a:pt x="697" y="120"/>
                </a:cubicBezTo>
                <a:close/>
                <a:moveTo>
                  <a:pt x="699" y="121"/>
                </a:move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1"/>
                </a:cubicBezTo>
                <a:close/>
                <a:moveTo>
                  <a:pt x="700" y="120"/>
                </a:move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lnTo>
                  <a:pt x="700" y="120"/>
                </a:lnTo>
                <a:close/>
                <a:moveTo>
                  <a:pt x="650" y="239"/>
                </a:moveTo>
                <a:cubicBezTo>
                  <a:pt x="650" y="239"/>
                  <a:pt x="650" y="239"/>
                  <a:pt x="650" y="239"/>
                </a:cubicBezTo>
                <a:cubicBezTo>
                  <a:pt x="650" y="239"/>
                  <a:pt x="650" y="239"/>
                  <a:pt x="650" y="239"/>
                </a:cubicBezTo>
                <a:close/>
                <a:moveTo>
                  <a:pt x="650" y="240"/>
                </a:moveTo>
                <a:cubicBezTo>
                  <a:pt x="653" y="239"/>
                  <a:pt x="655" y="239"/>
                  <a:pt x="658" y="239"/>
                </a:cubicBezTo>
                <a:cubicBezTo>
                  <a:pt x="658" y="239"/>
                  <a:pt x="659" y="239"/>
                  <a:pt x="660" y="239"/>
                </a:cubicBezTo>
                <a:cubicBezTo>
                  <a:pt x="663" y="239"/>
                  <a:pt x="665" y="241"/>
                  <a:pt x="668" y="242"/>
                </a:cubicBezTo>
                <a:cubicBezTo>
                  <a:pt x="667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3"/>
                  <a:pt x="668" y="242"/>
                </a:cubicBezTo>
                <a:cubicBezTo>
                  <a:pt x="669" y="243"/>
                  <a:pt x="669" y="244"/>
                  <a:pt x="670" y="245"/>
                </a:cubicBezTo>
                <a:cubicBezTo>
                  <a:pt x="670" y="245"/>
                  <a:pt x="670" y="246"/>
                  <a:pt x="671" y="245"/>
                </a:cubicBezTo>
                <a:cubicBezTo>
                  <a:pt x="671" y="246"/>
                  <a:pt x="671" y="245"/>
                  <a:pt x="671" y="245"/>
                </a:cubicBezTo>
                <a:cubicBezTo>
                  <a:pt x="671" y="246"/>
                  <a:pt x="671" y="246"/>
                  <a:pt x="671" y="247"/>
                </a:cubicBezTo>
                <a:cubicBezTo>
                  <a:pt x="672" y="250"/>
                  <a:pt x="674" y="254"/>
                  <a:pt x="674" y="257"/>
                </a:cubicBezTo>
                <a:cubicBezTo>
                  <a:pt x="675" y="260"/>
                  <a:pt x="675" y="263"/>
                  <a:pt x="675" y="267"/>
                </a:cubicBezTo>
                <a:cubicBezTo>
                  <a:pt x="675" y="267"/>
                  <a:pt x="675" y="268"/>
                  <a:pt x="675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5" y="269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4" y="270"/>
                  <a:pt x="674" y="271"/>
                </a:cubicBezTo>
                <a:cubicBezTo>
                  <a:pt x="674" y="271"/>
                  <a:pt x="675" y="271"/>
                  <a:pt x="674" y="271"/>
                </a:cubicBezTo>
                <a:cubicBezTo>
                  <a:pt x="675" y="272"/>
                  <a:pt x="674" y="271"/>
                  <a:pt x="674" y="272"/>
                </a:cubicBezTo>
                <a:cubicBezTo>
                  <a:pt x="673" y="273"/>
                  <a:pt x="673" y="275"/>
                  <a:pt x="672" y="276"/>
                </a:cubicBezTo>
                <a:cubicBezTo>
                  <a:pt x="672" y="276"/>
                  <a:pt x="673" y="276"/>
                  <a:pt x="672" y="276"/>
                </a:cubicBezTo>
                <a:cubicBezTo>
                  <a:pt x="672" y="276"/>
                  <a:pt x="672" y="277"/>
                  <a:pt x="672" y="277"/>
                </a:cubicBezTo>
                <a:cubicBezTo>
                  <a:pt x="672" y="277"/>
                  <a:pt x="672" y="277"/>
                  <a:pt x="672" y="277"/>
                </a:cubicBezTo>
                <a:cubicBezTo>
                  <a:pt x="671" y="277"/>
                  <a:pt x="672" y="278"/>
                  <a:pt x="671" y="278"/>
                </a:cubicBezTo>
                <a:cubicBezTo>
                  <a:pt x="671" y="278"/>
                  <a:pt x="671" y="278"/>
                  <a:pt x="671" y="278"/>
                </a:cubicBezTo>
                <a:cubicBezTo>
                  <a:pt x="671" y="279"/>
                  <a:pt x="671" y="279"/>
                  <a:pt x="671" y="279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5" y="279"/>
                  <a:pt x="674" y="279"/>
                </a:cubicBezTo>
                <a:cubicBezTo>
                  <a:pt x="675" y="279"/>
                  <a:pt x="674" y="278"/>
                  <a:pt x="674" y="278"/>
                </a:cubicBezTo>
                <a:cubicBezTo>
                  <a:pt x="674" y="278"/>
                  <a:pt x="674" y="277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3" y="275"/>
                  <a:pt x="673" y="273"/>
                  <a:pt x="671" y="271"/>
                </a:cubicBezTo>
                <a:cubicBezTo>
                  <a:pt x="671" y="270"/>
                  <a:pt x="671" y="269"/>
                  <a:pt x="670" y="268"/>
                </a:cubicBezTo>
                <a:cubicBezTo>
                  <a:pt x="669" y="268"/>
                  <a:pt x="669" y="268"/>
                  <a:pt x="669" y="268"/>
                </a:cubicBezTo>
                <a:cubicBezTo>
                  <a:pt x="669" y="267"/>
                  <a:pt x="669" y="268"/>
                  <a:pt x="669" y="267"/>
                </a:cubicBezTo>
                <a:cubicBezTo>
                  <a:pt x="669" y="267"/>
                  <a:pt x="669" y="266"/>
                  <a:pt x="668" y="266"/>
                </a:cubicBezTo>
                <a:cubicBezTo>
                  <a:pt x="668" y="266"/>
                  <a:pt x="668" y="265"/>
                  <a:pt x="668" y="266"/>
                </a:cubicBezTo>
                <a:cubicBezTo>
                  <a:pt x="668" y="265"/>
                  <a:pt x="666" y="264"/>
                  <a:pt x="666" y="263"/>
                </a:cubicBezTo>
                <a:cubicBezTo>
                  <a:pt x="666" y="264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4" y="262"/>
                  <a:pt x="663" y="262"/>
                </a:cubicBezTo>
                <a:cubicBezTo>
                  <a:pt x="663" y="262"/>
                  <a:pt x="663" y="262"/>
                  <a:pt x="662" y="262"/>
                </a:cubicBezTo>
                <a:cubicBezTo>
                  <a:pt x="662" y="261"/>
                  <a:pt x="661" y="261"/>
                  <a:pt x="661" y="261"/>
                </a:cubicBezTo>
                <a:cubicBezTo>
                  <a:pt x="661" y="261"/>
                  <a:pt x="660" y="262"/>
                  <a:pt x="660" y="261"/>
                </a:cubicBezTo>
                <a:cubicBezTo>
                  <a:pt x="660" y="261"/>
                  <a:pt x="660" y="261"/>
                  <a:pt x="660" y="261"/>
                </a:cubicBezTo>
                <a:cubicBezTo>
                  <a:pt x="659" y="261"/>
                  <a:pt x="657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4" y="260"/>
                  <a:pt x="654" y="259"/>
                  <a:pt x="652" y="258"/>
                </a:cubicBezTo>
                <a:cubicBezTo>
                  <a:pt x="652" y="258"/>
                  <a:pt x="652" y="257"/>
                  <a:pt x="652" y="257"/>
                </a:cubicBezTo>
                <a:cubicBezTo>
                  <a:pt x="651" y="257"/>
                  <a:pt x="651" y="257"/>
                  <a:pt x="651" y="257"/>
                </a:cubicBezTo>
                <a:cubicBezTo>
                  <a:pt x="650" y="256"/>
                  <a:pt x="651" y="256"/>
                  <a:pt x="651" y="256"/>
                </a:cubicBezTo>
                <a:cubicBezTo>
                  <a:pt x="650" y="256"/>
                  <a:pt x="651" y="255"/>
                  <a:pt x="650" y="255"/>
                </a:cubicBezTo>
                <a:cubicBezTo>
                  <a:pt x="650" y="255"/>
                  <a:pt x="650" y="255"/>
                  <a:pt x="650" y="255"/>
                </a:cubicBezTo>
                <a:cubicBezTo>
                  <a:pt x="650" y="254"/>
                  <a:pt x="649" y="254"/>
                  <a:pt x="649" y="253"/>
                </a:cubicBezTo>
                <a:cubicBezTo>
                  <a:pt x="649" y="253"/>
                  <a:pt x="648" y="253"/>
                  <a:pt x="648" y="253"/>
                </a:cubicBezTo>
                <a:cubicBezTo>
                  <a:pt x="648" y="253"/>
                  <a:pt x="649" y="253"/>
                  <a:pt x="648" y="253"/>
                </a:cubicBezTo>
                <a:cubicBezTo>
                  <a:pt x="649" y="253"/>
                  <a:pt x="649" y="253"/>
                  <a:pt x="649" y="253"/>
                </a:cubicBezTo>
                <a:cubicBezTo>
                  <a:pt x="648" y="251"/>
                  <a:pt x="648" y="250"/>
                  <a:pt x="647" y="249"/>
                </a:cubicBezTo>
                <a:cubicBezTo>
                  <a:pt x="648" y="249"/>
                  <a:pt x="647" y="248"/>
                  <a:pt x="647" y="247"/>
                </a:cubicBezTo>
                <a:cubicBezTo>
                  <a:pt x="647" y="247"/>
                  <a:pt x="647" y="246"/>
                  <a:pt x="647" y="246"/>
                </a:cubicBezTo>
                <a:cubicBezTo>
                  <a:pt x="647" y="246"/>
                  <a:pt x="647" y="246"/>
                  <a:pt x="647" y="246"/>
                </a:cubicBezTo>
                <a:cubicBezTo>
                  <a:pt x="647" y="246"/>
                  <a:pt x="647" y="245"/>
                  <a:pt x="648" y="244"/>
                </a:cubicBezTo>
                <a:cubicBezTo>
                  <a:pt x="648" y="244"/>
                  <a:pt x="647" y="244"/>
                  <a:pt x="647" y="243"/>
                </a:cubicBezTo>
                <a:cubicBezTo>
                  <a:pt x="648" y="243"/>
                  <a:pt x="648" y="243"/>
                  <a:pt x="648" y="243"/>
                </a:cubicBezTo>
                <a:cubicBezTo>
                  <a:pt x="648" y="243"/>
                  <a:pt x="647" y="243"/>
                  <a:pt x="647" y="243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8" y="242"/>
                  <a:pt x="648" y="243"/>
                  <a:pt x="648" y="243"/>
                </a:cubicBezTo>
                <a:cubicBezTo>
                  <a:pt x="648" y="243"/>
                  <a:pt x="648" y="242"/>
                  <a:pt x="648" y="242"/>
                </a:cubicBezTo>
                <a:cubicBezTo>
                  <a:pt x="649" y="242"/>
                  <a:pt x="649" y="241"/>
                  <a:pt x="648" y="241"/>
                </a:cubicBezTo>
                <a:cubicBezTo>
                  <a:pt x="648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9" y="240"/>
                </a:cubicBezTo>
                <a:cubicBezTo>
                  <a:pt x="649" y="240"/>
                  <a:pt x="649" y="240"/>
                  <a:pt x="649" y="240"/>
                </a:cubicBezTo>
                <a:cubicBezTo>
                  <a:pt x="649" y="239"/>
                  <a:pt x="649" y="239"/>
                  <a:pt x="649" y="239"/>
                </a:cubicBezTo>
                <a:cubicBezTo>
                  <a:pt x="649" y="239"/>
                  <a:pt x="649" y="240"/>
                  <a:pt x="649" y="239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7" y="241"/>
                </a:cubicBezTo>
                <a:cubicBezTo>
                  <a:pt x="648" y="241"/>
                  <a:pt x="648" y="241"/>
                  <a:pt x="648" y="241"/>
                </a:cubicBezTo>
                <a:cubicBezTo>
                  <a:pt x="648" y="241"/>
                  <a:pt x="648" y="242"/>
                  <a:pt x="647" y="242"/>
                </a:cubicBezTo>
                <a:cubicBezTo>
                  <a:pt x="647" y="242"/>
                  <a:pt x="647" y="242"/>
                  <a:pt x="647" y="241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7" y="241"/>
                  <a:pt x="647" y="241"/>
                  <a:pt x="647" y="241"/>
                </a:cubicBezTo>
                <a:cubicBezTo>
                  <a:pt x="647" y="242"/>
                  <a:pt x="646" y="242"/>
                  <a:pt x="647" y="243"/>
                </a:cubicBezTo>
                <a:cubicBezTo>
                  <a:pt x="646" y="242"/>
                  <a:pt x="646" y="242"/>
                  <a:pt x="646" y="242"/>
                </a:cubicBezTo>
                <a:cubicBezTo>
                  <a:pt x="646" y="243"/>
                  <a:pt x="647" y="242"/>
                  <a:pt x="647" y="243"/>
                </a:cubicBezTo>
                <a:cubicBezTo>
                  <a:pt x="646" y="243"/>
                  <a:pt x="646" y="243"/>
                  <a:pt x="646" y="243"/>
                </a:cubicBezTo>
                <a:cubicBezTo>
                  <a:pt x="646" y="243"/>
                  <a:pt x="646" y="244"/>
                  <a:pt x="645" y="245"/>
                </a:cubicBezTo>
                <a:cubicBezTo>
                  <a:pt x="645" y="245"/>
                  <a:pt x="645" y="246"/>
                  <a:pt x="646" y="246"/>
                </a:cubicBezTo>
                <a:cubicBezTo>
                  <a:pt x="646" y="247"/>
                  <a:pt x="645" y="246"/>
                  <a:pt x="645" y="247"/>
                </a:cubicBezTo>
                <a:cubicBezTo>
                  <a:pt x="645" y="247"/>
                  <a:pt x="644" y="247"/>
                  <a:pt x="644" y="246"/>
                </a:cubicBezTo>
                <a:cubicBezTo>
                  <a:pt x="645" y="247"/>
                  <a:pt x="644" y="247"/>
                  <a:pt x="644" y="247"/>
                </a:cubicBezTo>
                <a:cubicBezTo>
                  <a:pt x="644" y="247"/>
                  <a:pt x="644" y="247"/>
                  <a:pt x="644" y="247"/>
                </a:cubicBezTo>
                <a:cubicBezTo>
                  <a:pt x="644" y="247"/>
                  <a:pt x="645" y="247"/>
                  <a:pt x="645" y="247"/>
                </a:cubicBezTo>
                <a:cubicBezTo>
                  <a:pt x="645" y="246"/>
                  <a:pt x="645" y="248"/>
                  <a:pt x="645" y="247"/>
                </a:cubicBezTo>
                <a:cubicBezTo>
                  <a:pt x="645" y="248"/>
                  <a:pt x="645" y="249"/>
                  <a:pt x="645" y="249"/>
                </a:cubicBezTo>
                <a:cubicBezTo>
                  <a:pt x="645" y="249"/>
                  <a:pt x="645" y="249"/>
                  <a:pt x="645" y="249"/>
                </a:cubicBezTo>
                <a:cubicBezTo>
                  <a:pt x="645" y="249"/>
                  <a:pt x="645" y="250"/>
                  <a:pt x="645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1"/>
                  <a:pt x="645" y="251"/>
                  <a:pt x="646" y="251"/>
                </a:cubicBezTo>
                <a:cubicBezTo>
                  <a:pt x="645" y="251"/>
                  <a:pt x="645" y="250"/>
                  <a:pt x="645" y="251"/>
                </a:cubicBezTo>
                <a:cubicBezTo>
                  <a:pt x="644" y="251"/>
                  <a:pt x="644" y="250"/>
                  <a:pt x="644" y="249"/>
                </a:cubicBezTo>
                <a:cubicBezTo>
                  <a:pt x="644" y="249"/>
                  <a:pt x="644" y="250"/>
                  <a:pt x="644" y="250"/>
                </a:cubicBezTo>
                <a:cubicBezTo>
                  <a:pt x="644" y="250"/>
                  <a:pt x="644" y="250"/>
                  <a:pt x="645" y="251"/>
                </a:cubicBezTo>
                <a:cubicBezTo>
                  <a:pt x="645" y="251"/>
                  <a:pt x="645" y="251"/>
                  <a:pt x="645" y="251"/>
                </a:cubicBezTo>
                <a:cubicBezTo>
                  <a:pt x="646" y="251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3"/>
                  <a:pt x="645" y="252"/>
                  <a:pt x="644" y="252"/>
                </a:cubicBezTo>
                <a:cubicBezTo>
                  <a:pt x="644" y="252"/>
                  <a:pt x="644" y="252"/>
                  <a:pt x="644" y="252"/>
                </a:cubicBezTo>
                <a:cubicBezTo>
                  <a:pt x="644" y="253"/>
                  <a:pt x="645" y="252"/>
                  <a:pt x="645" y="253"/>
                </a:cubicBezTo>
                <a:cubicBezTo>
                  <a:pt x="644" y="253"/>
                  <a:pt x="644" y="253"/>
                  <a:pt x="644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6" y="253"/>
                  <a:pt x="646" y="253"/>
                </a:cubicBezTo>
                <a:cubicBezTo>
                  <a:pt x="647" y="254"/>
                  <a:pt x="646" y="254"/>
                  <a:pt x="646" y="254"/>
                </a:cubicBezTo>
                <a:cubicBezTo>
                  <a:pt x="646" y="254"/>
                  <a:pt x="646" y="254"/>
                  <a:pt x="646" y="254"/>
                </a:cubicBezTo>
                <a:cubicBezTo>
                  <a:pt x="645" y="253"/>
                  <a:pt x="645" y="254"/>
                  <a:pt x="645" y="254"/>
                </a:cubicBezTo>
                <a:cubicBezTo>
                  <a:pt x="645" y="254"/>
                  <a:pt x="645" y="254"/>
                  <a:pt x="646" y="254"/>
                </a:cubicBezTo>
                <a:cubicBezTo>
                  <a:pt x="645" y="254"/>
                  <a:pt x="646" y="254"/>
                  <a:pt x="646" y="254"/>
                </a:cubicBezTo>
                <a:cubicBezTo>
                  <a:pt x="647" y="254"/>
                  <a:pt x="645" y="255"/>
                  <a:pt x="646" y="255"/>
                </a:cubicBezTo>
                <a:cubicBezTo>
                  <a:pt x="646" y="255"/>
                  <a:pt x="647" y="256"/>
                  <a:pt x="647" y="255"/>
                </a:cubicBezTo>
                <a:cubicBezTo>
                  <a:pt x="648" y="255"/>
                  <a:pt x="648" y="255"/>
                  <a:pt x="648" y="255"/>
                </a:cubicBezTo>
                <a:cubicBezTo>
                  <a:pt x="647" y="255"/>
                  <a:pt x="648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6" y="257"/>
                  <a:pt x="646" y="257"/>
                  <a:pt x="646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8" y="257"/>
                </a:cubicBezTo>
                <a:cubicBezTo>
                  <a:pt x="648" y="257"/>
                  <a:pt x="648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9"/>
                  <a:pt x="647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60"/>
                  <a:pt x="649" y="259"/>
                  <a:pt x="649" y="260"/>
                </a:cubicBezTo>
                <a:cubicBezTo>
                  <a:pt x="649" y="259"/>
                  <a:pt x="649" y="260"/>
                  <a:pt x="649" y="259"/>
                </a:cubicBezTo>
                <a:cubicBezTo>
                  <a:pt x="649" y="259"/>
                  <a:pt x="649" y="259"/>
                  <a:pt x="649" y="259"/>
                </a:cubicBezTo>
                <a:cubicBezTo>
                  <a:pt x="649" y="260"/>
                  <a:pt x="649" y="260"/>
                  <a:pt x="650" y="260"/>
                </a:cubicBezTo>
                <a:cubicBezTo>
                  <a:pt x="650" y="261"/>
                  <a:pt x="650" y="261"/>
                  <a:pt x="650" y="261"/>
                </a:cubicBezTo>
                <a:cubicBezTo>
                  <a:pt x="650" y="260"/>
                  <a:pt x="650" y="260"/>
                  <a:pt x="650" y="260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0" y="261"/>
                  <a:pt x="650" y="261"/>
                  <a:pt x="650" y="262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2" y="261"/>
                  <a:pt x="651" y="261"/>
                  <a:pt x="651" y="262"/>
                </a:cubicBezTo>
                <a:cubicBezTo>
                  <a:pt x="651" y="262"/>
                  <a:pt x="651" y="262"/>
                  <a:pt x="651" y="262"/>
                </a:cubicBezTo>
                <a:cubicBezTo>
                  <a:pt x="651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3" y="262"/>
                  <a:pt x="653" y="262"/>
                </a:cubicBezTo>
                <a:cubicBezTo>
                  <a:pt x="653" y="263"/>
                  <a:pt x="653" y="262"/>
                  <a:pt x="653" y="262"/>
                </a:cubicBezTo>
                <a:cubicBezTo>
                  <a:pt x="653" y="263"/>
                  <a:pt x="653" y="262"/>
                  <a:pt x="654" y="262"/>
                </a:cubicBezTo>
                <a:cubicBezTo>
                  <a:pt x="654" y="262"/>
                  <a:pt x="654" y="261"/>
                  <a:pt x="654" y="261"/>
                </a:cubicBezTo>
                <a:cubicBezTo>
                  <a:pt x="655" y="262"/>
                  <a:pt x="654" y="261"/>
                  <a:pt x="654" y="262"/>
                </a:cubicBezTo>
                <a:cubicBezTo>
                  <a:pt x="654" y="262"/>
                  <a:pt x="654" y="262"/>
                  <a:pt x="654" y="262"/>
                </a:cubicBezTo>
                <a:cubicBezTo>
                  <a:pt x="655" y="262"/>
                  <a:pt x="653" y="262"/>
                  <a:pt x="653" y="263"/>
                </a:cubicBezTo>
                <a:cubicBezTo>
                  <a:pt x="654" y="263"/>
                  <a:pt x="654" y="263"/>
                  <a:pt x="654" y="263"/>
                </a:cubicBezTo>
                <a:cubicBezTo>
                  <a:pt x="654" y="263"/>
                  <a:pt x="653" y="263"/>
                  <a:pt x="654" y="263"/>
                </a:cubicBezTo>
                <a:cubicBezTo>
                  <a:pt x="654" y="263"/>
                  <a:pt x="654" y="264"/>
                  <a:pt x="654" y="264"/>
                </a:cubicBezTo>
                <a:cubicBezTo>
                  <a:pt x="654" y="263"/>
                  <a:pt x="654" y="264"/>
                  <a:pt x="654" y="263"/>
                </a:cubicBezTo>
                <a:cubicBezTo>
                  <a:pt x="655" y="263"/>
                  <a:pt x="655" y="263"/>
                  <a:pt x="655" y="263"/>
                </a:cubicBezTo>
                <a:cubicBezTo>
                  <a:pt x="655" y="263"/>
                  <a:pt x="655" y="264"/>
                  <a:pt x="655" y="264"/>
                </a:cubicBezTo>
                <a:cubicBezTo>
                  <a:pt x="655" y="264"/>
                  <a:pt x="655" y="263"/>
                  <a:pt x="655" y="264"/>
                </a:cubicBezTo>
                <a:cubicBezTo>
                  <a:pt x="655" y="264"/>
                  <a:pt x="655" y="264"/>
                  <a:pt x="655" y="264"/>
                </a:cubicBezTo>
                <a:cubicBezTo>
                  <a:pt x="657" y="264"/>
                  <a:pt x="658" y="265"/>
                  <a:pt x="659" y="264"/>
                </a:cubicBezTo>
                <a:cubicBezTo>
                  <a:pt x="659" y="264"/>
                  <a:pt x="659" y="265"/>
                  <a:pt x="660" y="265"/>
                </a:cubicBezTo>
                <a:cubicBezTo>
                  <a:pt x="659" y="265"/>
                  <a:pt x="660" y="265"/>
                  <a:pt x="660" y="265"/>
                </a:cubicBezTo>
                <a:cubicBezTo>
                  <a:pt x="660" y="265"/>
                  <a:pt x="660" y="265"/>
                  <a:pt x="660" y="265"/>
                </a:cubicBezTo>
                <a:cubicBezTo>
                  <a:pt x="660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6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2" y="265"/>
                  <a:pt x="662" y="265"/>
                  <a:pt x="662" y="266"/>
                </a:cubicBezTo>
                <a:cubicBezTo>
                  <a:pt x="662" y="266"/>
                  <a:pt x="662" y="266"/>
                  <a:pt x="662" y="266"/>
                </a:cubicBezTo>
                <a:cubicBezTo>
                  <a:pt x="662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7"/>
                  <a:pt x="664" y="267"/>
                  <a:pt x="665" y="268"/>
                </a:cubicBezTo>
                <a:cubicBezTo>
                  <a:pt x="665" y="268"/>
                  <a:pt x="665" y="268"/>
                  <a:pt x="665" y="268"/>
                </a:cubicBezTo>
                <a:cubicBezTo>
                  <a:pt x="665" y="269"/>
                  <a:pt x="666" y="269"/>
                  <a:pt x="666" y="269"/>
                </a:cubicBezTo>
                <a:cubicBezTo>
                  <a:pt x="666" y="269"/>
                  <a:pt x="666" y="269"/>
                  <a:pt x="667" y="269"/>
                </a:cubicBezTo>
                <a:cubicBezTo>
                  <a:pt x="667" y="269"/>
                  <a:pt x="666" y="270"/>
                  <a:pt x="666" y="270"/>
                </a:cubicBezTo>
                <a:cubicBezTo>
                  <a:pt x="666" y="270"/>
                  <a:pt x="667" y="270"/>
                  <a:pt x="667" y="270"/>
                </a:cubicBezTo>
                <a:cubicBezTo>
                  <a:pt x="667" y="270"/>
                  <a:pt x="667" y="270"/>
                  <a:pt x="667" y="270"/>
                </a:cubicBezTo>
                <a:cubicBezTo>
                  <a:pt x="667" y="270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9" y="272"/>
                  <a:pt x="668" y="273"/>
                  <a:pt x="668" y="273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8" y="272"/>
                  <a:pt x="668" y="273"/>
                  <a:pt x="668" y="273"/>
                </a:cubicBezTo>
                <a:cubicBezTo>
                  <a:pt x="668" y="273"/>
                  <a:pt x="668" y="273"/>
                  <a:pt x="668" y="273"/>
                </a:cubicBezTo>
                <a:cubicBezTo>
                  <a:pt x="668" y="273"/>
                  <a:pt x="669" y="273"/>
                  <a:pt x="668" y="273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3"/>
                  <a:pt x="669" y="273"/>
                </a:cubicBezTo>
                <a:cubicBezTo>
                  <a:pt x="669" y="273"/>
                  <a:pt x="669" y="273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70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70" y="275"/>
                  <a:pt x="669" y="276"/>
                  <a:pt x="669" y="276"/>
                </a:cubicBezTo>
                <a:cubicBezTo>
                  <a:pt x="669" y="276"/>
                  <a:pt x="670" y="276"/>
                  <a:pt x="670" y="276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8"/>
                  <a:pt x="671" y="278"/>
                  <a:pt x="670" y="279"/>
                </a:cubicBezTo>
                <a:cubicBezTo>
                  <a:pt x="671" y="279"/>
                  <a:pt x="671" y="279"/>
                  <a:pt x="671" y="280"/>
                </a:cubicBezTo>
                <a:cubicBezTo>
                  <a:pt x="670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3" y="282"/>
                  <a:pt x="673" y="282"/>
                  <a:pt x="673" y="282"/>
                </a:cubicBezTo>
                <a:cubicBezTo>
                  <a:pt x="673" y="281"/>
                  <a:pt x="673" y="281"/>
                  <a:pt x="673" y="281"/>
                </a:cubicBezTo>
                <a:cubicBezTo>
                  <a:pt x="673" y="280"/>
                  <a:pt x="673" y="280"/>
                  <a:pt x="674" y="280"/>
                </a:cubicBezTo>
                <a:cubicBezTo>
                  <a:pt x="674" y="280"/>
                  <a:pt x="674" y="280"/>
                  <a:pt x="674" y="281"/>
                </a:cubicBezTo>
                <a:cubicBezTo>
                  <a:pt x="675" y="280"/>
                  <a:pt x="674" y="279"/>
                  <a:pt x="675" y="279"/>
                </a:cubicBezTo>
                <a:cubicBezTo>
                  <a:pt x="674" y="279"/>
                  <a:pt x="674" y="279"/>
                  <a:pt x="674" y="279"/>
                </a:cubicBezTo>
                <a:cubicBezTo>
                  <a:pt x="674" y="279"/>
                  <a:pt x="675" y="278"/>
                  <a:pt x="675" y="279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7"/>
                </a:cubicBezTo>
                <a:cubicBezTo>
                  <a:pt x="676" y="277"/>
                  <a:pt x="676" y="277"/>
                  <a:pt x="676" y="276"/>
                </a:cubicBezTo>
                <a:cubicBezTo>
                  <a:pt x="676" y="276"/>
                  <a:pt x="677" y="276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7" y="275"/>
                  <a:pt x="677" y="274"/>
                  <a:pt x="677" y="274"/>
                </a:cubicBezTo>
                <a:cubicBezTo>
                  <a:pt x="676" y="274"/>
                  <a:pt x="677" y="274"/>
                  <a:pt x="677" y="274"/>
                </a:cubicBezTo>
                <a:cubicBezTo>
                  <a:pt x="677" y="274"/>
                  <a:pt x="677" y="274"/>
                  <a:pt x="677" y="274"/>
                </a:cubicBezTo>
                <a:cubicBezTo>
                  <a:pt x="677" y="273"/>
                  <a:pt x="676" y="274"/>
                  <a:pt x="676" y="273"/>
                </a:cubicBezTo>
                <a:cubicBezTo>
                  <a:pt x="677" y="273"/>
                  <a:pt x="677" y="273"/>
                  <a:pt x="677" y="273"/>
                </a:cubicBezTo>
                <a:cubicBezTo>
                  <a:pt x="677" y="273"/>
                  <a:pt x="677" y="273"/>
                  <a:pt x="677" y="272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7" y="271"/>
                  <a:pt x="677" y="273"/>
                  <a:pt x="677" y="273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8" y="272"/>
                  <a:pt x="678" y="272"/>
                  <a:pt x="678" y="272"/>
                </a:cubicBezTo>
                <a:cubicBezTo>
                  <a:pt x="678" y="272"/>
                  <a:pt x="678" y="272"/>
                  <a:pt x="677" y="272"/>
                </a:cubicBezTo>
                <a:cubicBezTo>
                  <a:pt x="678" y="271"/>
                  <a:pt x="678" y="270"/>
                  <a:pt x="678" y="269"/>
                </a:cubicBezTo>
                <a:cubicBezTo>
                  <a:pt x="678" y="270"/>
                  <a:pt x="678" y="270"/>
                  <a:pt x="678" y="270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8"/>
                  <a:pt x="678" y="269"/>
                </a:cubicBezTo>
                <a:cubicBezTo>
                  <a:pt x="678" y="268"/>
                  <a:pt x="678" y="267"/>
                  <a:pt x="678" y="267"/>
                </a:cubicBezTo>
                <a:cubicBezTo>
                  <a:pt x="678" y="267"/>
                  <a:pt x="679" y="267"/>
                  <a:pt x="679" y="267"/>
                </a:cubicBezTo>
                <a:cubicBezTo>
                  <a:pt x="678" y="266"/>
                  <a:pt x="678" y="266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4"/>
                  <a:pt x="678" y="264"/>
                </a:cubicBezTo>
                <a:cubicBezTo>
                  <a:pt x="678" y="264"/>
                  <a:pt x="678" y="264"/>
                  <a:pt x="678" y="264"/>
                </a:cubicBezTo>
                <a:cubicBezTo>
                  <a:pt x="678" y="264"/>
                  <a:pt x="678" y="264"/>
                  <a:pt x="678" y="263"/>
                </a:cubicBezTo>
                <a:cubicBezTo>
                  <a:pt x="678" y="263"/>
                  <a:pt x="678" y="264"/>
                  <a:pt x="678" y="264"/>
                </a:cubicBezTo>
                <a:cubicBezTo>
                  <a:pt x="679" y="264"/>
                  <a:pt x="678" y="263"/>
                  <a:pt x="678" y="263"/>
                </a:cubicBezTo>
                <a:cubicBezTo>
                  <a:pt x="678" y="263"/>
                  <a:pt x="678" y="263"/>
                  <a:pt x="678" y="263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8" y="262"/>
                  <a:pt x="678" y="261"/>
                  <a:pt x="678" y="261"/>
                </a:cubicBezTo>
                <a:cubicBezTo>
                  <a:pt x="678" y="261"/>
                  <a:pt x="677" y="261"/>
                  <a:pt x="677" y="260"/>
                </a:cubicBezTo>
                <a:cubicBezTo>
                  <a:pt x="677" y="260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60"/>
                  <a:pt x="678" y="259"/>
                  <a:pt x="678" y="259"/>
                </a:cubicBezTo>
                <a:cubicBezTo>
                  <a:pt x="678" y="259"/>
                  <a:pt x="678" y="258"/>
                  <a:pt x="678" y="258"/>
                </a:cubicBezTo>
                <a:cubicBezTo>
                  <a:pt x="677" y="258"/>
                  <a:pt x="678" y="257"/>
                  <a:pt x="677" y="257"/>
                </a:cubicBezTo>
                <a:cubicBezTo>
                  <a:pt x="677" y="257"/>
                  <a:pt x="677" y="257"/>
                  <a:pt x="678" y="257"/>
                </a:cubicBezTo>
                <a:cubicBezTo>
                  <a:pt x="677" y="256"/>
                  <a:pt x="677" y="256"/>
                  <a:pt x="677" y="255"/>
                </a:cubicBezTo>
                <a:cubicBezTo>
                  <a:pt x="677" y="255"/>
                  <a:pt x="677" y="255"/>
                  <a:pt x="677" y="255"/>
                </a:cubicBezTo>
                <a:cubicBezTo>
                  <a:pt x="677" y="255"/>
                  <a:pt x="677" y="254"/>
                  <a:pt x="676" y="254"/>
                </a:cubicBezTo>
                <a:cubicBezTo>
                  <a:pt x="676" y="254"/>
                  <a:pt x="677" y="254"/>
                  <a:pt x="677" y="254"/>
                </a:cubicBezTo>
                <a:cubicBezTo>
                  <a:pt x="677" y="253"/>
                  <a:pt x="676" y="254"/>
                  <a:pt x="676" y="253"/>
                </a:cubicBezTo>
                <a:cubicBezTo>
                  <a:pt x="676" y="253"/>
                  <a:pt x="676" y="253"/>
                  <a:pt x="676" y="253"/>
                </a:cubicBezTo>
                <a:cubicBezTo>
                  <a:pt x="676" y="253"/>
                  <a:pt x="676" y="252"/>
                  <a:pt x="676" y="252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6" y="252"/>
                  <a:pt x="676" y="252"/>
                  <a:pt x="675" y="251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6" y="251"/>
                  <a:pt x="675" y="251"/>
                  <a:pt x="675" y="251"/>
                </a:cubicBezTo>
                <a:cubicBezTo>
                  <a:pt x="675" y="251"/>
                  <a:pt x="676" y="250"/>
                  <a:pt x="676" y="250"/>
                </a:cubicBezTo>
                <a:cubicBezTo>
                  <a:pt x="675" y="250"/>
                  <a:pt x="675" y="250"/>
                  <a:pt x="675" y="250"/>
                </a:cubicBezTo>
                <a:cubicBezTo>
                  <a:pt x="675" y="250"/>
                  <a:pt x="675" y="249"/>
                  <a:pt x="675" y="249"/>
                </a:cubicBezTo>
                <a:cubicBezTo>
                  <a:pt x="675" y="247"/>
                  <a:pt x="674" y="246"/>
                  <a:pt x="673" y="244"/>
                </a:cubicBezTo>
                <a:cubicBezTo>
                  <a:pt x="673" y="244"/>
                  <a:pt x="673" y="245"/>
                  <a:pt x="673" y="244"/>
                </a:cubicBezTo>
                <a:cubicBezTo>
                  <a:pt x="673" y="244"/>
                  <a:pt x="673" y="244"/>
                  <a:pt x="673" y="244"/>
                </a:cubicBezTo>
                <a:cubicBezTo>
                  <a:pt x="673" y="243"/>
                  <a:pt x="673" y="243"/>
                  <a:pt x="673" y="243"/>
                </a:cubicBezTo>
                <a:cubicBezTo>
                  <a:pt x="672" y="243"/>
                  <a:pt x="673" y="243"/>
                  <a:pt x="672" y="243"/>
                </a:cubicBezTo>
                <a:cubicBezTo>
                  <a:pt x="672" y="243"/>
                  <a:pt x="672" y="243"/>
                  <a:pt x="672" y="243"/>
                </a:cubicBezTo>
                <a:cubicBezTo>
                  <a:pt x="672" y="243"/>
                  <a:pt x="672" y="242"/>
                  <a:pt x="672" y="242"/>
                </a:cubicBezTo>
                <a:cubicBezTo>
                  <a:pt x="672" y="242"/>
                  <a:pt x="672" y="242"/>
                  <a:pt x="672" y="242"/>
                </a:cubicBezTo>
                <a:cubicBezTo>
                  <a:pt x="671" y="242"/>
                  <a:pt x="672" y="242"/>
                  <a:pt x="671" y="242"/>
                </a:cubicBezTo>
                <a:cubicBezTo>
                  <a:pt x="671" y="242"/>
                  <a:pt x="671" y="242"/>
                  <a:pt x="671" y="242"/>
                </a:cubicBezTo>
                <a:cubicBezTo>
                  <a:pt x="671" y="241"/>
                  <a:pt x="670" y="241"/>
                  <a:pt x="671" y="241"/>
                </a:cubicBezTo>
                <a:cubicBezTo>
                  <a:pt x="670" y="240"/>
                  <a:pt x="670" y="240"/>
                  <a:pt x="669" y="240"/>
                </a:cubicBezTo>
                <a:cubicBezTo>
                  <a:pt x="670" y="240"/>
                  <a:pt x="670" y="240"/>
                  <a:pt x="670" y="240"/>
                </a:cubicBezTo>
                <a:cubicBezTo>
                  <a:pt x="669" y="239"/>
                  <a:pt x="667" y="238"/>
                  <a:pt x="666" y="238"/>
                </a:cubicBezTo>
                <a:cubicBezTo>
                  <a:pt x="666" y="238"/>
                  <a:pt x="666" y="238"/>
                  <a:pt x="666" y="238"/>
                </a:cubicBezTo>
                <a:cubicBezTo>
                  <a:pt x="665" y="238"/>
                  <a:pt x="665" y="237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8"/>
                  <a:pt x="664" y="237"/>
                  <a:pt x="664" y="237"/>
                </a:cubicBezTo>
                <a:cubicBezTo>
                  <a:pt x="663" y="238"/>
                  <a:pt x="663" y="237"/>
                  <a:pt x="663" y="238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2" y="237"/>
                  <a:pt x="662" y="238"/>
                  <a:pt x="662" y="238"/>
                </a:cubicBezTo>
                <a:cubicBezTo>
                  <a:pt x="662" y="237"/>
                  <a:pt x="662" y="237"/>
                  <a:pt x="662" y="237"/>
                </a:cubicBezTo>
                <a:cubicBezTo>
                  <a:pt x="660" y="237"/>
                  <a:pt x="658" y="236"/>
                  <a:pt x="656" y="237"/>
                </a:cubicBezTo>
                <a:cubicBezTo>
                  <a:pt x="656" y="237"/>
                  <a:pt x="656" y="237"/>
                  <a:pt x="656" y="237"/>
                </a:cubicBezTo>
                <a:cubicBezTo>
                  <a:pt x="654" y="238"/>
                  <a:pt x="652" y="237"/>
                  <a:pt x="651" y="239"/>
                </a:cubicBezTo>
                <a:cubicBezTo>
                  <a:pt x="650" y="239"/>
                  <a:pt x="650" y="240"/>
                  <a:pt x="650" y="240"/>
                </a:cubicBezTo>
                <a:close/>
                <a:moveTo>
                  <a:pt x="649" y="239"/>
                </a:moveTo>
                <a:cubicBezTo>
                  <a:pt x="649" y="240"/>
                  <a:pt x="650" y="239"/>
                  <a:pt x="650" y="240"/>
                </a:cubicBezTo>
                <a:cubicBezTo>
                  <a:pt x="650" y="239"/>
                  <a:pt x="649" y="239"/>
                  <a:pt x="649" y="239"/>
                </a:cubicBezTo>
                <a:close/>
                <a:moveTo>
                  <a:pt x="645" y="246"/>
                </a:moveTo>
                <a:cubicBezTo>
                  <a:pt x="644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lose/>
                <a:moveTo>
                  <a:pt x="644" y="248"/>
                </a:moveTo>
                <a:cubicBezTo>
                  <a:pt x="644" y="248"/>
                  <a:pt x="645" y="249"/>
                  <a:pt x="645" y="249"/>
                </a:cubicBezTo>
                <a:lnTo>
                  <a:pt x="644" y="248"/>
                </a:lnTo>
                <a:close/>
                <a:moveTo>
                  <a:pt x="644" y="251"/>
                </a:moveTo>
                <a:cubicBezTo>
                  <a:pt x="644" y="251"/>
                  <a:pt x="644" y="251"/>
                  <a:pt x="644" y="251"/>
                </a:cubicBezTo>
                <a:cubicBezTo>
                  <a:pt x="644" y="251"/>
                  <a:pt x="644" y="251"/>
                  <a:pt x="644" y="251"/>
                </a:cubicBezTo>
                <a:close/>
                <a:moveTo>
                  <a:pt x="645" y="251"/>
                </a:moveTo>
                <a:cubicBezTo>
                  <a:pt x="645" y="251"/>
                  <a:pt x="645" y="251"/>
                  <a:pt x="645" y="251"/>
                </a:cubicBezTo>
                <a:cubicBezTo>
                  <a:pt x="644" y="251"/>
                  <a:pt x="645" y="251"/>
                  <a:pt x="645" y="251"/>
                </a:cubicBezTo>
                <a:close/>
                <a:moveTo>
                  <a:pt x="646" y="256"/>
                </a:moveTo>
                <a:cubicBezTo>
                  <a:pt x="646" y="256"/>
                  <a:pt x="646" y="256"/>
                  <a:pt x="646" y="256"/>
                </a:cubicBezTo>
                <a:cubicBezTo>
                  <a:pt x="646" y="256"/>
                  <a:pt x="646" y="256"/>
                  <a:pt x="646" y="256"/>
                </a:cubicBezTo>
                <a:close/>
                <a:moveTo>
                  <a:pt x="647" y="257"/>
                </a:moveTo>
                <a:cubicBezTo>
                  <a:pt x="647" y="258"/>
                  <a:pt x="647" y="258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lose/>
                <a:moveTo>
                  <a:pt x="671" y="280"/>
                </a:move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lose/>
                <a:moveTo>
                  <a:pt x="679" y="266"/>
                </a:moveTo>
                <a:cubicBezTo>
                  <a:pt x="679" y="266"/>
                  <a:pt x="679" y="265"/>
                  <a:pt x="679" y="266"/>
                </a:cubicBezTo>
                <a:cubicBezTo>
                  <a:pt x="679" y="265"/>
                  <a:pt x="679" y="266"/>
                  <a:pt x="679" y="266"/>
                </a:cubicBezTo>
                <a:close/>
                <a:moveTo>
                  <a:pt x="677" y="257"/>
                </a:moveTo>
                <a:cubicBezTo>
                  <a:pt x="678" y="257"/>
                  <a:pt x="678" y="257"/>
                  <a:pt x="678" y="257"/>
                </a:cubicBezTo>
                <a:cubicBezTo>
                  <a:pt x="678" y="257"/>
                  <a:pt x="678" y="257"/>
                  <a:pt x="678" y="257"/>
                </a:cubicBezTo>
                <a:lnTo>
                  <a:pt x="677" y="257"/>
                </a:ln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2" y="277"/>
                  <a:pt x="672" y="277"/>
                  <a:pt x="673" y="277"/>
                </a:cubicBezTo>
                <a:close/>
                <a:moveTo>
                  <a:pt x="651" y="241"/>
                </a:moveTo>
                <a:cubicBezTo>
                  <a:pt x="652" y="241"/>
                  <a:pt x="653" y="242"/>
                  <a:pt x="653" y="243"/>
                </a:cubicBezTo>
                <a:cubicBezTo>
                  <a:pt x="654" y="243"/>
                  <a:pt x="654" y="243"/>
                  <a:pt x="654" y="243"/>
                </a:cubicBezTo>
                <a:cubicBezTo>
                  <a:pt x="656" y="244"/>
                  <a:pt x="656" y="245"/>
                  <a:pt x="657" y="246"/>
                </a:cubicBezTo>
                <a:cubicBezTo>
                  <a:pt x="657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6"/>
                  <a:pt x="658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60" y="246"/>
                  <a:pt x="660" y="246"/>
                  <a:pt x="659" y="247"/>
                </a:cubicBezTo>
                <a:cubicBezTo>
                  <a:pt x="660" y="248"/>
                  <a:pt x="661" y="249"/>
                  <a:pt x="662" y="250"/>
                </a:cubicBezTo>
                <a:cubicBezTo>
                  <a:pt x="663" y="251"/>
                  <a:pt x="664" y="251"/>
                  <a:pt x="665" y="253"/>
                </a:cubicBezTo>
                <a:cubicBezTo>
                  <a:pt x="666" y="252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4"/>
                  <a:pt x="666" y="253"/>
                </a:cubicBezTo>
                <a:cubicBezTo>
                  <a:pt x="667" y="253"/>
                  <a:pt x="666" y="254"/>
                  <a:pt x="666" y="254"/>
                </a:cubicBezTo>
                <a:cubicBezTo>
                  <a:pt x="666" y="254"/>
                  <a:pt x="667" y="254"/>
                  <a:pt x="666" y="254"/>
                </a:cubicBezTo>
                <a:cubicBezTo>
                  <a:pt x="667" y="254"/>
                  <a:pt x="666" y="254"/>
                  <a:pt x="666" y="254"/>
                </a:cubicBezTo>
                <a:cubicBezTo>
                  <a:pt x="667" y="255"/>
                  <a:pt x="667" y="255"/>
                  <a:pt x="667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8" y="256"/>
                  <a:pt x="668" y="256"/>
                  <a:pt x="667" y="256"/>
                </a:cubicBezTo>
                <a:cubicBezTo>
                  <a:pt x="667" y="256"/>
                  <a:pt x="668" y="256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8"/>
                  <a:pt x="668" y="258"/>
                  <a:pt x="668" y="258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9"/>
                  <a:pt x="669" y="260"/>
                  <a:pt x="669" y="260"/>
                </a:cubicBezTo>
                <a:cubicBezTo>
                  <a:pt x="669" y="260"/>
                  <a:pt x="669" y="261"/>
                  <a:pt x="669" y="261"/>
                </a:cubicBezTo>
                <a:cubicBezTo>
                  <a:pt x="670" y="261"/>
                  <a:pt x="670" y="261"/>
                  <a:pt x="670" y="261"/>
                </a:cubicBezTo>
                <a:cubicBezTo>
                  <a:pt x="670" y="262"/>
                  <a:pt x="670" y="261"/>
                  <a:pt x="669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1" y="263"/>
                  <a:pt x="670" y="263"/>
                  <a:pt x="671" y="263"/>
                </a:cubicBezTo>
                <a:cubicBezTo>
                  <a:pt x="671" y="264"/>
                  <a:pt x="670" y="264"/>
                  <a:pt x="670" y="264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0" y="264"/>
                  <a:pt x="671" y="264"/>
                  <a:pt x="670" y="264"/>
                </a:cubicBezTo>
                <a:cubicBezTo>
                  <a:pt x="671" y="264"/>
                  <a:pt x="671" y="264"/>
                  <a:pt x="671" y="264"/>
                </a:cubicBezTo>
                <a:cubicBezTo>
                  <a:pt x="670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6"/>
                  <a:pt x="671" y="266"/>
                  <a:pt x="672" y="267"/>
                </a:cubicBezTo>
                <a:cubicBezTo>
                  <a:pt x="671" y="267"/>
                  <a:pt x="671" y="267"/>
                  <a:pt x="671" y="267"/>
                </a:cubicBezTo>
                <a:cubicBezTo>
                  <a:pt x="672" y="267"/>
                  <a:pt x="671" y="268"/>
                  <a:pt x="672" y="268"/>
                </a:cubicBezTo>
                <a:cubicBezTo>
                  <a:pt x="672" y="269"/>
                  <a:pt x="672" y="269"/>
                  <a:pt x="672" y="269"/>
                </a:cubicBezTo>
                <a:cubicBezTo>
                  <a:pt x="672" y="269"/>
                  <a:pt x="672" y="269"/>
                  <a:pt x="673" y="269"/>
                </a:cubicBezTo>
                <a:cubicBezTo>
                  <a:pt x="673" y="269"/>
                  <a:pt x="672" y="269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3" y="271"/>
                  <a:pt x="672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2" y="271"/>
                  <a:pt x="672" y="271"/>
                  <a:pt x="672" y="271"/>
                </a:cubicBezTo>
                <a:cubicBezTo>
                  <a:pt x="672" y="272"/>
                  <a:pt x="673" y="272"/>
                  <a:pt x="673" y="273"/>
                </a:cubicBezTo>
                <a:cubicBezTo>
                  <a:pt x="672" y="273"/>
                  <a:pt x="673" y="273"/>
                  <a:pt x="673" y="273"/>
                </a:cubicBezTo>
                <a:cubicBezTo>
                  <a:pt x="673" y="274"/>
                  <a:pt x="672" y="274"/>
                  <a:pt x="673" y="274"/>
                </a:cubicBezTo>
                <a:cubicBezTo>
                  <a:pt x="673" y="274"/>
                  <a:pt x="673" y="274"/>
                  <a:pt x="673" y="274"/>
                </a:cubicBezTo>
                <a:cubicBezTo>
                  <a:pt x="673" y="274"/>
                  <a:pt x="673" y="275"/>
                  <a:pt x="673" y="275"/>
                </a:cubicBezTo>
                <a:cubicBezTo>
                  <a:pt x="672" y="275"/>
                  <a:pt x="673" y="275"/>
                  <a:pt x="673" y="275"/>
                </a:cubicBezTo>
                <a:cubicBezTo>
                  <a:pt x="673" y="275"/>
                  <a:pt x="673" y="275"/>
                  <a:pt x="673" y="275"/>
                </a:cubicBezTo>
                <a:cubicBezTo>
                  <a:pt x="673" y="275"/>
                  <a:pt x="673" y="275"/>
                  <a:pt x="674" y="275"/>
                </a:cubicBezTo>
                <a:cubicBezTo>
                  <a:pt x="673" y="276"/>
                  <a:pt x="674" y="276"/>
                  <a:pt x="673" y="276"/>
                </a:cubicBezTo>
                <a:cubicBezTo>
                  <a:pt x="673" y="276"/>
                  <a:pt x="673" y="275"/>
                  <a:pt x="673" y="275"/>
                </a:cubicBezTo>
                <a:cubicBezTo>
                  <a:pt x="672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7"/>
                  <a:pt x="673" y="277"/>
                </a:cubicBezTo>
                <a:cubicBezTo>
                  <a:pt x="673" y="277"/>
                  <a:pt x="673" y="276"/>
                  <a:pt x="673" y="276"/>
                </a:cubicBezTo>
                <a:cubicBezTo>
                  <a:pt x="674" y="276"/>
                  <a:pt x="674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3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5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5"/>
                  <a:pt x="674" y="276"/>
                  <a:pt x="674" y="275"/>
                </a:cubicBezTo>
                <a:cubicBezTo>
                  <a:pt x="674" y="275"/>
                  <a:pt x="674" y="275"/>
                  <a:pt x="675" y="275"/>
                </a:cubicBezTo>
                <a:cubicBezTo>
                  <a:pt x="675" y="275"/>
                  <a:pt x="674" y="275"/>
                  <a:pt x="675" y="275"/>
                </a:cubicBezTo>
                <a:cubicBezTo>
                  <a:pt x="675" y="274"/>
                  <a:pt x="674" y="274"/>
                  <a:pt x="674" y="274"/>
                </a:cubicBezTo>
                <a:cubicBezTo>
                  <a:pt x="674" y="274"/>
                  <a:pt x="675" y="274"/>
                  <a:pt x="675" y="274"/>
                </a:cubicBezTo>
                <a:cubicBezTo>
                  <a:pt x="675" y="274"/>
                  <a:pt x="675" y="274"/>
                  <a:pt x="676" y="274"/>
                </a:cubicBezTo>
                <a:cubicBezTo>
                  <a:pt x="675" y="274"/>
                  <a:pt x="676" y="274"/>
                  <a:pt x="676" y="274"/>
                </a:cubicBezTo>
                <a:cubicBezTo>
                  <a:pt x="676" y="274"/>
                  <a:pt x="676" y="274"/>
                  <a:pt x="676" y="274"/>
                </a:cubicBezTo>
                <a:cubicBezTo>
                  <a:pt x="676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2"/>
                </a:cubicBezTo>
                <a:cubicBezTo>
                  <a:pt x="675" y="272"/>
                  <a:pt x="675" y="272"/>
                  <a:pt x="674" y="272"/>
                </a:cubicBezTo>
                <a:cubicBezTo>
                  <a:pt x="674" y="272"/>
                  <a:pt x="674" y="272"/>
                  <a:pt x="674" y="272"/>
                </a:cubicBezTo>
                <a:cubicBezTo>
                  <a:pt x="674" y="272"/>
                  <a:pt x="675" y="272"/>
                  <a:pt x="675" y="272"/>
                </a:cubicBezTo>
                <a:cubicBezTo>
                  <a:pt x="675" y="272"/>
                  <a:pt x="675" y="272"/>
                  <a:pt x="675" y="272"/>
                </a:cubicBezTo>
                <a:cubicBezTo>
                  <a:pt x="676" y="272"/>
                  <a:pt x="676" y="273"/>
                  <a:pt x="676" y="273"/>
                </a:cubicBezTo>
                <a:cubicBezTo>
                  <a:pt x="676" y="273"/>
                  <a:pt x="676" y="273"/>
                  <a:pt x="676" y="273"/>
                </a:cubicBezTo>
                <a:cubicBezTo>
                  <a:pt x="676" y="273"/>
                  <a:pt x="676" y="273"/>
                  <a:pt x="676" y="272"/>
                </a:cubicBezTo>
                <a:cubicBezTo>
                  <a:pt x="676" y="272"/>
                  <a:pt x="676" y="272"/>
                  <a:pt x="675" y="272"/>
                </a:cubicBezTo>
                <a:cubicBezTo>
                  <a:pt x="675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7" y="272"/>
                  <a:pt x="677" y="272"/>
                  <a:pt x="677" y="272"/>
                </a:cubicBezTo>
                <a:cubicBezTo>
                  <a:pt x="677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6" y="271"/>
                  <a:pt x="676" y="272"/>
                  <a:pt x="676" y="272"/>
                </a:cubicBezTo>
                <a:cubicBezTo>
                  <a:pt x="675" y="272"/>
                  <a:pt x="676" y="272"/>
                  <a:pt x="676" y="271"/>
                </a:cubicBezTo>
                <a:cubicBezTo>
                  <a:pt x="675" y="271"/>
                  <a:pt x="676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6" y="271"/>
                  <a:pt x="676" y="271"/>
                  <a:pt x="675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7" y="271"/>
                  <a:pt x="676" y="271"/>
                  <a:pt x="676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5" y="271"/>
                  <a:pt x="676" y="271"/>
                  <a:pt x="676" y="271"/>
                </a:cubicBezTo>
                <a:cubicBezTo>
                  <a:pt x="675" y="271"/>
                  <a:pt x="675" y="270"/>
                  <a:pt x="675" y="270"/>
                </a:cubicBezTo>
                <a:cubicBezTo>
                  <a:pt x="674" y="270"/>
                  <a:pt x="674" y="270"/>
                  <a:pt x="674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5" y="270"/>
                </a:cubicBezTo>
                <a:cubicBezTo>
                  <a:pt x="675" y="270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8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5" y="267"/>
                  <a:pt x="676" y="268"/>
                  <a:pt x="676" y="268"/>
                </a:cubicBezTo>
                <a:cubicBezTo>
                  <a:pt x="676" y="267"/>
                  <a:pt x="676" y="267"/>
                  <a:pt x="676" y="267"/>
                </a:cubicBezTo>
                <a:cubicBezTo>
                  <a:pt x="676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4" y="267"/>
                </a:cubicBezTo>
                <a:cubicBezTo>
                  <a:pt x="674" y="267"/>
                  <a:pt x="673" y="267"/>
                  <a:pt x="673" y="267"/>
                </a:cubicBezTo>
                <a:cubicBezTo>
                  <a:pt x="673" y="267"/>
                  <a:pt x="673" y="267"/>
                  <a:pt x="674" y="267"/>
                </a:cubicBezTo>
                <a:cubicBezTo>
                  <a:pt x="674" y="267"/>
                  <a:pt x="674" y="267"/>
                  <a:pt x="674" y="267"/>
                </a:cubicBezTo>
                <a:cubicBezTo>
                  <a:pt x="674" y="266"/>
                  <a:pt x="675" y="267"/>
                  <a:pt x="675" y="267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6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5"/>
                  <a:pt x="675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5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3" y="263"/>
                  <a:pt x="674" y="262"/>
                  <a:pt x="673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1"/>
                </a:cubicBezTo>
                <a:cubicBezTo>
                  <a:pt x="674" y="261"/>
                  <a:pt x="674" y="261"/>
                  <a:pt x="673" y="261"/>
                </a:cubicBezTo>
                <a:cubicBezTo>
                  <a:pt x="674" y="261"/>
                  <a:pt x="673" y="261"/>
                  <a:pt x="673" y="260"/>
                </a:cubicBezTo>
                <a:cubicBezTo>
                  <a:pt x="673" y="261"/>
                  <a:pt x="673" y="261"/>
                  <a:pt x="673" y="261"/>
                </a:cubicBezTo>
                <a:cubicBezTo>
                  <a:pt x="672" y="261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2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2" y="259"/>
                  <a:pt x="672" y="259"/>
                </a:cubicBezTo>
                <a:cubicBezTo>
                  <a:pt x="672" y="259"/>
                  <a:pt x="672" y="259"/>
                  <a:pt x="673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8"/>
                  <a:pt x="672" y="259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7"/>
                  <a:pt x="671" y="258"/>
                  <a:pt x="671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1" y="257"/>
                </a:cubicBezTo>
                <a:cubicBezTo>
                  <a:pt x="672" y="257"/>
                  <a:pt x="671" y="256"/>
                  <a:pt x="672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2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0" y="256"/>
                  <a:pt x="671" y="256"/>
                </a:cubicBezTo>
                <a:cubicBezTo>
                  <a:pt x="671" y="255"/>
                  <a:pt x="671" y="255"/>
                  <a:pt x="671" y="255"/>
                </a:cubicBezTo>
                <a:cubicBezTo>
                  <a:pt x="671" y="255"/>
                  <a:pt x="670" y="255"/>
                  <a:pt x="671" y="255"/>
                </a:cubicBezTo>
                <a:cubicBezTo>
                  <a:pt x="671" y="255"/>
                  <a:pt x="670" y="255"/>
                  <a:pt x="670" y="255"/>
                </a:cubicBezTo>
                <a:cubicBezTo>
                  <a:pt x="670" y="255"/>
                  <a:pt x="670" y="255"/>
                  <a:pt x="671" y="255"/>
                </a:cubicBezTo>
                <a:cubicBezTo>
                  <a:pt x="670" y="255"/>
                  <a:pt x="670" y="255"/>
                  <a:pt x="670" y="254"/>
                </a:cubicBezTo>
                <a:cubicBezTo>
                  <a:pt x="671" y="254"/>
                  <a:pt x="671" y="254"/>
                  <a:pt x="671" y="254"/>
                </a:cubicBezTo>
                <a:cubicBezTo>
                  <a:pt x="671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69" y="254"/>
                  <a:pt x="669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2"/>
                  <a:pt x="669" y="253"/>
                  <a:pt x="669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70" y="252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69" y="251"/>
                  <a:pt x="668" y="251"/>
                </a:cubicBezTo>
                <a:cubicBezTo>
                  <a:pt x="668" y="251"/>
                  <a:pt x="669" y="251"/>
                  <a:pt x="669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0"/>
                  <a:pt x="668" y="250"/>
                </a:cubicBezTo>
                <a:cubicBezTo>
                  <a:pt x="668" y="250"/>
                  <a:pt x="668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6" y="250"/>
                  <a:pt x="666" y="250"/>
                </a:cubicBezTo>
                <a:cubicBezTo>
                  <a:pt x="666" y="250"/>
                  <a:pt x="666" y="250"/>
                  <a:pt x="667" y="250"/>
                </a:cubicBezTo>
                <a:cubicBezTo>
                  <a:pt x="667" y="250"/>
                  <a:pt x="667" y="249"/>
                  <a:pt x="667" y="249"/>
                </a:cubicBezTo>
                <a:cubicBezTo>
                  <a:pt x="667" y="249"/>
                  <a:pt x="666" y="249"/>
                  <a:pt x="666" y="249"/>
                </a:cubicBezTo>
                <a:cubicBezTo>
                  <a:pt x="666" y="249"/>
                  <a:pt x="667" y="249"/>
                  <a:pt x="667" y="249"/>
                </a:cubicBezTo>
                <a:cubicBezTo>
                  <a:pt x="666" y="250"/>
                  <a:pt x="666" y="250"/>
                  <a:pt x="666" y="250"/>
                </a:cubicBezTo>
                <a:cubicBezTo>
                  <a:pt x="666" y="250"/>
                  <a:pt x="666" y="249"/>
                  <a:pt x="666" y="249"/>
                </a:cubicBezTo>
                <a:cubicBezTo>
                  <a:pt x="666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6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4" y="248"/>
                  <a:pt x="665" y="248"/>
                  <a:pt x="665" y="248"/>
                </a:cubicBezTo>
                <a:cubicBezTo>
                  <a:pt x="665" y="248"/>
                  <a:pt x="665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3" y="247"/>
                  <a:pt x="663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3" y="247"/>
                  <a:pt x="664" y="246"/>
                  <a:pt x="663" y="247"/>
                </a:cubicBezTo>
                <a:cubicBezTo>
                  <a:pt x="663" y="247"/>
                  <a:pt x="663" y="247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2" y="246"/>
                </a:cubicBezTo>
                <a:cubicBezTo>
                  <a:pt x="662" y="246"/>
                  <a:pt x="662" y="246"/>
                  <a:pt x="663" y="246"/>
                </a:cubicBezTo>
                <a:cubicBezTo>
                  <a:pt x="662" y="245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0" y="244"/>
                  <a:pt x="660" y="244"/>
                  <a:pt x="660" y="244"/>
                </a:cubicBezTo>
                <a:cubicBezTo>
                  <a:pt x="660" y="244"/>
                  <a:pt x="661" y="243"/>
                  <a:pt x="660" y="244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4"/>
                  <a:pt x="660" y="243"/>
                  <a:pt x="660" y="243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59" y="243"/>
                  <a:pt x="660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8" y="242"/>
                  <a:pt x="657" y="243"/>
                </a:cubicBezTo>
                <a:cubicBezTo>
                  <a:pt x="657" y="242"/>
                  <a:pt x="658" y="242"/>
                  <a:pt x="658" y="242"/>
                </a:cubicBezTo>
                <a:cubicBezTo>
                  <a:pt x="657" y="243"/>
                  <a:pt x="657" y="242"/>
                  <a:pt x="657" y="242"/>
                </a:cubicBezTo>
                <a:cubicBezTo>
                  <a:pt x="656" y="243"/>
                  <a:pt x="656" y="243"/>
                  <a:pt x="656" y="243"/>
                </a:cubicBezTo>
                <a:cubicBezTo>
                  <a:pt x="656" y="242"/>
                  <a:pt x="657" y="242"/>
                  <a:pt x="657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5" y="241"/>
                  <a:pt x="655" y="240"/>
                  <a:pt x="654" y="241"/>
                </a:cubicBezTo>
                <a:cubicBezTo>
                  <a:pt x="654" y="241"/>
                  <a:pt x="654" y="240"/>
                  <a:pt x="654" y="240"/>
                </a:cubicBezTo>
                <a:cubicBezTo>
                  <a:pt x="653" y="241"/>
                  <a:pt x="653" y="239"/>
                  <a:pt x="652" y="240"/>
                </a:cubicBezTo>
                <a:cubicBezTo>
                  <a:pt x="651" y="240"/>
                  <a:pt x="651" y="241"/>
                  <a:pt x="651" y="241"/>
                </a:cubicBez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lose/>
                <a:moveTo>
                  <a:pt x="675" y="274"/>
                </a:move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lose/>
                <a:moveTo>
                  <a:pt x="676" y="273"/>
                </a:moveTo>
                <a:cubicBezTo>
                  <a:pt x="676" y="273"/>
                  <a:pt x="676" y="273"/>
                  <a:pt x="675" y="273"/>
                </a:cubicBezTo>
                <a:lnTo>
                  <a:pt x="676" y="273"/>
                </a:ln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0"/>
                </a:moveTo>
                <a:cubicBezTo>
                  <a:pt x="676" y="270"/>
                  <a:pt x="676" y="270"/>
                  <a:pt x="676" y="270"/>
                </a:cubicBezTo>
                <a:cubicBezTo>
                  <a:pt x="677" y="270"/>
                  <a:pt x="676" y="270"/>
                  <a:pt x="676" y="270"/>
                </a:cubicBezTo>
                <a:close/>
                <a:moveTo>
                  <a:pt x="676" y="270"/>
                </a:moveTo>
                <a:cubicBezTo>
                  <a:pt x="676" y="270"/>
                  <a:pt x="676" y="269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lose/>
                <a:moveTo>
                  <a:pt x="671" y="256"/>
                </a:move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lose/>
                <a:moveTo>
                  <a:pt x="668" y="250"/>
                </a:move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lose/>
                <a:moveTo>
                  <a:pt x="665" y="248"/>
                </a:move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5" y="261"/>
                </a:cubicBezTo>
                <a:cubicBezTo>
                  <a:pt x="654" y="261"/>
                  <a:pt x="655" y="261"/>
                  <a:pt x="655" y="261"/>
                </a:cubicBezTo>
                <a:close/>
                <a:moveTo>
                  <a:pt x="662" y="245"/>
                </a:moveTo>
                <a:cubicBezTo>
                  <a:pt x="661" y="246"/>
                  <a:pt x="661" y="246"/>
                  <a:pt x="660" y="245"/>
                </a:cubicBezTo>
                <a:cubicBezTo>
                  <a:pt x="660" y="245"/>
                  <a:pt x="660" y="246"/>
                  <a:pt x="660" y="246"/>
                </a:cubicBezTo>
                <a:cubicBezTo>
                  <a:pt x="659" y="246"/>
                  <a:pt x="658" y="246"/>
                  <a:pt x="658" y="246"/>
                </a:cubicBezTo>
                <a:cubicBezTo>
                  <a:pt x="658" y="246"/>
                  <a:pt x="659" y="247"/>
                  <a:pt x="659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9" y="247"/>
                  <a:pt x="659" y="247"/>
                  <a:pt x="659" y="247"/>
                </a:cubicBezTo>
                <a:cubicBezTo>
                  <a:pt x="659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8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8"/>
                  <a:pt x="658" y="248"/>
                  <a:pt x="658" y="247"/>
                </a:cubicBezTo>
                <a:cubicBezTo>
                  <a:pt x="657" y="248"/>
                  <a:pt x="657" y="248"/>
                  <a:pt x="656" y="249"/>
                </a:cubicBezTo>
                <a:cubicBezTo>
                  <a:pt x="656" y="249"/>
                  <a:pt x="656" y="250"/>
                  <a:pt x="656" y="250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5" y="251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3"/>
                  <a:pt x="654" y="253"/>
                  <a:pt x="655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5" y="253"/>
                  <a:pt x="654" y="253"/>
                  <a:pt x="654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4" y="253"/>
                  <a:pt x="654" y="254"/>
                  <a:pt x="654" y="254"/>
                </a:cubicBezTo>
                <a:cubicBezTo>
                  <a:pt x="654" y="254"/>
                  <a:pt x="653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3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3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3" y="257"/>
                  <a:pt x="654" y="257"/>
                </a:cubicBezTo>
                <a:cubicBezTo>
                  <a:pt x="654" y="257"/>
                  <a:pt x="654" y="257"/>
                  <a:pt x="654" y="257"/>
                </a:cubicBezTo>
                <a:cubicBezTo>
                  <a:pt x="654" y="257"/>
                  <a:pt x="653" y="257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9"/>
                  <a:pt x="654" y="259"/>
                </a:cubicBezTo>
                <a:cubicBezTo>
                  <a:pt x="654" y="259"/>
                  <a:pt x="654" y="259"/>
                  <a:pt x="655" y="259"/>
                </a:cubicBezTo>
                <a:cubicBezTo>
                  <a:pt x="655" y="259"/>
                  <a:pt x="654" y="259"/>
                  <a:pt x="655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60"/>
                  <a:pt x="654" y="260"/>
                </a:cubicBezTo>
                <a:cubicBezTo>
                  <a:pt x="654" y="260"/>
                  <a:pt x="654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6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5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8" y="260"/>
                  <a:pt x="657" y="260"/>
                </a:cubicBezTo>
                <a:cubicBezTo>
                  <a:pt x="657" y="260"/>
                  <a:pt x="658" y="260"/>
                  <a:pt x="658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6" y="260"/>
                  <a:pt x="657" y="260"/>
                  <a:pt x="656" y="260"/>
                </a:cubicBezTo>
                <a:cubicBezTo>
                  <a:pt x="656" y="260"/>
                  <a:pt x="656" y="260"/>
                  <a:pt x="656" y="259"/>
                </a:cubicBezTo>
                <a:cubicBezTo>
                  <a:pt x="656" y="260"/>
                  <a:pt x="657" y="260"/>
                  <a:pt x="657" y="260"/>
                </a:cubicBezTo>
                <a:cubicBezTo>
                  <a:pt x="657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7" y="259"/>
                </a:cubicBezTo>
                <a:cubicBezTo>
                  <a:pt x="657" y="259"/>
                  <a:pt x="656" y="259"/>
                  <a:pt x="657" y="259"/>
                </a:cubicBezTo>
                <a:cubicBezTo>
                  <a:pt x="657" y="259"/>
                  <a:pt x="657" y="260"/>
                  <a:pt x="657" y="260"/>
                </a:cubicBezTo>
                <a:cubicBezTo>
                  <a:pt x="658" y="260"/>
                  <a:pt x="657" y="259"/>
                  <a:pt x="658" y="260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8" y="259"/>
                  <a:pt x="657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6" y="259"/>
                  <a:pt x="658" y="259"/>
                  <a:pt x="658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9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7" y="257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7"/>
                  <a:pt x="657" y="257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7"/>
                  <a:pt x="658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7" y="257"/>
                  <a:pt x="657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7" y="257"/>
                  <a:pt x="657" y="257"/>
                  <a:pt x="657" y="257"/>
                </a:cubicBezTo>
                <a:cubicBezTo>
                  <a:pt x="657" y="256"/>
                  <a:pt x="657" y="256"/>
                  <a:pt x="658" y="257"/>
                </a:cubicBezTo>
                <a:cubicBezTo>
                  <a:pt x="658" y="257"/>
                  <a:pt x="658" y="256"/>
                  <a:pt x="657" y="256"/>
                </a:cubicBezTo>
                <a:cubicBezTo>
                  <a:pt x="658" y="257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7" y="256"/>
                  <a:pt x="658" y="256"/>
                </a:cubicBezTo>
                <a:cubicBezTo>
                  <a:pt x="657" y="256"/>
                  <a:pt x="657" y="256"/>
                  <a:pt x="657" y="255"/>
                </a:cubicBezTo>
                <a:cubicBezTo>
                  <a:pt x="657" y="255"/>
                  <a:pt x="657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8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7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4"/>
                  <a:pt x="657" y="254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4"/>
                </a:cubicBezTo>
                <a:cubicBezTo>
                  <a:pt x="657" y="254"/>
                  <a:pt x="658" y="255"/>
                  <a:pt x="658" y="255"/>
                </a:cubicBezTo>
                <a:cubicBezTo>
                  <a:pt x="657" y="254"/>
                  <a:pt x="658" y="254"/>
                  <a:pt x="657" y="254"/>
                </a:cubicBezTo>
                <a:cubicBezTo>
                  <a:pt x="658" y="255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7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3"/>
                  <a:pt x="659" y="254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9" y="253"/>
                  <a:pt x="659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2"/>
                  <a:pt x="658" y="253"/>
                </a:cubicBezTo>
                <a:cubicBezTo>
                  <a:pt x="658" y="252"/>
                  <a:pt x="659" y="253"/>
                  <a:pt x="659" y="253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9" y="253"/>
                  <a:pt x="658" y="252"/>
                  <a:pt x="659" y="252"/>
                </a:cubicBezTo>
                <a:cubicBezTo>
                  <a:pt x="658" y="252"/>
                  <a:pt x="659" y="253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1"/>
                  <a:pt x="658" y="251"/>
                </a:cubicBezTo>
                <a:cubicBezTo>
                  <a:pt x="658" y="251"/>
                  <a:pt x="658" y="251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0"/>
                  <a:pt x="658" y="250"/>
                </a:cubicBezTo>
                <a:cubicBezTo>
                  <a:pt x="658" y="251"/>
                  <a:pt x="658" y="250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8" y="251"/>
                  <a:pt x="659" y="251"/>
                  <a:pt x="658" y="251"/>
                </a:cubicBezTo>
                <a:cubicBezTo>
                  <a:pt x="658" y="250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8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60" y="250"/>
                  <a:pt x="660" y="250"/>
                  <a:pt x="660" y="249"/>
                </a:cubicBezTo>
                <a:cubicBezTo>
                  <a:pt x="660" y="249"/>
                  <a:pt x="660" y="249"/>
                  <a:pt x="660" y="250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50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8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1" y="248"/>
                  <a:pt x="660" y="248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0" y="248"/>
                  <a:pt x="661" y="248"/>
                  <a:pt x="661" y="248"/>
                </a:cubicBezTo>
                <a:cubicBezTo>
                  <a:pt x="660" y="247"/>
                  <a:pt x="660" y="247"/>
                  <a:pt x="660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8"/>
                  <a:pt x="661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7"/>
                  <a:pt x="661" y="247"/>
                </a:cubicBezTo>
                <a:cubicBezTo>
                  <a:pt x="661" y="247"/>
                  <a:pt x="661" y="247"/>
                  <a:pt x="661" y="247"/>
                </a:cubicBezTo>
                <a:cubicBezTo>
                  <a:pt x="661" y="248"/>
                  <a:pt x="662" y="248"/>
                  <a:pt x="662" y="247"/>
                </a:cubicBezTo>
                <a:cubicBezTo>
                  <a:pt x="662" y="247"/>
                  <a:pt x="662" y="248"/>
                  <a:pt x="662" y="247"/>
                </a:cubicBezTo>
                <a:cubicBezTo>
                  <a:pt x="662" y="247"/>
                  <a:pt x="663" y="248"/>
                  <a:pt x="662" y="247"/>
                </a:cubicBezTo>
                <a:cubicBezTo>
                  <a:pt x="662" y="246"/>
                  <a:pt x="662" y="245"/>
                  <a:pt x="662" y="245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4" y="261"/>
                </a:cubicBezTo>
                <a:lnTo>
                  <a:pt x="655" y="261"/>
                </a:ln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7" y="260"/>
                  <a:pt x="657" y="260"/>
                </a:cubicBez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lose/>
                <a:moveTo>
                  <a:pt x="657" y="259"/>
                </a:move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4"/>
                </a:move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lose/>
                <a:moveTo>
                  <a:pt x="659" y="252"/>
                </a:move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9" y="252"/>
                </a:cubicBezTo>
                <a:close/>
                <a:moveTo>
                  <a:pt x="658" y="251"/>
                </a:move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lnTo>
                  <a:pt x="658" y="251"/>
                </a:lnTo>
                <a:close/>
                <a:moveTo>
                  <a:pt x="663" y="263"/>
                </a:move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lose/>
                <a:moveTo>
                  <a:pt x="668" y="255"/>
                </a:moveTo>
                <a:cubicBezTo>
                  <a:pt x="668" y="255"/>
                  <a:pt x="668" y="255"/>
                  <a:pt x="667" y="254"/>
                </a:cubicBezTo>
                <a:cubicBezTo>
                  <a:pt x="667" y="255"/>
                  <a:pt x="667" y="255"/>
                  <a:pt x="667" y="255"/>
                </a:cubicBezTo>
                <a:cubicBezTo>
                  <a:pt x="667" y="255"/>
                  <a:pt x="666" y="254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5" y="255"/>
                </a:cubicBezTo>
                <a:cubicBezTo>
                  <a:pt x="666" y="256"/>
                  <a:pt x="665" y="255"/>
                  <a:pt x="666" y="256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6"/>
                  <a:pt x="666" y="256"/>
                  <a:pt x="665" y="255"/>
                </a:cubicBezTo>
                <a:cubicBezTo>
                  <a:pt x="665" y="255"/>
                  <a:pt x="665" y="256"/>
                  <a:pt x="664" y="256"/>
                </a:cubicBezTo>
                <a:cubicBezTo>
                  <a:pt x="664" y="256"/>
                  <a:pt x="664" y="257"/>
                  <a:pt x="664" y="257"/>
                </a:cubicBezTo>
                <a:cubicBezTo>
                  <a:pt x="664" y="257"/>
                  <a:pt x="664" y="257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7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3" y="258"/>
                  <a:pt x="664" y="258"/>
                  <a:pt x="664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4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8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9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3" y="259"/>
                  <a:pt x="663" y="259"/>
                </a:cubicBezTo>
                <a:cubicBezTo>
                  <a:pt x="663" y="259"/>
                  <a:pt x="662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2" y="259"/>
                  <a:pt x="662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2" y="259"/>
                  <a:pt x="663" y="260"/>
                  <a:pt x="662" y="259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2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0"/>
                  <a:pt x="662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2"/>
                  <a:pt x="663" y="262"/>
                </a:cubicBezTo>
                <a:cubicBezTo>
                  <a:pt x="664" y="262"/>
                  <a:pt x="663" y="261"/>
                  <a:pt x="663" y="262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4" y="262"/>
                  <a:pt x="663" y="262"/>
                </a:cubicBezTo>
                <a:cubicBezTo>
                  <a:pt x="663" y="262"/>
                  <a:pt x="663" y="262"/>
                  <a:pt x="663" y="263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4" y="263"/>
                  <a:pt x="664" y="262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5" y="262"/>
                  <a:pt x="666" y="263"/>
                  <a:pt x="666" y="263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5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3"/>
                  <a:pt x="667" y="263"/>
                  <a:pt x="667" y="263"/>
                </a:cubicBezTo>
                <a:cubicBezTo>
                  <a:pt x="667" y="263"/>
                  <a:pt x="666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7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5" y="261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4" y="261"/>
                  <a:pt x="664" y="261"/>
                  <a:pt x="664" y="261"/>
                </a:cubicBezTo>
                <a:cubicBezTo>
                  <a:pt x="664" y="261"/>
                  <a:pt x="664" y="261"/>
                  <a:pt x="665" y="261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1"/>
                  <a:pt x="666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5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0"/>
                </a:cubicBezTo>
                <a:cubicBezTo>
                  <a:pt x="665" y="260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5" y="259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7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59"/>
                  <a:pt x="666" y="260"/>
                </a:cubicBezTo>
                <a:cubicBezTo>
                  <a:pt x="666" y="259"/>
                  <a:pt x="667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7" y="260"/>
                  <a:pt x="667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7" y="259"/>
                  <a:pt x="666" y="259"/>
                </a:cubicBezTo>
                <a:cubicBezTo>
                  <a:pt x="666" y="259"/>
                  <a:pt x="667" y="260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7" y="259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60"/>
                  <a:pt x="666" y="259"/>
                  <a:pt x="666" y="259"/>
                </a:cubicBezTo>
                <a:cubicBezTo>
                  <a:pt x="666" y="259"/>
                  <a:pt x="667" y="260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7" y="259"/>
                  <a:pt x="667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9"/>
                  <a:pt x="667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7"/>
                  <a:pt x="667" y="258"/>
                </a:cubicBezTo>
                <a:cubicBezTo>
                  <a:pt x="667" y="258"/>
                  <a:pt x="667" y="257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8" y="258"/>
                  <a:pt x="667" y="257"/>
                </a:cubicBezTo>
                <a:cubicBezTo>
                  <a:pt x="667" y="256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6"/>
                  <a:pt x="668" y="257"/>
                  <a:pt x="668" y="256"/>
                </a:cubicBezTo>
                <a:cubicBezTo>
                  <a:pt x="668" y="256"/>
                  <a:pt x="668" y="255"/>
                  <a:pt x="668" y="255"/>
                </a:cubicBezTo>
                <a:close/>
                <a:moveTo>
                  <a:pt x="664" y="263"/>
                </a:moveTo>
                <a:cubicBezTo>
                  <a:pt x="663" y="263"/>
                  <a:pt x="663" y="263"/>
                  <a:pt x="663" y="263"/>
                </a:cubicBezTo>
                <a:lnTo>
                  <a:pt x="664" y="263"/>
                </a:lnTo>
                <a:close/>
                <a:moveTo>
                  <a:pt x="666" y="263"/>
                </a:move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5" y="262"/>
                  <a:pt x="665" y="262"/>
                </a:cubicBezTo>
                <a:lnTo>
                  <a:pt x="666" y="263"/>
                </a:lnTo>
                <a:close/>
                <a:moveTo>
                  <a:pt x="666" y="263"/>
                </a:moveTo>
                <a:cubicBezTo>
                  <a:pt x="666" y="262"/>
                  <a:pt x="666" y="262"/>
                  <a:pt x="666" y="262"/>
                </a:cubicBezTo>
                <a:lnTo>
                  <a:pt x="666" y="263"/>
                </a:lnTo>
                <a:close/>
                <a:moveTo>
                  <a:pt x="667" y="263"/>
                </a:moveTo>
                <a:cubicBezTo>
                  <a:pt x="667" y="263"/>
                  <a:pt x="667" y="263"/>
                  <a:pt x="666" y="262"/>
                </a:cubicBezTo>
                <a:lnTo>
                  <a:pt x="667" y="263"/>
                </a:lnTo>
                <a:close/>
                <a:moveTo>
                  <a:pt x="666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lose/>
                <a:moveTo>
                  <a:pt x="667" y="262"/>
                </a:moveTo>
                <a:cubicBezTo>
                  <a:pt x="666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lose/>
                <a:moveTo>
                  <a:pt x="667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lnTo>
                  <a:pt x="667" y="262"/>
                </a:lnTo>
                <a:close/>
                <a:moveTo>
                  <a:pt x="666" y="260"/>
                </a:move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lose/>
                <a:moveTo>
                  <a:pt x="667" y="260"/>
                </a:moveTo>
                <a:cubicBezTo>
                  <a:pt x="667" y="260"/>
                  <a:pt x="667" y="259"/>
                  <a:pt x="667" y="259"/>
                </a:cubicBezTo>
                <a:lnTo>
                  <a:pt x="667" y="260"/>
                </a:lnTo>
                <a:close/>
                <a:moveTo>
                  <a:pt x="666" y="258"/>
                </a:move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lose/>
                <a:moveTo>
                  <a:pt x="673" y="262"/>
                </a:move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lose/>
                <a:moveTo>
                  <a:pt x="679" y="263"/>
                </a:moveTo>
                <a:cubicBezTo>
                  <a:pt x="678" y="263"/>
                  <a:pt x="679" y="263"/>
                  <a:pt x="679" y="262"/>
                </a:cubicBezTo>
                <a:cubicBezTo>
                  <a:pt x="679" y="262"/>
                  <a:pt x="679" y="262"/>
                  <a:pt x="679" y="262"/>
                </a:cubicBezTo>
                <a:cubicBezTo>
                  <a:pt x="678" y="262"/>
                  <a:pt x="679" y="261"/>
                  <a:pt x="678" y="261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1"/>
                  <a:pt x="678" y="262"/>
                  <a:pt x="678" y="261"/>
                </a:cubicBezTo>
                <a:cubicBezTo>
                  <a:pt x="678" y="262"/>
                  <a:pt x="678" y="261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1"/>
                </a:cubicBezTo>
                <a:cubicBezTo>
                  <a:pt x="678" y="261"/>
                  <a:pt x="678" y="261"/>
                  <a:pt x="677" y="261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2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0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5" y="261"/>
                </a:cubicBezTo>
                <a:cubicBezTo>
                  <a:pt x="675" y="261"/>
                  <a:pt x="675" y="260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5" y="260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0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4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2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2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4"/>
                  <a:pt x="674" y="263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6"/>
                  <a:pt x="674" y="266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3"/>
                  <a:pt x="674" y="264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5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3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4"/>
                  <a:pt x="676" y="263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7" y="264"/>
                  <a:pt x="676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7" y="264"/>
                  <a:pt x="676" y="264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6" y="264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3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6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lnTo>
                  <a:pt x="679" y="263"/>
                </a:lnTo>
                <a:close/>
                <a:moveTo>
                  <a:pt x="673" y="263"/>
                </a:moveTo>
                <a:cubicBezTo>
                  <a:pt x="673" y="262"/>
                  <a:pt x="673" y="262"/>
                  <a:pt x="673" y="262"/>
                </a:cubicBezTo>
                <a:lnTo>
                  <a:pt x="673" y="263"/>
                </a:lnTo>
                <a:close/>
                <a:moveTo>
                  <a:pt x="674" y="264"/>
                </a:moveTo>
                <a:cubicBezTo>
                  <a:pt x="674" y="265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lose/>
                <a:moveTo>
                  <a:pt x="674" y="265"/>
                </a:moveTo>
                <a:cubicBezTo>
                  <a:pt x="674" y="264"/>
                  <a:pt x="674" y="264"/>
                  <a:pt x="674" y="264"/>
                </a:cubicBezTo>
                <a:lnTo>
                  <a:pt x="674" y="265"/>
                </a:ln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lose/>
                <a:moveTo>
                  <a:pt x="675" y="264"/>
                </a:move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lose/>
                <a:moveTo>
                  <a:pt x="675" y="265"/>
                </a:moveTo>
                <a:cubicBezTo>
                  <a:pt x="675" y="265"/>
                  <a:pt x="675" y="264"/>
                  <a:pt x="675" y="265"/>
                </a:cubicBezTo>
                <a:close/>
                <a:moveTo>
                  <a:pt x="676" y="263"/>
                </a:move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lnTo>
                  <a:pt x="676" y="263"/>
                </a:ln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ubicBezTo>
                  <a:pt x="658" y="242"/>
                  <a:pt x="659" y="242"/>
                  <a:pt x="659" y="242"/>
                </a:cubicBezTo>
                <a:close/>
                <a:moveTo>
                  <a:pt x="671" y="240"/>
                </a:moveTo>
                <a:cubicBezTo>
                  <a:pt x="670" y="240"/>
                  <a:pt x="670" y="239"/>
                  <a:pt x="671" y="239"/>
                </a:cubicBezTo>
                <a:cubicBezTo>
                  <a:pt x="670" y="239"/>
                  <a:pt x="670" y="239"/>
                  <a:pt x="670" y="239"/>
                </a:cubicBezTo>
                <a:cubicBezTo>
                  <a:pt x="670" y="239"/>
                  <a:pt x="670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8" y="238"/>
                  <a:pt x="669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7"/>
                  <a:pt x="667" y="237"/>
                  <a:pt x="667" y="237"/>
                </a:cubicBezTo>
                <a:cubicBezTo>
                  <a:pt x="667" y="237"/>
                  <a:pt x="666" y="237"/>
                  <a:pt x="665" y="237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7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7"/>
                  <a:pt x="664" y="238"/>
                  <a:pt x="664" y="237"/>
                </a:cubicBezTo>
                <a:cubicBezTo>
                  <a:pt x="664" y="237"/>
                  <a:pt x="664" y="237"/>
                  <a:pt x="664" y="237"/>
                </a:cubicBezTo>
                <a:cubicBezTo>
                  <a:pt x="664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7"/>
                  <a:pt x="662" y="237"/>
                  <a:pt x="662" y="238"/>
                </a:cubicBezTo>
                <a:cubicBezTo>
                  <a:pt x="662" y="238"/>
                  <a:pt x="662" y="237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1" y="238"/>
                </a:cubicBezTo>
                <a:cubicBezTo>
                  <a:pt x="661" y="238"/>
                  <a:pt x="661" y="238"/>
                  <a:pt x="662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9"/>
                  <a:pt x="661" y="239"/>
                </a:cubicBezTo>
                <a:cubicBezTo>
                  <a:pt x="661" y="238"/>
                  <a:pt x="661" y="239"/>
                  <a:pt x="661" y="238"/>
                </a:cubicBezTo>
                <a:cubicBezTo>
                  <a:pt x="661" y="239"/>
                  <a:pt x="661" y="239"/>
                  <a:pt x="661" y="239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0" y="238"/>
                  <a:pt x="660" y="239"/>
                </a:cubicBezTo>
                <a:cubicBezTo>
                  <a:pt x="660" y="239"/>
                  <a:pt x="660" y="239"/>
                  <a:pt x="660" y="239"/>
                </a:cubicBezTo>
                <a:cubicBezTo>
                  <a:pt x="660" y="239"/>
                  <a:pt x="660" y="239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59" y="240"/>
                  <a:pt x="660" y="240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60" y="240"/>
                  <a:pt x="660" y="240"/>
                  <a:pt x="659" y="240"/>
                </a:cubicBezTo>
                <a:cubicBezTo>
                  <a:pt x="660" y="240"/>
                  <a:pt x="660" y="241"/>
                  <a:pt x="660" y="241"/>
                </a:cubicBezTo>
                <a:cubicBezTo>
                  <a:pt x="660" y="241"/>
                  <a:pt x="659" y="240"/>
                  <a:pt x="660" y="241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59" y="240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2"/>
                </a:cubicBezTo>
                <a:cubicBezTo>
                  <a:pt x="659" y="242"/>
                  <a:pt x="660" y="242"/>
                  <a:pt x="659" y="242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2"/>
                  <a:pt x="660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3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3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59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2"/>
                  <a:pt x="661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1" y="243"/>
                  <a:pt x="660" y="242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2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3"/>
                  <a:pt x="661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3"/>
                  <a:pt x="661" y="242"/>
                  <a:pt x="661" y="243"/>
                </a:cubicBezTo>
                <a:cubicBezTo>
                  <a:pt x="662" y="243"/>
                  <a:pt x="662" y="243"/>
                  <a:pt x="661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2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3"/>
                </a:cubicBezTo>
                <a:cubicBezTo>
                  <a:pt x="662" y="243"/>
                  <a:pt x="662" y="243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2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3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2"/>
                  <a:pt x="662" y="243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3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1"/>
                  <a:pt x="662" y="241"/>
                </a:cubicBezTo>
                <a:cubicBezTo>
                  <a:pt x="662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3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2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0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0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4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4" y="241"/>
                  <a:pt x="664" y="241"/>
                </a:cubicBezTo>
                <a:cubicBezTo>
                  <a:pt x="664" y="241"/>
                  <a:pt x="663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0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6" y="240"/>
                </a:cubicBezTo>
                <a:cubicBezTo>
                  <a:pt x="666" y="240"/>
                  <a:pt x="665" y="240"/>
                  <a:pt x="665" y="240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7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7" y="239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8" y="240"/>
                </a:cubicBezTo>
                <a:cubicBezTo>
                  <a:pt x="667" y="241"/>
                  <a:pt x="667" y="240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0"/>
                  <a:pt x="668" y="241"/>
                </a:cubicBezTo>
                <a:cubicBezTo>
                  <a:pt x="668" y="241"/>
                  <a:pt x="668" y="241"/>
                  <a:pt x="668" y="240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1"/>
                  <a:pt x="669" y="240"/>
                </a:cubicBezTo>
                <a:cubicBezTo>
                  <a:pt x="668" y="240"/>
                  <a:pt x="668" y="240"/>
                  <a:pt x="668" y="240"/>
                </a:cubicBezTo>
                <a:cubicBezTo>
                  <a:pt x="669" y="240"/>
                  <a:pt x="668" y="241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1"/>
                  <a:pt x="669" y="241"/>
                  <a:pt x="669" y="241"/>
                </a:cubicBezTo>
                <a:cubicBezTo>
                  <a:pt x="670" y="241"/>
                  <a:pt x="669" y="241"/>
                  <a:pt x="669" y="241"/>
                </a:cubicBezTo>
                <a:cubicBezTo>
                  <a:pt x="670" y="241"/>
                  <a:pt x="669" y="242"/>
                  <a:pt x="670" y="241"/>
                </a:cubicBezTo>
                <a:cubicBezTo>
                  <a:pt x="670" y="241"/>
                  <a:pt x="671" y="240"/>
                  <a:pt x="671" y="240"/>
                </a:cubicBez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1" y="243"/>
                  <a:pt x="661" y="243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1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4" y="241"/>
                </a:move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lose/>
                <a:moveTo>
                  <a:pt x="665" y="241"/>
                </a:move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lose/>
                <a:moveTo>
                  <a:pt x="666" y="240"/>
                </a:move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lose/>
                <a:moveTo>
                  <a:pt x="677" y="251"/>
                </a:moveTo>
                <a:cubicBezTo>
                  <a:pt x="677" y="251"/>
                  <a:pt x="677" y="251"/>
                  <a:pt x="677" y="250"/>
                </a:cubicBezTo>
                <a:cubicBezTo>
                  <a:pt x="677" y="250"/>
                  <a:pt x="677" y="250"/>
                  <a:pt x="677" y="250"/>
                </a:cubicBezTo>
                <a:cubicBezTo>
                  <a:pt x="677" y="250"/>
                  <a:pt x="677" y="249"/>
                  <a:pt x="676" y="249"/>
                </a:cubicBezTo>
                <a:cubicBezTo>
                  <a:pt x="676" y="249"/>
                  <a:pt x="676" y="250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50"/>
                  <a:pt x="676" y="250"/>
                </a:cubicBezTo>
                <a:cubicBezTo>
                  <a:pt x="676" y="250"/>
                  <a:pt x="676" y="249"/>
                  <a:pt x="676" y="249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49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5" y="249"/>
                  <a:pt x="675" y="249"/>
                  <a:pt x="676" y="249"/>
                </a:cubicBezTo>
                <a:cubicBezTo>
                  <a:pt x="675" y="248"/>
                  <a:pt x="675" y="249"/>
                  <a:pt x="675" y="248"/>
                </a:cubicBezTo>
                <a:cubicBezTo>
                  <a:pt x="674" y="248"/>
                  <a:pt x="674" y="248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50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8"/>
                </a:cubicBezTo>
                <a:cubicBezTo>
                  <a:pt x="673" y="249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9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1" y="248"/>
                  <a:pt x="671" y="248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0" y="248"/>
                  <a:pt x="670" y="249"/>
                  <a:pt x="670" y="248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8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8"/>
                  <a:pt x="670" y="249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49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8" y="251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1"/>
                  <a:pt x="669" y="251"/>
                  <a:pt x="669" y="251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2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69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2"/>
                  <a:pt x="670" y="253"/>
                  <a:pt x="670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3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1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1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1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1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3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3" y="252"/>
                  <a:pt x="673" y="252"/>
                </a:cubicBezTo>
                <a:cubicBezTo>
                  <a:pt x="673" y="252"/>
                  <a:pt x="672" y="252"/>
                  <a:pt x="672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0"/>
                </a:cubicBezTo>
                <a:cubicBezTo>
                  <a:pt x="673" y="251"/>
                  <a:pt x="673" y="250"/>
                  <a:pt x="674" y="250"/>
                </a:cubicBezTo>
                <a:cubicBezTo>
                  <a:pt x="673" y="251"/>
                  <a:pt x="674" y="250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2"/>
                  <a:pt x="674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5" y="252"/>
                  <a:pt x="674" y="252"/>
                </a:cubicBezTo>
                <a:cubicBezTo>
                  <a:pt x="674" y="252"/>
                  <a:pt x="675" y="252"/>
                  <a:pt x="675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5" y="252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6" y="251"/>
                  <a:pt x="676" y="251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5" y="252"/>
                  <a:pt x="675" y="253"/>
                  <a:pt x="676" y="252"/>
                </a:cubicBezTo>
                <a:cubicBezTo>
                  <a:pt x="676" y="252"/>
                  <a:pt x="675" y="252"/>
                  <a:pt x="675" y="252"/>
                </a:cubicBezTo>
                <a:cubicBezTo>
                  <a:pt x="676" y="252"/>
                  <a:pt x="675" y="253"/>
                  <a:pt x="676" y="252"/>
                </a:cubicBezTo>
                <a:cubicBezTo>
                  <a:pt x="676" y="252"/>
                  <a:pt x="677" y="251"/>
                  <a:pt x="677" y="251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2"/>
                  <a:pt x="669" y="253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4"/>
                </a:moveTo>
                <a:cubicBezTo>
                  <a:pt x="670" y="254"/>
                  <a:pt x="670" y="254"/>
                  <a:pt x="670" y="253"/>
                </a:cubicBezTo>
                <a:lnTo>
                  <a:pt x="670" y="254"/>
                </a:ln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3"/>
                  <a:pt x="670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lose/>
                <a:moveTo>
                  <a:pt x="672" y="252"/>
                </a:move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lose/>
                <a:moveTo>
                  <a:pt x="672" y="252"/>
                </a:moveTo>
                <a:cubicBezTo>
                  <a:pt x="672" y="252"/>
                  <a:pt x="673" y="252"/>
                  <a:pt x="673" y="252"/>
                </a:cubicBezTo>
                <a:lnTo>
                  <a:pt x="672" y="252"/>
                </a:lnTo>
                <a:close/>
                <a:moveTo>
                  <a:pt x="673" y="251"/>
                </a:move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lose/>
                <a:moveTo>
                  <a:pt x="617" y="127"/>
                </a:moveTo>
                <a:cubicBezTo>
                  <a:pt x="615" y="128"/>
                  <a:pt x="614" y="129"/>
                  <a:pt x="613" y="129"/>
                </a:cubicBezTo>
                <a:cubicBezTo>
                  <a:pt x="621" y="125"/>
                  <a:pt x="611" y="131"/>
                  <a:pt x="617" y="127"/>
                </a:cubicBezTo>
                <a:close/>
                <a:moveTo>
                  <a:pt x="13" y="317"/>
                </a:moveTo>
                <a:cubicBezTo>
                  <a:pt x="13" y="317"/>
                  <a:pt x="13" y="317"/>
                  <a:pt x="13" y="318"/>
                </a:cubicBezTo>
                <a:cubicBezTo>
                  <a:pt x="13" y="317"/>
                  <a:pt x="13" y="317"/>
                  <a:pt x="13" y="317"/>
                </a:cubicBezTo>
                <a:close/>
                <a:moveTo>
                  <a:pt x="100" y="307"/>
                </a:moveTo>
                <a:cubicBezTo>
                  <a:pt x="99" y="307"/>
                  <a:pt x="99" y="308"/>
                  <a:pt x="99" y="308"/>
                </a:cubicBezTo>
                <a:cubicBezTo>
                  <a:pt x="99" y="308"/>
                  <a:pt x="99" y="308"/>
                  <a:pt x="100" y="307"/>
                </a:cubicBezTo>
                <a:close/>
                <a:moveTo>
                  <a:pt x="587" y="98"/>
                </a:moveTo>
                <a:cubicBezTo>
                  <a:pt x="587" y="97"/>
                  <a:pt x="587" y="97"/>
                  <a:pt x="587" y="96"/>
                </a:cubicBezTo>
                <a:lnTo>
                  <a:pt x="587" y="98"/>
                </a:lnTo>
                <a:close/>
                <a:moveTo>
                  <a:pt x="532" y="191"/>
                </a:move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lnTo>
                  <a:pt x="532" y="191"/>
                </a:lnTo>
                <a:close/>
                <a:moveTo>
                  <a:pt x="593" y="68"/>
                </a:moveTo>
                <a:cubicBezTo>
                  <a:pt x="593" y="68"/>
                  <a:pt x="592" y="67"/>
                  <a:pt x="591" y="66"/>
                </a:cubicBezTo>
                <a:cubicBezTo>
                  <a:pt x="592" y="67"/>
                  <a:pt x="592" y="68"/>
                  <a:pt x="593" y="68"/>
                </a:cubicBezTo>
                <a:close/>
                <a:moveTo>
                  <a:pt x="644" y="231"/>
                </a:moveTo>
                <a:cubicBezTo>
                  <a:pt x="644" y="230"/>
                  <a:pt x="644" y="230"/>
                  <a:pt x="644" y="230"/>
                </a:cubicBezTo>
                <a:cubicBezTo>
                  <a:pt x="643" y="230"/>
                  <a:pt x="643" y="231"/>
                  <a:pt x="643" y="231"/>
                </a:cubicBezTo>
                <a:cubicBezTo>
                  <a:pt x="643" y="232"/>
                  <a:pt x="643" y="232"/>
                  <a:pt x="643" y="232"/>
                </a:cubicBezTo>
                <a:cubicBezTo>
                  <a:pt x="643" y="232"/>
                  <a:pt x="644" y="232"/>
                  <a:pt x="644" y="231"/>
                </a:cubicBezTo>
                <a:close/>
                <a:moveTo>
                  <a:pt x="650" y="115"/>
                </a:moveTo>
                <a:cubicBezTo>
                  <a:pt x="649" y="115"/>
                  <a:pt x="649" y="115"/>
                  <a:pt x="649" y="115"/>
                </a:cubicBezTo>
                <a:cubicBezTo>
                  <a:pt x="649" y="115"/>
                  <a:pt x="650" y="115"/>
                  <a:pt x="650" y="115"/>
                </a:cubicBezTo>
                <a:close/>
                <a:moveTo>
                  <a:pt x="363" y="175"/>
                </a:moveTo>
                <a:cubicBezTo>
                  <a:pt x="363" y="175"/>
                  <a:pt x="364" y="175"/>
                  <a:pt x="364" y="175"/>
                </a:cubicBezTo>
                <a:cubicBezTo>
                  <a:pt x="363" y="175"/>
                  <a:pt x="361" y="175"/>
                  <a:pt x="360" y="175"/>
                </a:cubicBezTo>
                <a:lnTo>
                  <a:pt x="363" y="175"/>
                </a:lnTo>
                <a:close/>
                <a:moveTo>
                  <a:pt x="67" y="252"/>
                </a:moveTo>
                <a:cubicBezTo>
                  <a:pt x="67" y="252"/>
                  <a:pt x="67" y="252"/>
                  <a:pt x="67" y="252"/>
                </a:cubicBezTo>
                <a:cubicBezTo>
                  <a:pt x="66" y="253"/>
                  <a:pt x="66" y="253"/>
                  <a:pt x="65" y="253"/>
                </a:cubicBezTo>
                <a:cubicBezTo>
                  <a:pt x="66" y="253"/>
                  <a:pt x="66" y="253"/>
                  <a:pt x="67" y="252"/>
                </a:cubicBezTo>
                <a:close/>
                <a:moveTo>
                  <a:pt x="633" y="120"/>
                </a:moveTo>
                <a:cubicBezTo>
                  <a:pt x="632" y="121"/>
                  <a:pt x="631" y="121"/>
                  <a:pt x="631" y="122"/>
                </a:cubicBezTo>
                <a:cubicBezTo>
                  <a:pt x="631" y="121"/>
                  <a:pt x="632" y="121"/>
                  <a:pt x="633" y="120"/>
                </a:cubicBezTo>
                <a:close/>
                <a:moveTo>
                  <a:pt x="612" y="128"/>
                </a:moveTo>
                <a:cubicBezTo>
                  <a:pt x="612" y="128"/>
                  <a:pt x="612" y="127"/>
                  <a:pt x="612" y="127"/>
                </a:cubicBezTo>
                <a:cubicBezTo>
                  <a:pt x="612" y="127"/>
                  <a:pt x="612" y="127"/>
                  <a:pt x="612" y="128"/>
                </a:cubicBezTo>
                <a:close/>
                <a:moveTo>
                  <a:pt x="601" y="126"/>
                </a:moveTo>
                <a:cubicBezTo>
                  <a:pt x="601" y="126"/>
                  <a:pt x="601" y="126"/>
                  <a:pt x="601" y="125"/>
                </a:cubicBezTo>
                <a:cubicBezTo>
                  <a:pt x="601" y="126"/>
                  <a:pt x="601" y="126"/>
                  <a:pt x="601" y="126"/>
                </a:cubicBezTo>
                <a:cubicBezTo>
                  <a:pt x="601" y="126"/>
                  <a:pt x="601" y="126"/>
                  <a:pt x="601" y="126"/>
                </a:cubicBez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32" y="267"/>
                </a:move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lose/>
                <a:moveTo>
                  <a:pt x="9" y="338"/>
                </a:moveTo>
                <a:cubicBezTo>
                  <a:pt x="9" y="338"/>
                  <a:pt x="8" y="338"/>
                  <a:pt x="8" y="338"/>
                </a:cubicBezTo>
                <a:cubicBezTo>
                  <a:pt x="8" y="338"/>
                  <a:pt x="9" y="338"/>
                  <a:pt x="10" y="338"/>
                </a:cubicBezTo>
                <a:cubicBezTo>
                  <a:pt x="10" y="338"/>
                  <a:pt x="10" y="338"/>
                  <a:pt x="9" y="338"/>
                </a:cubicBezTo>
                <a:close/>
                <a:moveTo>
                  <a:pt x="595" y="78"/>
                </a:moveTo>
                <a:cubicBezTo>
                  <a:pt x="595" y="78"/>
                  <a:pt x="595" y="78"/>
                  <a:pt x="595" y="78"/>
                </a:cubicBez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6" y="78"/>
                  <a:pt x="596" y="78"/>
                </a:cubicBezTo>
                <a:lnTo>
                  <a:pt x="595" y="78"/>
                </a:ln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1" y="117"/>
                  <a:pt x="671" y="117"/>
                  <a:pt x="671" y="117"/>
                </a:cubicBezTo>
                <a:cubicBezTo>
                  <a:pt x="670" y="117"/>
                  <a:pt x="670" y="117"/>
                  <a:pt x="670" y="117"/>
                </a:cubicBezTo>
                <a:cubicBezTo>
                  <a:pt x="670" y="117"/>
                  <a:pt x="669" y="116"/>
                  <a:pt x="669" y="116"/>
                </a:cubicBezTo>
                <a:cubicBezTo>
                  <a:pt x="666" y="116"/>
                  <a:pt x="664" y="116"/>
                  <a:pt x="661" y="116"/>
                </a:cubicBezTo>
                <a:cubicBezTo>
                  <a:pt x="665" y="116"/>
                  <a:pt x="665" y="116"/>
                  <a:pt x="665" y="116"/>
                </a:cubicBezTo>
                <a:cubicBezTo>
                  <a:pt x="656" y="117"/>
                  <a:pt x="650" y="117"/>
                  <a:pt x="641" y="119"/>
                </a:cubicBezTo>
                <a:cubicBezTo>
                  <a:pt x="641" y="118"/>
                  <a:pt x="641" y="118"/>
                  <a:pt x="641" y="118"/>
                </a:cubicBezTo>
                <a:cubicBezTo>
                  <a:pt x="640" y="119"/>
                  <a:pt x="638" y="119"/>
                  <a:pt x="637" y="120"/>
                </a:cubicBezTo>
                <a:cubicBezTo>
                  <a:pt x="637" y="119"/>
                  <a:pt x="635" y="120"/>
                  <a:pt x="633" y="120"/>
                </a:cubicBezTo>
                <a:cubicBezTo>
                  <a:pt x="636" y="119"/>
                  <a:pt x="640" y="117"/>
                  <a:pt x="643" y="116"/>
                </a:cubicBezTo>
                <a:cubicBezTo>
                  <a:pt x="647" y="116"/>
                  <a:pt x="639" y="118"/>
                  <a:pt x="642" y="118"/>
                </a:cubicBezTo>
                <a:cubicBezTo>
                  <a:pt x="644" y="118"/>
                  <a:pt x="652" y="116"/>
                  <a:pt x="653" y="116"/>
                </a:cubicBezTo>
                <a:cubicBezTo>
                  <a:pt x="650" y="116"/>
                  <a:pt x="650" y="116"/>
                  <a:pt x="647" y="117"/>
                </a:cubicBezTo>
                <a:cubicBezTo>
                  <a:pt x="646" y="116"/>
                  <a:pt x="651" y="115"/>
                  <a:pt x="653" y="115"/>
                </a:cubicBezTo>
                <a:cubicBezTo>
                  <a:pt x="652" y="115"/>
                  <a:pt x="651" y="115"/>
                  <a:pt x="650" y="115"/>
                </a:cubicBezTo>
                <a:cubicBezTo>
                  <a:pt x="653" y="114"/>
                  <a:pt x="656" y="114"/>
                  <a:pt x="661" y="114"/>
                </a:cubicBezTo>
                <a:cubicBezTo>
                  <a:pt x="658" y="114"/>
                  <a:pt x="661" y="114"/>
                  <a:pt x="661" y="115"/>
                </a:cubicBezTo>
                <a:cubicBezTo>
                  <a:pt x="662" y="114"/>
                  <a:pt x="663" y="114"/>
                  <a:pt x="664" y="114"/>
                </a:cubicBezTo>
                <a:cubicBezTo>
                  <a:pt x="661" y="113"/>
                  <a:pt x="656" y="113"/>
                  <a:pt x="652" y="112"/>
                </a:cubicBezTo>
                <a:cubicBezTo>
                  <a:pt x="655" y="112"/>
                  <a:pt x="659" y="112"/>
                  <a:pt x="663" y="113"/>
                </a:cubicBezTo>
                <a:cubicBezTo>
                  <a:pt x="659" y="111"/>
                  <a:pt x="658" y="111"/>
                  <a:pt x="653" y="110"/>
                </a:cubicBezTo>
                <a:cubicBezTo>
                  <a:pt x="651" y="111"/>
                  <a:pt x="649" y="111"/>
                  <a:pt x="643" y="112"/>
                </a:cubicBezTo>
                <a:cubicBezTo>
                  <a:pt x="643" y="111"/>
                  <a:pt x="643" y="111"/>
                  <a:pt x="643" y="111"/>
                </a:cubicBezTo>
                <a:cubicBezTo>
                  <a:pt x="637" y="112"/>
                  <a:pt x="638" y="112"/>
                  <a:pt x="631" y="114"/>
                </a:cubicBezTo>
                <a:cubicBezTo>
                  <a:pt x="619" y="115"/>
                  <a:pt x="609" y="123"/>
                  <a:pt x="602" y="129"/>
                </a:cubicBezTo>
                <a:cubicBezTo>
                  <a:pt x="601" y="129"/>
                  <a:pt x="601" y="129"/>
                  <a:pt x="601" y="129"/>
                </a:cubicBezTo>
                <a:cubicBezTo>
                  <a:pt x="601" y="130"/>
                  <a:pt x="600" y="130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599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599" y="131"/>
                  <a:pt x="599" y="131"/>
                  <a:pt x="599" y="131"/>
                </a:cubicBezTo>
                <a:cubicBezTo>
                  <a:pt x="599" y="132"/>
                  <a:pt x="598" y="132"/>
                  <a:pt x="598" y="133"/>
                </a:cubicBezTo>
                <a:cubicBezTo>
                  <a:pt x="597" y="134"/>
                  <a:pt x="596" y="134"/>
                  <a:pt x="596" y="133"/>
                </a:cubicBezTo>
                <a:cubicBezTo>
                  <a:pt x="595" y="133"/>
                  <a:pt x="595" y="132"/>
                  <a:pt x="595" y="132"/>
                </a:cubicBezTo>
                <a:cubicBezTo>
                  <a:pt x="595" y="131"/>
                  <a:pt x="595" y="130"/>
                  <a:pt x="595" y="130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30"/>
                  <a:pt x="595" y="130"/>
                  <a:pt x="595" y="130"/>
                </a:cubicBezTo>
                <a:cubicBezTo>
                  <a:pt x="595" y="124"/>
                  <a:pt x="597" y="117"/>
                  <a:pt x="597" y="112"/>
                </a:cubicBezTo>
                <a:cubicBezTo>
                  <a:pt x="598" y="105"/>
                  <a:pt x="596" y="96"/>
                  <a:pt x="594" y="89"/>
                </a:cubicBezTo>
                <a:cubicBezTo>
                  <a:pt x="594" y="88"/>
                  <a:pt x="594" y="87"/>
                  <a:pt x="595" y="87"/>
                </a:cubicBezTo>
                <a:cubicBezTo>
                  <a:pt x="598" y="85"/>
                  <a:pt x="600" y="84"/>
                  <a:pt x="601" y="83"/>
                </a:cubicBezTo>
                <a:cubicBezTo>
                  <a:pt x="605" y="79"/>
                  <a:pt x="607" y="74"/>
                  <a:pt x="606" y="69"/>
                </a:cubicBezTo>
                <a:cubicBezTo>
                  <a:pt x="606" y="70"/>
                  <a:pt x="606" y="72"/>
                  <a:pt x="605" y="73"/>
                </a:cubicBezTo>
                <a:cubicBezTo>
                  <a:pt x="604" y="77"/>
                  <a:pt x="601" y="85"/>
                  <a:pt x="593" y="83"/>
                </a:cubicBezTo>
                <a:cubicBezTo>
                  <a:pt x="592" y="82"/>
                  <a:pt x="592" y="82"/>
                  <a:pt x="592" y="81"/>
                </a:cubicBezTo>
                <a:cubicBezTo>
                  <a:pt x="592" y="81"/>
                  <a:pt x="592" y="81"/>
                  <a:pt x="592" y="81"/>
                </a:cubicBezTo>
                <a:cubicBezTo>
                  <a:pt x="591" y="79"/>
                  <a:pt x="590" y="77"/>
                  <a:pt x="589" y="75"/>
                </a:cubicBezTo>
                <a:cubicBezTo>
                  <a:pt x="590" y="76"/>
                  <a:pt x="591" y="77"/>
                  <a:pt x="592" y="78"/>
                </a:cubicBezTo>
                <a:cubicBezTo>
                  <a:pt x="589" y="75"/>
                  <a:pt x="591" y="75"/>
                  <a:pt x="589" y="72"/>
                </a:cubicBezTo>
                <a:cubicBezTo>
                  <a:pt x="591" y="76"/>
                  <a:pt x="586" y="68"/>
                  <a:pt x="583" y="67"/>
                </a:cubicBezTo>
                <a:cubicBezTo>
                  <a:pt x="582" y="65"/>
                  <a:pt x="581" y="64"/>
                  <a:pt x="580" y="63"/>
                </a:cubicBezTo>
                <a:cubicBezTo>
                  <a:pt x="583" y="68"/>
                  <a:pt x="586" y="72"/>
                  <a:pt x="588" y="76"/>
                </a:cubicBezTo>
                <a:cubicBezTo>
                  <a:pt x="588" y="77"/>
                  <a:pt x="588" y="77"/>
                  <a:pt x="588" y="77"/>
                </a:cubicBezTo>
                <a:cubicBezTo>
                  <a:pt x="588" y="78"/>
                  <a:pt x="589" y="79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2" y="88"/>
                  <a:pt x="594" y="96"/>
                  <a:pt x="596" y="106"/>
                </a:cubicBezTo>
                <a:cubicBezTo>
                  <a:pt x="596" y="107"/>
                  <a:pt x="596" y="110"/>
                  <a:pt x="595" y="113"/>
                </a:cubicBezTo>
                <a:cubicBezTo>
                  <a:pt x="595" y="119"/>
                  <a:pt x="595" y="122"/>
                  <a:pt x="593" y="131"/>
                </a:cubicBezTo>
                <a:cubicBezTo>
                  <a:pt x="592" y="134"/>
                  <a:pt x="592" y="134"/>
                  <a:pt x="592" y="134"/>
                </a:cubicBezTo>
                <a:cubicBezTo>
                  <a:pt x="592" y="135"/>
                  <a:pt x="592" y="135"/>
                  <a:pt x="591" y="135"/>
                </a:cubicBezTo>
                <a:cubicBezTo>
                  <a:pt x="586" y="139"/>
                  <a:pt x="580" y="144"/>
                  <a:pt x="575" y="147"/>
                </a:cubicBezTo>
                <a:cubicBezTo>
                  <a:pt x="566" y="154"/>
                  <a:pt x="556" y="161"/>
                  <a:pt x="546" y="168"/>
                </a:cubicBezTo>
                <a:cubicBezTo>
                  <a:pt x="543" y="170"/>
                  <a:pt x="541" y="171"/>
                  <a:pt x="538" y="173"/>
                </a:cubicBezTo>
                <a:cubicBezTo>
                  <a:pt x="535" y="174"/>
                  <a:pt x="532" y="175"/>
                  <a:pt x="529" y="175"/>
                </a:cubicBezTo>
                <a:cubicBezTo>
                  <a:pt x="522" y="177"/>
                  <a:pt x="516" y="178"/>
                  <a:pt x="510" y="179"/>
                </a:cubicBezTo>
                <a:cubicBezTo>
                  <a:pt x="508" y="179"/>
                  <a:pt x="508" y="179"/>
                  <a:pt x="508" y="179"/>
                </a:cubicBezTo>
                <a:cubicBezTo>
                  <a:pt x="497" y="182"/>
                  <a:pt x="484" y="184"/>
                  <a:pt x="471" y="185"/>
                </a:cubicBezTo>
                <a:cubicBezTo>
                  <a:pt x="457" y="186"/>
                  <a:pt x="445" y="184"/>
                  <a:pt x="434" y="183"/>
                </a:cubicBezTo>
                <a:cubicBezTo>
                  <a:pt x="437" y="182"/>
                  <a:pt x="437" y="182"/>
                  <a:pt x="437" y="182"/>
                </a:cubicBezTo>
                <a:cubicBezTo>
                  <a:pt x="430" y="181"/>
                  <a:pt x="422" y="181"/>
                  <a:pt x="424" y="182"/>
                </a:cubicBezTo>
                <a:cubicBezTo>
                  <a:pt x="417" y="181"/>
                  <a:pt x="408" y="180"/>
                  <a:pt x="404" y="179"/>
                </a:cubicBezTo>
                <a:cubicBezTo>
                  <a:pt x="397" y="178"/>
                  <a:pt x="396" y="179"/>
                  <a:pt x="390" y="178"/>
                </a:cubicBezTo>
                <a:cubicBezTo>
                  <a:pt x="379" y="176"/>
                  <a:pt x="373" y="176"/>
                  <a:pt x="364" y="175"/>
                </a:cubicBezTo>
                <a:cubicBezTo>
                  <a:pt x="365" y="175"/>
                  <a:pt x="364" y="174"/>
                  <a:pt x="362" y="174"/>
                </a:cubicBezTo>
                <a:cubicBezTo>
                  <a:pt x="357" y="174"/>
                  <a:pt x="345" y="172"/>
                  <a:pt x="349" y="174"/>
                </a:cubicBezTo>
                <a:cubicBezTo>
                  <a:pt x="336" y="172"/>
                  <a:pt x="319" y="173"/>
                  <a:pt x="306" y="172"/>
                </a:cubicBezTo>
                <a:cubicBezTo>
                  <a:pt x="307" y="173"/>
                  <a:pt x="304" y="173"/>
                  <a:pt x="303" y="173"/>
                </a:cubicBezTo>
                <a:cubicBezTo>
                  <a:pt x="297" y="173"/>
                  <a:pt x="291" y="173"/>
                  <a:pt x="285" y="173"/>
                </a:cubicBezTo>
                <a:cubicBezTo>
                  <a:pt x="282" y="173"/>
                  <a:pt x="279" y="173"/>
                  <a:pt x="277" y="173"/>
                </a:cubicBezTo>
                <a:cubicBezTo>
                  <a:pt x="275" y="173"/>
                  <a:pt x="273" y="173"/>
                  <a:pt x="271" y="174"/>
                </a:cubicBezTo>
                <a:cubicBezTo>
                  <a:pt x="269" y="174"/>
                  <a:pt x="273" y="173"/>
                  <a:pt x="269" y="174"/>
                </a:cubicBezTo>
                <a:cubicBezTo>
                  <a:pt x="266" y="175"/>
                  <a:pt x="269" y="174"/>
                  <a:pt x="266" y="175"/>
                </a:cubicBezTo>
                <a:cubicBezTo>
                  <a:pt x="248" y="181"/>
                  <a:pt x="230" y="187"/>
                  <a:pt x="214" y="193"/>
                </a:cubicBezTo>
                <a:cubicBezTo>
                  <a:pt x="130" y="227"/>
                  <a:pt x="130" y="227"/>
                  <a:pt x="130" y="227"/>
                </a:cubicBezTo>
                <a:cubicBezTo>
                  <a:pt x="130" y="226"/>
                  <a:pt x="130" y="226"/>
                  <a:pt x="130" y="226"/>
                </a:cubicBezTo>
                <a:cubicBezTo>
                  <a:pt x="121" y="231"/>
                  <a:pt x="108" y="234"/>
                  <a:pt x="102" y="238"/>
                </a:cubicBezTo>
                <a:cubicBezTo>
                  <a:pt x="100" y="239"/>
                  <a:pt x="94" y="242"/>
                  <a:pt x="95" y="241"/>
                </a:cubicBezTo>
                <a:cubicBezTo>
                  <a:pt x="89" y="244"/>
                  <a:pt x="77" y="248"/>
                  <a:pt x="67" y="252"/>
                </a:cubicBezTo>
                <a:cubicBezTo>
                  <a:pt x="57" y="256"/>
                  <a:pt x="48" y="261"/>
                  <a:pt x="37" y="265"/>
                </a:cubicBezTo>
                <a:cubicBezTo>
                  <a:pt x="38" y="264"/>
                  <a:pt x="40" y="263"/>
                  <a:pt x="40" y="263"/>
                </a:cubicBezTo>
                <a:cubicBezTo>
                  <a:pt x="37" y="264"/>
                  <a:pt x="34" y="266"/>
                  <a:pt x="32" y="267"/>
                </a:cubicBezTo>
                <a:cubicBezTo>
                  <a:pt x="32" y="267"/>
                  <a:pt x="32" y="267"/>
                  <a:pt x="32" y="266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31" y="268"/>
                  <a:pt x="32" y="268"/>
                  <a:pt x="32" y="267"/>
                </a:cubicBezTo>
                <a:cubicBezTo>
                  <a:pt x="33" y="289"/>
                  <a:pt x="25" y="312"/>
                  <a:pt x="12" y="331"/>
                </a:cubicBezTo>
                <a:cubicBezTo>
                  <a:pt x="25" y="331"/>
                  <a:pt x="11" y="333"/>
                  <a:pt x="24" y="330"/>
                </a:cubicBezTo>
                <a:cubicBezTo>
                  <a:pt x="26" y="330"/>
                  <a:pt x="25" y="330"/>
                  <a:pt x="25" y="330"/>
                </a:cubicBezTo>
                <a:cubicBezTo>
                  <a:pt x="31" y="329"/>
                  <a:pt x="34" y="329"/>
                  <a:pt x="38" y="327"/>
                </a:cubicBezTo>
                <a:cubicBezTo>
                  <a:pt x="36" y="327"/>
                  <a:pt x="40" y="325"/>
                  <a:pt x="40" y="325"/>
                </a:cubicBezTo>
                <a:cubicBezTo>
                  <a:pt x="51" y="321"/>
                  <a:pt x="54" y="320"/>
                  <a:pt x="62" y="316"/>
                </a:cubicBezTo>
                <a:cubicBezTo>
                  <a:pt x="62" y="317"/>
                  <a:pt x="62" y="317"/>
                  <a:pt x="62" y="317"/>
                </a:cubicBezTo>
                <a:cubicBezTo>
                  <a:pt x="72" y="312"/>
                  <a:pt x="84" y="308"/>
                  <a:pt x="92" y="303"/>
                </a:cubicBezTo>
                <a:cubicBezTo>
                  <a:pt x="120" y="292"/>
                  <a:pt x="147" y="280"/>
                  <a:pt x="175" y="269"/>
                </a:cubicBezTo>
                <a:cubicBezTo>
                  <a:pt x="188" y="263"/>
                  <a:pt x="202" y="257"/>
                  <a:pt x="215" y="251"/>
                </a:cubicBezTo>
                <a:cubicBezTo>
                  <a:pt x="218" y="249"/>
                  <a:pt x="221" y="248"/>
                  <a:pt x="224" y="246"/>
                </a:cubicBezTo>
                <a:cubicBezTo>
                  <a:pt x="227" y="245"/>
                  <a:pt x="227" y="245"/>
                  <a:pt x="227" y="245"/>
                </a:cubicBezTo>
                <a:cubicBezTo>
                  <a:pt x="227" y="244"/>
                  <a:pt x="227" y="244"/>
                  <a:pt x="227" y="244"/>
                </a:cubicBezTo>
                <a:cubicBezTo>
                  <a:pt x="228" y="243"/>
                  <a:pt x="228" y="243"/>
                  <a:pt x="228" y="243"/>
                </a:cubicBezTo>
                <a:cubicBezTo>
                  <a:pt x="232" y="240"/>
                  <a:pt x="232" y="240"/>
                  <a:pt x="232" y="240"/>
                </a:cubicBezTo>
                <a:cubicBezTo>
                  <a:pt x="250" y="226"/>
                  <a:pt x="250" y="226"/>
                  <a:pt x="250" y="226"/>
                </a:cubicBezTo>
                <a:cubicBezTo>
                  <a:pt x="255" y="221"/>
                  <a:pt x="261" y="216"/>
                  <a:pt x="267" y="212"/>
                </a:cubicBezTo>
                <a:cubicBezTo>
                  <a:pt x="270" y="210"/>
                  <a:pt x="274" y="208"/>
                  <a:pt x="278" y="206"/>
                </a:cubicBezTo>
                <a:cubicBezTo>
                  <a:pt x="282" y="205"/>
                  <a:pt x="286" y="204"/>
                  <a:pt x="289" y="203"/>
                </a:cubicBezTo>
                <a:cubicBezTo>
                  <a:pt x="304" y="201"/>
                  <a:pt x="319" y="200"/>
                  <a:pt x="333" y="199"/>
                </a:cubicBezTo>
                <a:cubicBezTo>
                  <a:pt x="348" y="198"/>
                  <a:pt x="363" y="199"/>
                  <a:pt x="378" y="199"/>
                </a:cubicBezTo>
                <a:cubicBezTo>
                  <a:pt x="392" y="200"/>
                  <a:pt x="407" y="199"/>
                  <a:pt x="422" y="199"/>
                </a:cubicBezTo>
                <a:cubicBezTo>
                  <a:pt x="436" y="200"/>
                  <a:pt x="437" y="200"/>
                  <a:pt x="452" y="199"/>
                </a:cubicBezTo>
                <a:cubicBezTo>
                  <a:pt x="451" y="199"/>
                  <a:pt x="450" y="199"/>
                  <a:pt x="451" y="199"/>
                </a:cubicBezTo>
                <a:cubicBezTo>
                  <a:pt x="452" y="199"/>
                  <a:pt x="462" y="199"/>
                  <a:pt x="464" y="198"/>
                </a:cubicBezTo>
                <a:cubicBezTo>
                  <a:pt x="480" y="198"/>
                  <a:pt x="480" y="198"/>
                  <a:pt x="480" y="198"/>
                </a:cubicBezTo>
                <a:cubicBezTo>
                  <a:pt x="485" y="198"/>
                  <a:pt x="490" y="197"/>
                  <a:pt x="495" y="196"/>
                </a:cubicBezTo>
                <a:cubicBezTo>
                  <a:pt x="505" y="194"/>
                  <a:pt x="515" y="192"/>
                  <a:pt x="526" y="188"/>
                </a:cubicBezTo>
                <a:cubicBezTo>
                  <a:pt x="523" y="189"/>
                  <a:pt x="521" y="190"/>
                  <a:pt x="525" y="189"/>
                </a:cubicBezTo>
                <a:cubicBezTo>
                  <a:pt x="529" y="187"/>
                  <a:pt x="529" y="187"/>
                  <a:pt x="529" y="187"/>
                </a:cubicBezTo>
                <a:cubicBezTo>
                  <a:pt x="530" y="187"/>
                  <a:pt x="530" y="187"/>
                  <a:pt x="530" y="187"/>
                </a:cubicBezTo>
                <a:cubicBezTo>
                  <a:pt x="531" y="187"/>
                  <a:pt x="531" y="187"/>
                  <a:pt x="531" y="187"/>
                </a:cubicBezTo>
                <a:cubicBezTo>
                  <a:pt x="533" y="186"/>
                  <a:pt x="535" y="187"/>
                  <a:pt x="536" y="189"/>
                </a:cubicBezTo>
                <a:cubicBezTo>
                  <a:pt x="536" y="189"/>
                  <a:pt x="536" y="189"/>
                  <a:pt x="536" y="189"/>
                </a:cubicBezTo>
                <a:cubicBezTo>
                  <a:pt x="537" y="191"/>
                  <a:pt x="539" y="193"/>
                  <a:pt x="538" y="191"/>
                </a:cubicBezTo>
                <a:cubicBezTo>
                  <a:pt x="543" y="199"/>
                  <a:pt x="549" y="208"/>
                  <a:pt x="557" y="213"/>
                </a:cubicBezTo>
                <a:cubicBezTo>
                  <a:pt x="559" y="215"/>
                  <a:pt x="562" y="216"/>
                  <a:pt x="565" y="218"/>
                </a:cubicBezTo>
                <a:cubicBezTo>
                  <a:pt x="563" y="217"/>
                  <a:pt x="561" y="215"/>
                  <a:pt x="560" y="214"/>
                </a:cubicBezTo>
                <a:cubicBezTo>
                  <a:pt x="551" y="207"/>
                  <a:pt x="544" y="199"/>
                  <a:pt x="538" y="190"/>
                </a:cubicBezTo>
                <a:cubicBezTo>
                  <a:pt x="537" y="188"/>
                  <a:pt x="537" y="186"/>
                  <a:pt x="539" y="185"/>
                </a:cubicBezTo>
                <a:cubicBezTo>
                  <a:pt x="539" y="184"/>
                  <a:pt x="539" y="184"/>
                  <a:pt x="540" y="184"/>
                </a:cubicBezTo>
                <a:cubicBezTo>
                  <a:pt x="545" y="182"/>
                  <a:pt x="552" y="177"/>
                  <a:pt x="558" y="172"/>
                </a:cubicBezTo>
                <a:cubicBezTo>
                  <a:pt x="564" y="168"/>
                  <a:pt x="570" y="163"/>
                  <a:pt x="576" y="158"/>
                </a:cubicBezTo>
                <a:cubicBezTo>
                  <a:pt x="588" y="148"/>
                  <a:pt x="599" y="138"/>
                  <a:pt x="612" y="128"/>
                </a:cubicBezTo>
                <a:cubicBezTo>
                  <a:pt x="611" y="128"/>
                  <a:pt x="607" y="133"/>
                  <a:pt x="595" y="145"/>
                </a:cubicBezTo>
                <a:cubicBezTo>
                  <a:pt x="588" y="152"/>
                  <a:pt x="579" y="159"/>
                  <a:pt x="570" y="167"/>
                </a:cubicBezTo>
                <a:cubicBezTo>
                  <a:pt x="561" y="174"/>
                  <a:pt x="551" y="182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3" y="190"/>
                  <a:pt x="545" y="192"/>
                  <a:pt x="546" y="194"/>
                </a:cubicBezTo>
                <a:cubicBezTo>
                  <a:pt x="548" y="196"/>
                  <a:pt x="545" y="194"/>
                  <a:pt x="550" y="199"/>
                </a:cubicBezTo>
                <a:cubicBezTo>
                  <a:pt x="558" y="208"/>
                  <a:pt x="571" y="217"/>
                  <a:pt x="586" y="224"/>
                </a:cubicBezTo>
                <a:cubicBezTo>
                  <a:pt x="599" y="230"/>
                  <a:pt x="615" y="233"/>
                  <a:pt x="629" y="233"/>
                </a:cubicBezTo>
                <a:cubicBezTo>
                  <a:pt x="633" y="232"/>
                  <a:pt x="638" y="230"/>
                  <a:pt x="641" y="227"/>
                </a:cubicBezTo>
                <a:cubicBezTo>
                  <a:pt x="643" y="231"/>
                  <a:pt x="643" y="231"/>
                  <a:pt x="643" y="231"/>
                </a:cubicBezTo>
                <a:cubicBezTo>
                  <a:pt x="642" y="231"/>
                  <a:pt x="642" y="232"/>
                  <a:pt x="641" y="232"/>
                </a:cubicBezTo>
                <a:cubicBezTo>
                  <a:pt x="642" y="232"/>
                  <a:pt x="642" y="232"/>
                  <a:pt x="643" y="232"/>
                </a:cubicBezTo>
                <a:cubicBezTo>
                  <a:pt x="645" y="235"/>
                  <a:pt x="645" y="235"/>
                  <a:pt x="645" y="235"/>
                </a:cubicBezTo>
                <a:cubicBezTo>
                  <a:pt x="640" y="236"/>
                  <a:pt x="636" y="236"/>
                  <a:pt x="631" y="236"/>
                </a:cubicBezTo>
                <a:cubicBezTo>
                  <a:pt x="630" y="237"/>
                  <a:pt x="629" y="237"/>
                  <a:pt x="628" y="237"/>
                </a:cubicBezTo>
                <a:cubicBezTo>
                  <a:pt x="626" y="237"/>
                  <a:pt x="626" y="237"/>
                  <a:pt x="623" y="237"/>
                </a:cubicBezTo>
                <a:cubicBezTo>
                  <a:pt x="622" y="237"/>
                  <a:pt x="621" y="237"/>
                  <a:pt x="619" y="238"/>
                </a:cubicBezTo>
                <a:cubicBezTo>
                  <a:pt x="610" y="239"/>
                  <a:pt x="597" y="235"/>
                  <a:pt x="584" y="232"/>
                </a:cubicBezTo>
                <a:cubicBezTo>
                  <a:pt x="585" y="232"/>
                  <a:pt x="586" y="232"/>
                  <a:pt x="585" y="232"/>
                </a:cubicBezTo>
                <a:cubicBezTo>
                  <a:pt x="575" y="229"/>
                  <a:pt x="565" y="225"/>
                  <a:pt x="554" y="218"/>
                </a:cubicBezTo>
                <a:cubicBezTo>
                  <a:pt x="544" y="212"/>
                  <a:pt x="537" y="20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1"/>
                  <a:pt x="532" y="191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3" y="192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1" y="192"/>
                  <a:pt x="524" y="194"/>
                  <a:pt x="518" y="196"/>
                </a:cubicBezTo>
                <a:cubicBezTo>
                  <a:pt x="516" y="196"/>
                  <a:pt x="508" y="200"/>
                  <a:pt x="501" y="201"/>
                </a:cubicBezTo>
                <a:cubicBezTo>
                  <a:pt x="502" y="201"/>
                  <a:pt x="502" y="201"/>
                  <a:pt x="502" y="201"/>
                </a:cubicBezTo>
                <a:cubicBezTo>
                  <a:pt x="496" y="202"/>
                  <a:pt x="494" y="202"/>
                  <a:pt x="489" y="203"/>
                </a:cubicBezTo>
                <a:cubicBezTo>
                  <a:pt x="486" y="203"/>
                  <a:pt x="486" y="203"/>
                  <a:pt x="486" y="203"/>
                </a:cubicBezTo>
                <a:cubicBezTo>
                  <a:pt x="484" y="204"/>
                  <a:pt x="478" y="203"/>
                  <a:pt x="474" y="203"/>
                </a:cubicBezTo>
                <a:cubicBezTo>
                  <a:pt x="474" y="204"/>
                  <a:pt x="474" y="204"/>
                  <a:pt x="474" y="204"/>
                </a:cubicBezTo>
                <a:cubicBezTo>
                  <a:pt x="470" y="204"/>
                  <a:pt x="467" y="204"/>
                  <a:pt x="464" y="204"/>
                </a:cubicBezTo>
                <a:cubicBezTo>
                  <a:pt x="463" y="204"/>
                  <a:pt x="463" y="204"/>
                  <a:pt x="463" y="204"/>
                </a:cubicBezTo>
                <a:cubicBezTo>
                  <a:pt x="454" y="204"/>
                  <a:pt x="449" y="204"/>
                  <a:pt x="449" y="205"/>
                </a:cubicBezTo>
                <a:cubicBezTo>
                  <a:pt x="446" y="204"/>
                  <a:pt x="458" y="204"/>
                  <a:pt x="453" y="203"/>
                </a:cubicBezTo>
                <a:cubicBezTo>
                  <a:pt x="423" y="205"/>
                  <a:pt x="392" y="206"/>
                  <a:pt x="362" y="205"/>
                </a:cubicBezTo>
                <a:cubicBezTo>
                  <a:pt x="358" y="204"/>
                  <a:pt x="356" y="204"/>
                  <a:pt x="355" y="204"/>
                </a:cubicBezTo>
                <a:cubicBezTo>
                  <a:pt x="352" y="204"/>
                  <a:pt x="344" y="204"/>
                  <a:pt x="341" y="204"/>
                </a:cubicBezTo>
                <a:cubicBezTo>
                  <a:pt x="342" y="204"/>
                  <a:pt x="339" y="204"/>
                  <a:pt x="338" y="204"/>
                </a:cubicBezTo>
                <a:cubicBezTo>
                  <a:pt x="332" y="204"/>
                  <a:pt x="332" y="205"/>
                  <a:pt x="326" y="205"/>
                </a:cubicBezTo>
                <a:cubicBezTo>
                  <a:pt x="328" y="205"/>
                  <a:pt x="329" y="205"/>
                  <a:pt x="328" y="204"/>
                </a:cubicBezTo>
                <a:cubicBezTo>
                  <a:pt x="323" y="205"/>
                  <a:pt x="316" y="206"/>
                  <a:pt x="310" y="206"/>
                </a:cubicBezTo>
                <a:cubicBezTo>
                  <a:pt x="311" y="206"/>
                  <a:pt x="312" y="206"/>
                  <a:pt x="312" y="206"/>
                </a:cubicBezTo>
                <a:cubicBezTo>
                  <a:pt x="306" y="207"/>
                  <a:pt x="300" y="207"/>
                  <a:pt x="294" y="208"/>
                </a:cubicBezTo>
                <a:cubicBezTo>
                  <a:pt x="296" y="207"/>
                  <a:pt x="296" y="207"/>
                  <a:pt x="296" y="207"/>
                </a:cubicBezTo>
                <a:cubicBezTo>
                  <a:pt x="287" y="208"/>
                  <a:pt x="294" y="209"/>
                  <a:pt x="286" y="210"/>
                </a:cubicBezTo>
                <a:cubicBezTo>
                  <a:pt x="288" y="209"/>
                  <a:pt x="287" y="209"/>
                  <a:pt x="287" y="209"/>
                </a:cubicBezTo>
                <a:cubicBezTo>
                  <a:pt x="280" y="210"/>
                  <a:pt x="270" y="217"/>
                  <a:pt x="264" y="222"/>
                </a:cubicBezTo>
                <a:cubicBezTo>
                  <a:pt x="264" y="222"/>
                  <a:pt x="264" y="222"/>
                  <a:pt x="264" y="222"/>
                </a:cubicBezTo>
                <a:cubicBezTo>
                  <a:pt x="257" y="227"/>
                  <a:pt x="251" y="232"/>
                  <a:pt x="244" y="238"/>
                </a:cubicBezTo>
                <a:cubicBezTo>
                  <a:pt x="241" y="240"/>
                  <a:pt x="244" y="236"/>
                  <a:pt x="237" y="242"/>
                </a:cubicBezTo>
                <a:cubicBezTo>
                  <a:pt x="238" y="243"/>
                  <a:pt x="226" y="252"/>
                  <a:pt x="231" y="249"/>
                </a:cubicBezTo>
                <a:cubicBezTo>
                  <a:pt x="224" y="254"/>
                  <a:pt x="213" y="258"/>
                  <a:pt x="209" y="260"/>
                </a:cubicBezTo>
                <a:cubicBezTo>
                  <a:pt x="212" y="258"/>
                  <a:pt x="205" y="261"/>
                  <a:pt x="211" y="258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207" y="259"/>
                  <a:pt x="211" y="257"/>
                  <a:pt x="209" y="258"/>
                </a:cubicBezTo>
                <a:cubicBezTo>
                  <a:pt x="206" y="259"/>
                  <a:pt x="198" y="263"/>
                  <a:pt x="196" y="264"/>
                </a:cubicBezTo>
                <a:cubicBezTo>
                  <a:pt x="191" y="267"/>
                  <a:pt x="186" y="270"/>
                  <a:pt x="178" y="273"/>
                </a:cubicBezTo>
                <a:cubicBezTo>
                  <a:pt x="181" y="272"/>
                  <a:pt x="177" y="273"/>
                  <a:pt x="177" y="273"/>
                </a:cubicBezTo>
                <a:cubicBezTo>
                  <a:pt x="166" y="279"/>
                  <a:pt x="166" y="279"/>
                  <a:pt x="166" y="279"/>
                </a:cubicBezTo>
                <a:cubicBezTo>
                  <a:pt x="164" y="280"/>
                  <a:pt x="165" y="278"/>
                  <a:pt x="161" y="280"/>
                </a:cubicBezTo>
                <a:cubicBezTo>
                  <a:pt x="162" y="280"/>
                  <a:pt x="160" y="281"/>
                  <a:pt x="159" y="282"/>
                </a:cubicBezTo>
                <a:cubicBezTo>
                  <a:pt x="158" y="282"/>
                  <a:pt x="147" y="287"/>
                  <a:pt x="145" y="287"/>
                </a:cubicBezTo>
                <a:cubicBezTo>
                  <a:pt x="144" y="287"/>
                  <a:pt x="150" y="285"/>
                  <a:pt x="147" y="286"/>
                </a:cubicBezTo>
                <a:cubicBezTo>
                  <a:pt x="136" y="291"/>
                  <a:pt x="136" y="291"/>
                  <a:pt x="136" y="291"/>
                </a:cubicBezTo>
                <a:cubicBezTo>
                  <a:pt x="136" y="290"/>
                  <a:pt x="136" y="290"/>
                  <a:pt x="136" y="290"/>
                </a:cubicBezTo>
                <a:cubicBezTo>
                  <a:pt x="132" y="292"/>
                  <a:pt x="126" y="295"/>
                  <a:pt x="130" y="294"/>
                </a:cubicBezTo>
                <a:cubicBezTo>
                  <a:pt x="132" y="293"/>
                  <a:pt x="129" y="294"/>
                  <a:pt x="132" y="293"/>
                </a:cubicBezTo>
                <a:cubicBezTo>
                  <a:pt x="130" y="294"/>
                  <a:pt x="124" y="297"/>
                  <a:pt x="119" y="299"/>
                </a:cubicBezTo>
                <a:cubicBezTo>
                  <a:pt x="120" y="298"/>
                  <a:pt x="120" y="298"/>
                  <a:pt x="121" y="297"/>
                </a:cubicBezTo>
                <a:cubicBezTo>
                  <a:pt x="114" y="301"/>
                  <a:pt x="107" y="304"/>
                  <a:pt x="100" y="307"/>
                </a:cubicBezTo>
                <a:cubicBezTo>
                  <a:pt x="100" y="307"/>
                  <a:pt x="101" y="306"/>
                  <a:pt x="102" y="306"/>
                </a:cubicBezTo>
                <a:cubicBezTo>
                  <a:pt x="92" y="309"/>
                  <a:pt x="82" y="315"/>
                  <a:pt x="73" y="317"/>
                </a:cubicBezTo>
                <a:cubicBezTo>
                  <a:pt x="74" y="317"/>
                  <a:pt x="74" y="318"/>
                  <a:pt x="74" y="318"/>
                </a:cubicBezTo>
                <a:cubicBezTo>
                  <a:pt x="69" y="319"/>
                  <a:pt x="69" y="319"/>
                  <a:pt x="66" y="320"/>
                </a:cubicBezTo>
                <a:cubicBezTo>
                  <a:pt x="65" y="320"/>
                  <a:pt x="62" y="322"/>
                  <a:pt x="59" y="323"/>
                </a:cubicBezTo>
                <a:cubicBezTo>
                  <a:pt x="57" y="324"/>
                  <a:pt x="57" y="324"/>
                  <a:pt x="59" y="323"/>
                </a:cubicBezTo>
                <a:cubicBezTo>
                  <a:pt x="56" y="325"/>
                  <a:pt x="51" y="327"/>
                  <a:pt x="46" y="329"/>
                </a:cubicBezTo>
                <a:cubicBezTo>
                  <a:pt x="40" y="331"/>
                  <a:pt x="33" y="335"/>
                  <a:pt x="26" y="336"/>
                </a:cubicBezTo>
                <a:cubicBezTo>
                  <a:pt x="27" y="336"/>
                  <a:pt x="19" y="338"/>
                  <a:pt x="17" y="338"/>
                </a:cubicBezTo>
                <a:cubicBezTo>
                  <a:pt x="18" y="337"/>
                  <a:pt x="18" y="337"/>
                  <a:pt x="18" y="337"/>
                </a:cubicBezTo>
                <a:cubicBezTo>
                  <a:pt x="17" y="337"/>
                  <a:pt x="16" y="337"/>
                  <a:pt x="15" y="337"/>
                </a:cubicBezTo>
                <a:cubicBezTo>
                  <a:pt x="14" y="337"/>
                  <a:pt x="13" y="338"/>
                  <a:pt x="13" y="337"/>
                </a:cubicBezTo>
                <a:cubicBezTo>
                  <a:pt x="12" y="338"/>
                  <a:pt x="11" y="338"/>
                  <a:pt x="10" y="338"/>
                </a:cubicBezTo>
                <a:cubicBezTo>
                  <a:pt x="11" y="338"/>
                  <a:pt x="12" y="337"/>
                  <a:pt x="14" y="337"/>
                </a:cubicBezTo>
                <a:cubicBezTo>
                  <a:pt x="14" y="337"/>
                  <a:pt x="14" y="337"/>
                  <a:pt x="14" y="337"/>
                </a:cubicBezTo>
                <a:cubicBezTo>
                  <a:pt x="12" y="337"/>
                  <a:pt x="11" y="338"/>
                  <a:pt x="9" y="338"/>
                </a:cubicBezTo>
                <a:cubicBezTo>
                  <a:pt x="9" y="338"/>
                  <a:pt x="9" y="338"/>
                  <a:pt x="8" y="338"/>
                </a:cubicBezTo>
                <a:cubicBezTo>
                  <a:pt x="8" y="338"/>
                  <a:pt x="8" y="338"/>
                  <a:pt x="8" y="338"/>
                </a:cubicBezTo>
                <a:cubicBezTo>
                  <a:pt x="7" y="338"/>
                  <a:pt x="7" y="338"/>
                  <a:pt x="6" y="338"/>
                </a:cubicBezTo>
                <a:cubicBezTo>
                  <a:pt x="6" y="338"/>
                  <a:pt x="6" y="338"/>
                  <a:pt x="6" y="339"/>
                </a:cubicBezTo>
                <a:cubicBezTo>
                  <a:pt x="5" y="338"/>
                  <a:pt x="5" y="338"/>
                  <a:pt x="5" y="338"/>
                </a:cubicBezTo>
                <a:cubicBezTo>
                  <a:pt x="5" y="338"/>
                  <a:pt x="4" y="338"/>
                  <a:pt x="3" y="338"/>
                </a:cubicBezTo>
                <a:cubicBezTo>
                  <a:pt x="1" y="338"/>
                  <a:pt x="0" y="337"/>
                  <a:pt x="0" y="336"/>
                </a:cubicBezTo>
                <a:cubicBezTo>
                  <a:pt x="0" y="335"/>
                  <a:pt x="0" y="334"/>
                  <a:pt x="1" y="334"/>
                </a:cubicBezTo>
                <a:cubicBezTo>
                  <a:pt x="1" y="334"/>
                  <a:pt x="1" y="334"/>
                  <a:pt x="1" y="334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4" y="331"/>
                  <a:pt x="4" y="331"/>
                  <a:pt x="4" y="331"/>
                </a:cubicBezTo>
                <a:cubicBezTo>
                  <a:pt x="4" y="331"/>
                  <a:pt x="4" y="331"/>
                  <a:pt x="3" y="332"/>
                </a:cubicBezTo>
                <a:cubicBezTo>
                  <a:pt x="4" y="332"/>
                  <a:pt x="4" y="332"/>
                  <a:pt x="4" y="332"/>
                </a:cubicBezTo>
                <a:cubicBezTo>
                  <a:pt x="4" y="331"/>
                  <a:pt x="4" y="331"/>
                  <a:pt x="5" y="331"/>
                </a:cubicBezTo>
                <a:cubicBezTo>
                  <a:pt x="9" y="325"/>
                  <a:pt x="6" y="329"/>
                  <a:pt x="9" y="324"/>
                </a:cubicBezTo>
                <a:cubicBezTo>
                  <a:pt x="11" y="321"/>
                  <a:pt x="11" y="321"/>
                  <a:pt x="11" y="321"/>
                </a:cubicBezTo>
                <a:cubicBezTo>
                  <a:pt x="11" y="321"/>
                  <a:pt x="14" y="316"/>
                  <a:pt x="13" y="317"/>
                </a:cubicBezTo>
                <a:cubicBezTo>
                  <a:pt x="14" y="316"/>
                  <a:pt x="17" y="308"/>
                  <a:pt x="18" y="309"/>
                </a:cubicBezTo>
                <a:cubicBezTo>
                  <a:pt x="18" y="310"/>
                  <a:pt x="18" y="310"/>
                  <a:pt x="18" y="310"/>
                </a:cubicBezTo>
                <a:cubicBezTo>
                  <a:pt x="19" y="307"/>
                  <a:pt x="19" y="305"/>
                  <a:pt x="20" y="303"/>
                </a:cubicBezTo>
                <a:cubicBezTo>
                  <a:pt x="20" y="302"/>
                  <a:pt x="21" y="302"/>
                  <a:pt x="21" y="302"/>
                </a:cubicBezTo>
                <a:cubicBezTo>
                  <a:pt x="20" y="301"/>
                  <a:pt x="23" y="295"/>
                  <a:pt x="23" y="291"/>
                </a:cubicBezTo>
                <a:cubicBezTo>
                  <a:pt x="25" y="285"/>
                  <a:pt x="25" y="274"/>
                  <a:pt x="26" y="271"/>
                </a:cubicBezTo>
                <a:cubicBezTo>
                  <a:pt x="26" y="269"/>
                  <a:pt x="25" y="267"/>
                  <a:pt x="25" y="265"/>
                </a:cubicBezTo>
                <a:cubicBezTo>
                  <a:pt x="25" y="264"/>
                  <a:pt x="26" y="263"/>
                  <a:pt x="2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29" y="261"/>
                  <a:pt x="32" y="260"/>
                  <a:pt x="35" y="258"/>
                </a:cubicBezTo>
                <a:cubicBezTo>
                  <a:pt x="34" y="259"/>
                  <a:pt x="33" y="260"/>
                  <a:pt x="33" y="260"/>
                </a:cubicBezTo>
                <a:cubicBezTo>
                  <a:pt x="36" y="259"/>
                  <a:pt x="37" y="258"/>
                  <a:pt x="40" y="257"/>
                </a:cubicBezTo>
                <a:cubicBezTo>
                  <a:pt x="39" y="257"/>
                  <a:pt x="47" y="254"/>
                  <a:pt x="51" y="253"/>
                </a:cubicBezTo>
                <a:cubicBezTo>
                  <a:pt x="56" y="251"/>
                  <a:pt x="54" y="251"/>
                  <a:pt x="54" y="250"/>
                </a:cubicBezTo>
                <a:cubicBezTo>
                  <a:pt x="59" y="250"/>
                  <a:pt x="68" y="244"/>
                  <a:pt x="73" y="243"/>
                </a:cubicBezTo>
                <a:cubicBezTo>
                  <a:pt x="72" y="243"/>
                  <a:pt x="67" y="246"/>
                  <a:pt x="71" y="245"/>
                </a:cubicBezTo>
                <a:cubicBezTo>
                  <a:pt x="75" y="244"/>
                  <a:pt x="79" y="240"/>
                  <a:pt x="86" y="238"/>
                </a:cubicBezTo>
                <a:cubicBezTo>
                  <a:pt x="84" y="238"/>
                  <a:pt x="84" y="238"/>
                  <a:pt x="84" y="238"/>
                </a:cubicBezTo>
                <a:cubicBezTo>
                  <a:pt x="88" y="237"/>
                  <a:pt x="95" y="233"/>
                  <a:pt x="94" y="234"/>
                </a:cubicBezTo>
                <a:cubicBezTo>
                  <a:pt x="96" y="233"/>
                  <a:pt x="103" y="231"/>
                  <a:pt x="102" y="230"/>
                </a:cubicBezTo>
                <a:cubicBezTo>
                  <a:pt x="113" y="226"/>
                  <a:pt x="130" y="218"/>
                  <a:pt x="137" y="217"/>
                </a:cubicBezTo>
                <a:cubicBezTo>
                  <a:pt x="139" y="216"/>
                  <a:pt x="143" y="214"/>
                  <a:pt x="142" y="214"/>
                </a:cubicBezTo>
                <a:cubicBezTo>
                  <a:pt x="139" y="215"/>
                  <a:pt x="139" y="216"/>
                  <a:pt x="137" y="216"/>
                </a:cubicBezTo>
                <a:cubicBezTo>
                  <a:pt x="139" y="216"/>
                  <a:pt x="139" y="215"/>
                  <a:pt x="139" y="215"/>
                </a:cubicBezTo>
                <a:cubicBezTo>
                  <a:pt x="143" y="214"/>
                  <a:pt x="146" y="213"/>
                  <a:pt x="143" y="215"/>
                </a:cubicBezTo>
                <a:cubicBezTo>
                  <a:pt x="151" y="212"/>
                  <a:pt x="150" y="210"/>
                  <a:pt x="161" y="206"/>
                </a:cubicBezTo>
                <a:cubicBezTo>
                  <a:pt x="160" y="207"/>
                  <a:pt x="161" y="207"/>
                  <a:pt x="164" y="205"/>
                </a:cubicBezTo>
                <a:cubicBezTo>
                  <a:pt x="170" y="202"/>
                  <a:pt x="170" y="202"/>
                  <a:pt x="170" y="202"/>
                </a:cubicBezTo>
                <a:cubicBezTo>
                  <a:pt x="176" y="200"/>
                  <a:pt x="174" y="202"/>
                  <a:pt x="174" y="202"/>
                </a:cubicBezTo>
                <a:cubicBezTo>
                  <a:pt x="178" y="201"/>
                  <a:pt x="182" y="199"/>
                  <a:pt x="184" y="198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91" y="196"/>
                  <a:pt x="193" y="19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2" y="196"/>
                  <a:pt x="196" y="194"/>
                  <a:pt x="198" y="193"/>
                </a:cubicBezTo>
                <a:cubicBezTo>
                  <a:pt x="197" y="193"/>
                  <a:pt x="193" y="194"/>
                  <a:pt x="191" y="195"/>
                </a:cubicBezTo>
                <a:cubicBezTo>
                  <a:pt x="192" y="194"/>
                  <a:pt x="195" y="193"/>
                  <a:pt x="198" y="192"/>
                </a:cubicBezTo>
                <a:cubicBezTo>
                  <a:pt x="197" y="193"/>
                  <a:pt x="204" y="190"/>
                  <a:pt x="206" y="189"/>
                </a:cubicBezTo>
                <a:cubicBezTo>
                  <a:pt x="210" y="188"/>
                  <a:pt x="210" y="187"/>
                  <a:pt x="211" y="187"/>
                </a:cubicBezTo>
                <a:cubicBezTo>
                  <a:pt x="211" y="187"/>
                  <a:pt x="216" y="185"/>
                  <a:pt x="214" y="186"/>
                </a:cubicBezTo>
                <a:cubicBezTo>
                  <a:pt x="213" y="187"/>
                  <a:pt x="211" y="187"/>
                  <a:pt x="209" y="188"/>
                </a:cubicBezTo>
                <a:cubicBezTo>
                  <a:pt x="212" y="187"/>
                  <a:pt x="212" y="188"/>
                  <a:pt x="216" y="186"/>
                </a:cubicBezTo>
                <a:cubicBezTo>
                  <a:pt x="219" y="184"/>
                  <a:pt x="215" y="185"/>
                  <a:pt x="221" y="183"/>
                </a:cubicBezTo>
                <a:cubicBezTo>
                  <a:pt x="220" y="184"/>
                  <a:pt x="219" y="184"/>
                  <a:pt x="218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4" y="182"/>
                  <a:pt x="224" y="182"/>
                  <a:pt x="224" y="182"/>
                </a:cubicBezTo>
                <a:cubicBezTo>
                  <a:pt x="225" y="182"/>
                  <a:pt x="225" y="182"/>
                  <a:pt x="225" y="182"/>
                </a:cubicBezTo>
                <a:cubicBezTo>
                  <a:pt x="227" y="181"/>
                  <a:pt x="234" y="179"/>
                  <a:pt x="235" y="178"/>
                </a:cubicBezTo>
                <a:cubicBezTo>
                  <a:pt x="238" y="176"/>
                  <a:pt x="242" y="176"/>
                  <a:pt x="245" y="175"/>
                </a:cubicBezTo>
                <a:cubicBezTo>
                  <a:pt x="244" y="175"/>
                  <a:pt x="244" y="175"/>
                  <a:pt x="244" y="175"/>
                </a:cubicBezTo>
                <a:cubicBezTo>
                  <a:pt x="248" y="174"/>
                  <a:pt x="253" y="172"/>
                  <a:pt x="256" y="171"/>
                </a:cubicBezTo>
                <a:cubicBezTo>
                  <a:pt x="255" y="171"/>
                  <a:pt x="255" y="171"/>
                  <a:pt x="255" y="171"/>
                </a:cubicBezTo>
                <a:cubicBezTo>
                  <a:pt x="257" y="171"/>
                  <a:pt x="262" y="169"/>
                  <a:pt x="264" y="168"/>
                </a:cubicBezTo>
                <a:cubicBezTo>
                  <a:pt x="270" y="167"/>
                  <a:pt x="267" y="170"/>
                  <a:pt x="272" y="168"/>
                </a:cubicBezTo>
                <a:cubicBezTo>
                  <a:pt x="277" y="166"/>
                  <a:pt x="281" y="166"/>
                  <a:pt x="279" y="165"/>
                </a:cubicBezTo>
                <a:cubicBezTo>
                  <a:pt x="288" y="166"/>
                  <a:pt x="299" y="165"/>
                  <a:pt x="308" y="166"/>
                </a:cubicBezTo>
                <a:cubicBezTo>
                  <a:pt x="309" y="166"/>
                  <a:pt x="308" y="165"/>
                  <a:pt x="311" y="165"/>
                </a:cubicBezTo>
                <a:cubicBezTo>
                  <a:pt x="325" y="165"/>
                  <a:pt x="341" y="165"/>
                  <a:pt x="352" y="167"/>
                </a:cubicBezTo>
                <a:cubicBezTo>
                  <a:pt x="348" y="167"/>
                  <a:pt x="351" y="168"/>
                  <a:pt x="351" y="168"/>
                </a:cubicBezTo>
                <a:cubicBezTo>
                  <a:pt x="355" y="168"/>
                  <a:pt x="355" y="169"/>
                  <a:pt x="357" y="168"/>
                </a:cubicBezTo>
                <a:cubicBezTo>
                  <a:pt x="356" y="167"/>
                  <a:pt x="357" y="167"/>
                  <a:pt x="353" y="167"/>
                </a:cubicBezTo>
                <a:cubicBezTo>
                  <a:pt x="361" y="167"/>
                  <a:pt x="374" y="169"/>
                  <a:pt x="378" y="170"/>
                </a:cubicBezTo>
                <a:cubicBezTo>
                  <a:pt x="376" y="169"/>
                  <a:pt x="378" y="169"/>
                  <a:pt x="379" y="169"/>
                </a:cubicBezTo>
                <a:cubicBezTo>
                  <a:pt x="379" y="170"/>
                  <a:pt x="385" y="171"/>
                  <a:pt x="389" y="171"/>
                </a:cubicBezTo>
                <a:cubicBezTo>
                  <a:pt x="390" y="171"/>
                  <a:pt x="390" y="171"/>
                  <a:pt x="390" y="171"/>
                </a:cubicBezTo>
                <a:cubicBezTo>
                  <a:pt x="393" y="171"/>
                  <a:pt x="393" y="171"/>
                  <a:pt x="393" y="171"/>
                </a:cubicBezTo>
                <a:cubicBezTo>
                  <a:pt x="395" y="172"/>
                  <a:pt x="395" y="171"/>
                  <a:pt x="400" y="172"/>
                </a:cubicBezTo>
                <a:cubicBezTo>
                  <a:pt x="400" y="172"/>
                  <a:pt x="400" y="172"/>
                  <a:pt x="401" y="172"/>
                </a:cubicBezTo>
                <a:cubicBezTo>
                  <a:pt x="406" y="173"/>
                  <a:pt x="413" y="173"/>
                  <a:pt x="418" y="174"/>
                </a:cubicBezTo>
                <a:cubicBezTo>
                  <a:pt x="422" y="175"/>
                  <a:pt x="422" y="175"/>
                  <a:pt x="422" y="175"/>
                </a:cubicBezTo>
                <a:cubicBezTo>
                  <a:pt x="424" y="175"/>
                  <a:pt x="428" y="175"/>
                  <a:pt x="424" y="175"/>
                </a:cubicBezTo>
                <a:cubicBezTo>
                  <a:pt x="433" y="176"/>
                  <a:pt x="438" y="177"/>
                  <a:pt x="441" y="178"/>
                </a:cubicBezTo>
                <a:cubicBezTo>
                  <a:pt x="449" y="177"/>
                  <a:pt x="458" y="178"/>
                  <a:pt x="467" y="178"/>
                </a:cubicBezTo>
                <a:cubicBezTo>
                  <a:pt x="476" y="177"/>
                  <a:pt x="486" y="175"/>
                  <a:pt x="495" y="174"/>
                </a:cubicBezTo>
                <a:cubicBezTo>
                  <a:pt x="495" y="175"/>
                  <a:pt x="495" y="175"/>
                  <a:pt x="495" y="175"/>
                </a:cubicBezTo>
                <a:cubicBezTo>
                  <a:pt x="499" y="174"/>
                  <a:pt x="497" y="174"/>
                  <a:pt x="500" y="173"/>
                </a:cubicBezTo>
                <a:cubicBezTo>
                  <a:pt x="499" y="174"/>
                  <a:pt x="504" y="174"/>
                  <a:pt x="500" y="175"/>
                </a:cubicBezTo>
                <a:cubicBezTo>
                  <a:pt x="507" y="174"/>
                  <a:pt x="509" y="173"/>
                  <a:pt x="513" y="172"/>
                </a:cubicBezTo>
                <a:cubicBezTo>
                  <a:pt x="514" y="171"/>
                  <a:pt x="510" y="173"/>
                  <a:pt x="510" y="172"/>
                </a:cubicBezTo>
                <a:cubicBezTo>
                  <a:pt x="511" y="172"/>
                  <a:pt x="520" y="171"/>
                  <a:pt x="520" y="170"/>
                </a:cubicBezTo>
                <a:cubicBezTo>
                  <a:pt x="522" y="169"/>
                  <a:pt x="521" y="170"/>
                  <a:pt x="520" y="171"/>
                </a:cubicBezTo>
                <a:cubicBezTo>
                  <a:pt x="524" y="170"/>
                  <a:pt x="524" y="170"/>
                  <a:pt x="524" y="170"/>
                </a:cubicBezTo>
                <a:cubicBezTo>
                  <a:pt x="529" y="169"/>
                  <a:pt x="513" y="173"/>
                  <a:pt x="519" y="173"/>
                </a:cubicBezTo>
                <a:cubicBezTo>
                  <a:pt x="522" y="172"/>
                  <a:pt x="522" y="172"/>
                  <a:pt x="522" y="172"/>
                </a:cubicBezTo>
                <a:cubicBezTo>
                  <a:pt x="526" y="172"/>
                  <a:pt x="513" y="175"/>
                  <a:pt x="522" y="174"/>
                </a:cubicBezTo>
                <a:cubicBezTo>
                  <a:pt x="526" y="172"/>
                  <a:pt x="529" y="171"/>
                  <a:pt x="526" y="171"/>
                </a:cubicBezTo>
                <a:cubicBezTo>
                  <a:pt x="534" y="169"/>
                  <a:pt x="529" y="169"/>
                  <a:pt x="537" y="166"/>
                </a:cubicBezTo>
                <a:cubicBezTo>
                  <a:pt x="539" y="165"/>
                  <a:pt x="531" y="168"/>
                  <a:pt x="533" y="168"/>
                </a:cubicBezTo>
                <a:cubicBezTo>
                  <a:pt x="537" y="168"/>
                  <a:pt x="540" y="165"/>
                  <a:pt x="543" y="163"/>
                </a:cubicBezTo>
                <a:cubicBezTo>
                  <a:pt x="540" y="165"/>
                  <a:pt x="542" y="162"/>
                  <a:pt x="544" y="161"/>
                </a:cubicBezTo>
                <a:cubicBezTo>
                  <a:pt x="549" y="158"/>
                  <a:pt x="542" y="163"/>
                  <a:pt x="548" y="159"/>
                </a:cubicBezTo>
                <a:cubicBezTo>
                  <a:pt x="549" y="158"/>
                  <a:pt x="554" y="155"/>
                  <a:pt x="549" y="157"/>
                </a:cubicBezTo>
                <a:cubicBezTo>
                  <a:pt x="550" y="155"/>
                  <a:pt x="555" y="154"/>
                  <a:pt x="557" y="151"/>
                </a:cubicBezTo>
                <a:cubicBezTo>
                  <a:pt x="560" y="150"/>
                  <a:pt x="553" y="156"/>
                  <a:pt x="559" y="152"/>
                </a:cubicBezTo>
                <a:cubicBezTo>
                  <a:pt x="558" y="152"/>
                  <a:pt x="566" y="146"/>
                  <a:pt x="562" y="148"/>
                </a:cubicBezTo>
                <a:cubicBezTo>
                  <a:pt x="564" y="146"/>
                  <a:pt x="565" y="147"/>
                  <a:pt x="564" y="148"/>
                </a:cubicBezTo>
                <a:cubicBezTo>
                  <a:pt x="567" y="146"/>
                  <a:pt x="571" y="141"/>
                  <a:pt x="573" y="141"/>
                </a:cubicBezTo>
                <a:cubicBezTo>
                  <a:pt x="574" y="140"/>
                  <a:pt x="574" y="140"/>
                  <a:pt x="574" y="140"/>
                </a:cubicBezTo>
                <a:cubicBezTo>
                  <a:pt x="578" y="138"/>
                  <a:pt x="578" y="138"/>
                  <a:pt x="578" y="138"/>
                </a:cubicBezTo>
                <a:cubicBezTo>
                  <a:pt x="580" y="136"/>
                  <a:pt x="584" y="133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5" y="131"/>
                  <a:pt x="585" y="131"/>
                  <a:pt x="585" y="131"/>
                </a:cubicBezTo>
                <a:cubicBezTo>
                  <a:pt x="585" y="131"/>
                  <a:pt x="585" y="131"/>
                  <a:pt x="586" y="131"/>
                </a:cubicBezTo>
                <a:cubicBezTo>
                  <a:pt x="586" y="129"/>
                  <a:pt x="586" y="126"/>
                  <a:pt x="587" y="125"/>
                </a:cubicBezTo>
                <a:cubicBezTo>
                  <a:pt x="587" y="124"/>
                  <a:pt x="587" y="124"/>
                  <a:pt x="587" y="124"/>
                </a:cubicBezTo>
                <a:cubicBezTo>
                  <a:pt x="587" y="123"/>
                  <a:pt x="588" y="119"/>
                  <a:pt x="588" y="118"/>
                </a:cubicBezTo>
                <a:cubicBezTo>
                  <a:pt x="588" y="119"/>
                  <a:pt x="588" y="118"/>
                  <a:pt x="589" y="117"/>
                </a:cubicBezTo>
                <a:cubicBezTo>
                  <a:pt x="588" y="115"/>
                  <a:pt x="588" y="115"/>
                  <a:pt x="588" y="115"/>
                </a:cubicBezTo>
                <a:cubicBezTo>
                  <a:pt x="589" y="108"/>
                  <a:pt x="590" y="113"/>
                  <a:pt x="590" y="108"/>
                </a:cubicBezTo>
                <a:cubicBezTo>
                  <a:pt x="590" y="109"/>
                  <a:pt x="590" y="110"/>
                  <a:pt x="590" y="112"/>
                </a:cubicBezTo>
                <a:cubicBezTo>
                  <a:pt x="590" y="111"/>
                  <a:pt x="591" y="109"/>
                  <a:pt x="590" y="106"/>
                </a:cubicBezTo>
                <a:cubicBezTo>
                  <a:pt x="588" y="102"/>
                  <a:pt x="588" y="102"/>
                  <a:pt x="588" y="102"/>
                </a:cubicBezTo>
                <a:cubicBezTo>
                  <a:pt x="587" y="99"/>
                  <a:pt x="588" y="100"/>
                  <a:pt x="587" y="98"/>
                </a:cubicBezTo>
                <a:cubicBezTo>
                  <a:pt x="588" y="101"/>
                  <a:pt x="588" y="101"/>
                  <a:pt x="588" y="101"/>
                </a:cubicBezTo>
                <a:cubicBezTo>
                  <a:pt x="589" y="102"/>
                  <a:pt x="588" y="98"/>
                  <a:pt x="587" y="93"/>
                </a:cubicBezTo>
                <a:cubicBezTo>
                  <a:pt x="586" y="89"/>
                  <a:pt x="584" y="85"/>
                  <a:pt x="585" y="90"/>
                </a:cubicBezTo>
                <a:cubicBezTo>
                  <a:pt x="584" y="87"/>
                  <a:pt x="583" y="84"/>
                  <a:pt x="584" y="85"/>
                </a:cubicBezTo>
                <a:cubicBezTo>
                  <a:pt x="583" y="80"/>
                  <a:pt x="584" y="85"/>
                  <a:pt x="583" y="83"/>
                </a:cubicBezTo>
                <a:cubicBezTo>
                  <a:pt x="583" y="83"/>
                  <a:pt x="583" y="83"/>
                  <a:pt x="583" y="83"/>
                </a:cubicBezTo>
                <a:cubicBezTo>
                  <a:pt x="582" y="82"/>
                  <a:pt x="582" y="82"/>
                  <a:pt x="582" y="82"/>
                </a:cubicBezTo>
                <a:cubicBezTo>
                  <a:pt x="582" y="80"/>
                  <a:pt x="580" y="74"/>
                  <a:pt x="578" y="71"/>
                </a:cubicBezTo>
                <a:cubicBezTo>
                  <a:pt x="581" y="75"/>
                  <a:pt x="581" y="75"/>
                  <a:pt x="581" y="75"/>
                </a:cubicBezTo>
                <a:cubicBezTo>
                  <a:pt x="580" y="72"/>
                  <a:pt x="580" y="72"/>
                  <a:pt x="580" y="72"/>
                </a:cubicBezTo>
                <a:cubicBezTo>
                  <a:pt x="582" y="75"/>
                  <a:pt x="579" y="69"/>
                  <a:pt x="581" y="71"/>
                </a:cubicBezTo>
                <a:cubicBezTo>
                  <a:pt x="580" y="69"/>
                  <a:pt x="578" y="67"/>
                  <a:pt x="577" y="65"/>
                </a:cubicBezTo>
                <a:cubicBezTo>
                  <a:pt x="579" y="69"/>
                  <a:pt x="575" y="65"/>
                  <a:pt x="573" y="63"/>
                </a:cubicBezTo>
                <a:cubicBezTo>
                  <a:pt x="572" y="62"/>
                  <a:pt x="571" y="60"/>
                  <a:pt x="572" y="59"/>
                </a:cubicBezTo>
                <a:cubicBezTo>
                  <a:pt x="573" y="59"/>
                  <a:pt x="573" y="59"/>
                  <a:pt x="573" y="59"/>
                </a:cubicBezTo>
                <a:cubicBezTo>
                  <a:pt x="573" y="58"/>
                  <a:pt x="573" y="58"/>
                  <a:pt x="573" y="58"/>
                </a:cubicBezTo>
                <a:cubicBezTo>
                  <a:pt x="576" y="56"/>
                  <a:pt x="579" y="56"/>
                  <a:pt x="577" y="56"/>
                </a:cubicBezTo>
                <a:cubicBezTo>
                  <a:pt x="583" y="56"/>
                  <a:pt x="583" y="58"/>
                  <a:pt x="585" y="59"/>
                </a:cubicBezTo>
                <a:cubicBezTo>
                  <a:pt x="586" y="60"/>
                  <a:pt x="586" y="61"/>
                  <a:pt x="586" y="62"/>
                </a:cubicBezTo>
                <a:cubicBezTo>
                  <a:pt x="587" y="63"/>
                  <a:pt x="588" y="65"/>
                  <a:pt x="592" y="69"/>
                </a:cubicBezTo>
                <a:cubicBezTo>
                  <a:pt x="592" y="68"/>
                  <a:pt x="593" y="69"/>
                  <a:pt x="593" y="68"/>
                </a:cubicBezTo>
                <a:cubicBezTo>
                  <a:pt x="594" y="71"/>
                  <a:pt x="595" y="70"/>
                  <a:pt x="597" y="75"/>
                </a:cubicBezTo>
                <a:cubicBezTo>
                  <a:pt x="597" y="74"/>
                  <a:pt x="598" y="74"/>
                  <a:pt x="598" y="72"/>
                </a:cubicBezTo>
                <a:cubicBezTo>
                  <a:pt x="598" y="73"/>
                  <a:pt x="598" y="73"/>
                  <a:pt x="598" y="73"/>
                </a:cubicBezTo>
                <a:cubicBezTo>
                  <a:pt x="600" y="66"/>
                  <a:pt x="598" y="71"/>
                  <a:pt x="600" y="63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62"/>
                  <a:pt x="599" y="71"/>
                  <a:pt x="600" y="70"/>
                </a:cubicBezTo>
                <a:cubicBezTo>
                  <a:pt x="601" y="65"/>
                  <a:pt x="601" y="63"/>
                  <a:pt x="601" y="59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57"/>
                  <a:pt x="604" y="55"/>
                  <a:pt x="606" y="55"/>
                </a:cubicBezTo>
                <a:cubicBezTo>
                  <a:pt x="607" y="56"/>
                  <a:pt x="608" y="56"/>
                  <a:pt x="609" y="57"/>
                </a:cubicBezTo>
                <a:cubicBezTo>
                  <a:pt x="609" y="58"/>
                  <a:pt x="609" y="59"/>
                  <a:pt x="609" y="59"/>
                </a:cubicBezTo>
                <a:cubicBezTo>
                  <a:pt x="609" y="58"/>
                  <a:pt x="609" y="58"/>
                  <a:pt x="609" y="58"/>
                </a:cubicBezTo>
                <a:cubicBezTo>
                  <a:pt x="609" y="57"/>
                  <a:pt x="609" y="57"/>
                  <a:pt x="609" y="57"/>
                </a:cubicBezTo>
                <a:cubicBezTo>
                  <a:pt x="608" y="56"/>
                  <a:pt x="605" y="55"/>
                  <a:pt x="603" y="56"/>
                </a:cubicBezTo>
                <a:cubicBezTo>
                  <a:pt x="602" y="57"/>
                  <a:pt x="602" y="58"/>
                  <a:pt x="602" y="59"/>
                </a:cubicBezTo>
                <a:cubicBezTo>
                  <a:pt x="601" y="62"/>
                  <a:pt x="601" y="62"/>
                  <a:pt x="601" y="62"/>
                </a:cubicBezTo>
                <a:cubicBezTo>
                  <a:pt x="602" y="61"/>
                  <a:pt x="602" y="60"/>
                  <a:pt x="602" y="59"/>
                </a:cubicBezTo>
                <a:cubicBezTo>
                  <a:pt x="603" y="58"/>
                  <a:pt x="603" y="58"/>
                  <a:pt x="603" y="58"/>
                </a:cubicBezTo>
                <a:cubicBezTo>
                  <a:pt x="603" y="56"/>
                  <a:pt x="605" y="55"/>
                  <a:pt x="606" y="56"/>
                </a:cubicBezTo>
                <a:cubicBezTo>
                  <a:pt x="607" y="56"/>
                  <a:pt x="608" y="57"/>
                  <a:pt x="608" y="58"/>
                </a:cubicBezTo>
                <a:cubicBezTo>
                  <a:pt x="609" y="60"/>
                  <a:pt x="610" y="63"/>
                  <a:pt x="611" y="68"/>
                </a:cubicBezTo>
                <a:cubicBezTo>
                  <a:pt x="611" y="73"/>
                  <a:pt x="611" y="69"/>
                  <a:pt x="612" y="70"/>
                </a:cubicBezTo>
                <a:cubicBezTo>
                  <a:pt x="612" y="75"/>
                  <a:pt x="611" y="79"/>
                  <a:pt x="609" y="81"/>
                </a:cubicBezTo>
                <a:cubicBezTo>
                  <a:pt x="608" y="84"/>
                  <a:pt x="606" y="86"/>
                  <a:pt x="604" y="88"/>
                </a:cubicBezTo>
                <a:cubicBezTo>
                  <a:pt x="604" y="88"/>
                  <a:pt x="601" y="90"/>
                  <a:pt x="599" y="91"/>
                </a:cubicBezTo>
                <a:cubicBezTo>
                  <a:pt x="601" y="100"/>
                  <a:pt x="602" y="109"/>
                  <a:pt x="600" y="118"/>
                </a:cubicBezTo>
                <a:cubicBezTo>
                  <a:pt x="602" y="113"/>
                  <a:pt x="600" y="124"/>
                  <a:pt x="600" y="125"/>
                </a:cubicBezTo>
                <a:cubicBezTo>
                  <a:pt x="600" y="125"/>
                  <a:pt x="599" y="126"/>
                  <a:pt x="599" y="125"/>
                </a:cubicBezTo>
                <a:cubicBezTo>
                  <a:pt x="599" y="130"/>
                  <a:pt x="598" y="127"/>
                  <a:pt x="598" y="129"/>
                </a:cubicBezTo>
                <a:cubicBezTo>
                  <a:pt x="599" y="128"/>
                  <a:pt x="600" y="127"/>
                  <a:pt x="601" y="126"/>
                </a:cubicBezTo>
                <a:cubicBezTo>
                  <a:pt x="600" y="127"/>
                  <a:pt x="600" y="128"/>
                  <a:pt x="601" y="129"/>
                </a:cubicBezTo>
                <a:cubicBezTo>
                  <a:pt x="601" y="128"/>
                  <a:pt x="601" y="127"/>
                  <a:pt x="601" y="126"/>
                </a:cubicBezTo>
                <a:cubicBezTo>
                  <a:pt x="604" y="123"/>
                  <a:pt x="608" y="120"/>
                  <a:pt x="612" y="117"/>
                </a:cubicBezTo>
                <a:cubicBezTo>
                  <a:pt x="620" y="112"/>
                  <a:pt x="633" y="109"/>
                  <a:pt x="641" y="108"/>
                </a:cubicBezTo>
                <a:cubicBezTo>
                  <a:pt x="646" y="108"/>
                  <a:pt x="643" y="109"/>
                  <a:pt x="647" y="109"/>
                </a:cubicBezTo>
                <a:cubicBezTo>
                  <a:pt x="653" y="110"/>
                  <a:pt x="643" y="108"/>
                  <a:pt x="651" y="109"/>
                </a:cubicBezTo>
                <a:cubicBezTo>
                  <a:pt x="651" y="109"/>
                  <a:pt x="651" y="109"/>
                  <a:pt x="651" y="109"/>
                </a:cubicBezTo>
                <a:cubicBezTo>
                  <a:pt x="653" y="109"/>
                  <a:pt x="665" y="112"/>
                  <a:pt x="667" y="112"/>
                </a:cubicBezTo>
                <a:cubicBezTo>
                  <a:pt x="665" y="112"/>
                  <a:pt x="665" y="112"/>
                  <a:pt x="665" y="112"/>
                </a:cubicBezTo>
                <a:cubicBezTo>
                  <a:pt x="666" y="113"/>
                  <a:pt x="668" y="113"/>
                  <a:pt x="669" y="114"/>
                </a:cubicBezTo>
                <a:cubicBezTo>
                  <a:pt x="669" y="114"/>
                  <a:pt x="670" y="115"/>
                  <a:pt x="668" y="114"/>
                </a:cubicBezTo>
                <a:cubicBezTo>
                  <a:pt x="668" y="114"/>
                  <a:pt x="668" y="114"/>
                  <a:pt x="668" y="114"/>
                </a:cubicBezTo>
                <a:cubicBezTo>
                  <a:pt x="670" y="114"/>
                  <a:pt x="671" y="115"/>
                  <a:pt x="672" y="115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640" y="232"/>
                </a:move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lose/>
                <a:moveTo>
                  <a:pt x="22" y="336"/>
                </a:moveTo>
                <a:cubicBezTo>
                  <a:pt x="21" y="336"/>
                  <a:pt x="21" y="336"/>
                  <a:pt x="20" y="336"/>
                </a:cubicBezTo>
                <a:cubicBezTo>
                  <a:pt x="21" y="336"/>
                  <a:pt x="21" y="336"/>
                  <a:pt x="22" y="336"/>
                </a:cubicBezTo>
                <a:close/>
                <a:moveTo>
                  <a:pt x="586" y="131"/>
                </a:moveTo>
                <a:cubicBezTo>
                  <a:pt x="586" y="130"/>
                  <a:pt x="587" y="130"/>
                  <a:pt x="587" y="130"/>
                </a:cubicBezTo>
                <a:cubicBezTo>
                  <a:pt x="587" y="127"/>
                  <a:pt x="588" y="124"/>
                  <a:pt x="587" y="126"/>
                </a:cubicBezTo>
                <a:cubicBezTo>
                  <a:pt x="586" y="128"/>
                  <a:pt x="586" y="130"/>
                  <a:pt x="586" y="131"/>
                </a:cubicBezTo>
                <a:close/>
                <a:moveTo>
                  <a:pt x="586" y="132"/>
                </a:move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2"/>
                  <a:pt x="586" y="132"/>
                  <a:pt x="586" y="132"/>
                </a:cubicBezTo>
                <a:cubicBezTo>
                  <a:pt x="586" y="132"/>
                  <a:pt x="586" y="132"/>
                  <a:pt x="586" y="132"/>
                </a:cubicBezTo>
                <a:close/>
                <a:moveTo>
                  <a:pt x="597" y="77"/>
                </a:moveTo>
                <a:cubicBezTo>
                  <a:pt x="597" y="77"/>
                  <a:pt x="597" y="77"/>
                  <a:pt x="598" y="76"/>
                </a:cubicBezTo>
                <a:cubicBezTo>
                  <a:pt x="597" y="76"/>
                  <a:pt x="597" y="76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6" y="74"/>
                  <a:pt x="597" y="76"/>
                  <a:pt x="597" y="77"/>
                </a:cubicBezTo>
                <a:close/>
                <a:moveTo>
                  <a:pt x="594" y="76"/>
                </a:moveTo>
                <a:cubicBezTo>
                  <a:pt x="595" y="76"/>
                  <a:pt x="595" y="77"/>
                  <a:pt x="595" y="77"/>
                </a:cubicBezTo>
                <a:cubicBezTo>
                  <a:pt x="595" y="78"/>
                  <a:pt x="596" y="77"/>
                  <a:pt x="596" y="77"/>
                </a:cubicBezTo>
                <a:cubicBezTo>
                  <a:pt x="596" y="77"/>
                  <a:pt x="596" y="76"/>
                  <a:pt x="595" y="75"/>
                </a:cubicBezTo>
                <a:cubicBezTo>
                  <a:pt x="596" y="75"/>
                  <a:pt x="593" y="71"/>
                  <a:pt x="592" y="70"/>
                </a:cubicBezTo>
                <a:cubicBezTo>
                  <a:pt x="593" y="72"/>
                  <a:pt x="591" y="70"/>
                  <a:pt x="594" y="76"/>
                </a:cubicBezTo>
                <a:close/>
                <a:moveTo>
                  <a:pt x="597" y="80"/>
                </a:move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7" y="78"/>
                  <a:pt x="597" y="78"/>
                </a:cubicBezTo>
                <a:cubicBezTo>
                  <a:pt x="596" y="78"/>
                  <a:pt x="596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6" y="78"/>
                  <a:pt x="596" y="79"/>
                </a:cubicBezTo>
                <a:cubicBezTo>
                  <a:pt x="596" y="79"/>
                  <a:pt x="596" y="78"/>
                  <a:pt x="596" y="78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lose/>
                <a:moveTo>
                  <a:pt x="599" y="73"/>
                </a:moveTo>
                <a:cubicBezTo>
                  <a:pt x="598" y="75"/>
                  <a:pt x="598" y="76"/>
                  <a:pt x="597" y="75"/>
                </a:cubicBezTo>
                <a:cubicBezTo>
                  <a:pt x="597" y="76"/>
                  <a:pt x="597" y="76"/>
                  <a:pt x="598" y="76"/>
                </a:cubicBezTo>
                <a:cubicBezTo>
                  <a:pt x="598" y="76"/>
                  <a:pt x="598" y="76"/>
                  <a:pt x="598" y="76"/>
                </a:cubicBezTo>
                <a:cubicBezTo>
                  <a:pt x="599" y="75"/>
                  <a:pt x="599" y="74"/>
                  <a:pt x="599" y="73"/>
                </a:cubicBezTo>
                <a:close/>
                <a:moveTo>
                  <a:pt x="599" y="90"/>
                </a:moveTo>
                <a:cubicBezTo>
                  <a:pt x="599" y="91"/>
                  <a:pt x="599" y="91"/>
                  <a:pt x="599" y="90"/>
                </a:cubicBezTo>
                <a:cubicBezTo>
                  <a:pt x="599" y="90"/>
                  <a:pt x="599" y="90"/>
                  <a:pt x="598" y="90"/>
                </a:cubicBezTo>
                <a:cubicBezTo>
                  <a:pt x="599" y="90"/>
                  <a:pt x="599" y="91"/>
                  <a:pt x="599" y="91"/>
                </a:cubicBezTo>
                <a:cubicBezTo>
                  <a:pt x="599" y="91"/>
                  <a:pt x="599" y="91"/>
                  <a:pt x="600" y="90"/>
                </a:cubicBezTo>
                <a:cubicBezTo>
                  <a:pt x="601" y="90"/>
                  <a:pt x="605" y="87"/>
                  <a:pt x="608" y="83"/>
                </a:cubicBezTo>
                <a:cubicBezTo>
                  <a:pt x="611" y="79"/>
                  <a:pt x="612" y="74"/>
                  <a:pt x="611" y="72"/>
                </a:cubicBezTo>
                <a:cubicBezTo>
                  <a:pt x="610" y="74"/>
                  <a:pt x="611" y="72"/>
                  <a:pt x="611" y="69"/>
                </a:cubicBezTo>
                <a:cubicBezTo>
                  <a:pt x="611" y="66"/>
                  <a:pt x="610" y="63"/>
                  <a:pt x="609" y="62"/>
                </a:cubicBezTo>
                <a:cubicBezTo>
                  <a:pt x="611" y="70"/>
                  <a:pt x="609" y="70"/>
                  <a:pt x="609" y="71"/>
                </a:cubicBezTo>
                <a:cubicBezTo>
                  <a:pt x="609" y="73"/>
                  <a:pt x="608" y="75"/>
                  <a:pt x="608" y="76"/>
                </a:cubicBezTo>
                <a:cubicBezTo>
                  <a:pt x="609" y="77"/>
                  <a:pt x="609" y="75"/>
                  <a:pt x="610" y="75"/>
                </a:cubicBezTo>
                <a:cubicBezTo>
                  <a:pt x="608" y="82"/>
                  <a:pt x="603" y="87"/>
                  <a:pt x="599" y="90"/>
                </a:cubicBezTo>
                <a:close/>
                <a:moveTo>
                  <a:pt x="598" y="88"/>
                </a:moveTo>
                <a:cubicBezTo>
                  <a:pt x="598" y="88"/>
                  <a:pt x="598" y="89"/>
                  <a:pt x="598" y="89"/>
                </a:cubicBezTo>
                <a:cubicBezTo>
                  <a:pt x="598" y="89"/>
                  <a:pt x="598" y="89"/>
                  <a:pt x="598" y="89"/>
                </a:cubicBezTo>
                <a:cubicBezTo>
                  <a:pt x="598" y="89"/>
                  <a:pt x="598" y="88"/>
                  <a:pt x="598" y="88"/>
                </a:cubicBezTo>
                <a:close/>
                <a:moveTo>
                  <a:pt x="587" y="131"/>
                </a:moveTo>
                <a:cubicBezTo>
                  <a:pt x="587" y="130"/>
                  <a:pt x="587" y="130"/>
                  <a:pt x="587" y="130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7" y="131"/>
                  <a:pt x="587" y="131"/>
                </a:cubicBezTo>
                <a:close/>
                <a:moveTo>
                  <a:pt x="600" y="124"/>
                </a:moveTo>
                <a:cubicBezTo>
                  <a:pt x="600" y="124"/>
                  <a:pt x="600" y="124"/>
                  <a:pt x="600" y="125"/>
                </a:cubicBezTo>
                <a:cubicBezTo>
                  <a:pt x="600" y="125"/>
                  <a:pt x="600" y="125"/>
                  <a:pt x="600" y="124"/>
                </a:cubicBezTo>
                <a:close/>
                <a:moveTo>
                  <a:pt x="601" y="125"/>
                </a:moveTo>
                <a:cubicBezTo>
                  <a:pt x="601" y="123"/>
                  <a:pt x="602" y="122"/>
                  <a:pt x="602" y="119"/>
                </a:cubicBezTo>
                <a:cubicBezTo>
                  <a:pt x="602" y="118"/>
                  <a:pt x="602" y="121"/>
                  <a:pt x="603" y="118"/>
                </a:cubicBezTo>
                <a:cubicBezTo>
                  <a:pt x="603" y="116"/>
                  <a:pt x="603" y="117"/>
                  <a:pt x="602" y="118"/>
                </a:cubicBezTo>
                <a:cubicBezTo>
                  <a:pt x="602" y="119"/>
                  <a:pt x="601" y="122"/>
                  <a:pt x="600" y="124"/>
                </a:cubicBezTo>
                <a:cubicBezTo>
                  <a:pt x="600" y="124"/>
                  <a:pt x="600" y="124"/>
                  <a:pt x="600" y="124"/>
                </a:cubicBezTo>
                <a:cubicBezTo>
                  <a:pt x="601" y="124"/>
                  <a:pt x="601" y="124"/>
                  <a:pt x="601" y="125"/>
                </a:cubicBezTo>
                <a:close/>
                <a:moveTo>
                  <a:pt x="627" y="122"/>
                </a:moveTo>
                <a:cubicBezTo>
                  <a:pt x="631" y="120"/>
                  <a:pt x="626" y="122"/>
                  <a:pt x="624" y="122"/>
                </a:cubicBezTo>
                <a:cubicBezTo>
                  <a:pt x="624" y="123"/>
                  <a:pt x="627" y="122"/>
                  <a:pt x="627" y="122"/>
                </a:cubicBezTo>
                <a:close/>
                <a:moveTo>
                  <a:pt x="595" y="129"/>
                </a:move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lose/>
                <a:moveTo>
                  <a:pt x="601" y="96"/>
                </a:moveTo>
                <a:cubicBezTo>
                  <a:pt x="602" y="100"/>
                  <a:pt x="603" y="104"/>
                  <a:pt x="603" y="108"/>
                </a:cubicBezTo>
                <a:cubicBezTo>
                  <a:pt x="603" y="104"/>
                  <a:pt x="601" y="96"/>
                  <a:pt x="601" y="96"/>
                </a:cubicBezTo>
                <a:close/>
                <a:moveTo>
                  <a:pt x="613" y="72"/>
                </a:moveTo>
                <a:cubicBezTo>
                  <a:pt x="613" y="68"/>
                  <a:pt x="613" y="67"/>
                  <a:pt x="613" y="70"/>
                </a:cubicBezTo>
                <a:cubicBezTo>
                  <a:pt x="613" y="71"/>
                  <a:pt x="613" y="72"/>
                  <a:pt x="613" y="72"/>
                </a:cubicBezTo>
                <a:close/>
                <a:moveTo>
                  <a:pt x="611" y="62"/>
                </a:moveTo>
                <a:cubicBezTo>
                  <a:pt x="612" y="67"/>
                  <a:pt x="612" y="67"/>
                  <a:pt x="612" y="67"/>
                </a:cubicBezTo>
                <a:cubicBezTo>
                  <a:pt x="612" y="68"/>
                  <a:pt x="611" y="62"/>
                  <a:pt x="611" y="62"/>
                </a:cubicBezTo>
                <a:close/>
                <a:moveTo>
                  <a:pt x="573" y="66"/>
                </a:moveTo>
                <a:cubicBezTo>
                  <a:pt x="572" y="65"/>
                  <a:pt x="576" y="69"/>
                  <a:pt x="577" y="71"/>
                </a:cubicBezTo>
                <a:cubicBezTo>
                  <a:pt x="576" y="70"/>
                  <a:pt x="574" y="67"/>
                  <a:pt x="573" y="66"/>
                </a:cubicBezTo>
                <a:close/>
                <a:moveTo>
                  <a:pt x="587" y="95"/>
                </a:moveTo>
                <a:cubicBezTo>
                  <a:pt x="587" y="94"/>
                  <a:pt x="587" y="94"/>
                  <a:pt x="586" y="93"/>
                </a:cubicBezTo>
                <a:cubicBezTo>
                  <a:pt x="586" y="94"/>
                  <a:pt x="586" y="94"/>
                  <a:pt x="586" y="94"/>
                </a:cubicBezTo>
                <a:cubicBezTo>
                  <a:pt x="587" y="95"/>
                  <a:pt x="587" y="97"/>
                  <a:pt x="587" y="95"/>
                </a:cubicBezTo>
                <a:close/>
                <a:moveTo>
                  <a:pt x="82" y="239"/>
                </a:moveTo>
                <a:cubicBezTo>
                  <a:pt x="79" y="240"/>
                  <a:pt x="79" y="240"/>
                  <a:pt x="79" y="240"/>
                </a:cubicBezTo>
                <a:cubicBezTo>
                  <a:pt x="82" y="239"/>
                  <a:pt x="82" y="239"/>
                  <a:pt x="82" y="239"/>
                </a:cubicBezTo>
                <a:close/>
                <a:moveTo>
                  <a:pt x="116" y="301"/>
                </a:moveTo>
                <a:cubicBezTo>
                  <a:pt x="120" y="299"/>
                  <a:pt x="116" y="301"/>
                  <a:pt x="119" y="300"/>
                </a:cubicBezTo>
                <a:cubicBezTo>
                  <a:pt x="118" y="300"/>
                  <a:pt x="119" y="299"/>
                  <a:pt x="116" y="301"/>
                </a:cubicBezTo>
                <a:close/>
                <a:moveTo>
                  <a:pt x="238" y="243"/>
                </a:moveTo>
                <a:cubicBezTo>
                  <a:pt x="239" y="242"/>
                  <a:pt x="239" y="242"/>
                  <a:pt x="239" y="242"/>
                </a:cubicBezTo>
                <a:cubicBezTo>
                  <a:pt x="238" y="242"/>
                  <a:pt x="238" y="242"/>
                  <a:pt x="238" y="242"/>
                </a:cubicBezTo>
                <a:lnTo>
                  <a:pt x="238" y="24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79" name="Полилиния 285"/>
          <p:cNvSpPr>
            <a:spLocks/>
          </p:cNvSpPr>
          <p:nvPr/>
        </p:nvSpPr>
        <p:spPr bwMode="auto">
          <a:xfrm>
            <a:off x="10279404" y="28048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0" name="Полилиния 286"/>
          <p:cNvSpPr>
            <a:spLocks/>
          </p:cNvSpPr>
          <p:nvPr/>
        </p:nvSpPr>
        <p:spPr bwMode="auto">
          <a:xfrm>
            <a:off x="10283142" y="2804878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1" name="Полилиния 287"/>
          <p:cNvSpPr>
            <a:spLocks/>
          </p:cNvSpPr>
          <p:nvPr/>
        </p:nvSpPr>
        <p:spPr bwMode="auto">
          <a:xfrm>
            <a:off x="10259471" y="270147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2" name="Полилиния 288"/>
          <p:cNvSpPr>
            <a:spLocks/>
          </p:cNvSpPr>
          <p:nvPr/>
        </p:nvSpPr>
        <p:spPr bwMode="auto">
          <a:xfrm>
            <a:off x="10279404" y="2796157"/>
            <a:ext cx="6229" cy="8721"/>
          </a:xfrm>
          <a:custGeom>
            <a:avLst/>
            <a:gdLst>
              <a:gd name="T0" fmla="*/ 1 w 2"/>
              <a:gd name="T1" fmla="*/ 3 h 3"/>
              <a:gd name="T2" fmla="*/ 1 w 2"/>
              <a:gd name="T3" fmla="*/ 1 h 3"/>
              <a:gd name="T4" fmla="*/ 1 w 2"/>
              <a:gd name="T5" fmla="*/ 0 h 3"/>
              <a:gd name="T6" fmla="*/ 0 w 2"/>
              <a:gd name="T7" fmla="*/ 3 h 3"/>
              <a:gd name="T8" fmla="*/ 0 w 2"/>
              <a:gd name="T9" fmla="*/ 3 h 3"/>
              <a:gd name="T10" fmla="*/ 1 w 2"/>
              <a:gd name="T11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1" y="2"/>
                  <a:pt x="1" y="1"/>
                </a:cubicBezTo>
                <a:cubicBezTo>
                  <a:pt x="1" y="0"/>
                  <a:pt x="2" y="1"/>
                  <a:pt x="1" y="0"/>
                </a:cubicBezTo>
                <a:cubicBezTo>
                  <a:pt x="0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3" name="Полилиния 289"/>
          <p:cNvSpPr>
            <a:spLocks/>
          </p:cNvSpPr>
          <p:nvPr/>
        </p:nvSpPr>
        <p:spPr bwMode="auto">
          <a:xfrm>
            <a:off x="10778968" y="2279152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4" name="Полилиния 290"/>
          <p:cNvSpPr>
            <a:spLocks/>
          </p:cNvSpPr>
          <p:nvPr/>
        </p:nvSpPr>
        <p:spPr bwMode="auto">
          <a:xfrm>
            <a:off x="10283142" y="2367603"/>
            <a:ext cx="2492" cy="6229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1 w 1"/>
              <a:gd name="T5" fmla="*/ 0 h 2"/>
              <a:gd name="T6" fmla="*/ 0 w 1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2"/>
                  <a:pt x="1" y="2"/>
                </a:cubicBezTo>
                <a:cubicBezTo>
                  <a:pt x="1" y="1"/>
                  <a:pt x="1" y="1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5" name="Полилиния 291"/>
          <p:cNvSpPr>
            <a:spLocks/>
          </p:cNvSpPr>
          <p:nvPr/>
        </p:nvSpPr>
        <p:spPr bwMode="auto">
          <a:xfrm>
            <a:off x="10563445" y="2229320"/>
            <a:ext cx="2492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6" name="Полилиния 292"/>
          <p:cNvSpPr>
            <a:spLocks/>
          </p:cNvSpPr>
          <p:nvPr/>
        </p:nvSpPr>
        <p:spPr bwMode="auto">
          <a:xfrm>
            <a:off x="10686779" y="2257973"/>
            <a:ext cx="3738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7" name="Полилиния 293"/>
          <p:cNvSpPr>
            <a:spLocks/>
          </p:cNvSpPr>
          <p:nvPr/>
        </p:nvSpPr>
        <p:spPr bwMode="auto">
          <a:xfrm>
            <a:off x="10283142" y="2807369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8" name="Полилиния 294"/>
          <p:cNvSpPr>
            <a:spLocks/>
          </p:cNvSpPr>
          <p:nvPr/>
        </p:nvSpPr>
        <p:spPr bwMode="auto">
          <a:xfrm>
            <a:off x="10270684" y="2781207"/>
            <a:ext cx="6229" cy="8721"/>
          </a:xfrm>
          <a:custGeom>
            <a:avLst/>
            <a:gdLst>
              <a:gd name="T0" fmla="*/ 2 w 2"/>
              <a:gd name="T1" fmla="*/ 3 h 3"/>
              <a:gd name="T2" fmla="*/ 0 w 2"/>
              <a:gd name="T3" fmla="*/ 0 h 3"/>
              <a:gd name="T4" fmla="*/ 2 w 2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2" y="3"/>
                </a:moveTo>
                <a:cubicBezTo>
                  <a:pt x="2" y="2"/>
                  <a:pt x="1" y="0"/>
                  <a:pt x="0" y="0"/>
                </a:cubicBezTo>
                <a:cubicBezTo>
                  <a:pt x="1" y="1"/>
                  <a:pt x="2" y="2"/>
                  <a:pt x="2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89" name="Полилиния 295"/>
          <p:cNvSpPr>
            <a:spLocks/>
          </p:cNvSpPr>
          <p:nvPr/>
        </p:nvSpPr>
        <p:spPr bwMode="auto">
          <a:xfrm>
            <a:off x="10268192" y="2746325"/>
            <a:ext cx="2492" cy="4983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0 w 1"/>
              <a:gd name="T5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1" y="1"/>
                  <a:pt x="1" y="2"/>
                  <a:pt x="1" y="2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0" name="Полилиния 296"/>
          <p:cNvSpPr>
            <a:spLocks/>
          </p:cNvSpPr>
          <p:nvPr/>
        </p:nvSpPr>
        <p:spPr bwMode="auto">
          <a:xfrm>
            <a:off x="10264454" y="2742588"/>
            <a:ext cx="3738" cy="6229"/>
          </a:xfrm>
          <a:custGeom>
            <a:avLst/>
            <a:gdLst>
              <a:gd name="T0" fmla="*/ 0 w 1"/>
              <a:gd name="T1" fmla="*/ 0 h 2"/>
              <a:gd name="T2" fmla="*/ 0 w 1"/>
              <a:gd name="T3" fmla="*/ 2 h 2"/>
              <a:gd name="T4" fmla="*/ 0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1" y="2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1" name="Полилиния 297"/>
          <p:cNvSpPr>
            <a:spLocks/>
          </p:cNvSpPr>
          <p:nvPr/>
        </p:nvSpPr>
        <p:spPr bwMode="auto">
          <a:xfrm>
            <a:off x="10255734" y="2675315"/>
            <a:ext cx="6229" cy="8721"/>
          </a:xfrm>
          <a:custGeom>
            <a:avLst/>
            <a:gdLst>
              <a:gd name="T0" fmla="*/ 1 w 2"/>
              <a:gd name="T1" fmla="*/ 0 h 3"/>
              <a:gd name="T2" fmla="*/ 1 w 2"/>
              <a:gd name="T3" fmla="*/ 3 h 3"/>
              <a:gd name="T4" fmla="*/ 1 w 2"/>
              <a:gd name="T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0" y="1"/>
                  <a:pt x="1" y="2"/>
                  <a:pt x="1" y="3"/>
                </a:cubicBezTo>
                <a:cubicBezTo>
                  <a:pt x="2" y="3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2" name="Полилиния 298"/>
          <p:cNvSpPr>
            <a:spLocks/>
          </p:cNvSpPr>
          <p:nvPr/>
        </p:nvSpPr>
        <p:spPr bwMode="auto">
          <a:xfrm>
            <a:off x="10255734" y="2647907"/>
            <a:ext cx="0" cy="3738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3" name="Полилиния 299"/>
          <p:cNvSpPr>
            <a:spLocks/>
          </p:cNvSpPr>
          <p:nvPr/>
        </p:nvSpPr>
        <p:spPr bwMode="auto">
          <a:xfrm>
            <a:off x="10544759" y="2255481"/>
            <a:ext cx="6229" cy="2492"/>
          </a:xfrm>
          <a:custGeom>
            <a:avLst/>
            <a:gdLst>
              <a:gd name="T0" fmla="*/ 0 w 5"/>
              <a:gd name="T1" fmla="*/ 2 h 2"/>
              <a:gd name="T2" fmla="*/ 5 w 5"/>
              <a:gd name="T3" fmla="*/ 2 h 2"/>
              <a:gd name="T4" fmla="*/ 3 w 5"/>
              <a:gd name="T5" fmla="*/ 0 h 2"/>
              <a:gd name="T6" fmla="*/ 0 w 5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0" y="2"/>
                </a:moveTo>
                <a:lnTo>
                  <a:pt x="5" y="2"/>
                </a:lnTo>
                <a:lnTo>
                  <a:pt x="3" y="0"/>
                </a:lnTo>
                <a:lnTo>
                  <a:pt x="0" y="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4" name="Полилиния 300"/>
          <p:cNvSpPr>
            <a:spLocks/>
          </p:cNvSpPr>
          <p:nvPr/>
        </p:nvSpPr>
        <p:spPr bwMode="auto">
          <a:xfrm>
            <a:off x="10792672" y="2287872"/>
            <a:ext cx="6229" cy="2492"/>
          </a:xfrm>
          <a:custGeom>
            <a:avLst/>
            <a:gdLst>
              <a:gd name="T0" fmla="*/ 0 w 2"/>
              <a:gd name="T1" fmla="*/ 0 h 1"/>
              <a:gd name="T2" fmla="*/ 1 w 2"/>
              <a:gd name="T3" fmla="*/ 1 h 1"/>
              <a:gd name="T4" fmla="*/ 0 w 2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2" y="0"/>
                  <a:pt x="0" y="0"/>
                  <a:pt x="1" y="1"/>
                </a:cubicBezTo>
                <a:cubicBezTo>
                  <a:pt x="1" y="0"/>
                  <a:pt x="2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5" name="Полилиния 301"/>
          <p:cNvSpPr>
            <a:spLocks/>
          </p:cNvSpPr>
          <p:nvPr/>
        </p:nvSpPr>
        <p:spPr bwMode="auto">
          <a:xfrm>
            <a:off x="10904793" y="2356391"/>
            <a:ext cx="3738" cy="0"/>
          </a:xfrm>
          <a:custGeom>
            <a:avLst/>
            <a:gdLst>
              <a:gd name="T0" fmla="*/ 3 w 3"/>
              <a:gd name="T1" fmla="*/ 0 w 3"/>
              <a:gd name="T2" fmla="*/ 3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6" name="Полилиния 302"/>
          <p:cNvSpPr>
            <a:spLocks/>
          </p:cNvSpPr>
          <p:nvPr/>
        </p:nvSpPr>
        <p:spPr bwMode="auto">
          <a:xfrm>
            <a:off x="10938430" y="256319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7" name="Полилиния 303"/>
          <p:cNvSpPr>
            <a:spLocks/>
          </p:cNvSpPr>
          <p:nvPr/>
        </p:nvSpPr>
        <p:spPr bwMode="auto">
          <a:xfrm>
            <a:off x="10932201" y="2559455"/>
            <a:ext cx="6229" cy="3738"/>
          </a:xfrm>
          <a:custGeom>
            <a:avLst/>
            <a:gdLst>
              <a:gd name="T0" fmla="*/ 2 w 2"/>
              <a:gd name="T1" fmla="*/ 0 h 1"/>
              <a:gd name="T2" fmla="*/ 1 w 2"/>
              <a:gd name="T3" fmla="*/ 1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1 h 1"/>
              <a:gd name="T10" fmla="*/ 2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1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8" name="Полилиния 304"/>
          <p:cNvSpPr>
            <a:spLocks/>
          </p:cNvSpPr>
          <p:nvPr/>
        </p:nvSpPr>
        <p:spPr bwMode="auto">
          <a:xfrm>
            <a:off x="10938430" y="255945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399" name="Полилиния 305"/>
          <p:cNvSpPr>
            <a:spLocks/>
          </p:cNvSpPr>
          <p:nvPr/>
        </p:nvSpPr>
        <p:spPr bwMode="auto">
          <a:xfrm>
            <a:off x="10891090" y="2742588"/>
            <a:ext cx="0" cy="3738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0" name="Полилиния 306"/>
          <p:cNvSpPr>
            <a:spLocks/>
          </p:cNvSpPr>
          <p:nvPr/>
        </p:nvSpPr>
        <p:spPr bwMode="auto">
          <a:xfrm>
            <a:off x="10938430" y="2556964"/>
            <a:ext cx="2492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1 w 1"/>
              <a:gd name="T5" fmla="*/ 0 h 1"/>
              <a:gd name="T6" fmla="*/ 0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0"/>
                </a:cubicBezTo>
                <a:cubicBezTo>
                  <a:pt x="1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1" name="Полилиния 307"/>
          <p:cNvSpPr>
            <a:spLocks/>
          </p:cNvSpPr>
          <p:nvPr/>
        </p:nvSpPr>
        <p:spPr bwMode="auto">
          <a:xfrm>
            <a:off x="10928464" y="2565685"/>
            <a:ext cx="3738" cy="6229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1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0" y="1"/>
                  <a:pt x="0" y="2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2" name="Полилиния 308"/>
          <p:cNvSpPr>
            <a:spLocks/>
          </p:cNvSpPr>
          <p:nvPr/>
        </p:nvSpPr>
        <p:spPr bwMode="auto">
          <a:xfrm>
            <a:off x="10917251" y="2576896"/>
            <a:ext cx="0" cy="3738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3" name="Полилиния 309"/>
          <p:cNvSpPr>
            <a:spLocks/>
          </p:cNvSpPr>
          <p:nvPr/>
        </p:nvSpPr>
        <p:spPr bwMode="auto">
          <a:xfrm>
            <a:off x="10917251" y="2580634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4" name="Полилиния 310"/>
          <p:cNvSpPr>
            <a:spLocks/>
          </p:cNvSpPr>
          <p:nvPr/>
        </p:nvSpPr>
        <p:spPr bwMode="auto">
          <a:xfrm>
            <a:off x="10896073" y="2604304"/>
            <a:ext cx="3738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0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5" name="Полилиния 311"/>
          <p:cNvSpPr>
            <a:spLocks/>
          </p:cNvSpPr>
          <p:nvPr/>
        </p:nvSpPr>
        <p:spPr bwMode="auto">
          <a:xfrm>
            <a:off x="10891090" y="2619254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1 w 1"/>
              <a:gd name="T5" fmla="*/ 0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1" y="0"/>
                </a:cubicBezTo>
                <a:cubicBezTo>
                  <a:pt x="1" y="0"/>
                  <a:pt x="1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6" name="Полилиния 312"/>
          <p:cNvSpPr>
            <a:spLocks/>
          </p:cNvSpPr>
          <p:nvPr/>
        </p:nvSpPr>
        <p:spPr bwMode="auto">
          <a:xfrm>
            <a:off x="10908531" y="2869659"/>
            <a:ext cx="0" cy="3738"/>
          </a:xfrm>
          <a:custGeom>
            <a:avLst/>
            <a:gdLst>
              <a:gd name="T0" fmla="*/ 3 h 3"/>
              <a:gd name="T1" fmla="*/ 3 h 3"/>
              <a:gd name="T2" fmla="*/ 0 h 3"/>
              <a:gd name="T3" fmla="*/ 3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3"/>
                </a:moveTo>
                <a:lnTo>
                  <a:pt x="0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7" name="Полилиния 313"/>
          <p:cNvSpPr>
            <a:spLocks/>
          </p:cNvSpPr>
          <p:nvPr/>
        </p:nvSpPr>
        <p:spPr bwMode="auto">
          <a:xfrm>
            <a:off x="10291862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8" name="Полилиния 314"/>
          <p:cNvSpPr>
            <a:spLocks/>
          </p:cNvSpPr>
          <p:nvPr/>
        </p:nvSpPr>
        <p:spPr bwMode="auto">
          <a:xfrm>
            <a:off x="10347923" y="29082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09" name="Полилиния 315"/>
          <p:cNvSpPr>
            <a:spLocks/>
          </p:cNvSpPr>
          <p:nvPr/>
        </p:nvSpPr>
        <p:spPr bwMode="auto">
          <a:xfrm>
            <a:off x="10318024" y="287837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0" name="Полилиния 316"/>
          <p:cNvSpPr>
            <a:spLocks/>
          </p:cNvSpPr>
          <p:nvPr/>
        </p:nvSpPr>
        <p:spPr bwMode="auto">
          <a:xfrm>
            <a:off x="10294353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1" name="Полилиния 317"/>
          <p:cNvSpPr>
            <a:spLocks/>
          </p:cNvSpPr>
          <p:nvPr/>
        </p:nvSpPr>
        <p:spPr bwMode="auto">
          <a:xfrm>
            <a:off x="10291862" y="2586863"/>
            <a:ext cx="2492" cy="4983"/>
          </a:xfrm>
          <a:custGeom>
            <a:avLst/>
            <a:gdLst>
              <a:gd name="T0" fmla="*/ 0 w 1"/>
              <a:gd name="T1" fmla="*/ 0 h 2"/>
              <a:gd name="T2" fmla="*/ 1 w 1"/>
              <a:gd name="T3" fmla="*/ 1 h 2"/>
              <a:gd name="T4" fmla="*/ 0 w 1"/>
              <a:gd name="T5" fmla="*/ 2 h 2"/>
              <a:gd name="T6" fmla="*/ 1 w 1"/>
              <a:gd name="T7" fmla="*/ 0 h 2"/>
              <a:gd name="T8" fmla="*/ 1 w 1"/>
              <a:gd name="T9" fmla="*/ 0 h 2"/>
              <a:gd name="T10" fmla="*/ 0 w 1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0" y="1"/>
                  <a:pt x="0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2" name="Полилиния 318"/>
          <p:cNvSpPr>
            <a:spLocks/>
          </p:cNvSpPr>
          <p:nvPr/>
        </p:nvSpPr>
        <p:spPr bwMode="auto">
          <a:xfrm>
            <a:off x="10400246" y="2748816"/>
            <a:ext cx="0" cy="2492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3" name="Полилиния 319"/>
          <p:cNvSpPr>
            <a:spLocks/>
          </p:cNvSpPr>
          <p:nvPr/>
        </p:nvSpPr>
        <p:spPr bwMode="auto">
          <a:xfrm>
            <a:off x="10288125" y="2583126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1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4" name="Полилиния 320"/>
          <p:cNvSpPr>
            <a:spLocks/>
          </p:cNvSpPr>
          <p:nvPr/>
        </p:nvSpPr>
        <p:spPr bwMode="auto">
          <a:xfrm>
            <a:off x="10296845" y="2591846"/>
            <a:ext cx="6229" cy="3738"/>
          </a:xfrm>
          <a:custGeom>
            <a:avLst/>
            <a:gdLst>
              <a:gd name="T0" fmla="*/ 2 w 2"/>
              <a:gd name="T1" fmla="*/ 1 h 1"/>
              <a:gd name="T2" fmla="*/ 0 w 2"/>
              <a:gd name="T3" fmla="*/ 0 h 1"/>
              <a:gd name="T4" fmla="*/ 2 w 2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2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5" name="Полилиния 321"/>
          <p:cNvSpPr>
            <a:spLocks/>
          </p:cNvSpPr>
          <p:nvPr/>
        </p:nvSpPr>
        <p:spPr bwMode="auto">
          <a:xfrm>
            <a:off x="10306811" y="2606796"/>
            <a:ext cx="2492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6" name="Полилиния 322"/>
          <p:cNvSpPr>
            <a:spLocks/>
          </p:cNvSpPr>
          <p:nvPr/>
        </p:nvSpPr>
        <p:spPr bwMode="auto">
          <a:xfrm>
            <a:off x="10309303" y="2606796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7" name="Полилиния 323"/>
          <p:cNvSpPr>
            <a:spLocks/>
          </p:cNvSpPr>
          <p:nvPr/>
        </p:nvSpPr>
        <p:spPr bwMode="auto">
          <a:xfrm>
            <a:off x="10326744" y="2630466"/>
            <a:ext cx="3738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8" name="Полилиния 324"/>
          <p:cNvSpPr>
            <a:spLocks/>
          </p:cNvSpPr>
          <p:nvPr/>
        </p:nvSpPr>
        <p:spPr bwMode="auto">
          <a:xfrm>
            <a:off x="10335465" y="2639186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0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19" name="Прямоугольник 325"/>
          <p:cNvSpPr>
            <a:spLocks noChangeArrowheads="1"/>
          </p:cNvSpPr>
          <p:nvPr/>
        </p:nvSpPr>
        <p:spPr bwMode="auto">
          <a:xfrm>
            <a:off x="10365364" y="287837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0" name="Полилиния 326"/>
          <p:cNvSpPr>
            <a:spLocks/>
          </p:cNvSpPr>
          <p:nvPr/>
        </p:nvSpPr>
        <p:spPr bwMode="auto">
          <a:xfrm>
            <a:off x="10311794" y="2869659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0" y="1"/>
                  <a:pt x="1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1" name="Полилиния 327"/>
          <p:cNvSpPr>
            <a:spLocks/>
          </p:cNvSpPr>
          <p:nvPr/>
        </p:nvSpPr>
        <p:spPr bwMode="auto">
          <a:xfrm>
            <a:off x="10203411" y="2542014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2" name="Полилиния 328"/>
          <p:cNvSpPr>
            <a:spLocks/>
          </p:cNvSpPr>
          <p:nvPr/>
        </p:nvSpPr>
        <p:spPr bwMode="auto">
          <a:xfrm>
            <a:off x="10238293" y="2483462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3" name="Полилиния 329"/>
          <p:cNvSpPr>
            <a:spLocks/>
          </p:cNvSpPr>
          <p:nvPr/>
        </p:nvSpPr>
        <p:spPr bwMode="auto">
          <a:xfrm>
            <a:off x="10194690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4" name="Полилиния 330"/>
          <p:cNvSpPr>
            <a:spLocks/>
          </p:cNvSpPr>
          <p:nvPr/>
        </p:nvSpPr>
        <p:spPr bwMode="auto">
          <a:xfrm>
            <a:off x="101735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5" name="Полилиния 331"/>
          <p:cNvSpPr>
            <a:spLocks/>
          </p:cNvSpPr>
          <p:nvPr/>
        </p:nvSpPr>
        <p:spPr bwMode="auto">
          <a:xfrm>
            <a:off x="102034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6" name="Полилиния 332"/>
          <p:cNvSpPr>
            <a:spLocks/>
          </p:cNvSpPr>
          <p:nvPr/>
        </p:nvSpPr>
        <p:spPr bwMode="auto">
          <a:xfrm>
            <a:off x="10238293" y="2479724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0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7" name="Полилиния 333"/>
          <p:cNvSpPr>
            <a:spLocks/>
          </p:cNvSpPr>
          <p:nvPr/>
        </p:nvSpPr>
        <p:spPr bwMode="auto">
          <a:xfrm>
            <a:off x="10235801" y="247972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8" name="Полилиния 334"/>
          <p:cNvSpPr>
            <a:spLocks/>
          </p:cNvSpPr>
          <p:nvPr/>
        </p:nvSpPr>
        <p:spPr bwMode="auto">
          <a:xfrm>
            <a:off x="10229572" y="247100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29" name="Полилиния 335"/>
          <p:cNvSpPr>
            <a:spLocks/>
          </p:cNvSpPr>
          <p:nvPr/>
        </p:nvSpPr>
        <p:spPr bwMode="auto">
          <a:xfrm>
            <a:off x="10229572" y="2471004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0" name="Полилиния 336"/>
          <p:cNvSpPr>
            <a:spLocks/>
          </p:cNvSpPr>
          <p:nvPr/>
        </p:nvSpPr>
        <p:spPr bwMode="auto">
          <a:xfrm>
            <a:off x="10208394" y="2462283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1" name="Полилиния 337"/>
          <p:cNvSpPr>
            <a:spLocks/>
          </p:cNvSpPr>
          <p:nvPr/>
        </p:nvSpPr>
        <p:spPr bwMode="auto">
          <a:xfrm>
            <a:off x="10197181" y="24647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2" name="Полилиния 338"/>
          <p:cNvSpPr>
            <a:spLocks/>
          </p:cNvSpPr>
          <p:nvPr/>
        </p:nvSpPr>
        <p:spPr bwMode="auto">
          <a:xfrm>
            <a:off x="10156070" y="2512115"/>
            <a:ext cx="2492" cy="3738"/>
          </a:xfrm>
          <a:custGeom>
            <a:avLst/>
            <a:gdLst>
              <a:gd name="T0" fmla="*/ 0 w 2"/>
              <a:gd name="T1" fmla="*/ 0 h 3"/>
              <a:gd name="T2" fmla="*/ 0 w 2"/>
              <a:gd name="T3" fmla="*/ 3 h 3"/>
              <a:gd name="T4" fmla="*/ 2 w 2"/>
              <a:gd name="T5" fmla="*/ 3 h 3"/>
              <a:gd name="T6" fmla="*/ 0 w 2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3" name="Полилиния 339"/>
          <p:cNvSpPr>
            <a:spLocks/>
          </p:cNvSpPr>
          <p:nvPr/>
        </p:nvSpPr>
        <p:spPr bwMode="auto">
          <a:xfrm>
            <a:off x="10199673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4" name="Полилиния 340"/>
          <p:cNvSpPr>
            <a:spLocks/>
          </p:cNvSpPr>
          <p:nvPr/>
        </p:nvSpPr>
        <p:spPr bwMode="auto">
          <a:xfrm>
            <a:off x="11096646" y="2485954"/>
            <a:ext cx="3738" cy="2492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  <a:gd name="T8" fmla="*/ 0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5" name="Полилиния 341"/>
          <p:cNvSpPr>
            <a:spLocks/>
          </p:cNvSpPr>
          <p:nvPr/>
        </p:nvSpPr>
        <p:spPr bwMode="auto">
          <a:xfrm>
            <a:off x="11026881" y="2471004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6" name="Полилиния 342"/>
          <p:cNvSpPr>
            <a:spLocks/>
          </p:cNvSpPr>
          <p:nvPr/>
        </p:nvSpPr>
        <p:spPr bwMode="auto">
          <a:xfrm>
            <a:off x="11055535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7" name="Полилиния 343"/>
          <p:cNvSpPr>
            <a:spLocks/>
          </p:cNvSpPr>
          <p:nvPr/>
        </p:nvSpPr>
        <p:spPr bwMode="auto">
          <a:xfrm>
            <a:off x="11074222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8" name="Полилиния 344"/>
          <p:cNvSpPr>
            <a:spLocks noEditPoints="1"/>
          </p:cNvSpPr>
          <p:nvPr/>
        </p:nvSpPr>
        <p:spPr bwMode="auto">
          <a:xfrm>
            <a:off x="10147349" y="2057400"/>
            <a:ext cx="955526" cy="909431"/>
          </a:xfrm>
          <a:custGeom>
            <a:avLst/>
            <a:gdLst>
              <a:gd name="T0" fmla="*/ 292 w 324"/>
              <a:gd name="T1" fmla="*/ 141 h 308"/>
              <a:gd name="T2" fmla="*/ 184 w 324"/>
              <a:gd name="T3" fmla="*/ 26 h 308"/>
              <a:gd name="T4" fmla="*/ 136 w 324"/>
              <a:gd name="T5" fmla="*/ 12 h 308"/>
              <a:gd name="T6" fmla="*/ 70 w 324"/>
              <a:gd name="T7" fmla="*/ 80 h 308"/>
              <a:gd name="T8" fmla="*/ 27 w 324"/>
              <a:gd name="T9" fmla="*/ 143 h 308"/>
              <a:gd name="T10" fmla="*/ 21 w 324"/>
              <a:gd name="T11" fmla="*/ 138 h 308"/>
              <a:gd name="T12" fmla="*/ 15 w 324"/>
              <a:gd name="T13" fmla="*/ 149 h 308"/>
              <a:gd name="T14" fmla="*/ 13 w 324"/>
              <a:gd name="T15" fmla="*/ 152 h 308"/>
              <a:gd name="T16" fmla="*/ 6 w 324"/>
              <a:gd name="T17" fmla="*/ 165 h 308"/>
              <a:gd name="T18" fmla="*/ 20 w 324"/>
              <a:gd name="T19" fmla="*/ 164 h 308"/>
              <a:gd name="T20" fmla="*/ 20 w 324"/>
              <a:gd name="T21" fmla="*/ 173 h 308"/>
              <a:gd name="T22" fmla="*/ 77 w 324"/>
              <a:gd name="T23" fmla="*/ 288 h 308"/>
              <a:gd name="T24" fmla="*/ 69 w 324"/>
              <a:gd name="T25" fmla="*/ 191 h 308"/>
              <a:gd name="T26" fmla="*/ 39 w 324"/>
              <a:gd name="T27" fmla="*/ 154 h 308"/>
              <a:gd name="T28" fmla="*/ 87 w 324"/>
              <a:gd name="T29" fmla="*/ 80 h 308"/>
              <a:gd name="T30" fmla="*/ 134 w 324"/>
              <a:gd name="T31" fmla="*/ 67 h 308"/>
              <a:gd name="T32" fmla="*/ 184 w 324"/>
              <a:gd name="T33" fmla="*/ 68 h 308"/>
              <a:gd name="T34" fmla="*/ 247 w 324"/>
              <a:gd name="T35" fmla="*/ 88 h 308"/>
              <a:gd name="T36" fmla="*/ 283 w 324"/>
              <a:gd name="T37" fmla="*/ 159 h 308"/>
              <a:gd name="T38" fmla="*/ 260 w 324"/>
              <a:gd name="T39" fmla="*/ 180 h 308"/>
              <a:gd name="T40" fmla="*/ 252 w 324"/>
              <a:gd name="T41" fmla="*/ 193 h 308"/>
              <a:gd name="T42" fmla="*/ 245 w 324"/>
              <a:gd name="T43" fmla="*/ 208 h 308"/>
              <a:gd name="T44" fmla="*/ 249 w 324"/>
              <a:gd name="T45" fmla="*/ 251 h 308"/>
              <a:gd name="T46" fmla="*/ 256 w 324"/>
              <a:gd name="T47" fmla="*/ 273 h 308"/>
              <a:gd name="T48" fmla="*/ 283 w 324"/>
              <a:gd name="T49" fmla="*/ 271 h 308"/>
              <a:gd name="T50" fmla="*/ 314 w 324"/>
              <a:gd name="T51" fmla="*/ 156 h 308"/>
              <a:gd name="T52" fmla="*/ 31 w 324"/>
              <a:gd name="T53" fmla="*/ 150 h 308"/>
              <a:gd name="T54" fmla="*/ 19 w 324"/>
              <a:gd name="T55" fmla="*/ 151 h 308"/>
              <a:gd name="T56" fmla="*/ 16 w 324"/>
              <a:gd name="T57" fmla="*/ 159 h 308"/>
              <a:gd name="T58" fmla="*/ 13 w 324"/>
              <a:gd name="T59" fmla="*/ 174 h 308"/>
              <a:gd name="T60" fmla="*/ 36 w 324"/>
              <a:gd name="T61" fmla="*/ 194 h 308"/>
              <a:gd name="T62" fmla="*/ 42 w 324"/>
              <a:gd name="T63" fmla="*/ 171 h 308"/>
              <a:gd name="T64" fmla="*/ 59 w 324"/>
              <a:gd name="T65" fmla="*/ 189 h 308"/>
              <a:gd name="T66" fmla="*/ 68 w 324"/>
              <a:gd name="T67" fmla="*/ 201 h 308"/>
              <a:gd name="T68" fmla="*/ 78 w 324"/>
              <a:gd name="T69" fmla="*/ 226 h 308"/>
              <a:gd name="T70" fmla="*/ 79 w 324"/>
              <a:gd name="T71" fmla="*/ 257 h 308"/>
              <a:gd name="T72" fmla="*/ 72 w 324"/>
              <a:gd name="T73" fmla="*/ 284 h 308"/>
              <a:gd name="T74" fmla="*/ 58 w 324"/>
              <a:gd name="T75" fmla="*/ 278 h 308"/>
              <a:gd name="T76" fmla="*/ 40 w 324"/>
              <a:gd name="T77" fmla="*/ 226 h 308"/>
              <a:gd name="T78" fmla="*/ 150 w 324"/>
              <a:gd name="T79" fmla="*/ 56 h 308"/>
              <a:gd name="T80" fmla="*/ 146 w 324"/>
              <a:gd name="T81" fmla="*/ 37 h 308"/>
              <a:gd name="T82" fmla="*/ 144 w 324"/>
              <a:gd name="T83" fmla="*/ 25 h 308"/>
              <a:gd name="T84" fmla="*/ 144 w 324"/>
              <a:gd name="T85" fmla="*/ 13 h 308"/>
              <a:gd name="T86" fmla="*/ 160 w 324"/>
              <a:gd name="T87" fmla="*/ 17 h 308"/>
              <a:gd name="T88" fmla="*/ 158 w 324"/>
              <a:gd name="T89" fmla="*/ 37 h 308"/>
              <a:gd name="T90" fmla="*/ 157 w 324"/>
              <a:gd name="T91" fmla="*/ 58 h 308"/>
              <a:gd name="T92" fmla="*/ 176 w 324"/>
              <a:gd name="T93" fmla="*/ 36 h 308"/>
              <a:gd name="T94" fmla="*/ 188 w 324"/>
              <a:gd name="T95" fmla="*/ 68 h 308"/>
              <a:gd name="T96" fmla="*/ 303 w 324"/>
              <a:gd name="T97" fmla="*/ 135 h 308"/>
              <a:gd name="T98" fmla="*/ 304 w 324"/>
              <a:gd name="T99" fmla="*/ 138 h 308"/>
              <a:gd name="T100" fmla="*/ 302 w 324"/>
              <a:gd name="T101" fmla="*/ 137 h 308"/>
              <a:gd name="T102" fmla="*/ 304 w 324"/>
              <a:gd name="T103" fmla="*/ 136 h 308"/>
              <a:gd name="T104" fmla="*/ 302 w 324"/>
              <a:gd name="T105" fmla="*/ 138 h 308"/>
              <a:gd name="T106" fmla="*/ 290 w 324"/>
              <a:gd name="T107" fmla="*/ 144 h 308"/>
              <a:gd name="T108" fmla="*/ 253 w 324"/>
              <a:gd name="T109" fmla="*/ 211 h 308"/>
              <a:gd name="T110" fmla="*/ 284 w 324"/>
              <a:gd name="T111" fmla="*/ 161 h 308"/>
              <a:gd name="T112" fmla="*/ 308 w 324"/>
              <a:gd name="T113" fmla="*/ 165 h 308"/>
              <a:gd name="T114" fmla="*/ 298 w 324"/>
              <a:gd name="T115" fmla="*/ 140 h 308"/>
              <a:gd name="T116" fmla="*/ 297 w 324"/>
              <a:gd name="T117" fmla="*/ 158 h 308"/>
              <a:gd name="T118" fmla="*/ 314 w 324"/>
              <a:gd name="T119" fmla="*/ 150 h 308"/>
              <a:gd name="T120" fmla="*/ 308 w 324"/>
              <a:gd name="T121" fmla="*/ 147 h 308"/>
              <a:gd name="T122" fmla="*/ 317 w 324"/>
              <a:gd name="T123" fmla="*/ 149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4" h="308">
                <a:moveTo>
                  <a:pt x="323" y="147"/>
                </a:moveTo>
                <a:cubicBezTo>
                  <a:pt x="322" y="146"/>
                  <a:pt x="323" y="146"/>
                  <a:pt x="322" y="145"/>
                </a:cubicBezTo>
                <a:cubicBezTo>
                  <a:pt x="321" y="145"/>
                  <a:pt x="321" y="143"/>
                  <a:pt x="320" y="143"/>
                </a:cubicBezTo>
                <a:cubicBezTo>
                  <a:pt x="320" y="143"/>
                  <a:pt x="320" y="143"/>
                  <a:pt x="320" y="142"/>
                </a:cubicBezTo>
                <a:cubicBezTo>
                  <a:pt x="318" y="143"/>
                  <a:pt x="318" y="141"/>
                  <a:pt x="317" y="142"/>
                </a:cubicBezTo>
                <a:cubicBezTo>
                  <a:pt x="317" y="141"/>
                  <a:pt x="317" y="141"/>
                  <a:pt x="317" y="141"/>
                </a:cubicBezTo>
                <a:cubicBezTo>
                  <a:pt x="314" y="140"/>
                  <a:pt x="311" y="140"/>
                  <a:pt x="309" y="141"/>
                </a:cubicBezTo>
                <a:cubicBezTo>
                  <a:pt x="309" y="141"/>
                  <a:pt x="308" y="141"/>
                  <a:pt x="308" y="141"/>
                </a:cubicBezTo>
                <a:cubicBezTo>
                  <a:pt x="309" y="140"/>
                  <a:pt x="309" y="139"/>
                  <a:pt x="309" y="138"/>
                </a:cubicBezTo>
                <a:cubicBezTo>
                  <a:pt x="309" y="138"/>
                  <a:pt x="310" y="137"/>
                  <a:pt x="310" y="136"/>
                </a:cubicBezTo>
                <a:cubicBezTo>
                  <a:pt x="310" y="135"/>
                  <a:pt x="309" y="134"/>
                  <a:pt x="308" y="134"/>
                </a:cubicBezTo>
                <a:cubicBezTo>
                  <a:pt x="308" y="134"/>
                  <a:pt x="308" y="133"/>
                  <a:pt x="308" y="133"/>
                </a:cubicBezTo>
                <a:cubicBezTo>
                  <a:pt x="308" y="136"/>
                  <a:pt x="308" y="136"/>
                  <a:pt x="308" y="136"/>
                </a:cubicBezTo>
                <a:cubicBezTo>
                  <a:pt x="308" y="133"/>
                  <a:pt x="308" y="133"/>
                  <a:pt x="308" y="133"/>
                </a:cubicBezTo>
                <a:cubicBezTo>
                  <a:pt x="308" y="132"/>
                  <a:pt x="308" y="132"/>
                  <a:pt x="308" y="132"/>
                </a:cubicBezTo>
                <a:cubicBezTo>
                  <a:pt x="307" y="131"/>
                  <a:pt x="306" y="130"/>
                  <a:pt x="305" y="131"/>
                </a:cubicBezTo>
                <a:cubicBezTo>
                  <a:pt x="305" y="131"/>
                  <a:pt x="305" y="131"/>
                  <a:pt x="305" y="131"/>
                </a:cubicBezTo>
                <a:cubicBezTo>
                  <a:pt x="304" y="131"/>
                  <a:pt x="303" y="132"/>
                  <a:pt x="302" y="131"/>
                </a:cubicBezTo>
                <a:cubicBezTo>
                  <a:pt x="302" y="132"/>
                  <a:pt x="301" y="132"/>
                  <a:pt x="302" y="133"/>
                </a:cubicBezTo>
                <a:cubicBezTo>
                  <a:pt x="301" y="133"/>
                  <a:pt x="301" y="132"/>
                  <a:pt x="301" y="133"/>
                </a:cubicBezTo>
                <a:cubicBezTo>
                  <a:pt x="301" y="132"/>
                  <a:pt x="301" y="132"/>
                  <a:pt x="301" y="132"/>
                </a:cubicBezTo>
                <a:cubicBezTo>
                  <a:pt x="299" y="132"/>
                  <a:pt x="298" y="133"/>
                  <a:pt x="297" y="134"/>
                </a:cubicBezTo>
                <a:cubicBezTo>
                  <a:pt x="296" y="134"/>
                  <a:pt x="296" y="135"/>
                  <a:pt x="295" y="136"/>
                </a:cubicBezTo>
                <a:cubicBezTo>
                  <a:pt x="295" y="136"/>
                  <a:pt x="294" y="136"/>
                  <a:pt x="294" y="137"/>
                </a:cubicBezTo>
                <a:cubicBezTo>
                  <a:pt x="294" y="137"/>
                  <a:pt x="294" y="137"/>
                  <a:pt x="294" y="137"/>
                </a:cubicBezTo>
                <a:cubicBezTo>
                  <a:pt x="293" y="137"/>
                  <a:pt x="293" y="138"/>
                  <a:pt x="292" y="139"/>
                </a:cubicBezTo>
                <a:cubicBezTo>
                  <a:pt x="292" y="139"/>
                  <a:pt x="292" y="139"/>
                  <a:pt x="292" y="140"/>
                </a:cubicBezTo>
                <a:cubicBezTo>
                  <a:pt x="292" y="139"/>
                  <a:pt x="292" y="139"/>
                  <a:pt x="292" y="139"/>
                </a:cubicBezTo>
                <a:cubicBezTo>
                  <a:pt x="292" y="140"/>
                  <a:pt x="292" y="141"/>
                  <a:pt x="292" y="141"/>
                </a:cubicBezTo>
                <a:cubicBezTo>
                  <a:pt x="292" y="141"/>
                  <a:pt x="292" y="141"/>
                  <a:pt x="292" y="141"/>
                </a:cubicBezTo>
                <a:cubicBezTo>
                  <a:pt x="292" y="141"/>
                  <a:pt x="291" y="140"/>
                  <a:pt x="291" y="140"/>
                </a:cubicBezTo>
                <a:cubicBezTo>
                  <a:pt x="290" y="140"/>
                  <a:pt x="291" y="141"/>
                  <a:pt x="290" y="141"/>
                </a:cubicBezTo>
                <a:cubicBezTo>
                  <a:pt x="290" y="141"/>
                  <a:pt x="290" y="142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ubicBezTo>
                  <a:pt x="290" y="142"/>
                  <a:pt x="290" y="142"/>
                  <a:pt x="289" y="142"/>
                </a:cubicBezTo>
                <a:cubicBezTo>
                  <a:pt x="285" y="127"/>
                  <a:pt x="278" y="113"/>
                  <a:pt x="268" y="101"/>
                </a:cubicBezTo>
                <a:cubicBezTo>
                  <a:pt x="255" y="84"/>
                  <a:pt x="236" y="73"/>
                  <a:pt x="215" y="66"/>
                </a:cubicBezTo>
                <a:cubicBezTo>
                  <a:pt x="212" y="67"/>
                  <a:pt x="208" y="64"/>
                  <a:pt x="204" y="65"/>
                </a:cubicBezTo>
                <a:cubicBezTo>
                  <a:pt x="204" y="65"/>
                  <a:pt x="204" y="65"/>
                  <a:pt x="204" y="65"/>
                </a:cubicBezTo>
                <a:cubicBezTo>
                  <a:pt x="201" y="64"/>
                  <a:pt x="200" y="63"/>
                  <a:pt x="196" y="62"/>
                </a:cubicBezTo>
                <a:cubicBezTo>
                  <a:pt x="196" y="62"/>
                  <a:pt x="194" y="62"/>
                  <a:pt x="195" y="63"/>
                </a:cubicBezTo>
                <a:cubicBezTo>
                  <a:pt x="193" y="63"/>
                  <a:pt x="193" y="61"/>
                  <a:pt x="190" y="61"/>
                </a:cubicBezTo>
                <a:cubicBezTo>
                  <a:pt x="190" y="61"/>
                  <a:pt x="190" y="62"/>
                  <a:pt x="190" y="61"/>
                </a:cubicBezTo>
                <a:cubicBezTo>
                  <a:pt x="184" y="62"/>
                  <a:pt x="191" y="61"/>
                  <a:pt x="184" y="59"/>
                </a:cubicBezTo>
                <a:cubicBezTo>
                  <a:pt x="182" y="59"/>
                  <a:pt x="180" y="59"/>
                  <a:pt x="177" y="59"/>
                </a:cubicBezTo>
                <a:cubicBezTo>
                  <a:pt x="178" y="58"/>
                  <a:pt x="179" y="58"/>
                  <a:pt x="179" y="58"/>
                </a:cubicBezTo>
                <a:cubicBezTo>
                  <a:pt x="180" y="56"/>
                  <a:pt x="182" y="55"/>
                  <a:pt x="183" y="54"/>
                </a:cubicBezTo>
                <a:cubicBezTo>
                  <a:pt x="186" y="52"/>
                  <a:pt x="188" y="50"/>
                  <a:pt x="191" y="47"/>
                </a:cubicBezTo>
                <a:cubicBezTo>
                  <a:pt x="193" y="46"/>
                  <a:pt x="194" y="45"/>
                  <a:pt x="195" y="43"/>
                </a:cubicBezTo>
                <a:cubicBezTo>
                  <a:pt x="197" y="41"/>
                  <a:pt x="198" y="38"/>
                  <a:pt x="197" y="34"/>
                </a:cubicBezTo>
                <a:cubicBezTo>
                  <a:pt x="197" y="35"/>
                  <a:pt x="197" y="34"/>
                  <a:pt x="196" y="34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6" y="32"/>
                  <a:pt x="196" y="32"/>
                  <a:pt x="196" y="32"/>
                </a:cubicBezTo>
                <a:cubicBezTo>
                  <a:pt x="195" y="32"/>
                  <a:pt x="196" y="32"/>
                  <a:pt x="196" y="32"/>
                </a:cubicBezTo>
                <a:cubicBezTo>
                  <a:pt x="196" y="31"/>
                  <a:pt x="195" y="30"/>
                  <a:pt x="194" y="29"/>
                </a:cubicBezTo>
                <a:cubicBezTo>
                  <a:pt x="192" y="28"/>
                  <a:pt x="193" y="28"/>
                  <a:pt x="192" y="28"/>
                </a:cubicBezTo>
                <a:cubicBezTo>
                  <a:pt x="190" y="27"/>
                  <a:pt x="188" y="26"/>
                  <a:pt x="186" y="26"/>
                </a:cubicBezTo>
                <a:cubicBezTo>
                  <a:pt x="186" y="26"/>
                  <a:pt x="184" y="26"/>
                  <a:pt x="184" y="26"/>
                </a:cubicBezTo>
                <a:cubicBezTo>
                  <a:pt x="184" y="26"/>
                  <a:pt x="184" y="26"/>
                  <a:pt x="184" y="26"/>
                </a:cubicBezTo>
                <a:cubicBezTo>
                  <a:pt x="181" y="27"/>
                  <a:pt x="181" y="27"/>
                  <a:pt x="179" y="27"/>
                </a:cubicBezTo>
                <a:cubicBezTo>
                  <a:pt x="171" y="30"/>
                  <a:pt x="167" y="37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5" y="41"/>
                  <a:pt x="164" y="40"/>
                  <a:pt x="164" y="40"/>
                </a:cubicBezTo>
                <a:cubicBezTo>
                  <a:pt x="164" y="40"/>
                  <a:pt x="164" y="40"/>
                  <a:pt x="165" y="40"/>
                </a:cubicBezTo>
                <a:cubicBezTo>
                  <a:pt x="165" y="39"/>
                  <a:pt x="165" y="38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5" y="35"/>
                  <a:pt x="166" y="34"/>
                  <a:pt x="166" y="33"/>
                </a:cubicBezTo>
                <a:cubicBezTo>
                  <a:pt x="166" y="33"/>
                  <a:pt x="166" y="32"/>
                  <a:pt x="166" y="32"/>
                </a:cubicBezTo>
                <a:cubicBezTo>
                  <a:pt x="165" y="31"/>
                  <a:pt x="167" y="30"/>
                  <a:pt x="166" y="28"/>
                </a:cubicBezTo>
                <a:cubicBezTo>
                  <a:pt x="166" y="28"/>
                  <a:pt x="166" y="28"/>
                  <a:pt x="166" y="28"/>
                </a:cubicBezTo>
                <a:cubicBezTo>
                  <a:pt x="167" y="25"/>
                  <a:pt x="167" y="21"/>
                  <a:pt x="166" y="17"/>
                </a:cubicBezTo>
                <a:cubicBezTo>
                  <a:pt x="166" y="15"/>
                  <a:pt x="167" y="12"/>
                  <a:pt x="165" y="10"/>
                </a:cubicBezTo>
                <a:cubicBezTo>
                  <a:pt x="165" y="9"/>
                  <a:pt x="165" y="10"/>
                  <a:pt x="165" y="9"/>
                </a:cubicBezTo>
                <a:cubicBezTo>
                  <a:pt x="164" y="9"/>
                  <a:pt x="165" y="9"/>
                  <a:pt x="165" y="9"/>
                </a:cubicBezTo>
                <a:cubicBezTo>
                  <a:pt x="164" y="8"/>
                  <a:pt x="164" y="6"/>
                  <a:pt x="163" y="4"/>
                </a:cubicBezTo>
                <a:cubicBezTo>
                  <a:pt x="162" y="4"/>
                  <a:pt x="162" y="4"/>
                  <a:pt x="162" y="4"/>
                </a:cubicBezTo>
                <a:cubicBezTo>
                  <a:pt x="161" y="2"/>
                  <a:pt x="157" y="1"/>
                  <a:pt x="155" y="0"/>
                </a:cubicBezTo>
                <a:cubicBezTo>
                  <a:pt x="156" y="1"/>
                  <a:pt x="154" y="0"/>
                  <a:pt x="153" y="1"/>
                </a:cubicBezTo>
                <a:cubicBezTo>
                  <a:pt x="153" y="1"/>
                  <a:pt x="153" y="0"/>
                  <a:pt x="153" y="0"/>
                </a:cubicBezTo>
                <a:cubicBezTo>
                  <a:pt x="151" y="0"/>
                  <a:pt x="151" y="1"/>
                  <a:pt x="149" y="0"/>
                </a:cubicBezTo>
                <a:cubicBezTo>
                  <a:pt x="148" y="1"/>
                  <a:pt x="148" y="1"/>
                  <a:pt x="147" y="2"/>
                </a:cubicBezTo>
                <a:cubicBezTo>
                  <a:pt x="146" y="1"/>
                  <a:pt x="145" y="2"/>
                  <a:pt x="144" y="2"/>
                </a:cubicBezTo>
                <a:cubicBezTo>
                  <a:pt x="145" y="3"/>
                  <a:pt x="144" y="4"/>
                  <a:pt x="143" y="4"/>
                </a:cubicBezTo>
                <a:cubicBezTo>
                  <a:pt x="143" y="3"/>
                  <a:pt x="143" y="3"/>
                  <a:pt x="143" y="3"/>
                </a:cubicBezTo>
                <a:cubicBezTo>
                  <a:pt x="141" y="5"/>
                  <a:pt x="137" y="9"/>
                  <a:pt x="137" y="12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6"/>
                  <a:pt x="135" y="19"/>
                  <a:pt x="137" y="22"/>
                </a:cubicBezTo>
                <a:cubicBezTo>
                  <a:pt x="136" y="23"/>
                  <a:pt x="136" y="24"/>
                  <a:pt x="136" y="25"/>
                </a:cubicBezTo>
                <a:cubicBezTo>
                  <a:pt x="137" y="26"/>
                  <a:pt x="137" y="26"/>
                  <a:pt x="138" y="27"/>
                </a:cubicBezTo>
                <a:cubicBezTo>
                  <a:pt x="138" y="27"/>
                  <a:pt x="137" y="28"/>
                  <a:pt x="137" y="28"/>
                </a:cubicBezTo>
                <a:cubicBezTo>
                  <a:pt x="137" y="29"/>
                  <a:pt x="137" y="30"/>
                  <a:pt x="138" y="31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8" y="32"/>
                  <a:pt x="139" y="34"/>
                  <a:pt x="139" y="35"/>
                </a:cubicBezTo>
                <a:cubicBezTo>
                  <a:pt x="139" y="35"/>
                  <a:pt x="140" y="36"/>
                  <a:pt x="140" y="36"/>
                </a:cubicBezTo>
                <a:cubicBezTo>
                  <a:pt x="140" y="36"/>
                  <a:pt x="139" y="36"/>
                  <a:pt x="140" y="36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0" y="39"/>
                  <a:pt x="141" y="41"/>
                  <a:pt x="142" y="43"/>
                </a:cubicBezTo>
                <a:cubicBezTo>
                  <a:pt x="141" y="44"/>
                  <a:pt x="143" y="45"/>
                  <a:pt x="143" y="47"/>
                </a:cubicBezTo>
                <a:cubicBezTo>
                  <a:pt x="144" y="48"/>
                  <a:pt x="143" y="49"/>
                  <a:pt x="145" y="4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5" y="51"/>
                  <a:pt x="145" y="52"/>
                  <a:pt x="145" y="53"/>
                </a:cubicBezTo>
                <a:cubicBezTo>
                  <a:pt x="146" y="54"/>
                  <a:pt x="146" y="54"/>
                  <a:pt x="147" y="54"/>
                </a:cubicBezTo>
                <a:cubicBezTo>
                  <a:pt x="146" y="55"/>
                  <a:pt x="146" y="55"/>
                  <a:pt x="146" y="55"/>
                </a:cubicBezTo>
                <a:cubicBezTo>
                  <a:pt x="147" y="55"/>
                  <a:pt x="148" y="55"/>
                  <a:pt x="148" y="55"/>
                </a:cubicBezTo>
                <a:cubicBezTo>
                  <a:pt x="148" y="56"/>
                  <a:pt x="149" y="56"/>
                  <a:pt x="149" y="56"/>
                </a:cubicBezTo>
                <a:cubicBezTo>
                  <a:pt x="148" y="56"/>
                  <a:pt x="147" y="56"/>
                  <a:pt x="147" y="56"/>
                </a:cubicBezTo>
                <a:cubicBezTo>
                  <a:pt x="147" y="57"/>
                  <a:pt x="148" y="57"/>
                  <a:pt x="148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46" y="58"/>
                  <a:pt x="144" y="58"/>
                  <a:pt x="141" y="58"/>
                </a:cubicBezTo>
                <a:cubicBezTo>
                  <a:pt x="138" y="59"/>
                  <a:pt x="133" y="58"/>
                  <a:pt x="131" y="59"/>
                </a:cubicBezTo>
                <a:cubicBezTo>
                  <a:pt x="131" y="58"/>
                  <a:pt x="129" y="59"/>
                  <a:pt x="128" y="59"/>
                </a:cubicBezTo>
                <a:cubicBezTo>
                  <a:pt x="126" y="61"/>
                  <a:pt x="121" y="59"/>
                  <a:pt x="118" y="61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08" y="62"/>
                  <a:pt x="97" y="65"/>
                  <a:pt x="87" y="70"/>
                </a:cubicBezTo>
                <a:cubicBezTo>
                  <a:pt x="82" y="73"/>
                  <a:pt x="75" y="75"/>
                  <a:pt x="70" y="80"/>
                </a:cubicBezTo>
                <a:cubicBezTo>
                  <a:pt x="69" y="81"/>
                  <a:pt x="70" y="80"/>
                  <a:pt x="69" y="81"/>
                </a:cubicBezTo>
                <a:cubicBezTo>
                  <a:pt x="68" y="82"/>
                  <a:pt x="69" y="81"/>
                  <a:pt x="68" y="81"/>
                </a:cubicBezTo>
                <a:cubicBezTo>
                  <a:pt x="66" y="83"/>
                  <a:pt x="62" y="86"/>
                  <a:pt x="59" y="89"/>
                </a:cubicBezTo>
                <a:cubicBezTo>
                  <a:pt x="59" y="89"/>
                  <a:pt x="59" y="90"/>
                  <a:pt x="59" y="90"/>
                </a:cubicBezTo>
                <a:cubicBezTo>
                  <a:pt x="55" y="93"/>
                  <a:pt x="52" y="99"/>
                  <a:pt x="49" y="102"/>
                </a:cubicBezTo>
                <a:cubicBezTo>
                  <a:pt x="51" y="102"/>
                  <a:pt x="48" y="105"/>
                  <a:pt x="48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5" y="110"/>
                  <a:pt x="44" y="111"/>
                  <a:pt x="42" y="115"/>
                </a:cubicBezTo>
                <a:cubicBezTo>
                  <a:pt x="41" y="117"/>
                  <a:pt x="42" y="118"/>
                  <a:pt x="41" y="120"/>
                </a:cubicBezTo>
                <a:cubicBezTo>
                  <a:pt x="39" y="120"/>
                  <a:pt x="39" y="124"/>
                  <a:pt x="37" y="126"/>
                </a:cubicBezTo>
                <a:cubicBezTo>
                  <a:pt x="39" y="126"/>
                  <a:pt x="38" y="129"/>
                  <a:pt x="37" y="131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5" y="134"/>
                  <a:pt x="34" y="139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5"/>
                </a:cubicBezTo>
                <a:cubicBezTo>
                  <a:pt x="32" y="144"/>
                  <a:pt x="32" y="145"/>
                  <a:pt x="32" y="144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6"/>
                  <a:pt x="32" y="146"/>
                </a:cubicBezTo>
                <a:cubicBezTo>
                  <a:pt x="32" y="146"/>
                  <a:pt x="31" y="146"/>
                  <a:pt x="31" y="146"/>
                </a:cubicBezTo>
                <a:cubicBezTo>
                  <a:pt x="30" y="146"/>
                  <a:pt x="32" y="145"/>
                  <a:pt x="31" y="14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31" y="145"/>
                  <a:pt x="31" y="144"/>
                  <a:pt x="31" y="145"/>
                </a:cubicBezTo>
                <a:cubicBezTo>
                  <a:pt x="30" y="144"/>
                  <a:pt x="29" y="144"/>
                  <a:pt x="29" y="143"/>
                </a:cubicBezTo>
                <a:cubicBezTo>
                  <a:pt x="29" y="143"/>
                  <a:pt x="29" y="143"/>
                  <a:pt x="29" y="143"/>
                </a:cubicBezTo>
                <a:cubicBezTo>
                  <a:pt x="29" y="143"/>
                  <a:pt x="28" y="143"/>
                  <a:pt x="28" y="142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2"/>
                  <a:pt x="27" y="142"/>
                </a:cubicBezTo>
                <a:cubicBezTo>
                  <a:pt x="27" y="141"/>
                  <a:pt x="28" y="142"/>
                  <a:pt x="28" y="141"/>
                </a:cubicBezTo>
                <a:cubicBezTo>
                  <a:pt x="29" y="141"/>
                  <a:pt x="30" y="141"/>
                  <a:pt x="29" y="142"/>
                </a:cubicBezTo>
                <a:cubicBezTo>
                  <a:pt x="30" y="142"/>
                  <a:pt x="29" y="142"/>
                  <a:pt x="30" y="141"/>
                </a:cubicBezTo>
                <a:cubicBezTo>
                  <a:pt x="29" y="141"/>
                  <a:pt x="29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2"/>
                  <a:pt x="27" y="140"/>
                  <a:pt x="27" y="140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0"/>
                  <a:pt x="27" y="140"/>
                  <a:pt x="26" y="140"/>
                </a:cubicBezTo>
                <a:cubicBezTo>
                  <a:pt x="27" y="139"/>
                  <a:pt x="27" y="140"/>
                  <a:pt x="28" y="140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7" y="138"/>
                  <a:pt x="27" y="139"/>
                  <a:pt x="26" y="139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40"/>
                  <a:pt x="26" y="139"/>
                  <a:pt x="25" y="139"/>
                </a:cubicBezTo>
                <a:cubicBezTo>
                  <a:pt x="24" y="140"/>
                  <a:pt x="25" y="139"/>
                  <a:pt x="25" y="140"/>
                </a:cubicBezTo>
                <a:cubicBezTo>
                  <a:pt x="25" y="141"/>
                  <a:pt x="24" y="140"/>
                  <a:pt x="24" y="140"/>
                </a:cubicBezTo>
                <a:cubicBezTo>
                  <a:pt x="23" y="140"/>
                  <a:pt x="24" y="140"/>
                  <a:pt x="24" y="139"/>
                </a:cubicBezTo>
                <a:cubicBezTo>
                  <a:pt x="24" y="139"/>
                  <a:pt x="24" y="139"/>
                  <a:pt x="24" y="140"/>
                </a:cubicBezTo>
                <a:cubicBezTo>
                  <a:pt x="25" y="139"/>
                  <a:pt x="24" y="138"/>
                  <a:pt x="25" y="138"/>
                </a:cubicBezTo>
                <a:cubicBezTo>
                  <a:pt x="24" y="137"/>
                  <a:pt x="24" y="138"/>
                  <a:pt x="24" y="138"/>
                </a:cubicBezTo>
                <a:cubicBezTo>
                  <a:pt x="24" y="138"/>
                  <a:pt x="24" y="139"/>
                  <a:pt x="24" y="139"/>
                </a:cubicBezTo>
                <a:cubicBezTo>
                  <a:pt x="22" y="140"/>
                  <a:pt x="23" y="138"/>
                  <a:pt x="22" y="138"/>
                </a:cubicBezTo>
                <a:cubicBezTo>
                  <a:pt x="22" y="139"/>
                  <a:pt x="21" y="139"/>
                  <a:pt x="21" y="140"/>
                </a:cubicBezTo>
                <a:cubicBezTo>
                  <a:pt x="21" y="141"/>
                  <a:pt x="21" y="141"/>
                  <a:pt x="20" y="141"/>
                </a:cubicBezTo>
                <a:cubicBezTo>
                  <a:pt x="21" y="140"/>
                  <a:pt x="20" y="140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0" y="138"/>
                  <a:pt x="19" y="138"/>
                  <a:pt x="19" y="137"/>
                </a:cubicBezTo>
                <a:cubicBezTo>
                  <a:pt x="18" y="138"/>
                  <a:pt x="19" y="138"/>
                  <a:pt x="18" y="138"/>
                </a:cubicBezTo>
                <a:cubicBezTo>
                  <a:pt x="19" y="138"/>
                  <a:pt x="18" y="138"/>
                  <a:pt x="18" y="138"/>
                </a:cubicBezTo>
                <a:cubicBezTo>
                  <a:pt x="19" y="138"/>
                  <a:pt x="18" y="139"/>
                  <a:pt x="18" y="139"/>
                </a:cubicBezTo>
                <a:cubicBezTo>
                  <a:pt x="17" y="139"/>
                  <a:pt x="16" y="139"/>
                  <a:pt x="16" y="139"/>
                </a:cubicBezTo>
                <a:cubicBezTo>
                  <a:pt x="16" y="138"/>
                  <a:pt x="16" y="138"/>
                  <a:pt x="17" y="138"/>
                </a:cubicBezTo>
                <a:cubicBezTo>
                  <a:pt x="16" y="139"/>
                  <a:pt x="16" y="138"/>
                  <a:pt x="16" y="138"/>
                </a:cubicBezTo>
                <a:cubicBezTo>
                  <a:pt x="16" y="139"/>
                  <a:pt x="16" y="139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4" y="141"/>
                  <a:pt x="13" y="140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3" y="143"/>
                  <a:pt x="13" y="143"/>
                  <a:pt x="13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3" y="144"/>
                  <a:pt x="13" y="145"/>
                  <a:pt x="13" y="146"/>
                </a:cubicBezTo>
                <a:cubicBezTo>
                  <a:pt x="14" y="145"/>
                  <a:pt x="13" y="145"/>
                  <a:pt x="13" y="144"/>
                </a:cubicBezTo>
                <a:cubicBezTo>
                  <a:pt x="14" y="144"/>
                  <a:pt x="14" y="145"/>
                  <a:pt x="14" y="145"/>
                </a:cubicBezTo>
                <a:cubicBezTo>
                  <a:pt x="13" y="145"/>
                  <a:pt x="14" y="146"/>
                  <a:pt x="14" y="147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3" y="148"/>
                  <a:pt x="15" y="148"/>
                  <a:pt x="15" y="149"/>
                </a:cubicBezTo>
                <a:cubicBezTo>
                  <a:pt x="15" y="149"/>
                  <a:pt x="14" y="149"/>
                  <a:pt x="14" y="149"/>
                </a:cubicBezTo>
                <a:cubicBezTo>
                  <a:pt x="15" y="148"/>
                  <a:pt x="15" y="149"/>
                  <a:pt x="16" y="149"/>
                </a:cubicBezTo>
                <a:cubicBezTo>
                  <a:pt x="16" y="149"/>
                  <a:pt x="15" y="149"/>
                  <a:pt x="14" y="150"/>
                </a:cubicBezTo>
                <a:cubicBezTo>
                  <a:pt x="15" y="150"/>
                  <a:pt x="14" y="151"/>
                  <a:pt x="15" y="150"/>
                </a:cubicBezTo>
                <a:cubicBezTo>
                  <a:pt x="15" y="150"/>
                  <a:pt x="16" y="150"/>
                  <a:pt x="16" y="150"/>
                </a:cubicBezTo>
                <a:cubicBezTo>
                  <a:pt x="17" y="150"/>
                  <a:pt x="16" y="150"/>
                  <a:pt x="16" y="151"/>
                </a:cubicBezTo>
                <a:cubicBezTo>
                  <a:pt x="16" y="151"/>
                  <a:pt x="17" y="151"/>
                  <a:pt x="17" y="150"/>
                </a:cubicBezTo>
                <a:cubicBezTo>
                  <a:pt x="17" y="150"/>
                  <a:pt x="18" y="150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6" y="151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5" y="151"/>
                  <a:pt x="16" y="151"/>
                  <a:pt x="16" y="152"/>
                </a:cubicBezTo>
                <a:cubicBezTo>
                  <a:pt x="15" y="152"/>
                  <a:pt x="15" y="152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6" y="151"/>
                  <a:pt x="15" y="151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4" y="151"/>
                  <a:pt x="13" y="151"/>
                  <a:pt x="13" y="151"/>
                </a:cubicBezTo>
                <a:cubicBezTo>
                  <a:pt x="13" y="152"/>
                  <a:pt x="14" y="152"/>
                  <a:pt x="14" y="152"/>
                </a:cubicBezTo>
                <a:cubicBezTo>
                  <a:pt x="14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1"/>
                  <a:pt x="11" y="151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11" y="152"/>
                  <a:pt x="11" y="152"/>
                  <a:pt x="11" y="151"/>
                </a:cubicBezTo>
                <a:cubicBezTo>
                  <a:pt x="9" y="151"/>
                  <a:pt x="10" y="153"/>
                  <a:pt x="9" y="153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152"/>
                  <a:pt x="9" y="152"/>
                  <a:pt x="8" y="152"/>
                </a:cubicBezTo>
                <a:cubicBezTo>
                  <a:pt x="9" y="153"/>
                  <a:pt x="8" y="152"/>
                  <a:pt x="9" y="152"/>
                </a:cubicBezTo>
                <a:cubicBezTo>
                  <a:pt x="9" y="153"/>
                  <a:pt x="9" y="152"/>
                  <a:pt x="9" y="153"/>
                </a:cubicBezTo>
                <a:cubicBezTo>
                  <a:pt x="7" y="151"/>
                  <a:pt x="6" y="153"/>
                  <a:pt x="5" y="153"/>
                </a:cubicBezTo>
                <a:cubicBezTo>
                  <a:pt x="5" y="154"/>
                  <a:pt x="5" y="154"/>
                  <a:pt x="5" y="154"/>
                </a:cubicBezTo>
                <a:cubicBezTo>
                  <a:pt x="4" y="153"/>
                  <a:pt x="4" y="154"/>
                  <a:pt x="3" y="154"/>
                </a:cubicBezTo>
                <a:cubicBezTo>
                  <a:pt x="4" y="155"/>
                  <a:pt x="4" y="155"/>
                  <a:pt x="4" y="155"/>
                </a:cubicBezTo>
                <a:cubicBezTo>
                  <a:pt x="3" y="155"/>
                  <a:pt x="4" y="157"/>
                  <a:pt x="3" y="156"/>
                </a:cubicBezTo>
                <a:cubicBezTo>
                  <a:pt x="3" y="156"/>
                  <a:pt x="3" y="156"/>
                  <a:pt x="3" y="155"/>
                </a:cubicBezTo>
                <a:cubicBezTo>
                  <a:pt x="2" y="155"/>
                  <a:pt x="2" y="156"/>
                  <a:pt x="2" y="156"/>
                </a:cubicBezTo>
                <a:cubicBezTo>
                  <a:pt x="2" y="157"/>
                  <a:pt x="2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2" y="158"/>
                  <a:pt x="1" y="159"/>
                  <a:pt x="1" y="159"/>
                </a:cubicBezTo>
                <a:cubicBezTo>
                  <a:pt x="1" y="160"/>
                  <a:pt x="1" y="160"/>
                  <a:pt x="1" y="161"/>
                </a:cubicBezTo>
                <a:cubicBezTo>
                  <a:pt x="1" y="161"/>
                  <a:pt x="1" y="160"/>
                  <a:pt x="0" y="160"/>
                </a:cubicBezTo>
                <a:cubicBezTo>
                  <a:pt x="0" y="161"/>
                  <a:pt x="1" y="162"/>
                  <a:pt x="2" y="163"/>
                </a:cubicBezTo>
                <a:cubicBezTo>
                  <a:pt x="2" y="163"/>
                  <a:pt x="3" y="164"/>
                  <a:pt x="4" y="165"/>
                </a:cubicBezTo>
                <a:cubicBezTo>
                  <a:pt x="4" y="164"/>
                  <a:pt x="5" y="165"/>
                  <a:pt x="5" y="164"/>
                </a:cubicBezTo>
                <a:cubicBezTo>
                  <a:pt x="5" y="164"/>
                  <a:pt x="5" y="165"/>
                  <a:pt x="5" y="165"/>
                </a:cubicBezTo>
                <a:cubicBezTo>
                  <a:pt x="5" y="164"/>
                  <a:pt x="6" y="164"/>
                  <a:pt x="6" y="164"/>
                </a:cubicBezTo>
                <a:cubicBezTo>
                  <a:pt x="6" y="164"/>
                  <a:pt x="6" y="164"/>
                  <a:pt x="6" y="164"/>
                </a:cubicBezTo>
                <a:cubicBezTo>
                  <a:pt x="5" y="165"/>
                  <a:pt x="6" y="165"/>
                  <a:pt x="6" y="165"/>
                </a:cubicBezTo>
                <a:cubicBezTo>
                  <a:pt x="6" y="165"/>
                  <a:pt x="7" y="165"/>
                  <a:pt x="7" y="165"/>
                </a:cubicBezTo>
                <a:cubicBezTo>
                  <a:pt x="7" y="165"/>
                  <a:pt x="7" y="165"/>
                  <a:pt x="7" y="165"/>
                </a:cubicBezTo>
                <a:cubicBezTo>
                  <a:pt x="8" y="165"/>
                  <a:pt x="7" y="164"/>
                  <a:pt x="8" y="164"/>
                </a:cubicBezTo>
                <a:cubicBezTo>
                  <a:pt x="8" y="164"/>
                  <a:pt x="8" y="165"/>
                  <a:pt x="8" y="165"/>
                </a:cubicBezTo>
                <a:cubicBezTo>
                  <a:pt x="8" y="166"/>
                  <a:pt x="8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10" y="166"/>
                  <a:pt x="10" y="166"/>
                  <a:pt x="10" y="165"/>
                </a:cubicBezTo>
                <a:cubicBezTo>
                  <a:pt x="11" y="166"/>
                  <a:pt x="13" y="165"/>
                  <a:pt x="13" y="165"/>
                </a:cubicBezTo>
                <a:cubicBezTo>
                  <a:pt x="13" y="165"/>
                  <a:pt x="13" y="166"/>
                  <a:pt x="13" y="165"/>
                </a:cubicBezTo>
                <a:cubicBezTo>
                  <a:pt x="13" y="165"/>
                  <a:pt x="13" y="165"/>
                  <a:pt x="13" y="165"/>
                </a:cubicBezTo>
                <a:cubicBezTo>
                  <a:pt x="14" y="165"/>
                  <a:pt x="14" y="166"/>
                  <a:pt x="14" y="166"/>
                </a:cubicBezTo>
                <a:cubicBezTo>
                  <a:pt x="14" y="166"/>
                  <a:pt x="14" y="165"/>
                  <a:pt x="14" y="165"/>
                </a:cubicBezTo>
                <a:cubicBezTo>
                  <a:pt x="15" y="166"/>
                  <a:pt x="16" y="165"/>
                  <a:pt x="17" y="165"/>
                </a:cubicBezTo>
                <a:cubicBezTo>
                  <a:pt x="17" y="165"/>
                  <a:pt x="16" y="166"/>
                  <a:pt x="16" y="166"/>
                </a:cubicBezTo>
                <a:cubicBezTo>
                  <a:pt x="17" y="165"/>
                  <a:pt x="18" y="165"/>
                  <a:pt x="18" y="165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8" y="165"/>
                  <a:pt x="19" y="165"/>
                  <a:pt x="19" y="165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21" y="164"/>
                  <a:pt x="20" y="164"/>
                  <a:pt x="20" y="164"/>
                </a:cubicBezTo>
                <a:cubicBezTo>
                  <a:pt x="20" y="165"/>
                  <a:pt x="21" y="165"/>
                  <a:pt x="21" y="165"/>
                </a:cubicBezTo>
                <a:cubicBezTo>
                  <a:pt x="21" y="165"/>
                  <a:pt x="20" y="165"/>
                  <a:pt x="20" y="166"/>
                </a:cubicBezTo>
                <a:cubicBezTo>
                  <a:pt x="20" y="166"/>
                  <a:pt x="20" y="166"/>
                  <a:pt x="20" y="165"/>
                </a:cubicBezTo>
                <a:cubicBezTo>
                  <a:pt x="20" y="165"/>
                  <a:pt x="20" y="166"/>
                  <a:pt x="20" y="166"/>
                </a:cubicBezTo>
                <a:cubicBezTo>
                  <a:pt x="19" y="166"/>
                  <a:pt x="19" y="166"/>
                  <a:pt x="19" y="166"/>
                </a:cubicBezTo>
                <a:cubicBezTo>
                  <a:pt x="19" y="166"/>
                  <a:pt x="19" y="167"/>
                  <a:pt x="18" y="167"/>
                </a:cubicBezTo>
                <a:cubicBezTo>
                  <a:pt x="18" y="167"/>
                  <a:pt x="18" y="167"/>
                  <a:pt x="18" y="166"/>
                </a:cubicBezTo>
                <a:cubicBezTo>
                  <a:pt x="16" y="167"/>
                  <a:pt x="13" y="169"/>
                  <a:pt x="12" y="171"/>
                </a:cubicBezTo>
                <a:cubicBezTo>
                  <a:pt x="11" y="170"/>
                  <a:pt x="12" y="170"/>
                  <a:pt x="12" y="170"/>
                </a:cubicBezTo>
                <a:cubicBezTo>
                  <a:pt x="12" y="170"/>
                  <a:pt x="11" y="170"/>
                  <a:pt x="11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1"/>
                  <a:pt x="10" y="171"/>
                  <a:pt x="10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2"/>
                  <a:pt x="9" y="172"/>
                  <a:pt x="10" y="172"/>
                </a:cubicBezTo>
                <a:cubicBezTo>
                  <a:pt x="9" y="172"/>
                  <a:pt x="9" y="172"/>
                  <a:pt x="9" y="172"/>
                </a:cubicBezTo>
                <a:cubicBezTo>
                  <a:pt x="10" y="173"/>
                  <a:pt x="9" y="173"/>
                  <a:pt x="9" y="174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4"/>
                  <a:pt x="10" y="175"/>
                  <a:pt x="10" y="175"/>
                </a:cubicBezTo>
                <a:cubicBezTo>
                  <a:pt x="10" y="176"/>
                  <a:pt x="11" y="176"/>
                  <a:pt x="11" y="176"/>
                </a:cubicBezTo>
                <a:cubicBezTo>
                  <a:pt x="11" y="176"/>
                  <a:pt x="11" y="176"/>
                  <a:pt x="10" y="176"/>
                </a:cubicBezTo>
                <a:cubicBezTo>
                  <a:pt x="12" y="178"/>
                  <a:pt x="14" y="177"/>
                  <a:pt x="16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75"/>
                  <a:pt x="18" y="176"/>
                  <a:pt x="18" y="175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4"/>
                  <a:pt x="18" y="174"/>
                  <a:pt x="19" y="175"/>
                </a:cubicBezTo>
                <a:cubicBezTo>
                  <a:pt x="19" y="174"/>
                  <a:pt x="19" y="174"/>
                  <a:pt x="19" y="173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20" y="174"/>
                  <a:pt x="20" y="173"/>
                  <a:pt x="20" y="173"/>
                </a:cubicBezTo>
                <a:cubicBezTo>
                  <a:pt x="20" y="173"/>
                  <a:pt x="20" y="173"/>
                  <a:pt x="20" y="173"/>
                </a:cubicBezTo>
                <a:cubicBezTo>
                  <a:pt x="23" y="173"/>
                  <a:pt x="26" y="172"/>
                  <a:pt x="26" y="170"/>
                </a:cubicBezTo>
                <a:cubicBezTo>
                  <a:pt x="27" y="169"/>
                  <a:pt x="27" y="171"/>
                  <a:pt x="27" y="170"/>
                </a:cubicBezTo>
                <a:cubicBezTo>
                  <a:pt x="27" y="170"/>
                  <a:pt x="28" y="169"/>
                  <a:pt x="28" y="169"/>
                </a:cubicBezTo>
                <a:cubicBezTo>
                  <a:pt x="28" y="173"/>
                  <a:pt x="28" y="173"/>
                  <a:pt x="28" y="173"/>
                </a:cubicBezTo>
                <a:cubicBezTo>
                  <a:pt x="26" y="183"/>
                  <a:pt x="26" y="183"/>
                  <a:pt x="26" y="183"/>
                </a:cubicBezTo>
                <a:cubicBezTo>
                  <a:pt x="27" y="185"/>
                  <a:pt x="27" y="188"/>
                  <a:pt x="27" y="190"/>
                </a:cubicBezTo>
                <a:cubicBezTo>
                  <a:pt x="27" y="198"/>
                  <a:pt x="26" y="207"/>
                  <a:pt x="27" y="216"/>
                </a:cubicBezTo>
                <a:cubicBezTo>
                  <a:pt x="27" y="215"/>
                  <a:pt x="28" y="216"/>
                  <a:pt x="28" y="216"/>
                </a:cubicBezTo>
                <a:cubicBezTo>
                  <a:pt x="27" y="216"/>
                  <a:pt x="27" y="216"/>
                  <a:pt x="27" y="216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7"/>
                  <a:pt x="27" y="217"/>
                  <a:pt x="27" y="217"/>
                </a:cubicBezTo>
                <a:cubicBezTo>
                  <a:pt x="28" y="220"/>
                  <a:pt x="28" y="223"/>
                  <a:pt x="28" y="227"/>
                </a:cubicBezTo>
                <a:cubicBezTo>
                  <a:pt x="29" y="227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30" y="231"/>
                  <a:pt x="30" y="231"/>
                  <a:pt x="29" y="233"/>
                </a:cubicBezTo>
                <a:cubicBezTo>
                  <a:pt x="30" y="243"/>
                  <a:pt x="34" y="252"/>
                  <a:pt x="37" y="260"/>
                </a:cubicBezTo>
                <a:cubicBezTo>
                  <a:pt x="42" y="269"/>
                  <a:pt x="47" y="276"/>
                  <a:pt x="54" y="283"/>
                </a:cubicBezTo>
                <a:cubicBezTo>
                  <a:pt x="56" y="283"/>
                  <a:pt x="57" y="285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60" y="287"/>
                  <a:pt x="59" y="287"/>
                  <a:pt x="61" y="289"/>
                </a:cubicBezTo>
                <a:cubicBezTo>
                  <a:pt x="61" y="289"/>
                  <a:pt x="61" y="289"/>
                  <a:pt x="61" y="289"/>
                </a:cubicBezTo>
                <a:cubicBezTo>
                  <a:pt x="62" y="289"/>
                  <a:pt x="62" y="290"/>
                  <a:pt x="62" y="291"/>
                </a:cubicBezTo>
                <a:cubicBezTo>
                  <a:pt x="62" y="291"/>
                  <a:pt x="63" y="290"/>
                  <a:pt x="63" y="291"/>
                </a:cubicBezTo>
                <a:cubicBezTo>
                  <a:pt x="65" y="292"/>
                  <a:pt x="62" y="291"/>
                  <a:pt x="64" y="293"/>
                </a:cubicBezTo>
                <a:cubicBezTo>
                  <a:pt x="66" y="294"/>
                  <a:pt x="67" y="295"/>
                  <a:pt x="69" y="297"/>
                </a:cubicBezTo>
                <a:cubicBezTo>
                  <a:pt x="73" y="299"/>
                  <a:pt x="73" y="299"/>
                  <a:pt x="73" y="299"/>
                </a:cubicBezTo>
                <a:cubicBezTo>
                  <a:pt x="74" y="295"/>
                  <a:pt x="74" y="295"/>
                  <a:pt x="74" y="295"/>
                </a:cubicBezTo>
                <a:cubicBezTo>
                  <a:pt x="75" y="293"/>
                  <a:pt x="76" y="291"/>
                  <a:pt x="77" y="289"/>
                </a:cubicBezTo>
                <a:cubicBezTo>
                  <a:pt x="77" y="289"/>
                  <a:pt x="76" y="289"/>
                  <a:pt x="77" y="288"/>
                </a:cubicBezTo>
                <a:cubicBezTo>
                  <a:pt x="78" y="288"/>
                  <a:pt x="77" y="287"/>
                  <a:pt x="77" y="287"/>
                </a:cubicBezTo>
                <a:cubicBezTo>
                  <a:pt x="78" y="287"/>
                  <a:pt x="78" y="287"/>
                  <a:pt x="78" y="287"/>
                </a:cubicBezTo>
                <a:cubicBezTo>
                  <a:pt x="79" y="286"/>
                  <a:pt x="79" y="284"/>
                  <a:pt x="80" y="282"/>
                </a:cubicBezTo>
                <a:cubicBezTo>
                  <a:pt x="80" y="283"/>
                  <a:pt x="80" y="283"/>
                  <a:pt x="80" y="283"/>
                </a:cubicBezTo>
                <a:cubicBezTo>
                  <a:pt x="79" y="281"/>
                  <a:pt x="81" y="279"/>
                  <a:pt x="81" y="278"/>
                </a:cubicBezTo>
                <a:cubicBezTo>
                  <a:pt x="81" y="278"/>
                  <a:pt x="82" y="277"/>
                  <a:pt x="82" y="277"/>
                </a:cubicBezTo>
                <a:cubicBezTo>
                  <a:pt x="81" y="275"/>
                  <a:pt x="83" y="274"/>
                  <a:pt x="83" y="272"/>
                </a:cubicBezTo>
                <a:cubicBezTo>
                  <a:pt x="83" y="272"/>
                  <a:pt x="83" y="272"/>
                  <a:pt x="83" y="272"/>
                </a:cubicBezTo>
                <a:cubicBezTo>
                  <a:pt x="84" y="268"/>
                  <a:pt x="85" y="263"/>
                  <a:pt x="85" y="258"/>
                </a:cubicBezTo>
                <a:cubicBezTo>
                  <a:pt x="86" y="256"/>
                  <a:pt x="87" y="253"/>
                  <a:pt x="87" y="250"/>
                </a:cubicBezTo>
                <a:cubicBezTo>
                  <a:pt x="87" y="249"/>
                  <a:pt x="86" y="250"/>
                  <a:pt x="86" y="249"/>
                </a:cubicBezTo>
                <a:cubicBezTo>
                  <a:pt x="86" y="248"/>
                  <a:pt x="87" y="249"/>
                  <a:pt x="87" y="249"/>
                </a:cubicBezTo>
                <a:cubicBezTo>
                  <a:pt x="86" y="247"/>
                  <a:pt x="87" y="246"/>
                  <a:pt x="87" y="244"/>
                </a:cubicBezTo>
                <a:cubicBezTo>
                  <a:pt x="87" y="244"/>
                  <a:pt x="87" y="243"/>
                  <a:pt x="86" y="243"/>
                </a:cubicBezTo>
                <a:cubicBezTo>
                  <a:pt x="87" y="241"/>
                  <a:pt x="86" y="238"/>
                  <a:pt x="87" y="236"/>
                </a:cubicBezTo>
                <a:cubicBezTo>
                  <a:pt x="85" y="237"/>
                  <a:pt x="86" y="235"/>
                  <a:pt x="86" y="234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6" y="233"/>
                  <a:pt x="86" y="232"/>
                  <a:pt x="86" y="230"/>
                </a:cubicBezTo>
                <a:cubicBezTo>
                  <a:pt x="86" y="229"/>
                  <a:pt x="85" y="229"/>
                  <a:pt x="85" y="228"/>
                </a:cubicBezTo>
                <a:cubicBezTo>
                  <a:pt x="86" y="227"/>
                  <a:pt x="85" y="226"/>
                  <a:pt x="85" y="225"/>
                </a:cubicBezTo>
                <a:cubicBezTo>
                  <a:pt x="84" y="225"/>
                  <a:pt x="83" y="224"/>
                  <a:pt x="83" y="223"/>
                </a:cubicBezTo>
                <a:cubicBezTo>
                  <a:pt x="84" y="223"/>
                  <a:pt x="84" y="223"/>
                  <a:pt x="84" y="223"/>
                </a:cubicBezTo>
                <a:cubicBezTo>
                  <a:pt x="83" y="220"/>
                  <a:pt x="83" y="215"/>
                  <a:pt x="81" y="212"/>
                </a:cubicBezTo>
                <a:cubicBezTo>
                  <a:pt x="81" y="211"/>
                  <a:pt x="81" y="211"/>
                  <a:pt x="81" y="211"/>
                </a:cubicBezTo>
                <a:cubicBezTo>
                  <a:pt x="79" y="208"/>
                  <a:pt x="78" y="204"/>
                  <a:pt x="75" y="201"/>
                </a:cubicBezTo>
                <a:cubicBezTo>
                  <a:pt x="75" y="200"/>
                  <a:pt x="74" y="199"/>
                  <a:pt x="74" y="198"/>
                </a:cubicBezTo>
                <a:cubicBezTo>
                  <a:pt x="73" y="197"/>
                  <a:pt x="72" y="197"/>
                  <a:pt x="71" y="196"/>
                </a:cubicBezTo>
                <a:cubicBezTo>
                  <a:pt x="71" y="196"/>
                  <a:pt x="71" y="196"/>
                  <a:pt x="71" y="195"/>
                </a:cubicBezTo>
                <a:cubicBezTo>
                  <a:pt x="70" y="194"/>
                  <a:pt x="70" y="192"/>
                  <a:pt x="69" y="191"/>
                </a:cubicBezTo>
                <a:cubicBezTo>
                  <a:pt x="69" y="191"/>
                  <a:pt x="69" y="191"/>
                  <a:pt x="69" y="191"/>
                </a:cubicBezTo>
                <a:cubicBezTo>
                  <a:pt x="68" y="190"/>
                  <a:pt x="66" y="189"/>
                  <a:pt x="66" y="188"/>
                </a:cubicBezTo>
                <a:cubicBezTo>
                  <a:pt x="65" y="188"/>
                  <a:pt x="64" y="187"/>
                  <a:pt x="64" y="188"/>
                </a:cubicBezTo>
                <a:cubicBezTo>
                  <a:pt x="63" y="187"/>
                  <a:pt x="64" y="187"/>
                  <a:pt x="63" y="187"/>
                </a:cubicBezTo>
                <a:cubicBezTo>
                  <a:pt x="64" y="187"/>
                  <a:pt x="64" y="187"/>
                  <a:pt x="64" y="187"/>
                </a:cubicBezTo>
                <a:cubicBezTo>
                  <a:pt x="62" y="184"/>
                  <a:pt x="60" y="182"/>
                  <a:pt x="57" y="180"/>
                </a:cubicBezTo>
                <a:cubicBezTo>
                  <a:pt x="57" y="179"/>
                  <a:pt x="55" y="178"/>
                  <a:pt x="54" y="177"/>
                </a:cubicBezTo>
                <a:cubicBezTo>
                  <a:pt x="53" y="176"/>
                  <a:pt x="52" y="174"/>
                  <a:pt x="51" y="175"/>
                </a:cubicBezTo>
                <a:cubicBezTo>
                  <a:pt x="51" y="174"/>
                  <a:pt x="51" y="174"/>
                  <a:pt x="51" y="174"/>
                </a:cubicBezTo>
                <a:cubicBezTo>
                  <a:pt x="50" y="173"/>
                  <a:pt x="48" y="172"/>
                  <a:pt x="47" y="171"/>
                </a:cubicBezTo>
                <a:cubicBezTo>
                  <a:pt x="46" y="170"/>
                  <a:pt x="46" y="171"/>
                  <a:pt x="45" y="170"/>
                </a:cubicBezTo>
                <a:cubicBezTo>
                  <a:pt x="45" y="170"/>
                  <a:pt x="45" y="170"/>
                  <a:pt x="45" y="170"/>
                </a:cubicBezTo>
                <a:cubicBezTo>
                  <a:pt x="44" y="170"/>
                  <a:pt x="43" y="170"/>
                  <a:pt x="43" y="170"/>
                </a:cubicBezTo>
                <a:cubicBezTo>
                  <a:pt x="42" y="170"/>
                  <a:pt x="42" y="170"/>
                  <a:pt x="42" y="169"/>
                </a:cubicBezTo>
                <a:cubicBezTo>
                  <a:pt x="42" y="169"/>
                  <a:pt x="43" y="169"/>
                  <a:pt x="44" y="169"/>
                </a:cubicBezTo>
                <a:cubicBezTo>
                  <a:pt x="43" y="168"/>
                  <a:pt x="41" y="169"/>
                  <a:pt x="41" y="168"/>
                </a:cubicBezTo>
                <a:cubicBezTo>
                  <a:pt x="41" y="167"/>
                  <a:pt x="40" y="167"/>
                  <a:pt x="39" y="167"/>
                </a:cubicBezTo>
                <a:cubicBezTo>
                  <a:pt x="40" y="167"/>
                  <a:pt x="39" y="166"/>
                  <a:pt x="40" y="166"/>
                </a:cubicBezTo>
                <a:cubicBezTo>
                  <a:pt x="39" y="166"/>
                  <a:pt x="39" y="166"/>
                  <a:pt x="38" y="166"/>
                </a:cubicBezTo>
                <a:cubicBezTo>
                  <a:pt x="38" y="164"/>
                  <a:pt x="36" y="165"/>
                  <a:pt x="36" y="162"/>
                </a:cubicBezTo>
                <a:cubicBezTo>
                  <a:pt x="36" y="163"/>
                  <a:pt x="34" y="162"/>
                  <a:pt x="34" y="160"/>
                </a:cubicBezTo>
                <a:cubicBezTo>
                  <a:pt x="35" y="157"/>
                  <a:pt x="34" y="162"/>
                  <a:pt x="36" y="161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7" y="158"/>
                  <a:pt x="37" y="163"/>
                  <a:pt x="39" y="162"/>
                </a:cubicBezTo>
                <a:cubicBezTo>
                  <a:pt x="39" y="161"/>
                  <a:pt x="39" y="161"/>
                  <a:pt x="39" y="161"/>
                </a:cubicBezTo>
                <a:cubicBezTo>
                  <a:pt x="39" y="161"/>
                  <a:pt x="40" y="161"/>
                  <a:pt x="40" y="161"/>
                </a:cubicBezTo>
                <a:cubicBezTo>
                  <a:pt x="39" y="160"/>
                  <a:pt x="40" y="158"/>
                  <a:pt x="40" y="157"/>
                </a:cubicBezTo>
                <a:cubicBezTo>
                  <a:pt x="39" y="157"/>
                  <a:pt x="40" y="159"/>
                  <a:pt x="40" y="158"/>
                </a:cubicBezTo>
                <a:cubicBezTo>
                  <a:pt x="40" y="157"/>
                  <a:pt x="38" y="156"/>
                  <a:pt x="39" y="154"/>
                </a:cubicBezTo>
                <a:cubicBezTo>
                  <a:pt x="40" y="155"/>
                  <a:pt x="41" y="153"/>
                  <a:pt x="41" y="154"/>
                </a:cubicBezTo>
                <a:cubicBezTo>
                  <a:pt x="42" y="153"/>
                  <a:pt x="40" y="154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3" y="147"/>
                  <a:pt x="44" y="139"/>
                  <a:pt x="44" y="134"/>
                </a:cubicBezTo>
                <a:cubicBezTo>
                  <a:pt x="45" y="134"/>
                  <a:pt x="46" y="132"/>
                  <a:pt x="47" y="129"/>
                </a:cubicBezTo>
                <a:cubicBezTo>
                  <a:pt x="46" y="130"/>
                  <a:pt x="46" y="129"/>
                  <a:pt x="46" y="128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9" y="126"/>
                  <a:pt x="49" y="124"/>
                  <a:pt x="49" y="122"/>
                </a:cubicBezTo>
                <a:cubicBezTo>
                  <a:pt x="49" y="122"/>
                  <a:pt x="50" y="122"/>
                  <a:pt x="50" y="122"/>
                </a:cubicBezTo>
                <a:cubicBezTo>
                  <a:pt x="51" y="121"/>
                  <a:pt x="50" y="120"/>
                  <a:pt x="50" y="120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7"/>
                  <a:pt x="52" y="115"/>
                  <a:pt x="53" y="116"/>
                </a:cubicBezTo>
                <a:cubicBezTo>
                  <a:pt x="53" y="116"/>
                  <a:pt x="53" y="115"/>
                  <a:pt x="52" y="115"/>
                </a:cubicBezTo>
                <a:cubicBezTo>
                  <a:pt x="54" y="114"/>
                  <a:pt x="56" y="111"/>
                  <a:pt x="57" y="108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4" y="108"/>
                  <a:pt x="56" y="108"/>
                  <a:pt x="56" y="107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60" y="106"/>
                  <a:pt x="62" y="101"/>
                  <a:pt x="65" y="98"/>
                </a:cubicBezTo>
                <a:cubicBezTo>
                  <a:pt x="66" y="97"/>
                  <a:pt x="65" y="97"/>
                  <a:pt x="65" y="97"/>
                </a:cubicBezTo>
                <a:cubicBezTo>
                  <a:pt x="68" y="96"/>
                  <a:pt x="70" y="92"/>
                  <a:pt x="72" y="91"/>
                </a:cubicBezTo>
                <a:cubicBezTo>
                  <a:pt x="72" y="91"/>
                  <a:pt x="72" y="89"/>
                  <a:pt x="73" y="88"/>
                </a:cubicBezTo>
                <a:cubicBezTo>
                  <a:pt x="74" y="86"/>
                  <a:pt x="74" y="89"/>
                  <a:pt x="76" y="88"/>
                </a:cubicBezTo>
                <a:cubicBezTo>
                  <a:pt x="76" y="87"/>
                  <a:pt x="78" y="86"/>
                  <a:pt x="78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9" y="85"/>
                  <a:pt x="80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2" y="83"/>
                  <a:pt x="83" y="83"/>
                  <a:pt x="84" y="83"/>
                </a:cubicBezTo>
                <a:cubicBezTo>
                  <a:pt x="84" y="82"/>
                  <a:pt x="87" y="81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80"/>
                  <a:pt x="88" y="80"/>
                </a:cubicBezTo>
                <a:cubicBezTo>
                  <a:pt x="90" y="80"/>
                  <a:pt x="89" y="79"/>
                  <a:pt x="89" y="78"/>
                </a:cubicBezTo>
                <a:cubicBezTo>
                  <a:pt x="91" y="77"/>
                  <a:pt x="91" y="78"/>
                  <a:pt x="92" y="78"/>
                </a:cubicBezTo>
                <a:cubicBezTo>
                  <a:pt x="91" y="78"/>
                  <a:pt x="91" y="78"/>
                  <a:pt x="90" y="78"/>
                </a:cubicBezTo>
                <a:cubicBezTo>
                  <a:pt x="90" y="79"/>
                  <a:pt x="91" y="78"/>
                  <a:pt x="91" y="79"/>
                </a:cubicBezTo>
                <a:cubicBezTo>
                  <a:pt x="92" y="78"/>
                  <a:pt x="92" y="77"/>
                  <a:pt x="93" y="77"/>
                </a:cubicBezTo>
                <a:cubicBezTo>
                  <a:pt x="94" y="77"/>
                  <a:pt x="96" y="76"/>
                  <a:pt x="96" y="77"/>
                </a:cubicBezTo>
                <a:cubicBezTo>
                  <a:pt x="96" y="76"/>
                  <a:pt x="97" y="76"/>
                  <a:pt x="98" y="75"/>
                </a:cubicBezTo>
                <a:cubicBezTo>
                  <a:pt x="97" y="75"/>
                  <a:pt x="95" y="76"/>
                  <a:pt x="95" y="75"/>
                </a:cubicBezTo>
                <a:cubicBezTo>
                  <a:pt x="96" y="75"/>
                  <a:pt x="97" y="74"/>
                  <a:pt x="97" y="74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4"/>
                  <a:pt x="99" y="74"/>
                  <a:pt x="98" y="7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73"/>
                  <a:pt x="102" y="73"/>
                  <a:pt x="103" y="72"/>
                </a:cubicBezTo>
                <a:cubicBezTo>
                  <a:pt x="103" y="73"/>
                  <a:pt x="103" y="74"/>
                  <a:pt x="105" y="74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08" y="72"/>
                  <a:pt x="108" y="72"/>
                  <a:pt x="108" y="73"/>
                </a:cubicBezTo>
                <a:cubicBezTo>
                  <a:pt x="111" y="72"/>
                  <a:pt x="111" y="69"/>
                  <a:pt x="114" y="70"/>
                </a:cubicBezTo>
                <a:cubicBezTo>
                  <a:pt x="113" y="71"/>
                  <a:pt x="114" y="71"/>
                  <a:pt x="115" y="71"/>
                </a:cubicBezTo>
                <a:cubicBezTo>
                  <a:pt x="115" y="70"/>
                  <a:pt x="115" y="70"/>
                  <a:pt x="116" y="70"/>
                </a:cubicBezTo>
                <a:cubicBezTo>
                  <a:pt x="115" y="70"/>
                  <a:pt x="115" y="71"/>
                  <a:pt x="114" y="70"/>
                </a:cubicBezTo>
                <a:cubicBezTo>
                  <a:pt x="114" y="70"/>
                  <a:pt x="115" y="70"/>
                  <a:pt x="116" y="69"/>
                </a:cubicBezTo>
                <a:cubicBezTo>
                  <a:pt x="119" y="71"/>
                  <a:pt x="124" y="68"/>
                  <a:pt x="129" y="69"/>
                </a:cubicBezTo>
                <a:cubicBezTo>
                  <a:pt x="128" y="68"/>
                  <a:pt x="130" y="68"/>
                  <a:pt x="131" y="68"/>
                </a:cubicBezTo>
                <a:cubicBezTo>
                  <a:pt x="131" y="69"/>
                  <a:pt x="134" y="67"/>
                  <a:pt x="135" y="68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7" y="67"/>
                  <a:pt x="138" y="65"/>
                  <a:pt x="140" y="66"/>
                </a:cubicBezTo>
                <a:cubicBezTo>
                  <a:pt x="141" y="66"/>
                  <a:pt x="139" y="67"/>
                  <a:pt x="139" y="67"/>
                </a:cubicBezTo>
                <a:cubicBezTo>
                  <a:pt x="141" y="69"/>
                  <a:pt x="144" y="66"/>
                  <a:pt x="146" y="67"/>
                </a:cubicBezTo>
                <a:cubicBezTo>
                  <a:pt x="146" y="67"/>
                  <a:pt x="145" y="66"/>
                  <a:pt x="147" y="65"/>
                </a:cubicBezTo>
                <a:cubicBezTo>
                  <a:pt x="148" y="66"/>
                  <a:pt x="151" y="67"/>
                  <a:pt x="151" y="67"/>
                </a:cubicBezTo>
                <a:cubicBezTo>
                  <a:pt x="152" y="66"/>
                  <a:pt x="152" y="66"/>
                  <a:pt x="154" y="67"/>
                </a:cubicBezTo>
                <a:cubicBezTo>
                  <a:pt x="153" y="67"/>
                  <a:pt x="153" y="67"/>
                  <a:pt x="152" y="67"/>
                </a:cubicBezTo>
                <a:cubicBezTo>
                  <a:pt x="154" y="67"/>
                  <a:pt x="156" y="67"/>
                  <a:pt x="158" y="66"/>
                </a:cubicBezTo>
                <a:cubicBezTo>
                  <a:pt x="158" y="67"/>
                  <a:pt x="159" y="67"/>
                  <a:pt x="160" y="67"/>
                </a:cubicBezTo>
                <a:cubicBezTo>
                  <a:pt x="162" y="69"/>
                  <a:pt x="162" y="69"/>
                  <a:pt x="162" y="69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7"/>
                  <a:pt x="162" y="67"/>
                  <a:pt x="163" y="67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7"/>
                  <a:pt x="164" y="67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6" y="66"/>
                  <a:pt x="168" y="68"/>
                  <a:pt x="169" y="67"/>
                </a:cubicBezTo>
                <a:cubicBezTo>
                  <a:pt x="168" y="67"/>
                  <a:pt x="169" y="67"/>
                  <a:pt x="169" y="67"/>
                </a:cubicBezTo>
                <a:cubicBezTo>
                  <a:pt x="170" y="67"/>
                  <a:pt x="170" y="66"/>
                  <a:pt x="172" y="66"/>
                </a:cubicBezTo>
                <a:cubicBezTo>
                  <a:pt x="171" y="67"/>
                  <a:pt x="171" y="67"/>
                  <a:pt x="171" y="67"/>
                </a:cubicBezTo>
                <a:cubicBezTo>
                  <a:pt x="171" y="68"/>
                  <a:pt x="174" y="67"/>
                  <a:pt x="174" y="68"/>
                </a:cubicBezTo>
                <a:cubicBezTo>
                  <a:pt x="174" y="67"/>
                  <a:pt x="176" y="68"/>
                  <a:pt x="176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9" y="67"/>
                  <a:pt x="177" y="66"/>
                  <a:pt x="180" y="67"/>
                </a:cubicBezTo>
                <a:cubicBezTo>
                  <a:pt x="181" y="67"/>
                  <a:pt x="180" y="68"/>
                  <a:pt x="180" y="68"/>
                </a:cubicBezTo>
                <a:cubicBezTo>
                  <a:pt x="181" y="68"/>
                  <a:pt x="182" y="68"/>
                  <a:pt x="183" y="68"/>
                </a:cubicBezTo>
                <a:cubicBezTo>
                  <a:pt x="183" y="68"/>
                  <a:pt x="183" y="68"/>
                  <a:pt x="183" y="68"/>
                </a:cubicBezTo>
                <a:cubicBezTo>
                  <a:pt x="183" y="68"/>
                  <a:pt x="183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4" y="68"/>
                  <a:pt x="184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6" y="68"/>
                  <a:pt x="186" y="69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7" y="70"/>
                  <a:pt x="189" y="69"/>
                  <a:pt x="189" y="69"/>
                </a:cubicBezTo>
                <a:cubicBezTo>
                  <a:pt x="192" y="70"/>
                  <a:pt x="198" y="71"/>
                  <a:pt x="200" y="71"/>
                </a:cubicBezTo>
                <a:cubicBezTo>
                  <a:pt x="200" y="71"/>
                  <a:pt x="200" y="71"/>
                  <a:pt x="200" y="71"/>
                </a:cubicBezTo>
                <a:cubicBezTo>
                  <a:pt x="201" y="71"/>
                  <a:pt x="203" y="71"/>
                  <a:pt x="203" y="71"/>
                </a:cubicBezTo>
                <a:cubicBezTo>
                  <a:pt x="204" y="71"/>
                  <a:pt x="204" y="72"/>
                  <a:pt x="205" y="73"/>
                </a:cubicBezTo>
                <a:cubicBezTo>
                  <a:pt x="205" y="73"/>
                  <a:pt x="206" y="72"/>
                  <a:pt x="205" y="72"/>
                </a:cubicBezTo>
                <a:cubicBezTo>
                  <a:pt x="208" y="74"/>
                  <a:pt x="212" y="73"/>
                  <a:pt x="215" y="75"/>
                </a:cubicBezTo>
                <a:cubicBezTo>
                  <a:pt x="215" y="75"/>
                  <a:pt x="214" y="75"/>
                  <a:pt x="214" y="75"/>
                </a:cubicBezTo>
                <a:cubicBezTo>
                  <a:pt x="217" y="76"/>
                  <a:pt x="219" y="77"/>
                  <a:pt x="222" y="77"/>
                </a:cubicBezTo>
                <a:cubicBezTo>
                  <a:pt x="221" y="77"/>
                  <a:pt x="221" y="77"/>
                  <a:pt x="221" y="77"/>
                </a:cubicBezTo>
                <a:cubicBezTo>
                  <a:pt x="222" y="78"/>
                  <a:pt x="225" y="79"/>
                  <a:pt x="226" y="78"/>
                </a:cubicBezTo>
                <a:cubicBezTo>
                  <a:pt x="225" y="78"/>
                  <a:pt x="225" y="79"/>
                  <a:pt x="225" y="78"/>
                </a:cubicBezTo>
                <a:cubicBezTo>
                  <a:pt x="224" y="77"/>
                  <a:pt x="226" y="78"/>
                  <a:pt x="227" y="78"/>
                </a:cubicBezTo>
                <a:cubicBezTo>
                  <a:pt x="227" y="78"/>
                  <a:pt x="227" y="78"/>
                  <a:pt x="227" y="78"/>
                </a:cubicBezTo>
                <a:cubicBezTo>
                  <a:pt x="229" y="79"/>
                  <a:pt x="229" y="79"/>
                  <a:pt x="231" y="80"/>
                </a:cubicBezTo>
                <a:cubicBezTo>
                  <a:pt x="232" y="81"/>
                  <a:pt x="230" y="80"/>
                  <a:pt x="230" y="80"/>
                </a:cubicBezTo>
                <a:cubicBezTo>
                  <a:pt x="230" y="82"/>
                  <a:pt x="234" y="83"/>
                  <a:pt x="234" y="83"/>
                </a:cubicBezTo>
                <a:cubicBezTo>
                  <a:pt x="234" y="83"/>
                  <a:pt x="235" y="84"/>
                  <a:pt x="235" y="83"/>
                </a:cubicBezTo>
                <a:cubicBezTo>
                  <a:pt x="237" y="84"/>
                  <a:pt x="235" y="84"/>
                  <a:pt x="236" y="85"/>
                </a:cubicBezTo>
                <a:cubicBezTo>
                  <a:pt x="238" y="85"/>
                  <a:pt x="239" y="85"/>
                  <a:pt x="241" y="85"/>
                </a:cubicBezTo>
                <a:cubicBezTo>
                  <a:pt x="241" y="85"/>
                  <a:pt x="241" y="87"/>
                  <a:pt x="240" y="86"/>
                </a:cubicBezTo>
                <a:cubicBezTo>
                  <a:pt x="243" y="88"/>
                  <a:pt x="245" y="88"/>
                  <a:pt x="247" y="88"/>
                </a:cubicBezTo>
                <a:cubicBezTo>
                  <a:pt x="248" y="89"/>
                  <a:pt x="250" y="91"/>
                  <a:pt x="251" y="91"/>
                </a:cubicBezTo>
                <a:cubicBezTo>
                  <a:pt x="251" y="92"/>
                  <a:pt x="251" y="91"/>
                  <a:pt x="250" y="91"/>
                </a:cubicBezTo>
                <a:cubicBezTo>
                  <a:pt x="251" y="93"/>
                  <a:pt x="251" y="93"/>
                  <a:pt x="251" y="93"/>
                </a:cubicBezTo>
                <a:cubicBezTo>
                  <a:pt x="249" y="91"/>
                  <a:pt x="250" y="94"/>
                  <a:pt x="249" y="93"/>
                </a:cubicBezTo>
                <a:cubicBezTo>
                  <a:pt x="251" y="94"/>
                  <a:pt x="253" y="97"/>
                  <a:pt x="255" y="99"/>
                </a:cubicBezTo>
                <a:cubicBezTo>
                  <a:pt x="255" y="97"/>
                  <a:pt x="257" y="101"/>
                  <a:pt x="258" y="100"/>
                </a:cubicBezTo>
                <a:cubicBezTo>
                  <a:pt x="260" y="102"/>
                  <a:pt x="259" y="102"/>
                  <a:pt x="259" y="103"/>
                </a:cubicBezTo>
                <a:cubicBezTo>
                  <a:pt x="262" y="105"/>
                  <a:pt x="263" y="107"/>
                  <a:pt x="265" y="110"/>
                </a:cubicBezTo>
                <a:cubicBezTo>
                  <a:pt x="265" y="110"/>
                  <a:pt x="265" y="110"/>
                  <a:pt x="264" y="110"/>
                </a:cubicBezTo>
                <a:cubicBezTo>
                  <a:pt x="266" y="111"/>
                  <a:pt x="268" y="115"/>
                  <a:pt x="270" y="117"/>
                </a:cubicBezTo>
                <a:cubicBezTo>
                  <a:pt x="270" y="117"/>
                  <a:pt x="270" y="117"/>
                  <a:pt x="270" y="117"/>
                </a:cubicBezTo>
                <a:cubicBezTo>
                  <a:pt x="271" y="119"/>
                  <a:pt x="271" y="116"/>
                  <a:pt x="272" y="119"/>
                </a:cubicBezTo>
                <a:cubicBezTo>
                  <a:pt x="271" y="119"/>
                  <a:pt x="271" y="119"/>
                  <a:pt x="271" y="119"/>
                </a:cubicBezTo>
                <a:cubicBezTo>
                  <a:pt x="273" y="120"/>
                  <a:pt x="273" y="123"/>
                  <a:pt x="275" y="124"/>
                </a:cubicBezTo>
                <a:cubicBezTo>
                  <a:pt x="274" y="124"/>
                  <a:pt x="274" y="124"/>
                  <a:pt x="274" y="124"/>
                </a:cubicBezTo>
                <a:cubicBezTo>
                  <a:pt x="275" y="125"/>
                  <a:pt x="276" y="128"/>
                  <a:pt x="277" y="129"/>
                </a:cubicBezTo>
                <a:cubicBezTo>
                  <a:pt x="277" y="129"/>
                  <a:pt x="276" y="129"/>
                  <a:pt x="276" y="129"/>
                </a:cubicBezTo>
                <a:cubicBezTo>
                  <a:pt x="276" y="131"/>
                  <a:pt x="278" y="130"/>
                  <a:pt x="278" y="132"/>
                </a:cubicBezTo>
                <a:cubicBezTo>
                  <a:pt x="278" y="132"/>
                  <a:pt x="278" y="134"/>
                  <a:pt x="278" y="133"/>
                </a:cubicBezTo>
                <a:cubicBezTo>
                  <a:pt x="279" y="134"/>
                  <a:pt x="280" y="137"/>
                  <a:pt x="281" y="137"/>
                </a:cubicBezTo>
                <a:cubicBezTo>
                  <a:pt x="280" y="138"/>
                  <a:pt x="280" y="139"/>
                  <a:pt x="280" y="140"/>
                </a:cubicBezTo>
                <a:cubicBezTo>
                  <a:pt x="283" y="146"/>
                  <a:pt x="284" y="153"/>
                  <a:pt x="286" y="159"/>
                </a:cubicBezTo>
                <a:cubicBezTo>
                  <a:pt x="286" y="159"/>
                  <a:pt x="285" y="159"/>
                  <a:pt x="285" y="159"/>
                </a:cubicBezTo>
                <a:cubicBezTo>
                  <a:pt x="285" y="159"/>
                  <a:pt x="285" y="159"/>
                  <a:pt x="285" y="159"/>
                </a:cubicBezTo>
                <a:cubicBezTo>
                  <a:pt x="284" y="158"/>
                  <a:pt x="284" y="158"/>
                  <a:pt x="284" y="158"/>
                </a:cubicBezTo>
                <a:cubicBezTo>
                  <a:pt x="284" y="159"/>
                  <a:pt x="284" y="159"/>
                  <a:pt x="284" y="159"/>
                </a:cubicBezTo>
                <a:cubicBezTo>
                  <a:pt x="284" y="159"/>
                  <a:pt x="283" y="159"/>
                  <a:pt x="283" y="159"/>
                </a:cubicBezTo>
                <a:cubicBezTo>
                  <a:pt x="283" y="160"/>
                  <a:pt x="283" y="160"/>
                  <a:pt x="283" y="160"/>
                </a:cubicBezTo>
                <a:cubicBezTo>
                  <a:pt x="283" y="159"/>
                  <a:pt x="283" y="159"/>
                  <a:pt x="283" y="159"/>
                </a:cubicBezTo>
                <a:cubicBezTo>
                  <a:pt x="282" y="160"/>
                  <a:pt x="281" y="160"/>
                  <a:pt x="280" y="162"/>
                </a:cubicBezTo>
                <a:cubicBezTo>
                  <a:pt x="281" y="162"/>
                  <a:pt x="281" y="162"/>
                  <a:pt x="281" y="162"/>
                </a:cubicBezTo>
                <a:cubicBezTo>
                  <a:pt x="280" y="162"/>
                  <a:pt x="280" y="163"/>
                  <a:pt x="279" y="163"/>
                </a:cubicBezTo>
                <a:cubicBezTo>
                  <a:pt x="279" y="163"/>
                  <a:pt x="279" y="163"/>
                  <a:pt x="279" y="163"/>
                </a:cubicBezTo>
                <a:cubicBezTo>
                  <a:pt x="279" y="163"/>
                  <a:pt x="279" y="163"/>
                  <a:pt x="278" y="163"/>
                </a:cubicBezTo>
                <a:cubicBezTo>
                  <a:pt x="278" y="162"/>
                  <a:pt x="278" y="162"/>
                  <a:pt x="278" y="162"/>
                </a:cubicBezTo>
                <a:cubicBezTo>
                  <a:pt x="279" y="163"/>
                  <a:pt x="277" y="164"/>
                  <a:pt x="277" y="164"/>
                </a:cubicBezTo>
                <a:cubicBezTo>
                  <a:pt x="277" y="164"/>
                  <a:pt x="277" y="164"/>
                  <a:pt x="277" y="164"/>
                </a:cubicBezTo>
                <a:cubicBezTo>
                  <a:pt x="275" y="165"/>
                  <a:pt x="277" y="164"/>
                  <a:pt x="276" y="165"/>
                </a:cubicBezTo>
                <a:cubicBezTo>
                  <a:pt x="276" y="165"/>
                  <a:pt x="276" y="164"/>
                  <a:pt x="275" y="165"/>
                </a:cubicBezTo>
                <a:cubicBezTo>
                  <a:pt x="274" y="165"/>
                  <a:pt x="273" y="167"/>
                  <a:pt x="272" y="168"/>
                </a:cubicBezTo>
                <a:cubicBezTo>
                  <a:pt x="271" y="169"/>
                  <a:pt x="270" y="170"/>
                  <a:pt x="270" y="171"/>
                </a:cubicBezTo>
                <a:cubicBezTo>
                  <a:pt x="270" y="172"/>
                  <a:pt x="269" y="170"/>
                  <a:pt x="269" y="171"/>
                </a:cubicBezTo>
                <a:cubicBezTo>
                  <a:pt x="269" y="171"/>
                  <a:pt x="269" y="171"/>
                  <a:pt x="268" y="171"/>
                </a:cubicBezTo>
                <a:cubicBezTo>
                  <a:pt x="269" y="171"/>
                  <a:pt x="267" y="172"/>
                  <a:pt x="268" y="172"/>
                </a:cubicBezTo>
                <a:cubicBezTo>
                  <a:pt x="267" y="173"/>
                  <a:pt x="266" y="174"/>
                  <a:pt x="265" y="175"/>
                </a:cubicBezTo>
                <a:cubicBezTo>
                  <a:pt x="266" y="175"/>
                  <a:pt x="265" y="174"/>
                  <a:pt x="265" y="175"/>
                </a:cubicBezTo>
                <a:cubicBezTo>
                  <a:pt x="265" y="175"/>
                  <a:pt x="264" y="177"/>
                  <a:pt x="263" y="178"/>
                </a:cubicBezTo>
                <a:cubicBezTo>
                  <a:pt x="264" y="178"/>
                  <a:pt x="264" y="178"/>
                  <a:pt x="265" y="178"/>
                </a:cubicBezTo>
                <a:cubicBezTo>
                  <a:pt x="265" y="178"/>
                  <a:pt x="265" y="179"/>
                  <a:pt x="264" y="179"/>
                </a:cubicBezTo>
                <a:cubicBezTo>
                  <a:pt x="264" y="179"/>
                  <a:pt x="263" y="178"/>
                  <a:pt x="262" y="179"/>
                </a:cubicBezTo>
                <a:cubicBezTo>
                  <a:pt x="262" y="178"/>
                  <a:pt x="264" y="177"/>
                  <a:pt x="262" y="177"/>
                </a:cubicBezTo>
                <a:cubicBezTo>
                  <a:pt x="262" y="176"/>
                  <a:pt x="263" y="175"/>
                  <a:pt x="264" y="175"/>
                </a:cubicBezTo>
                <a:cubicBezTo>
                  <a:pt x="264" y="173"/>
                  <a:pt x="263" y="175"/>
                  <a:pt x="263" y="175"/>
                </a:cubicBezTo>
                <a:cubicBezTo>
                  <a:pt x="262" y="175"/>
                  <a:pt x="262" y="176"/>
                  <a:pt x="262" y="177"/>
                </a:cubicBezTo>
                <a:cubicBezTo>
                  <a:pt x="262" y="177"/>
                  <a:pt x="262" y="177"/>
                  <a:pt x="262" y="178"/>
                </a:cubicBezTo>
                <a:cubicBezTo>
                  <a:pt x="262" y="179"/>
                  <a:pt x="261" y="179"/>
                  <a:pt x="261" y="179"/>
                </a:cubicBezTo>
                <a:cubicBezTo>
                  <a:pt x="261" y="178"/>
                  <a:pt x="261" y="178"/>
                  <a:pt x="261" y="178"/>
                </a:cubicBezTo>
                <a:cubicBezTo>
                  <a:pt x="260" y="179"/>
                  <a:pt x="260" y="179"/>
                  <a:pt x="260" y="180"/>
                </a:cubicBezTo>
                <a:cubicBezTo>
                  <a:pt x="259" y="179"/>
                  <a:pt x="261" y="179"/>
                  <a:pt x="260" y="178"/>
                </a:cubicBezTo>
                <a:cubicBezTo>
                  <a:pt x="259" y="178"/>
                  <a:pt x="259" y="178"/>
                  <a:pt x="259" y="178"/>
                </a:cubicBezTo>
                <a:cubicBezTo>
                  <a:pt x="258" y="179"/>
                  <a:pt x="260" y="179"/>
                  <a:pt x="259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1"/>
                  <a:pt x="259" y="181"/>
                  <a:pt x="259" y="180"/>
                </a:cubicBezTo>
                <a:cubicBezTo>
                  <a:pt x="260" y="181"/>
                  <a:pt x="259" y="181"/>
                  <a:pt x="259" y="182"/>
                </a:cubicBezTo>
                <a:cubicBezTo>
                  <a:pt x="259" y="183"/>
                  <a:pt x="259" y="182"/>
                  <a:pt x="259" y="182"/>
                </a:cubicBezTo>
                <a:cubicBezTo>
                  <a:pt x="260" y="182"/>
                  <a:pt x="260" y="183"/>
                  <a:pt x="259" y="183"/>
                </a:cubicBezTo>
                <a:cubicBezTo>
                  <a:pt x="259" y="184"/>
                  <a:pt x="258" y="183"/>
                  <a:pt x="258" y="183"/>
                </a:cubicBezTo>
                <a:cubicBezTo>
                  <a:pt x="258" y="183"/>
                  <a:pt x="258" y="183"/>
                  <a:pt x="258" y="183"/>
                </a:cubicBezTo>
                <a:cubicBezTo>
                  <a:pt x="259" y="181"/>
                  <a:pt x="257" y="183"/>
                  <a:pt x="257" y="182"/>
                </a:cubicBezTo>
                <a:cubicBezTo>
                  <a:pt x="256" y="182"/>
                  <a:pt x="257" y="183"/>
                  <a:pt x="257" y="183"/>
                </a:cubicBezTo>
                <a:cubicBezTo>
                  <a:pt x="257" y="182"/>
                  <a:pt x="257" y="184"/>
                  <a:pt x="258" y="183"/>
                </a:cubicBezTo>
                <a:cubicBezTo>
                  <a:pt x="258" y="186"/>
                  <a:pt x="256" y="184"/>
                  <a:pt x="255" y="185"/>
                </a:cubicBezTo>
                <a:cubicBezTo>
                  <a:pt x="257" y="185"/>
                  <a:pt x="256" y="188"/>
                  <a:pt x="257" y="187"/>
                </a:cubicBezTo>
                <a:cubicBezTo>
                  <a:pt x="257" y="188"/>
                  <a:pt x="257" y="188"/>
                  <a:pt x="257" y="188"/>
                </a:cubicBezTo>
                <a:cubicBezTo>
                  <a:pt x="257" y="188"/>
                  <a:pt x="256" y="189"/>
                  <a:pt x="256" y="188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5" y="187"/>
                  <a:pt x="255" y="187"/>
                  <a:pt x="255" y="187"/>
                </a:cubicBezTo>
                <a:cubicBezTo>
                  <a:pt x="255" y="187"/>
                  <a:pt x="254" y="188"/>
                  <a:pt x="253" y="188"/>
                </a:cubicBezTo>
                <a:cubicBezTo>
                  <a:pt x="253" y="189"/>
                  <a:pt x="254" y="188"/>
                  <a:pt x="254" y="189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4" y="190"/>
                  <a:pt x="253" y="190"/>
                </a:cubicBezTo>
                <a:cubicBezTo>
                  <a:pt x="253" y="191"/>
                  <a:pt x="252" y="191"/>
                  <a:pt x="252" y="191"/>
                </a:cubicBezTo>
                <a:cubicBezTo>
                  <a:pt x="252" y="190"/>
                  <a:pt x="252" y="190"/>
                  <a:pt x="252" y="190"/>
                </a:cubicBezTo>
                <a:cubicBezTo>
                  <a:pt x="252" y="191"/>
                  <a:pt x="251" y="190"/>
                  <a:pt x="251" y="191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1" y="193"/>
                  <a:pt x="251" y="192"/>
                  <a:pt x="250" y="193"/>
                </a:cubicBezTo>
                <a:cubicBezTo>
                  <a:pt x="251" y="194"/>
                  <a:pt x="251" y="194"/>
                  <a:pt x="251" y="194"/>
                </a:cubicBezTo>
                <a:cubicBezTo>
                  <a:pt x="251" y="194"/>
                  <a:pt x="250" y="194"/>
                  <a:pt x="250" y="194"/>
                </a:cubicBezTo>
                <a:cubicBezTo>
                  <a:pt x="250" y="194"/>
                  <a:pt x="250" y="194"/>
                  <a:pt x="250" y="195"/>
                </a:cubicBezTo>
                <a:cubicBezTo>
                  <a:pt x="250" y="195"/>
                  <a:pt x="250" y="195"/>
                  <a:pt x="250" y="195"/>
                </a:cubicBezTo>
                <a:cubicBezTo>
                  <a:pt x="250" y="195"/>
                  <a:pt x="250" y="196"/>
                  <a:pt x="249" y="196"/>
                </a:cubicBezTo>
                <a:cubicBezTo>
                  <a:pt x="250" y="196"/>
                  <a:pt x="250" y="196"/>
                  <a:pt x="250" y="195"/>
                </a:cubicBezTo>
                <a:cubicBezTo>
                  <a:pt x="251" y="195"/>
                  <a:pt x="251" y="196"/>
                  <a:pt x="251" y="196"/>
                </a:cubicBezTo>
                <a:cubicBezTo>
                  <a:pt x="250" y="196"/>
                  <a:pt x="250" y="197"/>
                  <a:pt x="250" y="198"/>
                </a:cubicBezTo>
                <a:cubicBezTo>
                  <a:pt x="249" y="198"/>
                  <a:pt x="249" y="198"/>
                  <a:pt x="249" y="198"/>
                </a:cubicBezTo>
                <a:cubicBezTo>
                  <a:pt x="249" y="199"/>
                  <a:pt x="249" y="199"/>
                  <a:pt x="249" y="199"/>
                </a:cubicBezTo>
                <a:cubicBezTo>
                  <a:pt x="248" y="199"/>
                  <a:pt x="249" y="200"/>
                  <a:pt x="249" y="201"/>
                </a:cubicBezTo>
                <a:cubicBezTo>
                  <a:pt x="248" y="200"/>
                  <a:pt x="248" y="200"/>
                  <a:pt x="247" y="200"/>
                </a:cubicBezTo>
                <a:cubicBezTo>
                  <a:pt x="249" y="200"/>
                  <a:pt x="248" y="202"/>
                  <a:pt x="249" y="202"/>
                </a:cubicBezTo>
                <a:cubicBezTo>
                  <a:pt x="248" y="203"/>
                  <a:pt x="248" y="201"/>
                  <a:pt x="247" y="201"/>
                </a:cubicBezTo>
                <a:cubicBezTo>
                  <a:pt x="248" y="202"/>
                  <a:pt x="246" y="202"/>
                  <a:pt x="247" y="203"/>
                </a:cubicBezTo>
                <a:cubicBezTo>
                  <a:pt x="248" y="202"/>
                  <a:pt x="247" y="203"/>
                  <a:pt x="248" y="204"/>
                </a:cubicBezTo>
                <a:cubicBezTo>
                  <a:pt x="247" y="204"/>
                  <a:pt x="247" y="203"/>
                  <a:pt x="247" y="204"/>
                </a:cubicBezTo>
                <a:cubicBezTo>
                  <a:pt x="247" y="204"/>
                  <a:pt x="247" y="205"/>
                  <a:pt x="248" y="204"/>
                </a:cubicBezTo>
                <a:cubicBezTo>
                  <a:pt x="248" y="205"/>
                  <a:pt x="248" y="206"/>
                  <a:pt x="247" y="206"/>
                </a:cubicBezTo>
                <a:cubicBezTo>
                  <a:pt x="247" y="207"/>
                  <a:pt x="248" y="205"/>
                  <a:pt x="247" y="205"/>
                </a:cubicBezTo>
                <a:cubicBezTo>
                  <a:pt x="247" y="207"/>
                  <a:pt x="248" y="206"/>
                  <a:pt x="248" y="208"/>
                </a:cubicBezTo>
                <a:cubicBezTo>
                  <a:pt x="248" y="207"/>
                  <a:pt x="249" y="208"/>
                  <a:pt x="250" y="209"/>
                </a:cubicBezTo>
                <a:cubicBezTo>
                  <a:pt x="249" y="210"/>
                  <a:pt x="249" y="208"/>
                  <a:pt x="248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47" y="210"/>
                  <a:pt x="247" y="207"/>
                  <a:pt x="246" y="208"/>
                </a:cubicBezTo>
                <a:cubicBezTo>
                  <a:pt x="246" y="208"/>
                  <a:pt x="246" y="208"/>
                  <a:pt x="246" y="208"/>
                </a:cubicBezTo>
                <a:cubicBezTo>
                  <a:pt x="246" y="208"/>
                  <a:pt x="246" y="208"/>
                  <a:pt x="245" y="208"/>
                </a:cubicBezTo>
                <a:cubicBezTo>
                  <a:pt x="246" y="208"/>
                  <a:pt x="245" y="209"/>
                  <a:pt x="245" y="210"/>
                </a:cubicBezTo>
                <a:cubicBezTo>
                  <a:pt x="246" y="210"/>
                  <a:pt x="245" y="209"/>
                  <a:pt x="246" y="209"/>
                </a:cubicBezTo>
                <a:cubicBezTo>
                  <a:pt x="246" y="210"/>
                  <a:pt x="247" y="211"/>
                  <a:pt x="246" y="211"/>
                </a:cubicBezTo>
                <a:cubicBezTo>
                  <a:pt x="246" y="211"/>
                  <a:pt x="245" y="212"/>
                  <a:pt x="245" y="211"/>
                </a:cubicBezTo>
                <a:cubicBezTo>
                  <a:pt x="245" y="212"/>
                  <a:pt x="246" y="212"/>
                  <a:pt x="245" y="212"/>
                </a:cubicBezTo>
                <a:cubicBezTo>
                  <a:pt x="245" y="212"/>
                  <a:pt x="245" y="212"/>
                  <a:pt x="245" y="212"/>
                </a:cubicBezTo>
                <a:cubicBezTo>
                  <a:pt x="244" y="215"/>
                  <a:pt x="244" y="219"/>
                  <a:pt x="245" y="221"/>
                </a:cubicBezTo>
                <a:cubicBezTo>
                  <a:pt x="245" y="221"/>
                  <a:pt x="245" y="222"/>
                  <a:pt x="244" y="223"/>
                </a:cubicBezTo>
                <a:cubicBezTo>
                  <a:pt x="244" y="223"/>
                  <a:pt x="245" y="223"/>
                  <a:pt x="245" y="224"/>
                </a:cubicBezTo>
                <a:cubicBezTo>
                  <a:pt x="244" y="224"/>
                  <a:pt x="244" y="224"/>
                  <a:pt x="244" y="224"/>
                </a:cubicBezTo>
                <a:cubicBezTo>
                  <a:pt x="244" y="225"/>
                  <a:pt x="244" y="226"/>
                  <a:pt x="245" y="227"/>
                </a:cubicBezTo>
                <a:cubicBezTo>
                  <a:pt x="245" y="227"/>
                  <a:pt x="245" y="227"/>
                  <a:pt x="244" y="227"/>
                </a:cubicBezTo>
                <a:cubicBezTo>
                  <a:pt x="244" y="228"/>
                  <a:pt x="245" y="228"/>
                  <a:pt x="245" y="228"/>
                </a:cubicBezTo>
                <a:cubicBezTo>
                  <a:pt x="244" y="229"/>
                  <a:pt x="244" y="229"/>
                  <a:pt x="244" y="229"/>
                </a:cubicBezTo>
                <a:cubicBezTo>
                  <a:pt x="245" y="229"/>
                  <a:pt x="245" y="229"/>
                  <a:pt x="245" y="229"/>
                </a:cubicBezTo>
                <a:cubicBezTo>
                  <a:pt x="245" y="230"/>
                  <a:pt x="245" y="230"/>
                  <a:pt x="244" y="230"/>
                </a:cubicBezTo>
                <a:cubicBezTo>
                  <a:pt x="245" y="231"/>
                  <a:pt x="245" y="231"/>
                  <a:pt x="245" y="231"/>
                </a:cubicBezTo>
                <a:cubicBezTo>
                  <a:pt x="244" y="231"/>
                  <a:pt x="245" y="233"/>
                  <a:pt x="245" y="235"/>
                </a:cubicBezTo>
                <a:cubicBezTo>
                  <a:pt x="245" y="234"/>
                  <a:pt x="245" y="234"/>
                  <a:pt x="246" y="234"/>
                </a:cubicBezTo>
                <a:cubicBezTo>
                  <a:pt x="247" y="234"/>
                  <a:pt x="246" y="234"/>
                  <a:pt x="246" y="235"/>
                </a:cubicBezTo>
                <a:cubicBezTo>
                  <a:pt x="246" y="235"/>
                  <a:pt x="246" y="235"/>
                  <a:pt x="245" y="235"/>
                </a:cubicBezTo>
                <a:cubicBezTo>
                  <a:pt x="245" y="236"/>
                  <a:pt x="246" y="239"/>
                  <a:pt x="246" y="241"/>
                </a:cubicBezTo>
                <a:cubicBezTo>
                  <a:pt x="246" y="241"/>
                  <a:pt x="246" y="241"/>
                  <a:pt x="246" y="241"/>
                </a:cubicBezTo>
                <a:cubicBezTo>
                  <a:pt x="246" y="243"/>
                  <a:pt x="247" y="244"/>
                  <a:pt x="247" y="246"/>
                </a:cubicBezTo>
                <a:cubicBezTo>
                  <a:pt x="247" y="245"/>
                  <a:pt x="248" y="246"/>
                  <a:pt x="248" y="246"/>
                </a:cubicBezTo>
                <a:cubicBezTo>
                  <a:pt x="249" y="247"/>
                  <a:pt x="248" y="247"/>
                  <a:pt x="247" y="248"/>
                </a:cubicBezTo>
                <a:cubicBezTo>
                  <a:pt x="248" y="248"/>
                  <a:pt x="248" y="249"/>
                  <a:pt x="248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48" y="249"/>
                  <a:pt x="249" y="250"/>
                  <a:pt x="249" y="251"/>
                </a:cubicBezTo>
                <a:cubicBezTo>
                  <a:pt x="249" y="251"/>
                  <a:pt x="249" y="251"/>
                  <a:pt x="249" y="251"/>
                </a:cubicBezTo>
                <a:cubicBezTo>
                  <a:pt x="249" y="251"/>
                  <a:pt x="248" y="252"/>
                  <a:pt x="248" y="252"/>
                </a:cubicBezTo>
                <a:cubicBezTo>
                  <a:pt x="249" y="252"/>
                  <a:pt x="249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5"/>
                  <a:pt x="250" y="255"/>
                  <a:pt x="250" y="255"/>
                </a:cubicBezTo>
                <a:cubicBezTo>
                  <a:pt x="250" y="255"/>
                  <a:pt x="250" y="255"/>
                  <a:pt x="249" y="254"/>
                </a:cubicBezTo>
                <a:cubicBezTo>
                  <a:pt x="249" y="256"/>
                  <a:pt x="250" y="255"/>
                  <a:pt x="250" y="255"/>
                </a:cubicBezTo>
                <a:cubicBezTo>
                  <a:pt x="251" y="256"/>
                  <a:pt x="250" y="256"/>
                  <a:pt x="250" y="256"/>
                </a:cubicBezTo>
                <a:cubicBezTo>
                  <a:pt x="250" y="256"/>
                  <a:pt x="250" y="256"/>
                  <a:pt x="250" y="255"/>
                </a:cubicBezTo>
                <a:cubicBezTo>
                  <a:pt x="250" y="255"/>
                  <a:pt x="250" y="256"/>
                  <a:pt x="250" y="256"/>
                </a:cubicBezTo>
                <a:cubicBezTo>
                  <a:pt x="250" y="256"/>
                  <a:pt x="250" y="256"/>
                  <a:pt x="250" y="257"/>
                </a:cubicBezTo>
                <a:cubicBezTo>
                  <a:pt x="251" y="257"/>
                  <a:pt x="251" y="258"/>
                  <a:pt x="250" y="258"/>
                </a:cubicBezTo>
                <a:cubicBezTo>
                  <a:pt x="251" y="258"/>
                  <a:pt x="251" y="259"/>
                  <a:pt x="251" y="259"/>
                </a:cubicBezTo>
                <a:cubicBezTo>
                  <a:pt x="251" y="259"/>
                  <a:pt x="251" y="258"/>
                  <a:pt x="252" y="258"/>
                </a:cubicBezTo>
                <a:cubicBezTo>
                  <a:pt x="252" y="258"/>
                  <a:pt x="252" y="259"/>
                  <a:pt x="252" y="259"/>
                </a:cubicBezTo>
                <a:cubicBezTo>
                  <a:pt x="252" y="259"/>
                  <a:pt x="252" y="259"/>
                  <a:pt x="252" y="259"/>
                </a:cubicBezTo>
                <a:cubicBezTo>
                  <a:pt x="252" y="259"/>
                  <a:pt x="252" y="260"/>
                  <a:pt x="252" y="259"/>
                </a:cubicBezTo>
                <a:cubicBezTo>
                  <a:pt x="252" y="260"/>
                  <a:pt x="252" y="260"/>
                  <a:pt x="252" y="260"/>
                </a:cubicBezTo>
                <a:cubicBezTo>
                  <a:pt x="252" y="260"/>
                  <a:pt x="253" y="261"/>
                  <a:pt x="253" y="261"/>
                </a:cubicBezTo>
                <a:cubicBezTo>
                  <a:pt x="252" y="262"/>
                  <a:pt x="251" y="261"/>
                  <a:pt x="252" y="262"/>
                </a:cubicBezTo>
                <a:cubicBezTo>
                  <a:pt x="253" y="263"/>
                  <a:pt x="253" y="263"/>
                  <a:pt x="253" y="263"/>
                </a:cubicBezTo>
                <a:cubicBezTo>
                  <a:pt x="253" y="264"/>
                  <a:pt x="253" y="264"/>
                  <a:pt x="252" y="264"/>
                </a:cubicBezTo>
                <a:cubicBezTo>
                  <a:pt x="253" y="265"/>
                  <a:pt x="255" y="265"/>
                  <a:pt x="255" y="266"/>
                </a:cubicBezTo>
                <a:cubicBezTo>
                  <a:pt x="254" y="266"/>
                  <a:pt x="254" y="266"/>
                  <a:pt x="254" y="267"/>
                </a:cubicBezTo>
                <a:cubicBezTo>
                  <a:pt x="254" y="267"/>
                  <a:pt x="254" y="267"/>
                  <a:pt x="254" y="267"/>
                </a:cubicBezTo>
                <a:cubicBezTo>
                  <a:pt x="255" y="267"/>
                  <a:pt x="254" y="267"/>
                  <a:pt x="254" y="266"/>
                </a:cubicBezTo>
                <a:cubicBezTo>
                  <a:pt x="254" y="266"/>
                  <a:pt x="254" y="267"/>
                  <a:pt x="255" y="267"/>
                </a:cubicBezTo>
                <a:cubicBezTo>
                  <a:pt x="254" y="269"/>
                  <a:pt x="256" y="271"/>
                  <a:pt x="256" y="273"/>
                </a:cubicBezTo>
                <a:cubicBezTo>
                  <a:pt x="257" y="272"/>
                  <a:pt x="257" y="273"/>
                  <a:pt x="257" y="274"/>
                </a:cubicBezTo>
                <a:cubicBezTo>
                  <a:pt x="256" y="274"/>
                  <a:pt x="258" y="275"/>
                  <a:pt x="257" y="275"/>
                </a:cubicBezTo>
                <a:cubicBezTo>
                  <a:pt x="258" y="275"/>
                  <a:pt x="258" y="275"/>
                  <a:pt x="258" y="275"/>
                </a:cubicBezTo>
                <a:cubicBezTo>
                  <a:pt x="258" y="276"/>
                  <a:pt x="260" y="276"/>
                  <a:pt x="259" y="277"/>
                </a:cubicBezTo>
                <a:cubicBezTo>
                  <a:pt x="259" y="278"/>
                  <a:pt x="259" y="277"/>
                  <a:pt x="258" y="277"/>
                </a:cubicBezTo>
                <a:cubicBezTo>
                  <a:pt x="258" y="278"/>
                  <a:pt x="260" y="279"/>
                  <a:pt x="260" y="280"/>
                </a:cubicBezTo>
                <a:cubicBezTo>
                  <a:pt x="260" y="280"/>
                  <a:pt x="260" y="279"/>
                  <a:pt x="261" y="280"/>
                </a:cubicBezTo>
                <a:cubicBezTo>
                  <a:pt x="261" y="280"/>
                  <a:pt x="261" y="282"/>
                  <a:pt x="261" y="282"/>
                </a:cubicBezTo>
                <a:cubicBezTo>
                  <a:pt x="261" y="282"/>
                  <a:pt x="262" y="282"/>
                  <a:pt x="262" y="283"/>
                </a:cubicBezTo>
                <a:cubicBezTo>
                  <a:pt x="261" y="283"/>
                  <a:pt x="261" y="283"/>
                  <a:pt x="261" y="282"/>
                </a:cubicBezTo>
                <a:cubicBezTo>
                  <a:pt x="261" y="283"/>
                  <a:pt x="262" y="284"/>
                  <a:pt x="263" y="284"/>
                </a:cubicBezTo>
                <a:cubicBezTo>
                  <a:pt x="262" y="285"/>
                  <a:pt x="264" y="286"/>
                  <a:pt x="264" y="287"/>
                </a:cubicBezTo>
                <a:cubicBezTo>
                  <a:pt x="265" y="287"/>
                  <a:pt x="264" y="289"/>
                  <a:pt x="265" y="288"/>
                </a:cubicBezTo>
                <a:cubicBezTo>
                  <a:pt x="265" y="289"/>
                  <a:pt x="265" y="289"/>
                  <a:pt x="265" y="289"/>
                </a:cubicBezTo>
                <a:cubicBezTo>
                  <a:pt x="266" y="289"/>
                  <a:pt x="266" y="289"/>
                  <a:pt x="267" y="289"/>
                </a:cubicBezTo>
                <a:cubicBezTo>
                  <a:pt x="266" y="290"/>
                  <a:pt x="266" y="290"/>
                  <a:pt x="266" y="290"/>
                </a:cubicBezTo>
                <a:cubicBezTo>
                  <a:pt x="265" y="290"/>
                  <a:pt x="266" y="290"/>
                  <a:pt x="266" y="291"/>
                </a:cubicBezTo>
                <a:cubicBezTo>
                  <a:pt x="264" y="294"/>
                  <a:pt x="263" y="297"/>
                  <a:pt x="262" y="300"/>
                </a:cubicBezTo>
                <a:cubicBezTo>
                  <a:pt x="259" y="305"/>
                  <a:pt x="260" y="308"/>
                  <a:pt x="260" y="308"/>
                </a:cubicBezTo>
                <a:cubicBezTo>
                  <a:pt x="263" y="303"/>
                  <a:pt x="266" y="299"/>
                  <a:pt x="269" y="294"/>
                </a:cubicBezTo>
                <a:cubicBezTo>
                  <a:pt x="269" y="295"/>
                  <a:pt x="269" y="295"/>
                  <a:pt x="269" y="295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2" y="290"/>
                  <a:pt x="272" y="290"/>
                  <a:pt x="272" y="289"/>
                </a:cubicBezTo>
                <a:cubicBezTo>
                  <a:pt x="273" y="289"/>
                  <a:pt x="273" y="289"/>
                  <a:pt x="273" y="288"/>
                </a:cubicBezTo>
                <a:cubicBezTo>
                  <a:pt x="273" y="288"/>
                  <a:pt x="273" y="287"/>
                  <a:pt x="274" y="287"/>
                </a:cubicBezTo>
                <a:cubicBezTo>
                  <a:pt x="274" y="287"/>
                  <a:pt x="274" y="287"/>
                  <a:pt x="274" y="287"/>
                </a:cubicBezTo>
                <a:cubicBezTo>
                  <a:pt x="274" y="287"/>
                  <a:pt x="274" y="286"/>
                  <a:pt x="274" y="286"/>
                </a:cubicBezTo>
                <a:cubicBezTo>
                  <a:pt x="277" y="281"/>
                  <a:pt x="280" y="276"/>
                  <a:pt x="283" y="271"/>
                </a:cubicBezTo>
                <a:cubicBezTo>
                  <a:pt x="284" y="266"/>
                  <a:pt x="286" y="260"/>
                  <a:pt x="288" y="256"/>
                </a:cubicBezTo>
                <a:cubicBezTo>
                  <a:pt x="293" y="237"/>
                  <a:pt x="299" y="218"/>
                  <a:pt x="298" y="198"/>
                </a:cubicBezTo>
                <a:cubicBezTo>
                  <a:pt x="297" y="199"/>
                  <a:pt x="297" y="198"/>
                  <a:pt x="297" y="197"/>
                </a:cubicBezTo>
                <a:cubicBezTo>
                  <a:pt x="297" y="196"/>
                  <a:pt x="297" y="196"/>
                  <a:pt x="297" y="196"/>
                </a:cubicBezTo>
                <a:cubicBezTo>
                  <a:pt x="296" y="195"/>
                  <a:pt x="296" y="195"/>
                  <a:pt x="296" y="195"/>
                </a:cubicBezTo>
                <a:cubicBezTo>
                  <a:pt x="296" y="193"/>
                  <a:pt x="297" y="194"/>
                  <a:pt x="297" y="195"/>
                </a:cubicBezTo>
                <a:cubicBezTo>
                  <a:pt x="297" y="187"/>
                  <a:pt x="296" y="180"/>
                  <a:pt x="296" y="172"/>
                </a:cubicBezTo>
                <a:cubicBezTo>
                  <a:pt x="294" y="172"/>
                  <a:pt x="295" y="168"/>
                  <a:pt x="294" y="168"/>
                </a:cubicBezTo>
                <a:cubicBezTo>
                  <a:pt x="294" y="168"/>
                  <a:pt x="294" y="168"/>
                  <a:pt x="294" y="168"/>
                </a:cubicBezTo>
                <a:cubicBezTo>
                  <a:pt x="293" y="164"/>
                  <a:pt x="293" y="163"/>
                  <a:pt x="293" y="160"/>
                </a:cubicBezTo>
                <a:cubicBezTo>
                  <a:pt x="294" y="161"/>
                  <a:pt x="296" y="162"/>
                  <a:pt x="297" y="164"/>
                </a:cubicBezTo>
                <a:cubicBezTo>
                  <a:pt x="298" y="164"/>
                  <a:pt x="299" y="165"/>
                  <a:pt x="300" y="166"/>
                </a:cubicBezTo>
                <a:cubicBezTo>
                  <a:pt x="302" y="167"/>
                  <a:pt x="303" y="168"/>
                  <a:pt x="305" y="169"/>
                </a:cubicBezTo>
                <a:cubicBezTo>
                  <a:pt x="307" y="170"/>
                  <a:pt x="308" y="170"/>
                  <a:pt x="309" y="171"/>
                </a:cubicBezTo>
                <a:cubicBezTo>
                  <a:pt x="311" y="171"/>
                  <a:pt x="314" y="171"/>
                  <a:pt x="317" y="168"/>
                </a:cubicBezTo>
                <a:cubicBezTo>
                  <a:pt x="316" y="169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6"/>
                  <a:pt x="317" y="166"/>
                  <a:pt x="317" y="166"/>
                </a:cubicBezTo>
                <a:cubicBezTo>
                  <a:pt x="317" y="166"/>
                  <a:pt x="317" y="166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8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9" y="165"/>
                  <a:pt x="319" y="163"/>
                  <a:pt x="318" y="161"/>
                </a:cubicBezTo>
                <a:cubicBezTo>
                  <a:pt x="317" y="159"/>
                  <a:pt x="317" y="158"/>
                  <a:pt x="316" y="157"/>
                </a:cubicBezTo>
                <a:cubicBezTo>
                  <a:pt x="315" y="157"/>
                  <a:pt x="315" y="156"/>
                  <a:pt x="314" y="157"/>
                </a:cubicBezTo>
                <a:cubicBezTo>
                  <a:pt x="314" y="157"/>
                  <a:pt x="315" y="157"/>
                  <a:pt x="315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5"/>
                  <a:pt x="314" y="156"/>
                </a:cubicBezTo>
                <a:cubicBezTo>
                  <a:pt x="315" y="155"/>
                  <a:pt x="314" y="156"/>
                  <a:pt x="315" y="157"/>
                </a:cubicBezTo>
                <a:cubicBezTo>
                  <a:pt x="316" y="156"/>
                  <a:pt x="317" y="156"/>
                  <a:pt x="318" y="155"/>
                </a:cubicBezTo>
                <a:cubicBezTo>
                  <a:pt x="320" y="155"/>
                  <a:pt x="321" y="155"/>
                  <a:pt x="323" y="152"/>
                </a:cubicBezTo>
                <a:cubicBezTo>
                  <a:pt x="323" y="153"/>
                  <a:pt x="322" y="153"/>
                  <a:pt x="322" y="152"/>
                </a:cubicBezTo>
                <a:cubicBezTo>
                  <a:pt x="324" y="152"/>
                  <a:pt x="323" y="150"/>
                  <a:pt x="323" y="149"/>
                </a:cubicBezTo>
                <a:cubicBezTo>
                  <a:pt x="323" y="150"/>
                  <a:pt x="323" y="150"/>
                  <a:pt x="324" y="150"/>
                </a:cubicBezTo>
                <a:cubicBezTo>
                  <a:pt x="324" y="149"/>
                  <a:pt x="324" y="148"/>
                  <a:pt x="323" y="147"/>
                </a:cubicBezTo>
                <a:close/>
                <a:moveTo>
                  <a:pt x="67" y="287"/>
                </a:moveTo>
                <a:cubicBezTo>
                  <a:pt x="67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lose/>
                <a:moveTo>
                  <a:pt x="22" y="158"/>
                </a:move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lose/>
                <a:moveTo>
                  <a:pt x="26" y="159"/>
                </a:moveTo>
                <a:cubicBezTo>
                  <a:pt x="26" y="159"/>
                  <a:pt x="26" y="159"/>
                  <a:pt x="26" y="159"/>
                </a:cubicBezTo>
                <a:cubicBezTo>
                  <a:pt x="25" y="159"/>
                  <a:pt x="25" y="159"/>
                  <a:pt x="25" y="159"/>
                </a:cubicBezTo>
                <a:cubicBezTo>
                  <a:pt x="25" y="159"/>
                  <a:pt x="25" y="159"/>
                  <a:pt x="26" y="159"/>
                </a:cubicBezTo>
                <a:close/>
                <a:moveTo>
                  <a:pt x="20" y="145"/>
                </a:moveTo>
                <a:cubicBezTo>
                  <a:pt x="20" y="144"/>
                  <a:pt x="21" y="144"/>
                  <a:pt x="22" y="144"/>
                </a:cubicBezTo>
                <a:cubicBezTo>
                  <a:pt x="22" y="144"/>
                  <a:pt x="23" y="144"/>
                  <a:pt x="23" y="143"/>
                </a:cubicBezTo>
                <a:cubicBezTo>
                  <a:pt x="23" y="143"/>
                  <a:pt x="22" y="144"/>
                  <a:pt x="23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4" y="145"/>
                  <a:pt x="25" y="145"/>
                  <a:pt x="26" y="146"/>
                </a:cubicBezTo>
                <a:cubicBezTo>
                  <a:pt x="26" y="147"/>
                  <a:pt x="27" y="147"/>
                  <a:pt x="28" y="147"/>
                </a:cubicBezTo>
                <a:cubicBezTo>
                  <a:pt x="29" y="147"/>
                  <a:pt x="29" y="148"/>
                  <a:pt x="30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30" y="149"/>
                  <a:pt x="31" y="149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2"/>
                  <a:pt x="31" y="153"/>
                  <a:pt x="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158"/>
                  <a:pt x="30" y="160"/>
                  <a:pt x="29" y="162"/>
                </a:cubicBezTo>
                <a:cubicBezTo>
                  <a:pt x="29" y="163"/>
                  <a:pt x="29" y="163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9" y="165"/>
                  <a:pt x="29" y="165"/>
                  <a:pt x="29" y="165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29" y="153"/>
                  <a:pt x="29" y="153"/>
                </a:cubicBezTo>
                <a:cubicBezTo>
                  <a:pt x="29" y="152"/>
                  <a:pt x="28" y="152"/>
                  <a:pt x="28" y="152"/>
                </a:cubicBezTo>
                <a:cubicBezTo>
                  <a:pt x="28" y="152"/>
                  <a:pt x="27" y="153"/>
                  <a:pt x="27" y="152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6" y="151"/>
                  <a:pt x="25" y="149"/>
                  <a:pt x="23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2" y="147"/>
                  <a:pt x="21" y="146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45"/>
                  <a:pt x="20" y="145"/>
                  <a:pt x="20" y="144"/>
                </a:cubicBezTo>
                <a:lnTo>
                  <a:pt x="20" y="145"/>
                </a:lnTo>
                <a:close/>
                <a:moveTo>
                  <a:pt x="19" y="144"/>
                </a:move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lose/>
                <a:moveTo>
                  <a:pt x="19" y="151"/>
                </a:moveTo>
                <a:cubicBezTo>
                  <a:pt x="19" y="150"/>
                  <a:pt x="20" y="150"/>
                  <a:pt x="20" y="150"/>
                </a:cubicBezTo>
                <a:cubicBezTo>
                  <a:pt x="21" y="150"/>
                  <a:pt x="20" y="150"/>
                  <a:pt x="19" y="150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20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0"/>
                  <a:pt x="19" y="151"/>
                </a:cubicBezTo>
                <a:close/>
                <a:moveTo>
                  <a:pt x="7" y="160"/>
                </a:moveTo>
                <a:cubicBezTo>
                  <a:pt x="7" y="160"/>
                  <a:pt x="7" y="160"/>
                  <a:pt x="7" y="160"/>
                </a:cubicBezTo>
                <a:cubicBezTo>
                  <a:pt x="7" y="160"/>
                  <a:pt x="7" y="160"/>
                  <a:pt x="7" y="160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16" y="159"/>
                </a:moveTo>
                <a:cubicBezTo>
                  <a:pt x="15" y="160"/>
                  <a:pt x="14" y="160"/>
                  <a:pt x="13" y="161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3" y="161"/>
                  <a:pt x="13" y="160"/>
                  <a:pt x="12" y="160"/>
                </a:cubicBezTo>
                <a:cubicBezTo>
                  <a:pt x="12" y="160"/>
                  <a:pt x="12" y="160"/>
                  <a:pt x="12" y="161"/>
                </a:cubicBezTo>
                <a:cubicBezTo>
                  <a:pt x="11" y="161"/>
                  <a:pt x="11" y="159"/>
                  <a:pt x="11" y="160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9" y="161"/>
                  <a:pt x="11" y="160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1" y="158"/>
                  <a:pt x="13" y="158"/>
                  <a:pt x="15" y="158"/>
                </a:cubicBezTo>
                <a:cubicBezTo>
                  <a:pt x="16" y="158"/>
                  <a:pt x="17" y="159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20" y="158"/>
                  <a:pt x="20" y="158"/>
                  <a:pt x="20" y="159"/>
                </a:cubicBezTo>
                <a:cubicBezTo>
                  <a:pt x="19" y="159"/>
                  <a:pt x="17" y="159"/>
                  <a:pt x="16" y="159"/>
                </a:cubicBezTo>
                <a:close/>
                <a:moveTo>
                  <a:pt x="21" y="165"/>
                </a:moveTo>
                <a:cubicBezTo>
                  <a:pt x="21" y="165"/>
                  <a:pt x="21" y="165"/>
                  <a:pt x="21" y="165"/>
                </a:cubicBezTo>
                <a:cubicBezTo>
                  <a:pt x="21" y="165"/>
                  <a:pt x="21" y="164"/>
                  <a:pt x="21" y="164"/>
                </a:cubicBezTo>
                <a:cubicBezTo>
                  <a:pt x="22" y="164"/>
                  <a:pt x="22" y="165"/>
                  <a:pt x="22" y="165"/>
                </a:cubicBezTo>
                <a:cubicBezTo>
                  <a:pt x="23" y="163"/>
                  <a:pt x="23" y="163"/>
                  <a:pt x="23" y="163"/>
                </a:cubicBezTo>
                <a:cubicBezTo>
                  <a:pt x="23" y="163"/>
                  <a:pt x="23" y="164"/>
                  <a:pt x="23" y="164"/>
                </a:cubicBezTo>
                <a:cubicBezTo>
                  <a:pt x="24" y="164"/>
                  <a:pt x="24" y="163"/>
                  <a:pt x="24" y="162"/>
                </a:cubicBezTo>
                <a:cubicBezTo>
                  <a:pt x="24" y="162"/>
                  <a:pt x="25" y="162"/>
                  <a:pt x="25" y="162"/>
                </a:cubicBezTo>
                <a:cubicBezTo>
                  <a:pt x="25" y="162"/>
                  <a:pt x="25" y="162"/>
                  <a:pt x="25" y="16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4" y="163"/>
                  <a:pt x="23" y="164"/>
                  <a:pt x="23" y="165"/>
                </a:cubicBezTo>
                <a:cubicBezTo>
                  <a:pt x="23" y="164"/>
                  <a:pt x="23" y="164"/>
                  <a:pt x="23" y="164"/>
                </a:cubicBezTo>
                <a:cubicBezTo>
                  <a:pt x="22" y="164"/>
                  <a:pt x="23" y="165"/>
                  <a:pt x="22" y="165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65"/>
                  <a:pt x="21" y="164"/>
                  <a:pt x="21" y="165"/>
                </a:cubicBezTo>
                <a:cubicBezTo>
                  <a:pt x="21" y="165"/>
                  <a:pt x="21" y="165"/>
                  <a:pt x="21" y="165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39" y="166"/>
                </a:move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9" y="166"/>
                </a:cubicBezTo>
                <a:close/>
                <a:moveTo>
                  <a:pt x="37" y="165"/>
                </a:moveTo>
                <a:cubicBezTo>
                  <a:pt x="38" y="164"/>
                  <a:pt x="38" y="166"/>
                  <a:pt x="38" y="166"/>
                </a:cubicBezTo>
                <a:cubicBezTo>
                  <a:pt x="37" y="166"/>
                  <a:pt x="37" y="166"/>
                  <a:pt x="37" y="167"/>
                </a:cubicBezTo>
                <a:cubicBezTo>
                  <a:pt x="37" y="167"/>
                  <a:pt x="38" y="167"/>
                  <a:pt x="38" y="167"/>
                </a:cubicBezTo>
                <a:cubicBezTo>
                  <a:pt x="38" y="167"/>
                  <a:pt x="37" y="167"/>
                  <a:pt x="37" y="167"/>
                </a:cubicBezTo>
                <a:cubicBezTo>
                  <a:pt x="37" y="167"/>
                  <a:pt x="37" y="166"/>
                  <a:pt x="37" y="166"/>
                </a:cubicBezTo>
                <a:cubicBezTo>
                  <a:pt x="37" y="166"/>
                  <a:pt x="37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lose/>
                <a:moveTo>
                  <a:pt x="35" y="209"/>
                </a:moveTo>
                <a:cubicBezTo>
                  <a:pt x="35" y="208"/>
                  <a:pt x="35" y="208"/>
                  <a:pt x="35" y="208"/>
                </a:cubicBezTo>
                <a:cubicBezTo>
                  <a:pt x="36" y="209"/>
                  <a:pt x="36" y="209"/>
                  <a:pt x="36" y="209"/>
                </a:cubicBezTo>
                <a:cubicBezTo>
                  <a:pt x="37" y="208"/>
                  <a:pt x="37" y="206"/>
                  <a:pt x="38" y="205"/>
                </a:cubicBezTo>
                <a:cubicBezTo>
                  <a:pt x="37" y="203"/>
                  <a:pt x="37" y="206"/>
                  <a:pt x="36" y="204"/>
                </a:cubicBezTo>
                <a:cubicBezTo>
                  <a:pt x="37" y="204"/>
                  <a:pt x="37" y="203"/>
                  <a:pt x="37" y="202"/>
                </a:cubicBezTo>
                <a:cubicBezTo>
                  <a:pt x="37" y="204"/>
                  <a:pt x="36" y="202"/>
                  <a:pt x="36" y="201"/>
                </a:cubicBezTo>
                <a:cubicBezTo>
                  <a:pt x="35" y="199"/>
                  <a:pt x="36" y="198"/>
                  <a:pt x="37" y="198"/>
                </a:cubicBezTo>
                <a:cubicBezTo>
                  <a:pt x="38" y="200"/>
                  <a:pt x="38" y="200"/>
                  <a:pt x="38" y="200"/>
                </a:cubicBezTo>
                <a:cubicBezTo>
                  <a:pt x="37" y="199"/>
                  <a:pt x="38" y="199"/>
                  <a:pt x="38" y="198"/>
                </a:cubicBezTo>
                <a:cubicBezTo>
                  <a:pt x="37" y="198"/>
                  <a:pt x="36" y="197"/>
                  <a:pt x="35" y="197"/>
                </a:cubicBezTo>
                <a:cubicBezTo>
                  <a:pt x="35" y="195"/>
                  <a:pt x="36" y="195"/>
                  <a:pt x="36" y="194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194"/>
                  <a:pt x="38" y="196"/>
                  <a:pt x="38" y="193"/>
                </a:cubicBezTo>
                <a:cubicBezTo>
                  <a:pt x="37" y="193"/>
                  <a:pt x="37" y="193"/>
                  <a:pt x="37" y="193"/>
                </a:cubicBezTo>
                <a:cubicBezTo>
                  <a:pt x="37" y="192"/>
                  <a:pt x="37" y="192"/>
                  <a:pt x="38" y="192"/>
                </a:cubicBezTo>
                <a:cubicBezTo>
                  <a:pt x="37" y="192"/>
                  <a:pt x="37" y="191"/>
                  <a:pt x="37" y="190"/>
                </a:cubicBezTo>
                <a:cubicBezTo>
                  <a:pt x="38" y="190"/>
                  <a:pt x="38" y="190"/>
                  <a:pt x="38" y="190"/>
                </a:cubicBezTo>
                <a:cubicBezTo>
                  <a:pt x="37" y="189"/>
                  <a:pt x="36" y="188"/>
                  <a:pt x="37" y="186"/>
                </a:cubicBezTo>
                <a:cubicBezTo>
                  <a:pt x="36" y="187"/>
                  <a:pt x="37" y="188"/>
                  <a:pt x="37" y="189"/>
                </a:cubicBezTo>
                <a:cubicBezTo>
                  <a:pt x="36" y="190"/>
                  <a:pt x="36" y="188"/>
                  <a:pt x="36" y="187"/>
                </a:cubicBezTo>
                <a:cubicBezTo>
                  <a:pt x="37" y="187"/>
                  <a:pt x="36" y="185"/>
                  <a:pt x="36" y="183"/>
                </a:cubicBezTo>
                <a:cubicBezTo>
                  <a:pt x="37" y="183"/>
                  <a:pt x="37" y="182"/>
                  <a:pt x="37" y="182"/>
                </a:cubicBezTo>
                <a:cubicBezTo>
                  <a:pt x="36" y="181"/>
                  <a:pt x="36" y="181"/>
                  <a:pt x="36" y="181"/>
                </a:cubicBezTo>
                <a:cubicBezTo>
                  <a:pt x="38" y="181"/>
                  <a:pt x="36" y="179"/>
                  <a:pt x="37" y="177"/>
                </a:cubicBezTo>
                <a:cubicBezTo>
                  <a:pt x="37" y="178"/>
                  <a:pt x="38" y="178"/>
                  <a:pt x="38" y="177"/>
                </a:cubicBezTo>
                <a:cubicBezTo>
                  <a:pt x="37" y="178"/>
                  <a:pt x="37" y="175"/>
                  <a:pt x="36" y="175"/>
                </a:cubicBezTo>
                <a:cubicBezTo>
                  <a:pt x="37" y="173"/>
                  <a:pt x="38" y="176"/>
                  <a:pt x="39" y="175"/>
                </a:cubicBezTo>
                <a:cubicBezTo>
                  <a:pt x="38" y="174"/>
                  <a:pt x="40" y="173"/>
                  <a:pt x="38" y="172"/>
                </a:cubicBezTo>
                <a:cubicBezTo>
                  <a:pt x="38" y="173"/>
                  <a:pt x="38" y="171"/>
                  <a:pt x="37" y="171"/>
                </a:cubicBezTo>
                <a:cubicBezTo>
                  <a:pt x="37" y="169"/>
                  <a:pt x="38" y="171"/>
                  <a:pt x="38" y="170"/>
                </a:cubicBezTo>
                <a:cubicBezTo>
                  <a:pt x="38" y="169"/>
                  <a:pt x="37" y="168"/>
                  <a:pt x="37" y="169"/>
                </a:cubicBezTo>
                <a:cubicBezTo>
                  <a:pt x="37" y="169"/>
                  <a:pt x="37" y="168"/>
                  <a:pt x="37" y="168"/>
                </a:cubicBezTo>
                <a:cubicBezTo>
                  <a:pt x="38" y="168"/>
                  <a:pt x="38" y="168"/>
                  <a:pt x="39" y="16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40" y="168"/>
                  <a:pt x="41" y="168"/>
                  <a:pt x="41" y="169"/>
                </a:cubicBezTo>
                <a:cubicBezTo>
                  <a:pt x="40" y="169"/>
                  <a:pt x="41" y="170"/>
                  <a:pt x="40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0" y="170"/>
                  <a:pt x="40" y="170"/>
                  <a:pt x="40" y="170"/>
                </a:cubicBezTo>
                <a:cubicBezTo>
                  <a:pt x="41" y="170"/>
                  <a:pt x="42" y="171"/>
                  <a:pt x="43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3" y="172"/>
                  <a:pt x="43" y="171"/>
                  <a:pt x="43" y="171"/>
                </a:cubicBezTo>
                <a:cubicBezTo>
                  <a:pt x="44" y="172"/>
                  <a:pt x="43" y="172"/>
                  <a:pt x="43" y="173"/>
                </a:cubicBezTo>
                <a:cubicBezTo>
                  <a:pt x="44" y="174"/>
                  <a:pt x="46" y="174"/>
                  <a:pt x="47" y="176"/>
                </a:cubicBezTo>
                <a:cubicBezTo>
                  <a:pt x="48" y="176"/>
                  <a:pt x="49" y="177"/>
                  <a:pt x="50" y="177"/>
                </a:cubicBezTo>
                <a:cubicBezTo>
                  <a:pt x="51" y="178"/>
                  <a:pt x="49" y="178"/>
                  <a:pt x="50" y="178"/>
                </a:cubicBezTo>
                <a:cubicBezTo>
                  <a:pt x="50" y="178"/>
                  <a:pt x="50" y="179"/>
                  <a:pt x="50" y="179"/>
                </a:cubicBezTo>
                <a:cubicBezTo>
                  <a:pt x="50" y="179"/>
                  <a:pt x="51" y="180"/>
                  <a:pt x="51" y="179"/>
                </a:cubicBezTo>
                <a:cubicBezTo>
                  <a:pt x="52" y="180"/>
                  <a:pt x="53" y="181"/>
                  <a:pt x="54" y="182"/>
                </a:cubicBezTo>
                <a:cubicBezTo>
                  <a:pt x="54" y="182"/>
                  <a:pt x="53" y="182"/>
                  <a:pt x="53" y="182"/>
                </a:cubicBezTo>
                <a:cubicBezTo>
                  <a:pt x="54" y="182"/>
                  <a:pt x="55" y="183"/>
                  <a:pt x="56" y="184"/>
                </a:cubicBezTo>
                <a:cubicBezTo>
                  <a:pt x="56" y="184"/>
                  <a:pt x="56" y="183"/>
                  <a:pt x="57" y="183"/>
                </a:cubicBezTo>
                <a:cubicBezTo>
                  <a:pt x="57" y="183"/>
                  <a:pt x="57" y="183"/>
                  <a:pt x="57" y="183"/>
                </a:cubicBezTo>
                <a:cubicBezTo>
                  <a:pt x="57" y="184"/>
                  <a:pt x="56" y="184"/>
                  <a:pt x="57" y="185"/>
                </a:cubicBezTo>
                <a:cubicBezTo>
                  <a:pt x="56" y="186"/>
                  <a:pt x="56" y="184"/>
                  <a:pt x="56" y="185"/>
                </a:cubicBezTo>
                <a:cubicBezTo>
                  <a:pt x="55" y="185"/>
                  <a:pt x="53" y="184"/>
                  <a:pt x="53" y="183"/>
                </a:cubicBezTo>
                <a:cubicBezTo>
                  <a:pt x="52" y="183"/>
                  <a:pt x="54" y="184"/>
                  <a:pt x="53" y="184"/>
                </a:cubicBezTo>
                <a:cubicBezTo>
                  <a:pt x="54" y="185"/>
                  <a:pt x="54" y="185"/>
                  <a:pt x="55" y="186"/>
                </a:cubicBezTo>
                <a:cubicBezTo>
                  <a:pt x="56" y="185"/>
                  <a:pt x="55" y="185"/>
                  <a:pt x="56" y="185"/>
                </a:cubicBezTo>
                <a:cubicBezTo>
                  <a:pt x="58" y="185"/>
                  <a:pt x="57" y="187"/>
                  <a:pt x="57" y="187"/>
                </a:cubicBezTo>
                <a:cubicBezTo>
                  <a:pt x="56" y="187"/>
                  <a:pt x="56" y="187"/>
                  <a:pt x="56" y="187"/>
                </a:cubicBezTo>
                <a:cubicBezTo>
                  <a:pt x="57" y="187"/>
                  <a:pt x="57" y="187"/>
                  <a:pt x="58" y="188"/>
                </a:cubicBezTo>
                <a:cubicBezTo>
                  <a:pt x="57" y="189"/>
                  <a:pt x="57" y="187"/>
                  <a:pt x="56" y="187"/>
                </a:cubicBezTo>
                <a:cubicBezTo>
                  <a:pt x="56" y="188"/>
                  <a:pt x="56" y="188"/>
                  <a:pt x="56" y="188"/>
                </a:cubicBezTo>
                <a:cubicBezTo>
                  <a:pt x="57" y="189"/>
                  <a:pt x="57" y="188"/>
                  <a:pt x="57" y="189"/>
                </a:cubicBezTo>
                <a:cubicBezTo>
                  <a:pt x="57" y="189"/>
                  <a:pt x="57" y="189"/>
                  <a:pt x="57" y="189"/>
                </a:cubicBezTo>
                <a:cubicBezTo>
                  <a:pt x="58" y="190"/>
                  <a:pt x="58" y="190"/>
                  <a:pt x="58" y="190"/>
                </a:cubicBezTo>
                <a:cubicBezTo>
                  <a:pt x="58" y="189"/>
                  <a:pt x="58" y="189"/>
                  <a:pt x="58" y="188"/>
                </a:cubicBezTo>
                <a:cubicBezTo>
                  <a:pt x="59" y="188"/>
                  <a:pt x="58" y="189"/>
                  <a:pt x="59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60" y="188"/>
                  <a:pt x="60" y="189"/>
                  <a:pt x="61" y="189"/>
                </a:cubicBezTo>
                <a:cubicBezTo>
                  <a:pt x="61" y="190"/>
                  <a:pt x="61" y="190"/>
                  <a:pt x="61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91"/>
                  <a:pt x="59" y="191"/>
                </a:cubicBezTo>
                <a:cubicBezTo>
                  <a:pt x="59" y="192"/>
                  <a:pt x="60" y="191"/>
                  <a:pt x="60" y="191"/>
                </a:cubicBezTo>
                <a:cubicBezTo>
                  <a:pt x="59" y="191"/>
                  <a:pt x="60" y="191"/>
                  <a:pt x="61" y="191"/>
                </a:cubicBezTo>
                <a:cubicBezTo>
                  <a:pt x="63" y="191"/>
                  <a:pt x="60" y="192"/>
                  <a:pt x="61" y="193"/>
                </a:cubicBezTo>
                <a:cubicBezTo>
                  <a:pt x="62" y="192"/>
                  <a:pt x="64" y="194"/>
                  <a:pt x="64" y="192"/>
                </a:cubicBezTo>
                <a:cubicBezTo>
                  <a:pt x="64" y="192"/>
                  <a:pt x="65" y="192"/>
                  <a:pt x="65" y="193"/>
                </a:cubicBezTo>
                <a:cubicBezTo>
                  <a:pt x="64" y="193"/>
                  <a:pt x="65" y="194"/>
                  <a:pt x="64" y="19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63" y="194"/>
                  <a:pt x="63" y="194"/>
                  <a:pt x="63" y="194"/>
                </a:cubicBezTo>
                <a:cubicBezTo>
                  <a:pt x="63" y="195"/>
                  <a:pt x="63" y="196"/>
                  <a:pt x="63" y="196"/>
                </a:cubicBezTo>
                <a:cubicBezTo>
                  <a:pt x="64" y="197"/>
                  <a:pt x="64" y="196"/>
                  <a:pt x="64" y="196"/>
                </a:cubicBezTo>
                <a:cubicBezTo>
                  <a:pt x="64" y="196"/>
                  <a:pt x="64" y="197"/>
                  <a:pt x="64" y="197"/>
                </a:cubicBezTo>
                <a:cubicBezTo>
                  <a:pt x="64" y="196"/>
                  <a:pt x="65" y="196"/>
                  <a:pt x="65" y="197"/>
                </a:cubicBezTo>
                <a:cubicBezTo>
                  <a:pt x="66" y="197"/>
                  <a:pt x="66" y="198"/>
                  <a:pt x="65" y="198"/>
                </a:cubicBezTo>
                <a:cubicBezTo>
                  <a:pt x="64" y="198"/>
                  <a:pt x="64" y="198"/>
                  <a:pt x="64" y="198"/>
                </a:cubicBezTo>
                <a:cubicBezTo>
                  <a:pt x="65" y="198"/>
                  <a:pt x="64" y="198"/>
                  <a:pt x="65" y="199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6" y="199"/>
                  <a:pt x="66" y="199"/>
                  <a:pt x="66" y="199"/>
                </a:cubicBezTo>
                <a:cubicBezTo>
                  <a:pt x="67" y="200"/>
                  <a:pt x="65" y="200"/>
                  <a:pt x="66" y="200"/>
                </a:cubicBezTo>
                <a:cubicBezTo>
                  <a:pt x="67" y="200"/>
                  <a:pt x="67" y="200"/>
                  <a:pt x="67" y="200"/>
                </a:cubicBezTo>
                <a:cubicBezTo>
                  <a:pt x="67" y="201"/>
                  <a:pt x="67" y="201"/>
                  <a:pt x="66" y="201"/>
                </a:cubicBezTo>
                <a:cubicBezTo>
                  <a:pt x="67" y="201"/>
                  <a:pt x="67" y="201"/>
                  <a:pt x="67" y="201"/>
                </a:cubicBezTo>
                <a:cubicBezTo>
                  <a:pt x="67" y="202"/>
                  <a:pt x="67" y="202"/>
                  <a:pt x="67" y="202"/>
                </a:cubicBezTo>
                <a:cubicBezTo>
                  <a:pt x="67" y="202"/>
                  <a:pt x="68" y="202"/>
                  <a:pt x="68" y="203"/>
                </a:cubicBezTo>
                <a:cubicBezTo>
                  <a:pt x="69" y="202"/>
                  <a:pt x="68" y="202"/>
                  <a:pt x="68" y="201"/>
                </a:cubicBezTo>
                <a:cubicBezTo>
                  <a:pt x="68" y="201"/>
                  <a:pt x="69" y="202"/>
                  <a:pt x="69" y="202"/>
                </a:cubicBezTo>
                <a:cubicBezTo>
                  <a:pt x="68" y="202"/>
                  <a:pt x="69" y="203"/>
                  <a:pt x="70" y="203"/>
                </a:cubicBezTo>
                <a:cubicBezTo>
                  <a:pt x="69" y="204"/>
                  <a:pt x="69" y="204"/>
                  <a:pt x="69" y="204"/>
                </a:cubicBezTo>
                <a:cubicBezTo>
                  <a:pt x="70" y="204"/>
                  <a:pt x="70" y="204"/>
                  <a:pt x="70" y="204"/>
                </a:cubicBezTo>
                <a:cubicBezTo>
                  <a:pt x="69" y="205"/>
                  <a:pt x="71" y="205"/>
                  <a:pt x="71" y="206"/>
                </a:cubicBezTo>
                <a:cubicBezTo>
                  <a:pt x="70" y="206"/>
                  <a:pt x="70" y="206"/>
                  <a:pt x="70" y="206"/>
                </a:cubicBezTo>
                <a:cubicBezTo>
                  <a:pt x="70" y="205"/>
                  <a:pt x="71" y="207"/>
                  <a:pt x="72" y="206"/>
                </a:cubicBezTo>
                <a:cubicBezTo>
                  <a:pt x="72" y="207"/>
                  <a:pt x="71" y="206"/>
                  <a:pt x="70" y="207"/>
                </a:cubicBezTo>
                <a:cubicBezTo>
                  <a:pt x="71" y="207"/>
                  <a:pt x="70" y="208"/>
                  <a:pt x="71" y="208"/>
                </a:cubicBezTo>
                <a:cubicBezTo>
                  <a:pt x="71" y="207"/>
                  <a:pt x="72" y="208"/>
                  <a:pt x="72" y="208"/>
                </a:cubicBezTo>
                <a:cubicBezTo>
                  <a:pt x="73" y="209"/>
                  <a:pt x="72" y="208"/>
                  <a:pt x="72" y="209"/>
                </a:cubicBezTo>
                <a:cubicBezTo>
                  <a:pt x="72" y="209"/>
                  <a:pt x="73" y="209"/>
                  <a:pt x="73" y="209"/>
                </a:cubicBezTo>
                <a:cubicBezTo>
                  <a:pt x="73" y="209"/>
                  <a:pt x="74" y="209"/>
                  <a:pt x="74" y="210"/>
                </a:cubicBezTo>
                <a:cubicBezTo>
                  <a:pt x="73" y="211"/>
                  <a:pt x="73" y="209"/>
                  <a:pt x="73" y="210"/>
                </a:cubicBezTo>
                <a:cubicBezTo>
                  <a:pt x="73" y="211"/>
                  <a:pt x="74" y="210"/>
                  <a:pt x="75" y="211"/>
                </a:cubicBezTo>
                <a:cubicBezTo>
                  <a:pt x="75" y="210"/>
                  <a:pt x="76" y="210"/>
                  <a:pt x="77" y="211"/>
                </a:cubicBezTo>
                <a:cubicBezTo>
                  <a:pt x="77" y="212"/>
                  <a:pt x="76" y="210"/>
                  <a:pt x="76" y="211"/>
                </a:cubicBezTo>
                <a:cubicBezTo>
                  <a:pt x="76" y="212"/>
                  <a:pt x="76" y="212"/>
                  <a:pt x="76" y="212"/>
                </a:cubicBezTo>
                <a:cubicBezTo>
                  <a:pt x="76" y="213"/>
                  <a:pt x="74" y="211"/>
                  <a:pt x="74" y="212"/>
                </a:cubicBezTo>
                <a:cubicBezTo>
                  <a:pt x="74" y="212"/>
                  <a:pt x="74" y="212"/>
                  <a:pt x="74" y="212"/>
                </a:cubicBezTo>
                <a:cubicBezTo>
                  <a:pt x="74" y="212"/>
                  <a:pt x="73" y="212"/>
                  <a:pt x="73" y="213"/>
                </a:cubicBezTo>
                <a:cubicBezTo>
                  <a:pt x="74" y="212"/>
                  <a:pt x="74" y="214"/>
                  <a:pt x="74" y="214"/>
                </a:cubicBezTo>
                <a:cubicBezTo>
                  <a:pt x="75" y="214"/>
                  <a:pt x="74" y="213"/>
                  <a:pt x="74" y="213"/>
                </a:cubicBezTo>
                <a:cubicBezTo>
                  <a:pt x="74" y="214"/>
                  <a:pt x="75" y="214"/>
                  <a:pt x="75" y="215"/>
                </a:cubicBezTo>
                <a:cubicBezTo>
                  <a:pt x="75" y="215"/>
                  <a:pt x="75" y="215"/>
                  <a:pt x="74" y="215"/>
                </a:cubicBezTo>
                <a:cubicBezTo>
                  <a:pt x="74" y="216"/>
                  <a:pt x="75" y="215"/>
                  <a:pt x="75" y="216"/>
                </a:cubicBezTo>
                <a:cubicBezTo>
                  <a:pt x="75" y="216"/>
                  <a:pt x="75" y="216"/>
                  <a:pt x="75" y="216"/>
                </a:cubicBezTo>
                <a:cubicBezTo>
                  <a:pt x="75" y="218"/>
                  <a:pt x="76" y="221"/>
                  <a:pt x="78" y="223"/>
                </a:cubicBezTo>
                <a:cubicBezTo>
                  <a:pt x="78" y="224"/>
                  <a:pt x="78" y="225"/>
                  <a:pt x="78" y="226"/>
                </a:cubicBezTo>
                <a:cubicBezTo>
                  <a:pt x="78" y="225"/>
                  <a:pt x="78" y="226"/>
                  <a:pt x="78" y="226"/>
                </a:cubicBezTo>
                <a:cubicBezTo>
                  <a:pt x="78" y="227"/>
                  <a:pt x="78" y="227"/>
                  <a:pt x="78" y="227"/>
                </a:cubicBezTo>
                <a:cubicBezTo>
                  <a:pt x="77" y="228"/>
                  <a:pt x="78" y="229"/>
                  <a:pt x="79" y="229"/>
                </a:cubicBezTo>
                <a:cubicBezTo>
                  <a:pt x="79" y="229"/>
                  <a:pt x="78" y="229"/>
                  <a:pt x="78" y="229"/>
                </a:cubicBezTo>
                <a:cubicBezTo>
                  <a:pt x="78" y="230"/>
                  <a:pt x="79" y="230"/>
                  <a:pt x="79" y="230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2"/>
                  <a:pt x="79" y="232"/>
                  <a:pt x="79" y="232"/>
                </a:cubicBezTo>
                <a:cubicBezTo>
                  <a:pt x="79" y="233"/>
                  <a:pt x="79" y="233"/>
                  <a:pt x="79" y="233"/>
                </a:cubicBezTo>
                <a:cubicBezTo>
                  <a:pt x="79" y="233"/>
                  <a:pt x="79" y="235"/>
                  <a:pt x="79" y="236"/>
                </a:cubicBezTo>
                <a:cubicBezTo>
                  <a:pt x="79" y="236"/>
                  <a:pt x="80" y="236"/>
                  <a:pt x="80" y="236"/>
                </a:cubicBezTo>
                <a:cubicBezTo>
                  <a:pt x="81" y="236"/>
                  <a:pt x="80" y="236"/>
                  <a:pt x="81" y="236"/>
                </a:cubicBezTo>
                <a:cubicBezTo>
                  <a:pt x="80" y="236"/>
                  <a:pt x="80" y="237"/>
                  <a:pt x="80" y="236"/>
                </a:cubicBezTo>
                <a:cubicBezTo>
                  <a:pt x="79" y="238"/>
                  <a:pt x="80" y="240"/>
                  <a:pt x="79" y="242"/>
                </a:cubicBezTo>
                <a:cubicBezTo>
                  <a:pt x="80" y="243"/>
                  <a:pt x="80" y="243"/>
                  <a:pt x="80" y="243"/>
                </a:cubicBezTo>
                <a:cubicBezTo>
                  <a:pt x="79" y="244"/>
                  <a:pt x="80" y="246"/>
                  <a:pt x="79" y="247"/>
                </a:cubicBezTo>
                <a:cubicBezTo>
                  <a:pt x="80" y="247"/>
                  <a:pt x="81" y="247"/>
                  <a:pt x="81" y="248"/>
                </a:cubicBezTo>
                <a:cubicBezTo>
                  <a:pt x="81" y="249"/>
                  <a:pt x="80" y="248"/>
                  <a:pt x="79" y="249"/>
                </a:cubicBezTo>
                <a:cubicBezTo>
                  <a:pt x="80" y="250"/>
                  <a:pt x="80" y="250"/>
                  <a:pt x="80" y="251"/>
                </a:cubicBezTo>
                <a:cubicBezTo>
                  <a:pt x="79" y="251"/>
                  <a:pt x="79" y="251"/>
                  <a:pt x="79" y="251"/>
                </a:cubicBezTo>
                <a:cubicBezTo>
                  <a:pt x="80" y="251"/>
                  <a:pt x="80" y="252"/>
                  <a:pt x="79" y="252"/>
                </a:cubicBezTo>
                <a:cubicBezTo>
                  <a:pt x="79" y="252"/>
                  <a:pt x="79" y="252"/>
                  <a:pt x="79" y="252"/>
                </a:cubicBezTo>
                <a:cubicBezTo>
                  <a:pt x="79" y="253"/>
                  <a:pt x="79" y="253"/>
                  <a:pt x="79" y="254"/>
                </a:cubicBezTo>
                <a:cubicBezTo>
                  <a:pt x="79" y="254"/>
                  <a:pt x="79" y="255"/>
                  <a:pt x="79" y="255"/>
                </a:cubicBezTo>
                <a:cubicBezTo>
                  <a:pt x="79" y="255"/>
                  <a:pt x="79" y="255"/>
                  <a:pt x="79" y="255"/>
                </a:cubicBezTo>
                <a:cubicBezTo>
                  <a:pt x="80" y="256"/>
                  <a:pt x="80" y="256"/>
                  <a:pt x="80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8" y="257"/>
                  <a:pt x="79" y="256"/>
                  <a:pt x="79" y="257"/>
                </a:cubicBezTo>
                <a:cubicBezTo>
                  <a:pt x="80" y="258"/>
                  <a:pt x="79" y="257"/>
                  <a:pt x="79" y="258"/>
                </a:cubicBezTo>
                <a:cubicBezTo>
                  <a:pt x="79" y="257"/>
                  <a:pt x="79" y="257"/>
                  <a:pt x="79" y="257"/>
                </a:cubicBezTo>
                <a:cubicBezTo>
                  <a:pt x="79" y="257"/>
                  <a:pt x="79" y="258"/>
                  <a:pt x="79" y="257"/>
                </a:cubicBezTo>
                <a:cubicBezTo>
                  <a:pt x="78" y="258"/>
                  <a:pt x="79" y="258"/>
                  <a:pt x="79" y="258"/>
                </a:cubicBezTo>
                <a:cubicBezTo>
                  <a:pt x="79" y="259"/>
                  <a:pt x="79" y="260"/>
                  <a:pt x="78" y="260"/>
                </a:cubicBezTo>
                <a:cubicBezTo>
                  <a:pt x="78" y="260"/>
                  <a:pt x="78" y="260"/>
                  <a:pt x="79" y="261"/>
                </a:cubicBezTo>
                <a:cubicBezTo>
                  <a:pt x="79" y="260"/>
                  <a:pt x="79" y="260"/>
                  <a:pt x="79" y="260"/>
                </a:cubicBezTo>
                <a:cubicBezTo>
                  <a:pt x="79" y="260"/>
                  <a:pt x="79" y="261"/>
                  <a:pt x="79" y="261"/>
                </a:cubicBezTo>
                <a:cubicBezTo>
                  <a:pt x="79" y="261"/>
                  <a:pt x="79" y="261"/>
                  <a:pt x="79" y="261"/>
                </a:cubicBezTo>
                <a:cubicBezTo>
                  <a:pt x="79" y="261"/>
                  <a:pt x="79" y="262"/>
                  <a:pt x="79" y="261"/>
                </a:cubicBezTo>
                <a:cubicBezTo>
                  <a:pt x="79" y="262"/>
                  <a:pt x="79" y="262"/>
                  <a:pt x="79" y="262"/>
                </a:cubicBezTo>
                <a:cubicBezTo>
                  <a:pt x="79" y="262"/>
                  <a:pt x="79" y="263"/>
                  <a:pt x="79" y="264"/>
                </a:cubicBezTo>
                <a:cubicBezTo>
                  <a:pt x="78" y="263"/>
                  <a:pt x="78" y="263"/>
                  <a:pt x="77" y="264"/>
                </a:cubicBezTo>
                <a:cubicBezTo>
                  <a:pt x="78" y="265"/>
                  <a:pt x="78" y="265"/>
                  <a:pt x="78" y="265"/>
                </a:cubicBezTo>
                <a:cubicBezTo>
                  <a:pt x="78" y="265"/>
                  <a:pt x="78" y="265"/>
                  <a:pt x="77" y="265"/>
                </a:cubicBezTo>
                <a:cubicBezTo>
                  <a:pt x="77" y="267"/>
                  <a:pt x="78" y="267"/>
                  <a:pt x="78" y="269"/>
                </a:cubicBezTo>
                <a:cubicBezTo>
                  <a:pt x="77" y="268"/>
                  <a:pt x="77" y="268"/>
                  <a:pt x="77" y="269"/>
                </a:cubicBezTo>
                <a:cubicBezTo>
                  <a:pt x="77" y="269"/>
                  <a:pt x="77" y="269"/>
                  <a:pt x="77" y="269"/>
                </a:cubicBezTo>
                <a:cubicBezTo>
                  <a:pt x="77" y="269"/>
                  <a:pt x="76" y="269"/>
                  <a:pt x="77" y="268"/>
                </a:cubicBezTo>
                <a:cubicBezTo>
                  <a:pt x="78" y="268"/>
                  <a:pt x="77" y="269"/>
                  <a:pt x="77" y="269"/>
                </a:cubicBezTo>
                <a:cubicBezTo>
                  <a:pt x="75" y="270"/>
                  <a:pt x="76" y="273"/>
                  <a:pt x="75" y="275"/>
                </a:cubicBezTo>
                <a:cubicBezTo>
                  <a:pt x="76" y="275"/>
                  <a:pt x="75" y="275"/>
                  <a:pt x="75" y="276"/>
                </a:cubicBezTo>
                <a:cubicBezTo>
                  <a:pt x="74" y="275"/>
                  <a:pt x="75" y="277"/>
                  <a:pt x="74" y="277"/>
                </a:cubicBezTo>
                <a:cubicBezTo>
                  <a:pt x="75" y="277"/>
                  <a:pt x="75" y="277"/>
                  <a:pt x="75" y="277"/>
                </a:cubicBezTo>
                <a:cubicBezTo>
                  <a:pt x="74" y="278"/>
                  <a:pt x="76" y="279"/>
                  <a:pt x="75" y="280"/>
                </a:cubicBezTo>
                <a:cubicBezTo>
                  <a:pt x="74" y="280"/>
                  <a:pt x="74" y="279"/>
                  <a:pt x="74" y="279"/>
                </a:cubicBezTo>
                <a:cubicBezTo>
                  <a:pt x="73" y="280"/>
                  <a:pt x="74" y="282"/>
                  <a:pt x="73" y="282"/>
                </a:cubicBezTo>
                <a:cubicBezTo>
                  <a:pt x="73" y="282"/>
                  <a:pt x="74" y="282"/>
                  <a:pt x="74" y="283"/>
                </a:cubicBezTo>
                <a:cubicBezTo>
                  <a:pt x="73" y="283"/>
                  <a:pt x="72" y="284"/>
                  <a:pt x="72" y="284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1" y="286"/>
                  <a:pt x="71" y="286"/>
                  <a:pt x="71" y="287"/>
                </a:cubicBezTo>
                <a:cubicBezTo>
                  <a:pt x="71" y="287"/>
                  <a:pt x="70" y="289"/>
                  <a:pt x="69" y="290"/>
                </a:cubicBezTo>
                <a:cubicBezTo>
                  <a:pt x="70" y="290"/>
                  <a:pt x="70" y="290"/>
                  <a:pt x="70" y="290"/>
                </a:cubicBezTo>
                <a:cubicBezTo>
                  <a:pt x="70" y="290"/>
                  <a:pt x="69" y="290"/>
                  <a:pt x="69" y="290"/>
                </a:cubicBezTo>
                <a:cubicBezTo>
                  <a:pt x="68" y="289"/>
                  <a:pt x="69" y="289"/>
                  <a:pt x="69" y="289"/>
                </a:cubicBezTo>
                <a:cubicBezTo>
                  <a:pt x="69" y="289"/>
                  <a:pt x="69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7"/>
                  <a:pt x="67" y="287"/>
                  <a:pt x="67" y="287"/>
                </a:cubicBezTo>
                <a:cubicBezTo>
                  <a:pt x="68" y="287"/>
                  <a:pt x="68" y="287"/>
                  <a:pt x="68" y="287"/>
                </a:cubicBezTo>
                <a:cubicBezTo>
                  <a:pt x="68" y="287"/>
                  <a:pt x="66" y="286"/>
                  <a:pt x="66" y="287"/>
                </a:cubicBezTo>
                <a:cubicBezTo>
                  <a:pt x="65" y="285"/>
                  <a:pt x="63" y="283"/>
                  <a:pt x="62" y="283"/>
                </a:cubicBezTo>
                <a:cubicBezTo>
                  <a:pt x="63" y="283"/>
                  <a:pt x="63" y="283"/>
                  <a:pt x="63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2"/>
                  <a:pt x="62" y="282"/>
                </a:cubicBezTo>
                <a:cubicBezTo>
                  <a:pt x="61" y="282"/>
                  <a:pt x="62" y="282"/>
                  <a:pt x="61" y="281"/>
                </a:cubicBezTo>
                <a:cubicBezTo>
                  <a:pt x="61" y="281"/>
                  <a:pt x="61" y="282"/>
                  <a:pt x="61" y="282"/>
                </a:cubicBezTo>
                <a:cubicBezTo>
                  <a:pt x="60" y="280"/>
                  <a:pt x="59" y="280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7" y="278"/>
                  <a:pt x="55" y="274"/>
                  <a:pt x="54" y="274"/>
                </a:cubicBezTo>
                <a:cubicBezTo>
                  <a:pt x="55" y="274"/>
                  <a:pt x="55" y="274"/>
                  <a:pt x="55" y="274"/>
                </a:cubicBezTo>
                <a:cubicBezTo>
                  <a:pt x="54" y="271"/>
                  <a:pt x="54" y="275"/>
                  <a:pt x="53" y="273"/>
                </a:cubicBezTo>
                <a:cubicBezTo>
                  <a:pt x="53" y="272"/>
                  <a:pt x="54" y="272"/>
                  <a:pt x="54" y="270"/>
                </a:cubicBezTo>
                <a:cubicBezTo>
                  <a:pt x="52" y="268"/>
                  <a:pt x="49" y="265"/>
                  <a:pt x="49" y="262"/>
                </a:cubicBezTo>
                <a:cubicBezTo>
                  <a:pt x="47" y="260"/>
                  <a:pt x="46" y="258"/>
                  <a:pt x="44" y="256"/>
                </a:cubicBezTo>
                <a:cubicBezTo>
                  <a:pt x="43" y="254"/>
                  <a:pt x="45" y="256"/>
                  <a:pt x="44" y="254"/>
                </a:cubicBezTo>
                <a:cubicBezTo>
                  <a:pt x="45" y="254"/>
                  <a:pt x="45" y="254"/>
                  <a:pt x="45" y="253"/>
                </a:cubicBezTo>
                <a:cubicBezTo>
                  <a:pt x="45" y="253"/>
                  <a:pt x="44" y="250"/>
                  <a:pt x="43" y="252"/>
                </a:cubicBezTo>
                <a:cubicBezTo>
                  <a:pt x="42" y="249"/>
                  <a:pt x="41" y="245"/>
                  <a:pt x="40" y="242"/>
                </a:cubicBezTo>
                <a:cubicBezTo>
                  <a:pt x="40" y="243"/>
                  <a:pt x="41" y="243"/>
                  <a:pt x="41" y="242"/>
                </a:cubicBezTo>
                <a:cubicBezTo>
                  <a:pt x="40" y="241"/>
                  <a:pt x="39" y="239"/>
                  <a:pt x="39" y="236"/>
                </a:cubicBezTo>
                <a:cubicBezTo>
                  <a:pt x="38" y="237"/>
                  <a:pt x="38" y="237"/>
                  <a:pt x="37" y="237"/>
                </a:cubicBezTo>
                <a:cubicBezTo>
                  <a:pt x="37" y="237"/>
                  <a:pt x="36" y="236"/>
                  <a:pt x="36" y="236"/>
                </a:cubicBezTo>
                <a:cubicBezTo>
                  <a:pt x="37" y="235"/>
                  <a:pt x="38" y="235"/>
                  <a:pt x="38" y="233"/>
                </a:cubicBezTo>
                <a:cubicBezTo>
                  <a:pt x="39" y="233"/>
                  <a:pt x="39" y="237"/>
                  <a:pt x="40" y="235"/>
                </a:cubicBezTo>
                <a:cubicBezTo>
                  <a:pt x="41" y="236"/>
                  <a:pt x="42" y="240"/>
                  <a:pt x="42" y="241"/>
                </a:cubicBezTo>
                <a:cubicBezTo>
                  <a:pt x="44" y="243"/>
                  <a:pt x="42" y="240"/>
                  <a:pt x="43" y="240"/>
                </a:cubicBezTo>
                <a:cubicBezTo>
                  <a:pt x="42" y="238"/>
                  <a:pt x="41" y="237"/>
                  <a:pt x="40" y="234"/>
                </a:cubicBezTo>
                <a:cubicBezTo>
                  <a:pt x="40" y="234"/>
                  <a:pt x="40" y="235"/>
                  <a:pt x="39" y="234"/>
                </a:cubicBezTo>
                <a:cubicBezTo>
                  <a:pt x="37" y="232"/>
                  <a:pt x="39" y="231"/>
                  <a:pt x="39" y="230"/>
                </a:cubicBezTo>
                <a:cubicBezTo>
                  <a:pt x="40" y="231"/>
                  <a:pt x="40" y="231"/>
                  <a:pt x="40" y="231"/>
                </a:cubicBezTo>
                <a:cubicBezTo>
                  <a:pt x="40" y="229"/>
                  <a:pt x="39" y="229"/>
                  <a:pt x="38" y="227"/>
                </a:cubicBezTo>
                <a:cubicBezTo>
                  <a:pt x="40" y="226"/>
                  <a:pt x="39" y="230"/>
                  <a:pt x="40" y="231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41" y="226"/>
                  <a:pt x="40" y="229"/>
                  <a:pt x="40" y="226"/>
                </a:cubicBezTo>
                <a:cubicBezTo>
                  <a:pt x="40" y="226"/>
                  <a:pt x="40" y="226"/>
                  <a:pt x="40" y="226"/>
                </a:cubicBezTo>
                <a:cubicBezTo>
                  <a:pt x="40" y="224"/>
                  <a:pt x="40" y="224"/>
                  <a:pt x="40" y="224"/>
                </a:cubicBezTo>
                <a:cubicBezTo>
                  <a:pt x="39" y="224"/>
                  <a:pt x="38" y="225"/>
                  <a:pt x="39" y="226"/>
                </a:cubicBezTo>
                <a:cubicBezTo>
                  <a:pt x="37" y="225"/>
                  <a:pt x="38" y="225"/>
                  <a:pt x="37" y="222"/>
                </a:cubicBezTo>
                <a:cubicBezTo>
                  <a:pt x="36" y="222"/>
                  <a:pt x="38" y="223"/>
                  <a:pt x="37" y="224"/>
                </a:cubicBezTo>
                <a:cubicBezTo>
                  <a:pt x="36" y="224"/>
                  <a:pt x="36" y="222"/>
                  <a:pt x="35" y="221"/>
                </a:cubicBezTo>
                <a:cubicBezTo>
                  <a:pt x="35" y="219"/>
                  <a:pt x="36" y="220"/>
                  <a:pt x="37" y="219"/>
                </a:cubicBezTo>
                <a:cubicBezTo>
                  <a:pt x="37" y="219"/>
                  <a:pt x="37" y="221"/>
                  <a:pt x="37" y="221"/>
                </a:cubicBezTo>
                <a:cubicBezTo>
                  <a:pt x="38" y="223"/>
                  <a:pt x="38" y="219"/>
                  <a:pt x="39" y="221"/>
                </a:cubicBezTo>
                <a:cubicBezTo>
                  <a:pt x="39" y="219"/>
                  <a:pt x="38" y="219"/>
                  <a:pt x="38" y="218"/>
                </a:cubicBezTo>
                <a:cubicBezTo>
                  <a:pt x="38" y="219"/>
                  <a:pt x="37" y="218"/>
                  <a:pt x="37" y="219"/>
                </a:cubicBezTo>
                <a:cubicBezTo>
                  <a:pt x="34" y="216"/>
                  <a:pt x="38" y="216"/>
                  <a:pt x="38" y="213"/>
                </a:cubicBezTo>
                <a:cubicBezTo>
                  <a:pt x="36" y="214"/>
                  <a:pt x="35" y="209"/>
                  <a:pt x="34" y="212"/>
                </a:cubicBezTo>
                <a:cubicBezTo>
                  <a:pt x="33" y="211"/>
                  <a:pt x="33" y="210"/>
                  <a:pt x="33" y="209"/>
                </a:cubicBezTo>
                <a:cubicBezTo>
                  <a:pt x="34" y="210"/>
                  <a:pt x="34" y="207"/>
                  <a:pt x="35" y="209"/>
                </a:cubicBezTo>
                <a:close/>
                <a:moveTo>
                  <a:pt x="157" y="52"/>
                </a:moveTo>
                <a:cubicBezTo>
                  <a:pt x="157" y="52"/>
                  <a:pt x="157" y="52"/>
                  <a:pt x="157" y="52"/>
                </a:cubicBezTo>
                <a:cubicBezTo>
                  <a:pt x="157" y="52"/>
                  <a:pt x="157" y="52"/>
                  <a:pt x="157" y="52"/>
                </a:cubicBezTo>
                <a:close/>
                <a:moveTo>
                  <a:pt x="156" y="59"/>
                </a:moveTo>
                <a:cubicBezTo>
                  <a:pt x="155" y="57"/>
                  <a:pt x="153" y="59"/>
                  <a:pt x="152" y="59"/>
                </a:cubicBezTo>
                <a:cubicBezTo>
                  <a:pt x="152" y="58"/>
                  <a:pt x="152" y="58"/>
                  <a:pt x="153" y="58"/>
                </a:cubicBezTo>
                <a:cubicBezTo>
                  <a:pt x="152" y="58"/>
                  <a:pt x="151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49" y="58"/>
                  <a:pt x="149" y="57"/>
                  <a:pt x="149" y="57"/>
                </a:cubicBezTo>
                <a:cubicBezTo>
                  <a:pt x="149" y="57"/>
                  <a:pt x="150" y="57"/>
                  <a:pt x="150" y="57"/>
                </a:cubicBezTo>
                <a:cubicBezTo>
                  <a:pt x="150" y="56"/>
                  <a:pt x="149" y="56"/>
                  <a:pt x="149" y="56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49" y="56"/>
                  <a:pt x="149" y="55"/>
                  <a:pt x="149" y="55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49" y="54"/>
                  <a:pt x="149" y="55"/>
                  <a:pt x="149" y="54"/>
                </a:cubicBezTo>
                <a:cubicBezTo>
                  <a:pt x="149" y="54"/>
                  <a:pt x="149" y="54"/>
                  <a:pt x="150" y="53"/>
                </a:cubicBezTo>
                <a:cubicBezTo>
                  <a:pt x="149" y="52"/>
                  <a:pt x="148" y="51"/>
                  <a:pt x="148" y="50"/>
                </a:cubicBezTo>
                <a:cubicBezTo>
                  <a:pt x="148" y="49"/>
                  <a:pt x="147" y="48"/>
                  <a:pt x="146" y="48"/>
                </a:cubicBezTo>
                <a:cubicBezTo>
                  <a:pt x="146" y="47"/>
                  <a:pt x="147" y="48"/>
                  <a:pt x="147" y="47"/>
                </a:cubicBezTo>
                <a:cubicBezTo>
                  <a:pt x="147" y="47"/>
                  <a:pt x="147" y="47"/>
                  <a:pt x="148" y="47"/>
                </a:cubicBezTo>
                <a:cubicBezTo>
                  <a:pt x="147" y="47"/>
                  <a:pt x="147" y="45"/>
                  <a:pt x="147" y="46"/>
                </a:cubicBezTo>
                <a:cubicBezTo>
                  <a:pt x="146" y="45"/>
                  <a:pt x="146" y="44"/>
                  <a:pt x="145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2"/>
                  <a:pt x="145" y="41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1"/>
                  <a:pt x="143" y="41"/>
                  <a:pt x="143" y="41"/>
                </a:cubicBezTo>
                <a:cubicBezTo>
                  <a:pt x="144" y="40"/>
                  <a:pt x="145" y="40"/>
                  <a:pt x="145" y="39"/>
                </a:cubicBezTo>
                <a:cubicBezTo>
                  <a:pt x="146" y="39"/>
                  <a:pt x="145" y="41"/>
                  <a:pt x="146" y="40"/>
                </a:cubicBezTo>
                <a:cubicBezTo>
                  <a:pt x="147" y="40"/>
                  <a:pt x="147" y="42"/>
                  <a:pt x="147" y="42"/>
                </a:cubicBezTo>
                <a:cubicBezTo>
                  <a:pt x="148" y="43"/>
                  <a:pt x="147" y="42"/>
                  <a:pt x="148" y="41"/>
                </a:cubicBezTo>
                <a:cubicBezTo>
                  <a:pt x="147" y="41"/>
                  <a:pt x="147" y="41"/>
                  <a:pt x="146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4" y="39"/>
                  <a:pt x="146" y="38"/>
                  <a:pt x="146" y="38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8"/>
                  <a:pt x="146" y="38"/>
                  <a:pt x="145" y="37"/>
                </a:cubicBezTo>
                <a:cubicBezTo>
                  <a:pt x="146" y="37"/>
                  <a:pt x="146" y="38"/>
                  <a:pt x="147" y="38"/>
                </a:cubicBezTo>
                <a:cubicBezTo>
                  <a:pt x="147" y="38"/>
                  <a:pt x="147" y="38"/>
                  <a:pt x="147" y="38"/>
                </a:cubicBezTo>
                <a:cubicBezTo>
                  <a:pt x="147" y="37"/>
                  <a:pt x="146" y="38"/>
                  <a:pt x="146" y="37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5" y="36"/>
                  <a:pt x="146" y="37"/>
                </a:cubicBezTo>
                <a:cubicBezTo>
                  <a:pt x="144" y="37"/>
                  <a:pt x="145" y="36"/>
                  <a:pt x="145" y="36"/>
                </a:cubicBezTo>
                <a:cubicBezTo>
                  <a:pt x="144" y="36"/>
                  <a:pt x="145" y="36"/>
                  <a:pt x="144" y="36"/>
                </a:cubicBezTo>
                <a:cubicBezTo>
                  <a:pt x="144" y="36"/>
                  <a:pt x="144" y="36"/>
                  <a:pt x="143" y="35"/>
                </a:cubicBezTo>
                <a:cubicBezTo>
                  <a:pt x="143" y="35"/>
                  <a:pt x="144" y="35"/>
                  <a:pt x="144" y="35"/>
                </a:cubicBezTo>
                <a:cubicBezTo>
                  <a:pt x="144" y="35"/>
                  <a:pt x="145" y="35"/>
                  <a:pt x="144" y="35"/>
                </a:cubicBezTo>
                <a:cubicBezTo>
                  <a:pt x="145" y="36"/>
                  <a:pt x="145" y="34"/>
                  <a:pt x="146" y="35"/>
                </a:cubicBezTo>
                <a:cubicBezTo>
                  <a:pt x="146" y="34"/>
                  <a:pt x="145" y="35"/>
                  <a:pt x="145" y="34"/>
                </a:cubicBezTo>
                <a:cubicBezTo>
                  <a:pt x="146" y="34"/>
                  <a:pt x="145" y="34"/>
                  <a:pt x="144" y="34"/>
                </a:cubicBezTo>
                <a:cubicBezTo>
                  <a:pt x="142" y="34"/>
                  <a:pt x="145" y="33"/>
                  <a:pt x="145" y="32"/>
                </a:cubicBezTo>
                <a:cubicBezTo>
                  <a:pt x="144" y="33"/>
                  <a:pt x="143" y="31"/>
                  <a:pt x="142" y="32"/>
                </a:cubicBezTo>
                <a:cubicBezTo>
                  <a:pt x="142" y="32"/>
                  <a:pt x="141" y="32"/>
                  <a:pt x="142" y="31"/>
                </a:cubicBezTo>
                <a:cubicBezTo>
                  <a:pt x="142" y="32"/>
                  <a:pt x="142" y="31"/>
                  <a:pt x="143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31"/>
                  <a:pt x="144" y="30"/>
                  <a:pt x="145" y="30"/>
                </a:cubicBezTo>
                <a:cubicBezTo>
                  <a:pt x="144" y="29"/>
                  <a:pt x="144" y="30"/>
                  <a:pt x="144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3" y="28"/>
                  <a:pt x="144" y="27"/>
                  <a:pt x="144" y="27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5" y="28"/>
                  <a:pt x="144" y="27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7"/>
                  <a:pt x="143" y="26"/>
                  <a:pt x="143" y="26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6"/>
                  <a:pt x="145" y="26"/>
                  <a:pt x="144" y="26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3" y="24"/>
                  <a:pt x="143" y="23"/>
                </a:cubicBezTo>
                <a:cubicBezTo>
                  <a:pt x="143" y="24"/>
                  <a:pt x="144" y="24"/>
                  <a:pt x="143" y="24"/>
                </a:cubicBezTo>
                <a:cubicBezTo>
                  <a:pt x="143" y="25"/>
                  <a:pt x="142" y="24"/>
                  <a:pt x="142" y="24"/>
                </a:cubicBezTo>
                <a:cubicBezTo>
                  <a:pt x="143" y="24"/>
                  <a:pt x="142" y="23"/>
                  <a:pt x="142" y="23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4" y="22"/>
                  <a:pt x="142" y="21"/>
                  <a:pt x="142" y="21"/>
                </a:cubicBezTo>
                <a:cubicBezTo>
                  <a:pt x="143" y="21"/>
                  <a:pt x="143" y="21"/>
                  <a:pt x="144" y="20"/>
                </a:cubicBezTo>
                <a:cubicBezTo>
                  <a:pt x="143" y="21"/>
                  <a:pt x="142" y="20"/>
                  <a:pt x="142" y="20"/>
                </a:cubicBezTo>
                <a:cubicBezTo>
                  <a:pt x="142" y="19"/>
                  <a:pt x="143" y="20"/>
                  <a:pt x="144" y="20"/>
                </a:cubicBezTo>
                <a:cubicBezTo>
                  <a:pt x="143" y="20"/>
                  <a:pt x="144" y="19"/>
                  <a:pt x="143" y="19"/>
                </a:cubicBezTo>
                <a:cubicBezTo>
                  <a:pt x="143" y="19"/>
                  <a:pt x="143" y="19"/>
                  <a:pt x="142" y="19"/>
                </a:cubicBezTo>
                <a:cubicBezTo>
                  <a:pt x="142" y="18"/>
                  <a:pt x="143" y="19"/>
                  <a:pt x="143" y="18"/>
                </a:cubicBezTo>
                <a:cubicBezTo>
                  <a:pt x="143" y="18"/>
                  <a:pt x="142" y="17"/>
                  <a:pt x="142" y="18"/>
                </a:cubicBezTo>
                <a:cubicBezTo>
                  <a:pt x="142" y="18"/>
                  <a:pt x="141" y="17"/>
                  <a:pt x="142" y="17"/>
                </a:cubicBezTo>
                <a:cubicBezTo>
                  <a:pt x="142" y="16"/>
                  <a:pt x="142" y="17"/>
                  <a:pt x="143" y="17"/>
                </a:cubicBezTo>
                <a:cubicBezTo>
                  <a:pt x="143" y="16"/>
                  <a:pt x="141" y="17"/>
                  <a:pt x="141" y="16"/>
                </a:cubicBezTo>
                <a:cubicBezTo>
                  <a:pt x="141" y="16"/>
                  <a:pt x="140" y="15"/>
                  <a:pt x="140" y="15"/>
                </a:cubicBezTo>
                <a:cubicBezTo>
                  <a:pt x="140" y="14"/>
                  <a:pt x="140" y="15"/>
                  <a:pt x="141" y="15"/>
                </a:cubicBezTo>
                <a:cubicBezTo>
                  <a:pt x="141" y="15"/>
                  <a:pt x="141" y="15"/>
                  <a:pt x="141" y="15"/>
                </a:cubicBezTo>
                <a:cubicBezTo>
                  <a:pt x="142" y="14"/>
                  <a:pt x="142" y="16"/>
                  <a:pt x="143" y="16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16"/>
                  <a:pt x="143" y="16"/>
                  <a:pt x="144" y="16"/>
                </a:cubicBezTo>
                <a:cubicBezTo>
                  <a:pt x="143" y="15"/>
                  <a:pt x="144" y="15"/>
                  <a:pt x="144" y="15"/>
                </a:cubicBezTo>
                <a:cubicBezTo>
                  <a:pt x="143" y="14"/>
                  <a:pt x="144" y="15"/>
                  <a:pt x="143" y="15"/>
                </a:cubicBezTo>
                <a:cubicBezTo>
                  <a:pt x="143" y="14"/>
                  <a:pt x="142" y="14"/>
                  <a:pt x="143" y="13"/>
                </a:cubicBezTo>
                <a:cubicBezTo>
                  <a:pt x="143" y="14"/>
                  <a:pt x="144" y="14"/>
                  <a:pt x="144" y="14"/>
                </a:cubicBezTo>
                <a:cubicBezTo>
                  <a:pt x="144" y="14"/>
                  <a:pt x="143" y="13"/>
                  <a:pt x="144" y="13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5" y="12"/>
                  <a:pt x="146" y="11"/>
                  <a:pt x="146" y="9"/>
                </a:cubicBezTo>
                <a:cubicBezTo>
                  <a:pt x="146" y="9"/>
                  <a:pt x="147" y="9"/>
                  <a:pt x="148" y="9"/>
                </a:cubicBezTo>
                <a:cubicBezTo>
                  <a:pt x="147" y="9"/>
                  <a:pt x="147" y="8"/>
                  <a:pt x="148" y="8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8"/>
                  <a:pt x="149" y="8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8"/>
                  <a:pt x="150" y="8"/>
                  <a:pt x="150" y="7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7"/>
                  <a:pt x="150" y="7"/>
                  <a:pt x="150" y="7"/>
                </a:cubicBezTo>
                <a:cubicBezTo>
                  <a:pt x="151" y="7"/>
                  <a:pt x="152" y="7"/>
                  <a:pt x="152" y="8"/>
                </a:cubicBezTo>
                <a:cubicBezTo>
                  <a:pt x="152" y="8"/>
                  <a:pt x="152" y="7"/>
                  <a:pt x="152" y="7"/>
                </a:cubicBezTo>
                <a:cubicBezTo>
                  <a:pt x="153" y="7"/>
                  <a:pt x="153" y="8"/>
                  <a:pt x="154" y="7"/>
                </a:cubicBezTo>
                <a:cubicBezTo>
                  <a:pt x="154" y="7"/>
                  <a:pt x="154" y="7"/>
                  <a:pt x="154" y="6"/>
                </a:cubicBezTo>
                <a:cubicBezTo>
                  <a:pt x="154" y="6"/>
                  <a:pt x="154" y="7"/>
                  <a:pt x="154" y="6"/>
                </a:cubicBezTo>
                <a:cubicBezTo>
                  <a:pt x="154" y="6"/>
                  <a:pt x="154" y="7"/>
                  <a:pt x="154" y="7"/>
                </a:cubicBezTo>
                <a:cubicBezTo>
                  <a:pt x="155" y="8"/>
                  <a:pt x="156" y="8"/>
                  <a:pt x="156" y="9"/>
                </a:cubicBezTo>
                <a:cubicBezTo>
                  <a:pt x="156" y="9"/>
                  <a:pt x="157" y="9"/>
                  <a:pt x="157" y="8"/>
                </a:cubicBezTo>
                <a:cubicBezTo>
                  <a:pt x="157" y="9"/>
                  <a:pt x="158" y="10"/>
                  <a:pt x="158" y="11"/>
                </a:cubicBezTo>
                <a:cubicBezTo>
                  <a:pt x="158" y="10"/>
                  <a:pt x="159" y="10"/>
                  <a:pt x="159" y="11"/>
                </a:cubicBezTo>
                <a:cubicBezTo>
                  <a:pt x="160" y="11"/>
                  <a:pt x="158" y="11"/>
                  <a:pt x="158" y="12"/>
                </a:cubicBezTo>
                <a:cubicBezTo>
                  <a:pt x="159" y="12"/>
                  <a:pt x="159" y="12"/>
                  <a:pt x="159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3"/>
                  <a:pt x="159" y="13"/>
                  <a:pt x="159" y="14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4"/>
                  <a:pt x="159" y="15"/>
                  <a:pt x="159" y="15"/>
                </a:cubicBezTo>
                <a:cubicBezTo>
                  <a:pt x="160" y="15"/>
                  <a:pt x="159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7"/>
                  <a:pt x="159" y="17"/>
                  <a:pt x="159" y="16"/>
                </a:cubicBezTo>
                <a:cubicBezTo>
                  <a:pt x="159" y="17"/>
                  <a:pt x="160" y="17"/>
                  <a:pt x="160" y="17"/>
                </a:cubicBezTo>
                <a:cubicBezTo>
                  <a:pt x="161" y="18"/>
                  <a:pt x="160" y="18"/>
                  <a:pt x="160" y="18"/>
                </a:cubicBezTo>
                <a:cubicBezTo>
                  <a:pt x="160" y="18"/>
                  <a:pt x="160" y="17"/>
                  <a:pt x="160" y="17"/>
                </a:cubicBezTo>
                <a:cubicBezTo>
                  <a:pt x="159" y="17"/>
                  <a:pt x="160" y="18"/>
                  <a:pt x="159" y="18"/>
                </a:cubicBezTo>
                <a:cubicBezTo>
                  <a:pt x="159" y="18"/>
                  <a:pt x="160" y="18"/>
                  <a:pt x="160" y="18"/>
                </a:cubicBezTo>
                <a:cubicBezTo>
                  <a:pt x="160" y="19"/>
                  <a:pt x="160" y="19"/>
                  <a:pt x="159" y="19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20"/>
                  <a:pt x="160" y="19"/>
                  <a:pt x="161" y="19"/>
                </a:cubicBezTo>
                <a:cubicBezTo>
                  <a:pt x="161" y="19"/>
                  <a:pt x="161" y="20"/>
                  <a:pt x="161" y="2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1" y="20"/>
                  <a:pt x="160" y="21"/>
                  <a:pt x="161" y="20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1" y="21"/>
                  <a:pt x="161" y="22"/>
                  <a:pt x="161" y="22"/>
                </a:cubicBezTo>
                <a:cubicBezTo>
                  <a:pt x="160" y="22"/>
                  <a:pt x="159" y="22"/>
                  <a:pt x="159" y="23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4"/>
                  <a:pt x="160" y="24"/>
                  <a:pt x="159" y="24"/>
                </a:cubicBezTo>
                <a:cubicBezTo>
                  <a:pt x="159" y="25"/>
                  <a:pt x="161" y="25"/>
                  <a:pt x="160" y="26"/>
                </a:cubicBezTo>
                <a:cubicBezTo>
                  <a:pt x="160" y="26"/>
                  <a:pt x="160" y="26"/>
                  <a:pt x="159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60" y="27"/>
                  <a:pt x="159" y="26"/>
                  <a:pt x="160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59" y="28"/>
                  <a:pt x="160" y="30"/>
                  <a:pt x="159" y="31"/>
                </a:cubicBezTo>
                <a:cubicBezTo>
                  <a:pt x="160" y="31"/>
                  <a:pt x="159" y="32"/>
                  <a:pt x="159" y="32"/>
                </a:cubicBezTo>
                <a:cubicBezTo>
                  <a:pt x="158" y="32"/>
                  <a:pt x="159" y="33"/>
                  <a:pt x="159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59" y="34"/>
                  <a:pt x="161" y="35"/>
                  <a:pt x="160" y="35"/>
                </a:cubicBezTo>
                <a:cubicBezTo>
                  <a:pt x="159" y="36"/>
                  <a:pt x="159" y="35"/>
                  <a:pt x="159" y="35"/>
                </a:cubicBezTo>
                <a:cubicBezTo>
                  <a:pt x="158" y="35"/>
                  <a:pt x="160" y="37"/>
                  <a:pt x="158" y="37"/>
                </a:cubicBezTo>
                <a:cubicBezTo>
                  <a:pt x="159" y="37"/>
                  <a:pt x="159" y="37"/>
                  <a:pt x="160" y="38"/>
                </a:cubicBezTo>
                <a:cubicBezTo>
                  <a:pt x="159" y="38"/>
                  <a:pt x="159" y="39"/>
                  <a:pt x="158" y="39"/>
                </a:cubicBezTo>
                <a:cubicBezTo>
                  <a:pt x="159" y="39"/>
                  <a:pt x="159" y="40"/>
                  <a:pt x="158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40"/>
                  <a:pt x="158" y="41"/>
                  <a:pt x="158" y="41"/>
                </a:cubicBezTo>
                <a:cubicBezTo>
                  <a:pt x="158" y="42"/>
                  <a:pt x="158" y="43"/>
                  <a:pt x="157" y="44"/>
                </a:cubicBezTo>
                <a:cubicBezTo>
                  <a:pt x="158" y="44"/>
                  <a:pt x="157" y="45"/>
                  <a:pt x="158" y="45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58" y="46"/>
                  <a:pt x="159" y="46"/>
                  <a:pt x="159" y="46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7" y="46"/>
                  <a:pt x="158" y="47"/>
                  <a:pt x="157" y="47"/>
                </a:cubicBezTo>
                <a:cubicBezTo>
                  <a:pt x="158" y="47"/>
                  <a:pt x="157" y="48"/>
                  <a:pt x="158" y="48"/>
                </a:cubicBezTo>
                <a:cubicBezTo>
                  <a:pt x="158" y="48"/>
                  <a:pt x="158" y="48"/>
                  <a:pt x="158" y="48"/>
                </a:cubicBezTo>
                <a:cubicBezTo>
                  <a:pt x="158" y="49"/>
                  <a:pt x="158" y="48"/>
                  <a:pt x="158" y="49"/>
                </a:cubicBezTo>
                <a:cubicBezTo>
                  <a:pt x="158" y="50"/>
                  <a:pt x="157" y="49"/>
                  <a:pt x="157" y="49"/>
                </a:cubicBezTo>
                <a:cubicBezTo>
                  <a:pt x="157" y="50"/>
                  <a:pt x="157" y="50"/>
                  <a:pt x="157" y="51"/>
                </a:cubicBezTo>
                <a:cubicBezTo>
                  <a:pt x="157" y="50"/>
                  <a:pt x="157" y="50"/>
                  <a:pt x="158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6" y="51"/>
                  <a:pt x="156" y="51"/>
                  <a:pt x="156" y="51"/>
                </a:cubicBezTo>
                <a:cubicBezTo>
                  <a:pt x="156" y="52"/>
                  <a:pt x="157" y="53"/>
                  <a:pt x="157" y="53"/>
                </a:cubicBezTo>
                <a:cubicBezTo>
                  <a:pt x="157" y="54"/>
                  <a:pt x="157" y="57"/>
                  <a:pt x="157" y="57"/>
                </a:cubicBezTo>
                <a:cubicBezTo>
                  <a:pt x="157" y="57"/>
                  <a:pt x="157" y="57"/>
                  <a:pt x="157" y="57"/>
                </a:cubicBezTo>
                <a:cubicBezTo>
                  <a:pt x="157" y="57"/>
                  <a:pt x="158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6" y="58"/>
                </a:cubicBezTo>
                <a:cubicBezTo>
                  <a:pt x="157" y="58"/>
                  <a:pt x="157" y="59"/>
                  <a:pt x="156" y="59"/>
                </a:cubicBezTo>
                <a:close/>
                <a:moveTo>
                  <a:pt x="164" y="58"/>
                </a:moveTo>
                <a:cubicBezTo>
                  <a:pt x="164" y="58"/>
                  <a:pt x="164" y="58"/>
                  <a:pt x="164" y="58"/>
                </a:cubicBezTo>
                <a:cubicBezTo>
                  <a:pt x="163" y="56"/>
                  <a:pt x="163" y="56"/>
                  <a:pt x="163" y="56"/>
                </a:cubicBezTo>
                <a:cubicBezTo>
                  <a:pt x="163" y="57"/>
                  <a:pt x="164" y="56"/>
                  <a:pt x="164" y="57"/>
                </a:cubicBezTo>
                <a:cubicBezTo>
                  <a:pt x="165" y="56"/>
                  <a:pt x="164" y="55"/>
                  <a:pt x="164" y="54"/>
                </a:cubicBezTo>
                <a:cubicBezTo>
                  <a:pt x="164" y="54"/>
                  <a:pt x="164" y="53"/>
                  <a:pt x="164" y="52"/>
                </a:cubicBezTo>
                <a:cubicBezTo>
                  <a:pt x="165" y="52"/>
                  <a:pt x="164" y="52"/>
                  <a:pt x="164" y="53"/>
                </a:cubicBezTo>
                <a:cubicBezTo>
                  <a:pt x="165" y="52"/>
                  <a:pt x="165" y="52"/>
                  <a:pt x="165" y="52"/>
                </a:cubicBezTo>
                <a:cubicBezTo>
                  <a:pt x="165" y="53"/>
                  <a:pt x="166" y="53"/>
                  <a:pt x="166" y="53"/>
                </a:cubicBezTo>
                <a:cubicBezTo>
                  <a:pt x="166" y="52"/>
                  <a:pt x="167" y="51"/>
                  <a:pt x="167" y="51"/>
                </a:cubicBezTo>
                <a:cubicBezTo>
                  <a:pt x="166" y="51"/>
                  <a:pt x="167" y="49"/>
                  <a:pt x="166" y="49"/>
                </a:cubicBezTo>
                <a:cubicBezTo>
                  <a:pt x="167" y="48"/>
                  <a:pt x="167" y="49"/>
                  <a:pt x="168" y="49"/>
                </a:cubicBezTo>
                <a:cubicBezTo>
                  <a:pt x="168" y="47"/>
                  <a:pt x="169" y="47"/>
                  <a:pt x="169" y="46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5"/>
                  <a:pt x="170" y="44"/>
                  <a:pt x="170" y="43"/>
                </a:cubicBezTo>
                <a:cubicBezTo>
                  <a:pt x="170" y="43"/>
                  <a:pt x="170" y="43"/>
                  <a:pt x="170" y="43"/>
                </a:cubicBezTo>
                <a:cubicBezTo>
                  <a:pt x="171" y="42"/>
                  <a:pt x="169" y="42"/>
                  <a:pt x="170" y="42"/>
                </a:cubicBezTo>
                <a:cubicBezTo>
                  <a:pt x="171" y="42"/>
                  <a:pt x="171" y="42"/>
                  <a:pt x="171" y="42"/>
                </a:cubicBezTo>
                <a:cubicBezTo>
                  <a:pt x="171" y="41"/>
                  <a:pt x="172" y="41"/>
                  <a:pt x="172" y="40"/>
                </a:cubicBezTo>
                <a:cubicBezTo>
                  <a:pt x="172" y="40"/>
                  <a:pt x="172" y="40"/>
                  <a:pt x="172" y="41"/>
                </a:cubicBezTo>
                <a:cubicBezTo>
                  <a:pt x="172" y="40"/>
                  <a:pt x="173" y="39"/>
                  <a:pt x="172" y="38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4" y="39"/>
                  <a:pt x="173" y="38"/>
                  <a:pt x="173" y="38"/>
                </a:cubicBezTo>
                <a:cubicBezTo>
                  <a:pt x="173" y="38"/>
                  <a:pt x="174" y="38"/>
                  <a:pt x="174" y="38"/>
                </a:cubicBezTo>
                <a:cubicBezTo>
                  <a:pt x="174" y="37"/>
                  <a:pt x="174" y="36"/>
                  <a:pt x="175" y="36"/>
                </a:cubicBezTo>
                <a:cubicBezTo>
                  <a:pt x="175" y="36"/>
                  <a:pt x="175" y="36"/>
                  <a:pt x="176" y="36"/>
                </a:cubicBezTo>
                <a:cubicBezTo>
                  <a:pt x="178" y="33"/>
                  <a:pt x="181" y="31"/>
                  <a:pt x="184" y="30"/>
                </a:cubicBezTo>
                <a:cubicBezTo>
                  <a:pt x="185" y="31"/>
                  <a:pt x="184" y="31"/>
                  <a:pt x="184" y="32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1"/>
                  <a:pt x="185" y="31"/>
                  <a:pt x="185" y="31"/>
                </a:cubicBezTo>
                <a:cubicBezTo>
                  <a:pt x="186" y="31"/>
                  <a:pt x="186" y="32"/>
                  <a:pt x="187" y="32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3"/>
                  <a:pt x="188" y="32"/>
                </a:cubicBezTo>
                <a:cubicBezTo>
                  <a:pt x="188" y="32"/>
                  <a:pt x="188" y="32"/>
                  <a:pt x="188" y="32"/>
                </a:cubicBezTo>
                <a:cubicBezTo>
                  <a:pt x="189" y="32"/>
                  <a:pt x="188" y="33"/>
                  <a:pt x="189" y="33"/>
                </a:cubicBezTo>
                <a:cubicBezTo>
                  <a:pt x="189" y="33"/>
                  <a:pt x="189" y="33"/>
                  <a:pt x="189" y="33"/>
                </a:cubicBezTo>
                <a:cubicBezTo>
                  <a:pt x="190" y="34"/>
                  <a:pt x="191" y="33"/>
                  <a:pt x="191" y="34"/>
                </a:cubicBezTo>
                <a:cubicBezTo>
                  <a:pt x="191" y="34"/>
                  <a:pt x="192" y="35"/>
                  <a:pt x="192" y="35"/>
                </a:cubicBezTo>
                <a:cubicBezTo>
                  <a:pt x="192" y="35"/>
                  <a:pt x="192" y="35"/>
                  <a:pt x="192" y="35"/>
                </a:cubicBezTo>
                <a:cubicBezTo>
                  <a:pt x="193" y="37"/>
                  <a:pt x="190" y="40"/>
                  <a:pt x="189" y="43"/>
                </a:cubicBezTo>
                <a:cubicBezTo>
                  <a:pt x="189" y="43"/>
                  <a:pt x="189" y="42"/>
                  <a:pt x="189" y="42"/>
                </a:cubicBezTo>
                <a:cubicBezTo>
                  <a:pt x="189" y="44"/>
                  <a:pt x="186" y="44"/>
                  <a:pt x="187" y="46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6" y="47"/>
                  <a:pt x="186" y="46"/>
                  <a:pt x="186" y="46"/>
                </a:cubicBezTo>
                <a:cubicBezTo>
                  <a:pt x="186" y="47"/>
                  <a:pt x="185" y="47"/>
                  <a:pt x="185" y="48"/>
                </a:cubicBezTo>
                <a:cubicBezTo>
                  <a:pt x="185" y="48"/>
                  <a:pt x="185" y="48"/>
                  <a:pt x="185" y="47"/>
                </a:cubicBezTo>
                <a:cubicBezTo>
                  <a:pt x="184" y="48"/>
                  <a:pt x="184" y="49"/>
                  <a:pt x="184" y="49"/>
                </a:cubicBezTo>
                <a:cubicBezTo>
                  <a:pt x="183" y="49"/>
                  <a:pt x="183" y="49"/>
                  <a:pt x="183" y="49"/>
                </a:cubicBezTo>
                <a:cubicBezTo>
                  <a:pt x="180" y="50"/>
                  <a:pt x="176" y="53"/>
                  <a:pt x="175" y="56"/>
                </a:cubicBezTo>
                <a:cubicBezTo>
                  <a:pt x="175" y="56"/>
                  <a:pt x="174" y="55"/>
                  <a:pt x="174" y="56"/>
                </a:cubicBezTo>
                <a:cubicBezTo>
                  <a:pt x="173" y="57"/>
                  <a:pt x="173" y="58"/>
                  <a:pt x="172" y="58"/>
                </a:cubicBezTo>
                <a:cubicBezTo>
                  <a:pt x="169" y="58"/>
                  <a:pt x="167" y="58"/>
                  <a:pt x="164" y="58"/>
                </a:cubicBezTo>
                <a:close/>
                <a:moveTo>
                  <a:pt x="188" y="68"/>
                </a:moveTo>
                <a:cubicBezTo>
                  <a:pt x="187" y="68"/>
                  <a:pt x="187" y="68"/>
                  <a:pt x="187" y="68"/>
                </a:cubicBezTo>
                <a:cubicBezTo>
                  <a:pt x="187" y="68"/>
                  <a:pt x="187" y="68"/>
                  <a:pt x="188" y="68"/>
                </a:cubicBez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297" y="142"/>
                </a:move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lose/>
                <a:moveTo>
                  <a:pt x="301" y="138"/>
                </a:moveTo>
                <a:cubicBezTo>
                  <a:pt x="301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3" y="137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4" y="137"/>
                </a:cubicBezTo>
                <a:close/>
                <a:moveTo>
                  <a:pt x="303" y="135"/>
                </a:moveTo>
                <a:cubicBezTo>
                  <a:pt x="304" y="136"/>
                  <a:pt x="304" y="136"/>
                  <a:pt x="304" y="136"/>
                </a:cubicBezTo>
                <a:cubicBezTo>
                  <a:pt x="303" y="136"/>
                  <a:pt x="303" y="136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5" y="137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7"/>
                  <a:pt x="304" y="137"/>
                  <a:pt x="305" y="137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3" y="136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6"/>
                </a:moveTo>
                <a:cubicBezTo>
                  <a:pt x="303" y="136"/>
                  <a:pt x="302" y="136"/>
                  <a:pt x="302" y="136"/>
                </a:cubicBezTo>
                <a:cubicBezTo>
                  <a:pt x="302" y="136"/>
                  <a:pt x="302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2" y="136"/>
                </a:moveTo>
                <a:cubicBezTo>
                  <a:pt x="302" y="136"/>
                  <a:pt x="302" y="136"/>
                  <a:pt x="302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6"/>
                </a:cubicBezTo>
                <a:close/>
                <a:moveTo>
                  <a:pt x="303" y="137"/>
                </a:move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8"/>
                  <a:pt x="303" y="138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2" y="138"/>
                  <a:pt x="303" y="138"/>
                  <a:pt x="302" y="137"/>
                </a:cubicBezTo>
                <a:cubicBezTo>
                  <a:pt x="302" y="138"/>
                  <a:pt x="303" y="138"/>
                  <a:pt x="303" y="139"/>
                </a:cubicBezTo>
                <a:cubicBezTo>
                  <a:pt x="304" y="139"/>
                  <a:pt x="304" y="140"/>
                  <a:pt x="304" y="140"/>
                </a:cubicBezTo>
                <a:cubicBezTo>
                  <a:pt x="304" y="141"/>
                  <a:pt x="304" y="140"/>
                  <a:pt x="303" y="140"/>
                </a:cubicBezTo>
                <a:cubicBezTo>
                  <a:pt x="303" y="140"/>
                  <a:pt x="303" y="140"/>
                  <a:pt x="303" y="140"/>
                </a:cubicBezTo>
                <a:cubicBezTo>
                  <a:pt x="303" y="140"/>
                  <a:pt x="303" y="139"/>
                  <a:pt x="302" y="139"/>
                </a:cubicBezTo>
                <a:cubicBezTo>
                  <a:pt x="302" y="139"/>
                  <a:pt x="302" y="138"/>
                  <a:pt x="303" y="138"/>
                </a:cubicBezTo>
                <a:cubicBezTo>
                  <a:pt x="303" y="139"/>
                  <a:pt x="303" y="139"/>
                  <a:pt x="303" y="139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3" y="138"/>
                  <a:pt x="302" y="138"/>
                  <a:pt x="302" y="138"/>
                </a:cubicBezTo>
                <a:cubicBezTo>
                  <a:pt x="302" y="137"/>
                  <a:pt x="302" y="137"/>
                  <a:pt x="303" y="137"/>
                </a:cubicBezTo>
                <a:close/>
                <a:moveTo>
                  <a:pt x="306" y="151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lose/>
                <a:moveTo>
                  <a:pt x="305" y="137"/>
                </a:move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5"/>
                </a:move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6"/>
                  <a:pt x="304" y="136"/>
                  <a:pt x="303" y="136"/>
                </a:cubicBezTo>
                <a:cubicBezTo>
                  <a:pt x="303" y="136"/>
                  <a:pt x="303" y="136"/>
                  <a:pt x="302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2" y="135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5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2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7"/>
                  <a:pt x="301" y="138"/>
                  <a:pt x="302" y="138"/>
                </a:cubicBezTo>
                <a:close/>
                <a:moveTo>
                  <a:pt x="299" y="138"/>
                </a:moveTo>
                <a:cubicBezTo>
                  <a:pt x="299" y="138"/>
                  <a:pt x="299" y="138"/>
                  <a:pt x="299" y="138"/>
                </a:cubicBezTo>
                <a:cubicBezTo>
                  <a:pt x="299" y="138"/>
                  <a:pt x="299" y="137"/>
                  <a:pt x="300" y="137"/>
                </a:cubicBezTo>
                <a:cubicBezTo>
                  <a:pt x="300" y="137"/>
                  <a:pt x="299" y="137"/>
                  <a:pt x="299" y="136"/>
                </a:cubicBezTo>
                <a:cubicBezTo>
                  <a:pt x="299" y="136"/>
                  <a:pt x="299" y="136"/>
                  <a:pt x="299" y="136"/>
                </a:cubicBezTo>
                <a:cubicBezTo>
                  <a:pt x="300" y="136"/>
                  <a:pt x="300" y="137"/>
                  <a:pt x="301" y="137"/>
                </a:cubicBezTo>
                <a:cubicBezTo>
                  <a:pt x="301" y="138"/>
                  <a:pt x="300" y="137"/>
                  <a:pt x="301" y="138"/>
                </a:cubicBezTo>
                <a:cubicBezTo>
                  <a:pt x="301" y="138"/>
                  <a:pt x="301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299" y="139"/>
                  <a:pt x="299" y="140"/>
                  <a:pt x="299" y="140"/>
                </a:cubicBezTo>
                <a:cubicBezTo>
                  <a:pt x="299" y="140"/>
                  <a:pt x="298" y="140"/>
                  <a:pt x="298" y="140"/>
                </a:cubicBezTo>
                <a:cubicBezTo>
                  <a:pt x="297" y="139"/>
                  <a:pt x="298" y="139"/>
                  <a:pt x="297" y="139"/>
                </a:cubicBezTo>
                <a:cubicBezTo>
                  <a:pt x="298" y="138"/>
                  <a:pt x="298" y="138"/>
                  <a:pt x="299" y="138"/>
                </a:cubicBezTo>
                <a:close/>
                <a:moveTo>
                  <a:pt x="290" y="142"/>
                </a:moveTo>
                <a:cubicBezTo>
                  <a:pt x="290" y="143"/>
                  <a:pt x="290" y="143"/>
                  <a:pt x="290" y="143"/>
                </a:cubicBezTo>
                <a:cubicBezTo>
                  <a:pt x="290" y="143"/>
                  <a:pt x="290" y="143"/>
                  <a:pt x="290" y="143"/>
                </a:cubicBezTo>
                <a:cubicBezTo>
                  <a:pt x="291" y="143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3"/>
                  <a:pt x="290" y="143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lose/>
                <a:moveTo>
                  <a:pt x="286" y="160"/>
                </a:moveTo>
                <a:cubicBezTo>
                  <a:pt x="286" y="160"/>
                  <a:pt x="286" y="159"/>
                  <a:pt x="286" y="159"/>
                </a:cubicBezTo>
                <a:cubicBezTo>
                  <a:pt x="286" y="159"/>
                  <a:pt x="286" y="159"/>
                  <a:pt x="286" y="159"/>
                </a:cubicBezTo>
                <a:cubicBezTo>
                  <a:pt x="286" y="160"/>
                  <a:pt x="286" y="160"/>
                  <a:pt x="286" y="160"/>
                </a:cubicBezTo>
                <a:close/>
                <a:moveTo>
                  <a:pt x="265" y="275"/>
                </a:moveTo>
                <a:cubicBezTo>
                  <a:pt x="265" y="275"/>
                  <a:pt x="265" y="275"/>
                  <a:pt x="265" y="275"/>
                </a:cubicBezTo>
                <a:cubicBezTo>
                  <a:pt x="264" y="274"/>
                  <a:pt x="264" y="272"/>
                  <a:pt x="263" y="271"/>
                </a:cubicBezTo>
                <a:cubicBezTo>
                  <a:pt x="263" y="271"/>
                  <a:pt x="263" y="270"/>
                  <a:pt x="263" y="270"/>
                </a:cubicBezTo>
                <a:cubicBezTo>
                  <a:pt x="261" y="270"/>
                  <a:pt x="262" y="267"/>
                  <a:pt x="261" y="266"/>
                </a:cubicBezTo>
                <a:cubicBezTo>
                  <a:pt x="261" y="266"/>
                  <a:pt x="261" y="266"/>
                  <a:pt x="261" y="266"/>
                </a:cubicBezTo>
                <a:cubicBezTo>
                  <a:pt x="259" y="262"/>
                  <a:pt x="258" y="258"/>
                  <a:pt x="256" y="254"/>
                </a:cubicBezTo>
                <a:cubicBezTo>
                  <a:pt x="255" y="252"/>
                  <a:pt x="256" y="249"/>
                  <a:pt x="255" y="246"/>
                </a:cubicBezTo>
                <a:cubicBezTo>
                  <a:pt x="254" y="246"/>
                  <a:pt x="254" y="246"/>
                  <a:pt x="254" y="246"/>
                </a:cubicBezTo>
                <a:cubicBezTo>
                  <a:pt x="254" y="245"/>
                  <a:pt x="254" y="246"/>
                  <a:pt x="254" y="245"/>
                </a:cubicBezTo>
                <a:cubicBezTo>
                  <a:pt x="254" y="244"/>
                  <a:pt x="254" y="242"/>
                  <a:pt x="254" y="241"/>
                </a:cubicBezTo>
                <a:cubicBezTo>
                  <a:pt x="253" y="241"/>
                  <a:pt x="253" y="240"/>
                  <a:pt x="253" y="240"/>
                </a:cubicBezTo>
                <a:cubicBezTo>
                  <a:pt x="254" y="238"/>
                  <a:pt x="252" y="236"/>
                  <a:pt x="252" y="234"/>
                </a:cubicBezTo>
                <a:cubicBezTo>
                  <a:pt x="251" y="235"/>
                  <a:pt x="252" y="233"/>
                  <a:pt x="251" y="232"/>
                </a:cubicBezTo>
                <a:cubicBezTo>
                  <a:pt x="251" y="232"/>
                  <a:pt x="252" y="232"/>
                  <a:pt x="252" y="232"/>
                </a:cubicBezTo>
                <a:cubicBezTo>
                  <a:pt x="252" y="231"/>
                  <a:pt x="252" y="230"/>
                  <a:pt x="252" y="228"/>
                </a:cubicBezTo>
                <a:cubicBezTo>
                  <a:pt x="252" y="228"/>
                  <a:pt x="251" y="227"/>
                  <a:pt x="251" y="226"/>
                </a:cubicBezTo>
                <a:cubicBezTo>
                  <a:pt x="252" y="226"/>
                  <a:pt x="251" y="224"/>
                  <a:pt x="252" y="224"/>
                </a:cubicBezTo>
                <a:cubicBezTo>
                  <a:pt x="251" y="224"/>
                  <a:pt x="250" y="223"/>
                  <a:pt x="251" y="222"/>
                </a:cubicBezTo>
                <a:cubicBezTo>
                  <a:pt x="252" y="222"/>
                  <a:pt x="252" y="222"/>
                  <a:pt x="252" y="222"/>
                </a:cubicBezTo>
                <a:cubicBezTo>
                  <a:pt x="251" y="219"/>
                  <a:pt x="252" y="215"/>
                  <a:pt x="252" y="212"/>
                </a:cubicBezTo>
                <a:cubicBezTo>
                  <a:pt x="253" y="211"/>
                  <a:pt x="253" y="211"/>
                  <a:pt x="253" y="211"/>
                </a:cubicBezTo>
                <a:cubicBezTo>
                  <a:pt x="253" y="208"/>
                  <a:pt x="254" y="205"/>
                  <a:pt x="255" y="201"/>
                </a:cubicBezTo>
                <a:cubicBezTo>
                  <a:pt x="255" y="201"/>
                  <a:pt x="256" y="199"/>
                  <a:pt x="256" y="198"/>
                </a:cubicBezTo>
                <a:cubicBezTo>
                  <a:pt x="257" y="197"/>
                  <a:pt x="257" y="197"/>
                  <a:pt x="256" y="196"/>
                </a:cubicBezTo>
                <a:cubicBezTo>
                  <a:pt x="257" y="195"/>
                  <a:pt x="257" y="195"/>
                  <a:pt x="257" y="195"/>
                </a:cubicBezTo>
                <a:cubicBezTo>
                  <a:pt x="258" y="194"/>
                  <a:pt x="260" y="193"/>
                  <a:pt x="260" y="191"/>
                </a:cubicBezTo>
                <a:cubicBezTo>
                  <a:pt x="260" y="192"/>
                  <a:pt x="260" y="192"/>
                  <a:pt x="260" y="192"/>
                </a:cubicBezTo>
                <a:cubicBezTo>
                  <a:pt x="260" y="190"/>
                  <a:pt x="261" y="188"/>
                  <a:pt x="262" y="187"/>
                </a:cubicBezTo>
                <a:cubicBezTo>
                  <a:pt x="262" y="187"/>
                  <a:pt x="262" y="186"/>
                  <a:pt x="261" y="186"/>
                </a:cubicBezTo>
                <a:cubicBezTo>
                  <a:pt x="262" y="185"/>
                  <a:pt x="262" y="186"/>
                  <a:pt x="262" y="185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4" y="183"/>
                  <a:pt x="266" y="181"/>
                  <a:pt x="267" y="178"/>
                </a:cubicBezTo>
                <a:cubicBezTo>
                  <a:pt x="269" y="178"/>
                  <a:pt x="269" y="176"/>
                  <a:pt x="271" y="175"/>
                </a:cubicBezTo>
                <a:cubicBezTo>
                  <a:pt x="271" y="174"/>
                  <a:pt x="273" y="173"/>
                  <a:pt x="272" y="172"/>
                </a:cubicBezTo>
                <a:cubicBezTo>
                  <a:pt x="273" y="172"/>
                  <a:pt x="273" y="172"/>
                  <a:pt x="273" y="172"/>
                </a:cubicBezTo>
                <a:cubicBezTo>
                  <a:pt x="274" y="171"/>
                  <a:pt x="275" y="170"/>
                  <a:pt x="276" y="169"/>
                </a:cubicBezTo>
                <a:cubicBezTo>
                  <a:pt x="277" y="168"/>
                  <a:pt x="277" y="167"/>
                  <a:pt x="277" y="167"/>
                </a:cubicBezTo>
                <a:cubicBezTo>
                  <a:pt x="278" y="167"/>
                  <a:pt x="278" y="167"/>
                  <a:pt x="278" y="167"/>
                </a:cubicBezTo>
                <a:cubicBezTo>
                  <a:pt x="278" y="166"/>
                  <a:pt x="278" y="165"/>
                  <a:pt x="278" y="165"/>
                </a:cubicBezTo>
                <a:cubicBezTo>
                  <a:pt x="278" y="165"/>
                  <a:pt x="278" y="164"/>
                  <a:pt x="279" y="164"/>
                </a:cubicBezTo>
                <a:cubicBezTo>
                  <a:pt x="279" y="165"/>
                  <a:pt x="278" y="165"/>
                  <a:pt x="279" y="166"/>
                </a:cubicBezTo>
                <a:cubicBezTo>
                  <a:pt x="280" y="166"/>
                  <a:pt x="280" y="164"/>
                  <a:pt x="281" y="164"/>
                </a:cubicBezTo>
                <a:cubicBezTo>
                  <a:pt x="281" y="164"/>
                  <a:pt x="282" y="163"/>
                  <a:pt x="281" y="162"/>
                </a:cubicBezTo>
                <a:cubicBezTo>
                  <a:pt x="281" y="163"/>
                  <a:pt x="282" y="162"/>
                  <a:pt x="282" y="163"/>
                </a:cubicBezTo>
                <a:cubicBezTo>
                  <a:pt x="282" y="162"/>
                  <a:pt x="283" y="162"/>
                  <a:pt x="283" y="161"/>
                </a:cubicBezTo>
                <a:cubicBezTo>
                  <a:pt x="283" y="162"/>
                  <a:pt x="283" y="162"/>
                  <a:pt x="282" y="162"/>
                </a:cubicBezTo>
                <a:cubicBezTo>
                  <a:pt x="282" y="161"/>
                  <a:pt x="283" y="161"/>
                  <a:pt x="282" y="160"/>
                </a:cubicBezTo>
                <a:cubicBezTo>
                  <a:pt x="282" y="161"/>
                  <a:pt x="282" y="161"/>
                  <a:pt x="282" y="161"/>
                </a:cubicBezTo>
                <a:cubicBezTo>
                  <a:pt x="282" y="161"/>
                  <a:pt x="283" y="160"/>
                  <a:pt x="283" y="160"/>
                </a:cubicBezTo>
                <a:cubicBezTo>
                  <a:pt x="284" y="160"/>
                  <a:pt x="283" y="161"/>
                  <a:pt x="284" y="161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6" y="165"/>
                  <a:pt x="286" y="170"/>
                  <a:pt x="286" y="176"/>
                </a:cubicBezTo>
                <a:cubicBezTo>
                  <a:pt x="287" y="178"/>
                  <a:pt x="287" y="181"/>
                  <a:pt x="287" y="183"/>
                </a:cubicBezTo>
                <a:cubicBezTo>
                  <a:pt x="289" y="191"/>
                  <a:pt x="287" y="199"/>
                  <a:pt x="288" y="207"/>
                </a:cubicBezTo>
                <a:cubicBezTo>
                  <a:pt x="288" y="207"/>
                  <a:pt x="288" y="207"/>
                  <a:pt x="288" y="207"/>
                </a:cubicBezTo>
                <a:cubicBezTo>
                  <a:pt x="288" y="208"/>
                  <a:pt x="288" y="208"/>
                  <a:pt x="288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289" y="209"/>
                  <a:pt x="288" y="209"/>
                  <a:pt x="288" y="208"/>
                </a:cubicBezTo>
                <a:cubicBezTo>
                  <a:pt x="288" y="211"/>
                  <a:pt x="288" y="214"/>
                  <a:pt x="287" y="217"/>
                </a:cubicBezTo>
                <a:cubicBezTo>
                  <a:pt x="288" y="218"/>
                  <a:pt x="287" y="219"/>
                  <a:pt x="288" y="219"/>
                </a:cubicBezTo>
                <a:cubicBezTo>
                  <a:pt x="288" y="219"/>
                  <a:pt x="288" y="219"/>
                  <a:pt x="288" y="219"/>
                </a:cubicBezTo>
                <a:cubicBezTo>
                  <a:pt x="288" y="221"/>
                  <a:pt x="288" y="222"/>
                  <a:pt x="287" y="223"/>
                </a:cubicBezTo>
                <a:cubicBezTo>
                  <a:pt x="285" y="232"/>
                  <a:pt x="283" y="240"/>
                  <a:pt x="281" y="248"/>
                </a:cubicBezTo>
                <a:cubicBezTo>
                  <a:pt x="279" y="256"/>
                  <a:pt x="276" y="265"/>
                  <a:pt x="273" y="273"/>
                </a:cubicBezTo>
                <a:cubicBezTo>
                  <a:pt x="273" y="275"/>
                  <a:pt x="272" y="276"/>
                  <a:pt x="272" y="278"/>
                </a:cubicBezTo>
                <a:cubicBezTo>
                  <a:pt x="272" y="278"/>
                  <a:pt x="272" y="278"/>
                  <a:pt x="272" y="278"/>
                </a:cubicBezTo>
                <a:cubicBezTo>
                  <a:pt x="272" y="279"/>
                  <a:pt x="271" y="279"/>
                  <a:pt x="270" y="281"/>
                </a:cubicBezTo>
                <a:cubicBezTo>
                  <a:pt x="270" y="281"/>
                  <a:pt x="270" y="281"/>
                  <a:pt x="271" y="281"/>
                </a:cubicBezTo>
                <a:cubicBezTo>
                  <a:pt x="271" y="282"/>
                  <a:pt x="269" y="282"/>
                  <a:pt x="269" y="283"/>
                </a:cubicBezTo>
                <a:cubicBezTo>
                  <a:pt x="269" y="283"/>
                  <a:pt x="270" y="283"/>
                  <a:pt x="269" y="283"/>
                </a:cubicBezTo>
                <a:cubicBezTo>
                  <a:pt x="269" y="283"/>
                  <a:pt x="269" y="284"/>
                  <a:pt x="269" y="284"/>
                </a:cubicBezTo>
                <a:cubicBezTo>
                  <a:pt x="269" y="283"/>
                  <a:pt x="268" y="282"/>
                  <a:pt x="268" y="281"/>
                </a:cubicBezTo>
                <a:cubicBezTo>
                  <a:pt x="268" y="281"/>
                  <a:pt x="267" y="281"/>
                  <a:pt x="267" y="281"/>
                </a:cubicBezTo>
                <a:cubicBezTo>
                  <a:pt x="268" y="280"/>
                  <a:pt x="266" y="280"/>
                  <a:pt x="266" y="279"/>
                </a:cubicBezTo>
                <a:cubicBezTo>
                  <a:pt x="266" y="279"/>
                  <a:pt x="267" y="279"/>
                  <a:pt x="267" y="280"/>
                </a:cubicBezTo>
                <a:cubicBezTo>
                  <a:pt x="266" y="278"/>
                  <a:pt x="265" y="277"/>
                  <a:pt x="265" y="275"/>
                </a:cubicBezTo>
                <a:close/>
                <a:moveTo>
                  <a:pt x="313" y="164"/>
                </a:moveTo>
                <a:cubicBezTo>
                  <a:pt x="312" y="165"/>
                  <a:pt x="310" y="165"/>
                  <a:pt x="308" y="165"/>
                </a:cubicBezTo>
                <a:cubicBezTo>
                  <a:pt x="308" y="165"/>
                  <a:pt x="308" y="165"/>
                  <a:pt x="308" y="165"/>
                </a:cubicBezTo>
                <a:cubicBezTo>
                  <a:pt x="307" y="166"/>
                  <a:pt x="307" y="164"/>
                  <a:pt x="306" y="165"/>
                </a:cubicBezTo>
                <a:cubicBezTo>
                  <a:pt x="305" y="165"/>
                  <a:pt x="305" y="165"/>
                  <a:pt x="305" y="165"/>
                </a:cubicBezTo>
                <a:cubicBezTo>
                  <a:pt x="305" y="165"/>
                  <a:pt x="305" y="165"/>
                  <a:pt x="305" y="164"/>
                </a:cubicBezTo>
                <a:cubicBezTo>
                  <a:pt x="305" y="165"/>
                  <a:pt x="305" y="164"/>
                  <a:pt x="304" y="164"/>
                </a:cubicBezTo>
                <a:cubicBezTo>
                  <a:pt x="304" y="164"/>
                  <a:pt x="304" y="164"/>
                  <a:pt x="305" y="164"/>
                </a:cubicBezTo>
                <a:cubicBezTo>
                  <a:pt x="304" y="164"/>
                  <a:pt x="303" y="164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2" y="162"/>
                  <a:pt x="300" y="160"/>
                  <a:pt x="298" y="160"/>
                </a:cubicBezTo>
                <a:cubicBezTo>
                  <a:pt x="298" y="160"/>
                  <a:pt x="298" y="159"/>
                  <a:pt x="298" y="159"/>
                </a:cubicBezTo>
                <a:cubicBezTo>
                  <a:pt x="296" y="159"/>
                  <a:pt x="296" y="156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92" y="153"/>
                  <a:pt x="291" y="148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1" y="144"/>
                  <a:pt x="291" y="144"/>
                  <a:pt x="291" y="144"/>
                </a:cubicBezTo>
                <a:cubicBezTo>
                  <a:pt x="291" y="144"/>
                  <a:pt x="291" y="144"/>
                  <a:pt x="292" y="143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1" y="142"/>
                  <a:pt x="291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3" y="143"/>
                  <a:pt x="293" y="143"/>
                  <a:pt x="293" y="143"/>
                </a:cubicBezTo>
                <a:cubicBezTo>
                  <a:pt x="292" y="142"/>
                  <a:pt x="293" y="142"/>
                  <a:pt x="293" y="142"/>
                </a:cubicBezTo>
                <a:cubicBezTo>
                  <a:pt x="293" y="142"/>
                  <a:pt x="293" y="142"/>
                  <a:pt x="293" y="142"/>
                </a:cubicBezTo>
                <a:cubicBezTo>
                  <a:pt x="294" y="142"/>
                  <a:pt x="293" y="141"/>
                  <a:pt x="293" y="141"/>
                </a:cubicBezTo>
                <a:cubicBezTo>
                  <a:pt x="293" y="141"/>
                  <a:pt x="294" y="142"/>
                  <a:pt x="294" y="142"/>
                </a:cubicBezTo>
                <a:cubicBezTo>
                  <a:pt x="295" y="141"/>
                  <a:pt x="295" y="140"/>
                  <a:pt x="296" y="140"/>
                </a:cubicBezTo>
                <a:cubicBezTo>
                  <a:pt x="296" y="140"/>
                  <a:pt x="296" y="139"/>
                  <a:pt x="296" y="139"/>
                </a:cubicBezTo>
                <a:cubicBezTo>
                  <a:pt x="296" y="138"/>
                  <a:pt x="297" y="140"/>
                  <a:pt x="297" y="139"/>
                </a:cubicBezTo>
                <a:cubicBezTo>
                  <a:pt x="297" y="139"/>
                  <a:pt x="298" y="140"/>
                  <a:pt x="298" y="140"/>
                </a:cubicBezTo>
                <a:cubicBezTo>
                  <a:pt x="298" y="140"/>
                  <a:pt x="298" y="141"/>
                  <a:pt x="298" y="140"/>
                </a:cubicBezTo>
                <a:cubicBezTo>
                  <a:pt x="299" y="140"/>
                  <a:pt x="299" y="140"/>
                  <a:pt x="299" y="141"/>
                </a:cubicBezTo>
                <a:cubicBezTo>
                  <a:pt x="299" y="141"/>
                  <a:pt x="298" y="141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2"/>
                </a:cubicBezTo>
                <a:cubicBezTo>
                  <a:pt x="297" y="142"/>
                  <a:pt x="297" y="142"/>
                  <a:pt x="297" y="143"/>
                </a:cubicBezTo>
                <a:cubicBezTo>
                  <a:pt x="297" y="143"/>
                  <a:pt x="297" y="143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ubicBezTo>
                  <a:pt x="296" y="142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5" y="143"/>
                  <a:pt x="296" y="144"/>
                  <a:pt x="296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8" y="149"/>
                  <a:pt x="298" y="149"/>
                  <a:pt x="298" y="149"/>
                </a:cubicBezTo>
                <a:cubicBezTo>
                  <a:pt x="298" y="149"/>
                  <a:pt x="298" y="149"/>
                  <a:pt x="299" y="150"/>
                </a:cubicBezTo>
                <a:cubicBezTo>
                  <a:pt x="299" y="150"/>
                  <a:pt x="299" y="150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51"/>
                  <a:pt x="299" y="151"/>
                  <a:pt x="299" y="151"/>
                </a:cubicBezTo>
                <a:cubicBezTo>
                  <a:pt x="298" y="151"/>
                  <a:pt x="298" y="151"/>
                  <a:pt x="298" y="151"/>
                </a:cubicBezTo>
                <a:cubicBezTo>
                  <a:pt x="298" y="152"/>
                  <a:pt x="298" y="152"/>
                  <a:pt x="298" y="152"/>
                </a:cubicBezTo>
                <a:cubicBezTo>
                  <a:pt x="298" y="153"/>
                  <a:pt x="298" y="153"/>
                  <a:pt x="298" y="153"/>
                </a:cubicBezTo>
                <a:cubicBezTo>
                  <a:pt x="298" y="153"/>
                  <a:pt x="298" y="153"/>
                  <a:pt x="298" y="152"/>
                </a:cubicBezTo>
                <a:cubicBezTo>
                  <a:pt x="298" y="152"/>
                  <a:pt x="298" y="153"/>
                  <a:pt x="298" y="153"/>
                </a:cubicBezTo>
                <a:cubicBezTo>
                  <a:pt x="297" y="158"/>
                  <a:pt x="297" y="158"/>
                  <a:pt x="297" y="158"/>
                </a:cubicBezTo>
                <a:cubicBezTo>
                  <a:pt x="300" y="158"/>
                  <a:pt x="304" y="157"/>
                  <a:pt x="307" y="157"/>
                </a:cubicBezTo>
                <a:cubicBezTo>
                  <a:pt x="309" y="158"/>
                  <a:pt x="310" y="159"/>
                  <a:pt x="312" y="160"/>
                </a:cubicBezTo>
                <a:cubicBezTo>
                  <a:pt x="311" y="161"/>
                  <a:pt x="311" y="160"/>
                  <a:pt x="311" y="160"/>
                </a:cubicBezTo>
                <a:cubicBezTo>
                  <a:pt x="311" y="160"/>
                  <a:pt x="311" y="160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3" y="161"/>
                  <a:pt x="312" y="162"/>
                  <a:pt x="313" y="162"/>
                </a:cubicBezTo>
                <a:cubicBezTo>
                  <a:pt x="312" y="162"/>
                  <a:pt x="312" y="162"/>
                  <a:pt x="312" y="162"/>
                </a:cubicBezTo>
                <a:cubicBezTo>
                  <a:pt x="313" y="162"/>
                  <a:pt x="312" y="163"/>
                  <a:pt x="313" y="163"/>
                </a:cubicBezTo>
                <a:cubicBezTo>
                  <a:pt x="313" y="163"/>
                  <a:pt x="313" y="163"/>
                  <a:pt x="313" y="163"/>
                </a:cubicBezTo>
                <a:cubicBezTo>
                  <a:pt x="312" y="163"/>
                  <a:pt x="314" y="163"/>
                  <a:pt x="313" y="163"/>
                </a:cubicBezTo>
                <a:cubicBezTo>
                  <a:pt x="313" y="164"/>
                  <a:pt x="313" y="164"/>
                  <a:pt x="313" y="165"/>
                </a:cubicBezTo>
                <a:cubicBezTo>
                  <a:pt x="313" y="165"/>
                  <a:pt x="313" y="164"/>
                  <a:pt x="313" y="164"/>
                </a:cubicBezTo>
                <a:close/>
                <a:moveTo>
                  <a:pt x="314" y="151"/>
                </a:move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1"/>
                </a:cubicBezTo>
                <a:close/>
                <a:moveTo>
                  <a:pt x="316" y="150"/>
                </a:moveTo>
                <a:cubicBezTo>
                  <a:pt x="316" y="149"/>
                  <a:pt x="316" y="150"/>
                  <a:pt x="316" y="149"/>
                </a:cubicBezTo>
                <a:cubicBezTo>
                  <a:pt x="316" y="150"/>
                  <a:pt x="316" y="149"/>
                  <a:pt x="316" y="150"/>
                </a:cubicBezTo>
                <a:cubicBezTo>
                  <a:pt x="315" y="150"/>
                  <a:pt x="315" y="150"/>
                  <a:pt x="315" y="150"/>
                </a:cubicBezTo>
                <a:cubicBezTo>
                  <a:pt x="315" y="150"/>
                  <a:pt x="316" y="151"/>
                  <a:pt x="315" y="151"/>
                </a:cubicBezTo>
                <a:cubicBezTo>
                  <a:pt x="315" y="151"/>
                  <a:pt x="315" y="150"/>
                  <a:pt x="315" y="150"/>
                </a:cubicBezTo>
                <a:cubicBezTo>
                  <a:pt x="315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49"/>
                  <a:pt x="314" y="149"/>
                  <a:pt x="314" y="149"/>
                </a:cubicBezTo>
                <a:cubicBezTo>
                  <a:pt x="314" y="149"/>
                  <a:pt x="313" y="150"/>
                  <a:pt x="313" y="150"/>
                </a:cubicBezTo>
                <a:cubicBezTo>
                  <a:pt x="312" y="150"/>
                  <a:pt x="311" y="150"/>
                  <a:pt x="311" y="151"/>
                </a:cubicBezTo>
                <a:cubicBezTo>
                  <a:pt x="311" y="151"/>
                  <a:pt x="311" y="150"/>
                  <a:pt x="311" y="151"/>
                </a:cubicBezTo>
                <a:cubicBezTo>
                  <a:pt x="311" y="151"/>
                  <a:pt x="310" y="151"/>
                  <a:pt x="310" y="151"/>
                </a:cubicBezTo>
                <a:cubicBezTo>
                  <a:pt x="310" y="151"/>
                  <a:pt x="310" y="150"/>
                  <a:pt x="310" y="150"/>
                </a:cubicBezTo>
                <a:cubicBezTo>
                  <a:pt x="310" y="150"/>
                  <a:pt x="310" y="151"/>
                  <a:pt x="310" y="151"/>
                </a:cubicBezTo>
                <a:cubicBezTo>
                  <a:pt x="309" y="150"/>
                  <a:pt x="309" y="151"/>
                  <a:pt x="308" y="151"/>
                </a:cubicBezTo>
                <a:cubicBezTo>
                  <a:pt x="308" y="151"/>
                  <a:pt x="308" y="151"/>
                  <a:pt x="308" y="150"/>
                </a:cubicBezTo>
                <a:cubicBezTo>
                  <a:pt x="308" y="151"/>
                  <a:pt x="307" y="151"/>
                  <a:pt x="307" y="151"/>
                </a:cubicBezTo>
                <a:cubicBezTo>
                  <a:pt x="306" y="150"/>
                  <a:pt x="304" y="149"/>
                  <a:pt x="302" y="149"/>
                </a:cubicBezTo>
                <a:cubicBezTo>
                  <a:pt x="302" y="149"/>
                  <a:pt x="303" y="148"/>
                  <a:pt x="303" y="148"/>
                </a:cubicBezTo>
                <a:cubicBezTo>
                  <a:pt x="303" y="148"/>
                  <a:pt x="303" y="148"/>
                  <a:pt x="303" y="148"/>
                </a:cubicBezTo>
                <a:cubicBezTo>
                  <a:pt x="304" y="149"/>
                  <a:pt x="304" y="148"/>
                  <a:pt x="305" y="148"/>
                </a:cubicBezTo>
                <a:cubicBezTo>
                  <a:pt x="305" y="148"/>
                  <a:pt x="305" y="147"/>
                  <a:pt x="305" y="147"/>
                </a:cubicBezTo>
                <a:cubicBezTo>
                  <a:pt x="305" y="146"/>
                  <a:pt x="305" y="147"/>
                  <a:pt x="306" y="148"/>
                </a:cubicBezTo>
                <a:cubicBezTo>
                  <a:pt x="306" y="147"/>
                  <a:pt x="306" y="147"/>
                  <a:pt x="306" y="147"/>
                </a:cubicBezTo>
                <a:cubicBezTo>
                  <a:pt x="306" y="148"/>
                  <a:pt x="306" y="148"/>
                  <a:pt x="306" y="148"/>
                </a:cubicBezTo>
                <a:cubicBezTo>
                  <a:pt x="306" y="147"/>
                  <a:pt x="307" y="147"/>
                  <a:pt x="307" y="147"/>
                </a:cubicBezTo>
                <a:cubicBezTo>
                  <a:pt x="307" y="147"/>
                  <a:pt x="307" y="147"/>
                  <a:pt x="307" y="147"/>
                </a:cubicBezTo>
                <a:cubicBezTo>
                  <a:pt x="307" y="147"/>
                  <a:pt x="307" y="148"/>
                  <a:pt x="308" y="148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6"/>
                  <a:pt x="308" y="146"/>
                  <a:pt x="308" y="14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8" y="147"/>
                </a:cubicBezTo>
                <a:cubicBezTo>
                  <a:pt x="309" y="148"/>
                  <a:pt x="309" y="147"/>
                  <a:pt x="309" y="147"/>
                </a:cubicBezTo>
                <a:cubicBezTo>
                  <a:pt x="309" y="146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10" y="147"/>
                  <a:pt x="310" y="147"/>
                  <a:pt x="310" y="147"/>
                </a:cubicBezTo>
                <a:cubicBezTo>
                  <a:pt x="310" y="147"/>
                  <a:pt x="310" y="147"/>
                  <a:pt x="311" y="147"/>
                </a:cubicBezTo>
                <a:cubicBezTo>
                  <a:pt x="310" y="147"/>
                  <a:pt x="310" y="147"/>
                  <a:pt x="310" y="146"/>
                </a:cubicBezTo>
                <a:cubicBezTo>
                  <a:pt x="310" y="146"/>
                  <a:pt x="311" y="146"/>
                  <a:pt x="311" y="146"/>
                </a:cubicBezTo>
                <a:cubicBezTo>
                  <a:pt x="310" y="146"/>
                  <a:pt x="310" y="146"/>
                  <a:pt x="310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7"/>
                  <a:pt x="311" y="147"/>
                  <a:pt x="311" y="147"/>
                </a:cubicBezTo>
                <a:cubicBezTo>
                  <a:pt x="311" y="146"/>
                  <a:pt x="311" y="146"/>
                  <a:pt x="312" y="146"/>
                </a:cubicBezTo>
                <a:cubicBezTo>
                  <a:pt x="312" y="147"/>
                  <a:pt x="311" y="147"/>
                  <a:pt x="312" y="148"/>
                </a:cubicBezTo>
                <a:cubicBezTo>
                  <a:pt x="312" y="147"/>
                  <a:pt x="312" y="147"/>
                  <a:pt x="312" y="147"/>
                </a:cubicBezTo>
                <a:cubicBezTo>
                  <a:pt x="312" y="147"/>
                  <a:pt x="312" y="147"/>
                  <a:pt x="312" y="148"/>
                </a:cubicBezTo>
                <a:cubicBezTo>
                  <a:pt x="313" y="148"/>
                  <a:pt x="313" y="146"/>
                  <a:pt x="314" y="147"/>
                </a:cubicBezTo>
                <a:cubicBezTo>
                  <a:pt x="313" y="147"/>
                  <a:pt x="313" y="147"/>
                  <a:pt x="314" y="148"/>
                </a:cubicBezTo>
                <a:cubicBezTo>
                  <a:pt x="314" y="148"/>
                  <a:pt x="314" y="147"/>
                  <a:pt x="314" y="147"/>
                </a:cubicBezTo>
                <a:cubicBezTo>
                  <a:pt x="314" y="147"/>
                  <a:pt x="314" y="148"/>
                  <a:pt x="314" y="147"/>
                </a:cubicBezTo>
                <a:cubicBezTo>
                  <a:pt x="314" y="147"/>
                  <a:pt x="314" y="147"/>
                  <a:pt x="314" y="147"/>
                </a:cubicBezTo>
                <a:cubicBezTo>
                  <a:pt x="314" y="149"/>
                  <a:pt x="315" y="148"/>
                  <a:pt x="315" y="149"/>
                </a:cubicBezTo>
                <a:cubicBezTo>
                  <a:pt x="316" y="148"/>
                  <a:pt x="316" y="149"/>
                  <a:pt x="316" y="148"/>
                </a:cubicBezTo>
                <a:cubicBezTo>
                  <a:pt x="315" y="149"/>
                  <a:pt x="316" y="149"/>
                  <a:pt x="316" y="149"/>
                </a:cubicBezTo>
                <a:cubicBezTo>
                  <a:pt x="317" y="148"/>
                  <a:pt x="317" y="148"/>
                  <a:pt x="317" y="148"/>
                </a:cubicBezTo>
                <a:cubicBezTo>
                  <a:pt x="317" y="149"/>
                  <a:pt x="318" y="148"/>
                  <a:pt x="318" y="149"/>
                </a:cubicBezTo>
                <a:cubicBezTo>
                  <a:pt x="318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50"/>
                  <a:pt x="317" y="150"/>
                  <a:pt x="317" y="151"/>
                </a:cubicBezTo>
                <a:lnTo>
                  <a:pt x="316" y="150"/>
                </a:ln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317" y="149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49"/>
                </a:cubicBezTo>
                <a:close/>
                <a:moveTo>
                  <a:pt x="318" y="150"/>
                </a:moveTo>
                <a:cubicBezTo>
                  <a:pt x="318" y="150"/>
                  <a:pt x="318" y="150"/>
                  <a:pt x="318" y="149"/>
                </a:cubicBezTo>
                <a:cubicBezTo>
                  <a:pt x="318" y="150"/>
                  <a:pt x="318" y="150"/>
                  <a:pt x="318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39" name="Полилиния 345"/>
          <p:cNvSpPr>
            <a:spLocks/>
          </p:cNvSpPr>
          <p:nvPr/>
        </p:nvSpPr>
        <p:spPr bwMode="auto">
          <a:xfrm>
            <a:off x="11038094" y="2459792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0" name="Полилиния 346"/>
          <p:cNvSpPr>
            <a:spLocks/>
          </p:cNvSpPr>
          <p:nvPr/>
        </p:nvSpPr>
        <p:spPr bwMode="auto">
          <a:xfrm>
            <a:off x="11023144" y="2471004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1" name="Полилиния 347"/>
          <p:cNvSpPr>
            <a:spLocks/>
          </p:cNvSpPr>
          <p:nvPr/>
        </p:nvSpPr>
        <p:spPr bwMode="auto">
          <a:xfrm>
            <a:off x="11029373" y="2468513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2" name="Полилиния 348"/>
          <p:cNvSpPr>
            <a:spLocks/>
          </p:cNvSpPr>
          <p:nvPr/>
        </p:nvSpPr>
        <p:spPr bwMode="auto">
          <a:xfrm>
            <a:off x="11079205" y="2497166"/>
            <a:ext cx="3738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3" name="Полилиния 349"/>
          <p:cNvSpPr>
            <a:spLocks/>
          </p:cNvSpPr>
          <p:nvPr/>
        </p:nvSpPr>
        <p:spPr bwMode="auto">
          <a:xfrm>
            <a:off x="11053043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4" name="Прямоугольник 350"/>
          <p:cNvSpPr>
            <a:spLocks noChangeArrowheads="1"/>
          </p:cNvSpPr>
          <p:nvPr/>
        </p:nvSpPr>
        <p:spPr bwMode="auto">
          <a:xfrm>
            <a:off x="11026881" y="2509624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5" name="Полилиния 351"/>
          <p:cNvSpPr>
            <a:spLocks/>
          </p:cNvSpPr>
          <p:nvPr/>
        </p:nvSpPr>
        <p:spPr bwMode="auto">
          <a:xfrm>
            <a:off x="10598327" y="205740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6" name="Полилиния 352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7" name="Полилиния 353"/>
          <p:cNvSpPr>
            <a:spLocks/>
          </p:cNvSpPr>
          <p:nvPr/>
        </p:nvSpPr>
        <p:spPr bwMode="auto">
          <a:xfrm>
            <a:off x="10583378" y="2190700"/>
            <a:ext cx="3738" cy="4983"/>
          </a:xfrm>
          <a:custGeom>
            <a:avLst/>
            <a:gdLst>
              <a:gd name="T0" fmla="*/ 0 w 1"/>
              <a:gd name="T1" fmla="*/ 1 h 2"/>
              <a:gd name="T2" fmla="*/ 0 w 1"/>
              <a:gd name="T3" fmla="*/ 1 h 2"/>
              <a:gd name="T4" fmla="*/ 1 w 1"/>
              <a:gd name="T5" fmla="*/ 0 h 2"/>
              <a:gd name="T6" fmla="*/ 0 w 1"/>
              <a:gd name="T7" fmla="*/ 1 h 2"/>
              <a:gd name="T8" fmla="*/ 0 w 1"/>
              <a:gd name="T9" fmla="*/ 2 h 2"/>
              <a:gd name="T10" fmla="*/ 0 w 1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1"/>
                  <a:pt x="0" y="1"/>
                </a:cubicBezTo>
                <a:cubicBezTo>
                  <a:pt x="0" y="0"/>
                  <a:pt x="1" y="1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8" name="Полилиния 354"/>
          <p:cNvSpPr>
            <a:spLocks/>
          </p:cNvSpPr>
          <p:nvPr/>
        </p:nvSpPr>
        <p:spPr bwMode="auto">
          <a:xfrm>
            <a:off x="10583378" y="2193191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0" y="1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49" name="Полилиния 355"/>
          <p:cNvSpPr>
            <a:spLocks/>
          </p:cNvSpPr>
          <p:nvPr/>
        </p:nvSpPr>
        <p:spPr bwMode="auto">
          <a:xfrm>
            <a:off x="10610785" y="220814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0" name="Полилиния 356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1" name="Полилиния 357"/>
          <p:cNvSpPr>
            <a:spLocks/>
          </p:cNvSpPr>
          <p:nvPr/>
        </p:nvSpPr>
        <p:spPr bwMode="auto">
          <a:xfrm>
            <a:off x="10580886" y="2184471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2" name="Полилиния 358"/>
          <p:cNvSpPr>
            <a:spLocks/>
          </p:cNvSpPr>
          <p:nvPr/>
        </p:nvSpPr>
        <p:spPr bwMode="auto">
          <a:xfrm>
            <a:off x="10580886" y="2172013"/>
            <a:ext cx="2492" cy="3738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1" y="1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3" name="Полилиния 359"/>
          <p:cNvSpPr>
            <a:spLocks/>
          </p:cNvSpPr>
          <p:nvPr/>
        </p:nvSpPr>
        <p:spPr bwMode="auto">
          <a:xfrm>
            <a:off x="10578395" y="2172013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4" name="Полилиния 360"/>
          <p:cNvSpPr>
            <a:spLocks/>
          </p:cNvSpPr>
          <p:nvPr/>
        </p:nvSpPr>
        <p:spPr bwMode="auto">
          <a:xfrm>
            <a:off x="10574658" y="2148343"/>
            <a:ext cx="3738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5" name="Полилиния 361"/>
          <p:cNvSpPr>
            <a:spLocks/>
          </p:cNvSpPr>
          <p:nvPr/>
        </p:nvSpPr>
        <p:spPr bwMode="auto">
          <a:xfrm>
            <a:off x="10572166" y="213962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6" name="Прямоугольник 362"/>
          <p:cNvSpPr>
            <a:spLocks noChangeArrowheads="1"/>
          </p:cNvSpPr>
          <p:nvPr/>
        </p:nvSpPr>
        <p:spPr bwMode="auto">
          <a:xfrm>
            <a:off x="10615769" y="215830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7" name="Прямоугольник 363"/>
          <p:cNvSpPr>
            <a:spLocks noChangeArrowheads="1"/>
          </p:cNvSpPr>
          <p:nvPr/>
        </p:nvSpPr>
        <p:spPr bwMode="auto">
          <a:xfrm>
            <a:off x="10639439" y="2201912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8" name="Полилиния 364"/>
          <p:cNvSpPr>
            <a:spLocks noEditPoints="1"/>
          </p:cNvSpPr>
          <p:nvPr/>
        </p:nvSpPr>
        <p:spPr bwMode="auto">
          <a:xfrm>
            <a:off x="10320515" y="2356391"/>
            <a:ext cx="611686" cy="616669"/>
          </a:xfrm>
          <a:custGeom>
            <a:avLst/>
            <a:gdLst>
              <a:gd name="T0" fmla="*/ 54 w 207"/>
              <a:gd name="T1" fmla="*/ 194 h 209"/>
              <a:gd name="T2" fmla="*/ 61 w 207"/>
              <a:gd name="T3" fmla="*/ 187 h 209"/>
              <a:gd name="T4" fmla="*/ 72 w 207"/>
              <a:gd name="T5" fmla="*/ 183 h 209"/>
              <a:gd name="T6" fmla="*/ 88 w 207"/>
              <a:gd name="T7" fmla="*/ 194 h 209"/>
              <a:gd name="T8" fmla="*/ 138 w 207"/>
              <a:gd name="T9" fmla="*/ 186 h 209"/>
              <a:gd name="T10" fmla="*/ 134 w 207"/>
              <a:gd name="T11" fmla="*/ 201 h 209"/>
              <a:gd name="T12" fmla="*/ 138 w 207"/>
              <a:gd name="T13" fmla="*/ 193 h 209"/>
              <a:gd name="T14" fmla="*/ 153 w 207"/>
              <a:gd name="T15" fmla="*/ 192 h 209"/>
              <a:gd name="T16" fmla="*/ 152 w 207"/>
              <a:gd name="T17" fmla="*/ 194 h 209"/>
              <a:gd name="T18" fmla="*/ 122 w 207"/>
              <a:gd name="T19" fmla="*/ 78 h 209"/>
              <a:gd name="T20" fmla="*/ 5 w 207"/>
              <a:gd name="T21" fmla="*/ 31 h 209"/>
              <a:gd name="T22" fmla="*/ 96 w 207"/>
              <a:gd name="T23" fmla="*/ 22 h 209"/>
              <a:gd name="T24" fmla="*/ 83 w 207"/>
              <a:gd name="T25" fmla="*/ 72 h 209"/>
              <a:gd name="T26" fmla="*/ 80 w 207"/>
              <a:gd name="T27" fmla="*/ 68 h 209"/>
              <a:gd name="T28" fmla="*/ 83 w 207"/>
              <a:gd name="T29" fmla="*/ 68 h 209"/>
              <a:gd name="T30" fmla="*/ 86 w 207"/>
              <a:gd name="T31" fmla="*/ 68 h 209"/>
              <a:gd name="T32" fmla="*/ 187 w 207"/>
              <a:gd name="T33" fmla="*/ 12 h 209"/>
              <a:gd name="T34" fmla="*/ 83 w 207"/>
              <a:gd name="T35" fmla="*/ 72 h 209"/>
              <a:gd name="T36" fmla="*/ 123 w 207"/>
              <a:gd name="T37" fmla="*/ 66 h 209"/>
              <a:gd name="T38" fmla="*/ 127 w 207"/>
              <a:gd name="T39" fmla="*/ 66 h 209"/>
              <a:gd name="T40" fmla="*/ 125 w 207"/>
              <a:gd name="T41" fmla="*/ 69 h 209"/>
              <a:gd name="T42" fmla="*/ 122 w 207"/>
              <a:gd name="T43" fmla="*/ 70 h 209"/>
              <a:gd name="T44" fmla="*/ 126 w 207"/>
              <a:gd name="T45" fmla="*/ 69 h 209"/>
              <a:gd name="T46" fmla="*/ 49 w 207"/>
              <a:gd name="T47" fmla="*/ 110 h 209"/>
              <a:gd name="T48" fmla="*/ 45 w 207"/>
              <a:gd name="T49" fmla="*/ 116 h 209"/>
              <a:gd name="T50" fmla="*/ 51 w 207"/>
              <a:gd name="T51" fmla="*/ 126 h 209"/>
              <a:gd name="T52" fmla="*/ 61 w 207"/>
              <a:gd name="T53" fmla="*/ 116 h 209"/>
              <a:gd name="T54" fmla="*/ 69 w 207"/>
              <a:gd name="T55" fmla="*/ 146 h 209"/>
              <a:gd name="T56" fmla="*/ 62 w 207"/>
              <a:gd name="T57" fmla="*/ 135 h 209"/>
              <a:gd name="T58" fmla="*/ 63 w 207"/>
              <a:gd name="T59" fmla="*/ 143 h 209"/>
              <a:gd name="T60" fmla="*/ 75 w 207"/>
              <a:gd name="T61" fmla="*/ 148 h 209"/>
              <a:gd name="T62" fmla="*/ 62 w 207"/>
              <a:gd name="T63" fmla="*/ 137 h 209"/>
              <a:gd name="T64" fmla="*/ 81 w 207"/>
              <a:gd name="T65" fmla="*/ 112 h 209"/>
              <a:gd name="T66" fmla="*/ 78 w 207"/>
              <a:gd name="T67" fmla="*/ 117 h 209"/>
              <a:gd name="T68" fmla="*/ 82 w 207"/>
              <a:gd name="T69" fmla="*/ 127 h 209"/>
              <a:gd name="T70" fmla="*/ 93 w 207"/>
              <a:gd name="T71" fmla="*/ 118 h 209"/>
              <a:gd name="T72" fmla="*/ 108 w 207"/>
              <a:gd name="T73" fmla="*/ 146 h 209"/>
              <a:gd name="T74" fmla="*/ 100 w 207"/>
              <a:gd name="T75" fmla="*/ 135 h 209"/>
              <a:gd name="T76" fmla="*/ 100 w 207"/>
              <a:gd name="T77" fmla="*/ 143 h 209"/>
              <a:gd name="T78" fmla="*/ 111 w 207"/>
              <a:gd name="T79" fmla="*/ 149 h 209"/>
              <a:gd name="T80" fmla="*/ 99 w 207"/>
              <a:gd name="T81" fmla="*/ 135 h 209"/>
              <a:gd name="T82" fmla="*/ 86 w 207"/>
              <a:gd name="T83" fmla="*/ 158 h 209"/>
              <a:gd name="T84" fmla="*/ 83 w 207"/>
              <a:gd name="T85" fmla="*/ 159 h 209"/>
              <a:gd name="T86" fmla="*/ 86 w 207"/>
              <a:gd name="T87" fmla="*/ 169 h 209"/>
              <a:gd name="T88" fmla="*/ 97 w 207"/>
              <a:gd name="T89" fmla="*/ 164 h 209"/>
              <a:gd name="T90" fmla="*/ 126 w 207"/>
              <a:gd name="T91" fmla="*/ 123 h 209"/>
              <a:gd name="T92" fmla="*/ 116 w 207"/>
              <a:gd name="T93" fmla="*/ 110 h 209"/>
              <a:gd name="T94" fmla="*/ 116 w 207"/>
              <a:gd name="T95" fmla="*/ 118 h 209"/>
              <a:gd name="T96" fmla="*/ 126 w 207"/>
              <a:gd name="T97" fmla="*/ 126 h 209"/>
              <a:gd name="T98" fmla="*/ 116 w 207"/>
              <a:gd name="T99" fmla="*/ 111 h 209"/>
              <a:gd name="T100" fmla="*/ 137 w 207"/>
              <a:gd name="T101" fmla="*/ 136 h 209"/>
              <a:gd name="T102" fmla="*/ 134 w 207"/>
              <a:gd name="T103" fmla="*/ 136 h 209"/>
              <a:gd name="T104" fmla="*/ 136 w 207"/>
              <a:gd name="T105" fmla="*/ 147 h 209"/>
              <a:gd name="T106" fmla="*/ 148 w 207"/>
              <a:gd name="T107" fmla="*/ 142 h 209"/>
              <a:gd name="T108" fmla="*/ 130 w 207"/>
              <a:gd name="T109" fmla="*/ 163 h 209"/>
              <a:gd name="T110" fmla="*/ 120 w 207"/>
              <a:gd name="T111" fmla="*/ 155 h 209"/>
              <a:gd name="T112" fmla="*/ 118 w 207"/>
              <a:gd name="T113" fmla="*/ 163 h 209"/>
              <a:gd name="T114" fmla="*/ 127 w 207"/>
              <a:gd name="T115" fmla="*/ 172 h 209"/>
              <a:gd name="T116" fmla="*/ 120 w 207"/>
              <a:gd name="T117" fmla="*/ 154 h 209"/>
              <a:gd name="T118" fmla="*/ 155 w 207"/>
              <a:gd name="T119" fmla="*/ 116 h 209"/>
              <a:gd name="T120" fmla="*/ 151 w 207"/>
              <a:gd name="T121" fmla="*/ 114 h 209"/>
              <a:gd name="T122" fmla="*/ 155 w 207"/>
              <a:gd name="T123" fmla="*/ 125 h 209"/>
              <a:gd name="T124" fmla="*/ 166 w 207"/>
              <a:gd name="T125" fmla="*/ 12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7" h="209">
                <a:moveTo>
                  <a:pt x="52" y="194"/>
                </a:moveTo>
                <a:cubicBezTo>
                  <a:pt x="53" y="194"/>
                  <a:pt x="53" y="194"/>
                  <a:pt x="53" y="194"/>
                </a:cubicBezTo>
                <a:cubicBezTo>
                  <a:pt x="52" y="194"/>
                  <a:pt x="52" y="194"/>
                  <a:pt x="52" y="194"/>
                </a:cubicBezTo>
                <a:close/>
                <a:moveTo>
                  <a:pt x="92" y="202"/>
                </a:moveTo>
                <a:cubicBezTo>
                  <a:pt x="92" y="201"/>
                  <a:pt x="93" y="200"/>
                  <a:pt x="94" y="198"/>
                </a:cubicBezTo>
                <a:cubicBezTo>
                  <a:pt x="93" y="198"/>
                  <a:pt x="93" y="197"/>
                  <a:pt x="93" y="196"/>
                </a:cubicBezTo>
                <a:cubicBezTo>
                  <a:pt x="93" y="195"/>
                  <a:pt x="94" y="192"/>
                  <a:pt x="93" y="190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1" y="190"/>
                  <a:pt x="92" y="190"/>
                  <a:pt x="92" y="190"/>
                </a:cubicBezTo>
                <a:cubicBezTo>
                  <a:pt x="92" y="189"/>
                  <a:pt x="91" y="189"/>
                  <a:pt x="91" y="188"/>
                </a:cubicBezTo>
                <a:cubicBezTo>
                  <a:pt x="91" y="188"/>
                  <a:pt x="91" y="188"/>
                  <a:pt x="90" y="188"/>
                </a:cubicBezTo>
                <a:cubicBezTo>
                  <a:pt x="90" y="188"/>
                  <a:pt x="90" y="188"/>
                  <a:pt x="91" y="188"/>
                </a:cubicBezTo>
                <a:cubicBezTo>
                  <a:pt x="90" y="188"/>
                  <a:pt x="90" y="188"/>
                  <a:pt x="91" y="187"/>
                </a:cubicBezTo>
                <a:cubicBezTo>
                  <a:pt x="90" y="184"/>
                  <a:pt x="88" y="183"/>
                  <a:pt x="87" y="181"/>
                </a:cubicBezTo>
                <a:cubicBezTo>
                  <a:pt x="85" y="180"/>
                  <a:pt x="82" y="179"/>
                  <a:pt x="80" y="178"/>
                </a:cubicBezTo>
                <a:cubicBezTo>
                  <a:pt x="80" y="179"/>
                  <a:pt x="79" y="179"/>
                  <a:pt x="79" y="179"/>
                </a:cubicBezTo>
                <a:cubicBezTo>
                  <a:pt x="79" y="179"/>
                  <a:pt x="79" y="179"/>
                  <a:pt x="79" y="179"/>
                </a:cubicBezTo>
                <a:cubicBezTo>
                  <a:pt x="78" y="179"/>
                  <a:pt x="78" y="179"/>
                  <a:pt x="78" y="178"/>
                </a:cubicBezTo>
                <a:cubicBezTo>
                  <a:pt x="78" y="179"/>
                  <a:pt x="78" y="178"/>
                  <a:pt x="78" y="179"/>
                </a:cubicBezTo>
                <a:cubicBezTo>
                  <a:pt x="78" y="180"/>
                  <a:pt x="78" y="178"/>
                  <a:pt x="78" y="178"/>
                </a:cubicBezTo>
                <a:cubicBezTo>
                  <a:pt x="78" y="178"/>
                  <a:pt x="78" y="179"/>
                  <a:pt x="78" y="178"/>
                </a:cubicBezTo>
                <a:cubicBezTo>
                  <a:pt x="77" y="179"/>
                  <a:pt x="78" y="178"/>
                  <a:pt x="77" y="177"/>
                </a:cubicBezTo>
                <a:cubicBezTo>
                  <a:pt x="76" y="177"/>
                  <a:pt x="75" y="178"/>
                  <a:pt x="74" y="177"/>
                </a:cubicBezTo>
                <a:cubicBezTo>
                  <a:pt x="74" y="177"/>
                  <a:pt x="74" y="178"/>
                  <a:pt x="74" y="178"/>
                </a:cubicBezTo>
                <a:cubicBezTo>
                  <a:pt x="74" y="176"/>
                  <a:pt x="74" y="178"/>
                  <a:pt x="74" y="177"/>
                </a:cubicBezTo>
                <a:cubicBezTo>
                  <a:pt x="74" y="177"/>
                  <a:pt x="74" y="177"/>
                  <a:pt x="74" y="177"/>
                </a:cubicBezTo>
                <a:cubicBezTo>
                  <a:pt x="74" y="177"/>
                  <a:pt x="73" y="177"/>
                  <a:pt x="73" y="177"/>
                </a:cubicBezTo>
                <a:cubicBezTo>
                  <a:pt x="73" y="177"/>
                  <a:pt x="73" y="176"/>
                  <a:pt x="73" y="176"/>
                </a:cubicBezTo>
                <a:cubicBezTo>
                  <a:pt x="73" y="177"/>
                  <a:pt x="72" y="176"/>
                  <a:pt x="72" y="177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71" y="177"/>
                  <a:pt x="71" y="175"/>
                  <a:pt x="71" y="176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70" y="176"/>
                  <a:pt x="69" y="176"/>
                  <a:pt x="68" y="177"/>
                </a:cubicBezTo>
                <a:cubicBezTo>
                  <a:pt x="67" y="177"/>
                  <a:pt x="66" y="175"/>
                  <a:pt x="66" y="176"/>
                </a:cubicBezTo>
                <a:cubicBezTo>
                  <a:pt x="66" y="176"/>
                  <a:pt x="66" y="177"/>
                  <a:pt x="66" y="177"/>
                </a:cubicBezTo>
                <a:cubicBezTo>
                  <a:pt x="65" y="177"/>
                  <a:pt x="66" y="176"/>
                  <a:pt x="66" y="176"/>
                </a:cubicBezTo>
                <a:cubicBezTo>
                  <a:pt x="65" y="177"/>
                  <a:pt x="65" y="176"/>
                  <a:pt x="64" y="176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64" y="176"/>
                  <a:pt x="63" y="178"/>
                  <a:pt x="63" y="177"/>
                </a:cubicBezTo>
                <a:cubicBezTo>
                  <a:pt x="63" y="178"/>
                  <a:pt x="63" y="178"/>
                  <a:pt x="62" y="178"/>
                </a:cubicBezTo>
                <a:cubicBezTo>
                  <a:pt x="62" y="178"/>
                  <a:pt x="62" y="178"/>
                  <a:pt x="62" y="177"/>
                </a:cubicBezTo>
                <a:cubicBezTo>
                  <a:pt x="62" y="177"/>
                  <a:pt x="62" y="177"/>
                  <a:pt x="62" y="177"/>
                </a:cubicBezTo>
                <a:cubicBezTo>
                  <a:pt x="62" y="178"/>
                  <a:pt x="62" y="178"/>
                  <a:pt x="61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1" y="178"/>
                  <a:pt x="60" y="179"/>
                  <a:pt x="60" y="178"/>
                </a:cubicBezTo>
                <a:cubicBezTo>
                  <a:pt x="60" y="179"/>
                  <a:pt x="60" y="180"/>
                  <a:pt x="60" y="179"/>
                </a:cubicBezTo>
                <a:cubicBezTo>
                  <a:pt x="60" y="178"/>
                  <a:pt x="60" y="178"/>
                  <a:pt x="60" y="178"/>
                </a:cubicBezTo>
                <a:cubicBezTo>
                  <a:pt x="59" y="179"/>
                  <a:pt x="58" y="179"/>
                  <a:pt x="58" y="181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7" y="181"/>
                  <a:pt x="56" y="181"/>
                  <a:pt x="56" y="183"/>
                </a:cubicBezTo>
                <a:cubicBezTo>
                  <a:pt x="56" y="183"/>
                  <a:pt x="55" y="183"/>
                  <a:pt x="55" y="183"/>
                </a:cubicBezTo>
                <a:cubicBezTo>
                  <a:pt x="55" y="183"/>
                  <a:pt x="55" y="184"/>
                  <a:pt x="56" y="184"/>
                </a:cubicBezTo>
                <a:cubicBezTo>
                  <a:pt x="56" y="184"/>
                  <a:pt x="55" y="184"/>
                  <a:pt x="55" y="184"/>
                </a:cubicBezTo>
                <a:cubicBezTo>
                  <a:pt x="55" y="184"/>
                  <a:pt x="54" y="184"/>
                  <a:pt x="54" y="185"/>
                </a:cubicBezTo>
                <a:cubicBezTo>
                  <a:pt x="54" y="185"/>
                  <a:pt x="54" y="185"/>
                  <a:pt x="54" y="185"/>
                </a:cubicBezTo>
                <a:cubicBezTo>
                  <a:pt x="54" y="185"/>
                  <a:pt x="55" y="186"/>
                  <a:pt x="54" y="186"/>
                </a:cubicBezTo>
                <a:cubicBezTo>
                  <a:pt x="54" y="186"/>
                  <a:pt x="54" y="186"/>
                  <a:pt x="55" y="187"/>
                </a:cubicBezTo>
                <a:cubicBezTo>
                  <a:pt x="55" y="187"/>
                  <a:pt x="54" y="186"/>
                  <a:pt x="55" y="187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3" y="187"/>
                  <a:pt x="53" y="187"/>
                  <a:pt x="54" y="188"/>
                </a:cubicBezTo>
                <a:cubicBezTo>
                  <a:pt x="53" y="188"/>
                  <a:pt x="53" y="189"/>
                  <a:pt x="53" y="189"/>
                </a:cubicBezTo>
                <a:cubicBezTo>
                  <a:pt x="53" y="189"/>
                  <a:pt x="52" y="190"/>
                  <a:pt x="53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53" y="190"/>
                  <a:pt x="53" y="191"/>
                  <a:pt x="52" y="191"/>
                </a:cubicBezTo>
                <a:cubicBezTo>
                  <a:pt x="52" y="191"/>
                  <a:pt x="53" y="191"/>
                  <a:pt x="53" y="192"/>
                </a:cubicBezTo>
                <a:cubicBezTo>
                  <a:pt x="53" y="191"/>
                  <a:pt x="53" y="191"/>
                  <a:pt x="53" y="191"/>
                </a:cubicBezTo>
                <a:cubicBezTo>
                  <a:pt x="53" y="192"/>
                  <a:pt x="54" y="192"/>
                  <a:pt x="54" y="192"/>
                </a:cubicBezTo>
                <a:cubicBezTo>
                  <a:pt x="54" y="192"/>
                  <a:pt x="54" y="192"/>
                  <a:pt x="54" y="192"/>
                </a:cubicBezTo>
                <a:cubicBezTo>
                  <a:pt x="54" y="192"/>
                  <a:pt x="53" y="192"/>
                  <a:pt x="52" y="192"/>
                </a:cubicBezTo>
                <a:cubicBezTo>
                  <a:pt x="52" y="192"/>
                  <a:pt x="53" y="192"/>
                  <a:pt x="53" y="192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2" y="193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3" y="193"/>
                </a:cubicBezTo>
                <a:cubicBezTo>
                  <a:pt x="53" y="193"/>
                  <a:pt x="53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4"/>
                  <a:pt x="54" y="194"/>
                </a:cubicBezTo>
                <a:cubicBezTo>
                  <a:pt x="53" y="194"/>
                  <a:pt x="53" y="193"/>
                  <a:pt x="53" y="193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4" y="194"/>
                  <a:pt x="54" y="194"/>
                  <a:pt x="55" y="194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5" y="194"/>
                  <a:pt x="55" y="194"/>
                  <a:pt x="55" y="194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5" y="193"/>
                  <a:pt x="55" y="193"/>
                </a:cubicBezTo>
                <a:cubicBezTo>
                  <a:pt x="55" y="193"/>
                  <a:pt x="55" y="193"/>
                  <a:pt x="55" y="192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4" y="192"/>
                  <a:pt x="55" y="192"/>
                  <a:pt x="55" y="192"/>
                </a:cubicBezTo>
                <a:cubicBezTo>
                  <a:pt x="55" y="192"/>
                  <a:pt x="55" y="192"/>
                  <a:pt x="55" y="192"/>
                </a:cubicBezTo>
                <a:cubicBezTo>
                  <a:pt x="56" y="192"/>
                  <a:pt x="55" y="192"/>
                  <a:pt x="55" y="192"/>
                </a:cubicBezTo>
                <a:cubicBezTo>
                  <a:pt x="55" y="192"/>
                  <a:pt x="56" y="192"/>
                  <a:pt x="56" y="192"/>
                </a:cubicBezTo>
                <a:cubicBezTo>
                  <a:pt x="56" y="192"/>
                  <a:pt x="56" y="191"/>
                  <a:pt x="56" y="191"/>
                </a:cubicBezTo>
                <a:cubicBezTo>
                  <a:pt x="56" y="191"/>
                  <a:pt x="56" y="191"/>
                  <a:pt x="56" y="191"/>
                </a:cubicBezTo>
                <a:cubicBezTo>
                  <a:pt x="56" y="190"/>
                  <a:pt x="57" y="191"/>
                  <a:pt x="56" y="191"/>
                </a:cubicBezTo>
                <a:cubicBezTo>
                  <a:pt x="57" y="191"/>
                  <a:pt x="58" y="191"/>
                  <a:pt x="58" y="191"/>
                </a:cubicBezTo>
                <a:cubicBezTo>
                  <a:pt x="57" y="191"/>
                  <a:pt x="59" y="191"/>
                  <a:pt x="58" y="191"/>
                </a:cubicBezTo>
                <a:cubicBezTo>
                  <a:pt x="58" y="191"/>
                  <a:pt x="59" y="191"/>
                  <a:pt x="59" y="191"/>
                </a:cubicBezTo>
                <a:cubicBezTo>
                  <a:pt x="58" y="191"/>
                  <a:pt x="58" y="191"/>
                  <a:pt x="57" y="191"/>
                </a:cubicBezTo>
                <a:cubicBezTo>
                  <a:pt x="57" y="191"/>
                  <a:pt x="57" y="191"/>
                  <a:pt x="56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8" y="190"/>
                </a:cubicBezTo>
                <a:cubicBezTo>
                  <a:pt x="57" y="190"/>
                  <a:pt x="57" y="189"/>
                  <a:pt x="57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7" y="189"/>
                  <a:pt x="57" y="189"/>
                </a:cubicBezTo>
                <a:cubicBezTo>
                  <a:pt x="58" y="190"/>
                  <a:pt x="57" y="189"/>
                  <a:pt x="58" y="190"/>
                </a:cubicBezTo>
                <a:cubicBezTo>
                  <a:pt x="59" y="190"/>
                  <a:pt x="59" y="190"/>
                  <a:pt x="58" y="190"/>
                </a:cubicBezTo>
                <a:cubicBezTo>
                  <a:pt x="59" y="191"/>
                  <a:pt x="58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8" y="190"/>
                  <a:pt x="58" y="190"/>
                  <a:pt x="58" y="189"/>
                </a:cubicBezTo>
                <a:cubicBezTo>
                  <a:pt x="57" y="189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89"/>
                  <a:pt x="59" y="189"/>
                </a:cubicBezTo>
                <a:cubicBezTo>
                  <a:pt x="60" y="190"/>
                  <a:pt x="59" y="190"/>
                  <a:pt x="59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59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89"/>
                  <a:pt x="59" y="189"/>
                </a:cubicBezTo>
                <a:cubicBezTo>
                  <a:pt x="58" y="189"/>
                  <a:pt x="59" y="189"/>
                  <a:pt x="59" y="189"/>
                </a:cubicBezTo>
                <a:cubicBezTo>
                  <a:pt x="58" y="189"/>
                  <a:pt x="59" y="189"/>
                  <a:pt x="58" y="189"/>
                </a:cubicBezTo>
                <a:cubicBezTo>
                  <a:pt x="58" y="189"/>
                  <a:pt x="58" y="188"/>
                  <a:pt x="58" y="188"/>
                </a:cubicBezTo>
                <a:cubicBezTo>
                  <a:pt x="58" y="188"/>
                  <a:pt x="58" y="188"/>
                  <a:pt x="59" y="189"/>
                </a:cubicBezTo>
                <a:cubicBezTo>
                  <a:pt x="59" y="189"/>
                  <a:pt x="59" y="189"/>
                  <a:pt x="58" y="189"/>
                </a:cubicBezTo>
                <a:cubicBezTo>
                  <a:pt x="59" y="189"/>
                  <a:pt x="60" y="189"/>
                  <a:pt x="60" y="190"/>
                </a:cubicBezTo>
                <a:cubicBezTo>
                  <a:pt x="60" y="190"/>
                  <a:pt x="59" y="189"/>
                  <a:pt x="60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57" y="188"/>
                  <a:pt x="60" y="189"/>
                  <a:pt x="60" y="189"/>
                </a:cubicBezTo>
                <a:cubicBezTo>
                  <a:pt x="59" y="188"/>
                  <a:pt x="59" y="188"/>
                  <a:pt x="58" y="187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8" y="187"/>
                  <a:pt x="58" y="187"/>
                  <a:pt x="58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9"/>
                  <a:pt x="60" y="188"/>
                </a:cubicBezTo>
                <a:cubicBezTo>
                  <a:pt x="60" y="188"/>
                  <a:pt x="60" y="188"/>
                  <a:pt x="59" y="188"/>
                </a:cubicBezTo>
                <a:cubicBezTo>
                  <a:pt x="59" y="188"/>
                  <a:pt x="60" y="188"/>
                  <a:pt x="60" y="188"/>
                </a:cubicBezTo>
                <a:cubicBezTo>
                  <a:pt x="61" y="189"/>
                  <a:pt x="61" y="189"/>
                  <a:pt x="61" y="189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59" y="187"/>
                  <a:pt x="60" y="188"/>
                  <a:pt x="60" y="187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0" y="187"/>
                  <a:pt x="61" y="188"/>
                </a:cubicBezTo>
                <a:cubicBezTo>
                  <a:pt x="60" y="187"/>
                  <a:pt x="61" y="188"/>
                  <a:pt x="60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7"/>
                  <a:pt x="60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6"/>
                  <a:pt x="61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1" y="187"/>
                  <a:pt x="61" y="186"/>
                  <a:pt x="60" y="186"/>
                </a:cubicBezTo>
                <a:cubicBezTo>
                  <a:pt x="61" y="186"/>
                  <a:pt x="61" y="187"/>
                  <a:pt x="61" y="187"/>
                </a:cubicBezTo>
                <a:cubicBezTo>
                  <a:pt x="61" y="187"/>
                  <a:pt x="62" y="188"/>
                  <a:pt x="61" y="187"/>
                </a:cubicBezTo>
                <a:cubicBezTo>
                  <a:pt x="61" y="187"/>
                  <a:pt x="61" y="186"/>
                  <a:pt x="61" y="186"/>
                </a:cubicBezTo>
                <a:cubicBezTo>
                  <a:pt x="61" y="186"/>
                  <a:pt x="61" y="186"/>
                  <a:pt x="61" y="187"/>
                </a:cubicBezTo>
                <a:cubicBezTo>
                  <a:pt x="61" y="186"/>
                  <a:pt x="61" y="186"/>
                  <a:pt x="60" y="186"/>
                </a:cubicBezTo>
                <a:cubicBezTo>
                  <a:pt x="61" y="186"/>
                  <a:pt x="60" y="185"/>
                  <a:pt x="61" y="185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0" y="185"/>
                  <a:pt x="60" y="185"/>
                </a:cubicBezTo>
                <a:cubicBezTo>
                  <a:pt x="60" y="184"/>
                  <a:pt x="59" y="184"/>
                  <a:pt x="59" y="183"/>
                </a:cubicBezTo>
                <a:cubicBezTo>
                  <a:pt x="60" y="183"/>
                  <a:pt x="59" y="184"/>
                  <a:pt x="60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1" y="185"/>
                  <a:pt x="61" y="185"/>
                  <a:pt x="61" y="186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2" y="186"/>
                  <a:pt x="62" y="187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2" y="186"/>
                  <a:pt x="61" y="185"/>
                  <a:pt x="61" y="185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3" y="186"/>
                  <a:pt x="62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3" y="185"/>
                  <a:pt x="63" y="184"/>
                  <a:pt x="63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4" y="185"/>
                  <a:pt x="63" y="185"/>
                  <a:pt x="63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5"/>
                  <a:pt x="64" y="184"/>
                  <a:pt x="64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4"/>
                  <a:pt x="64" y="184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5"/>
                  <a:pt x="64" y="184"/>
                  <a:pt x="65" y="184"/>
                </a:cubicBezTo>
                <a:cubicBezTo>
                  <a:pt x="64" y="184"/>
                  <a:pt x="64" y="184"/>
                  <a:pt x="64" y="183"/>
                </a:cubicBezTo>
                <a:cubicBezTo>
                  <a:pt x="64" y="182"/>
                  <a:pt x="64" y="183"/>
                  <a:pt x="64" y="183"/>
                </a:cubicBezTo>
                <a:cubicBezTo>
                  <a:pt x="64" y="183"/>
                  <a:pt x="65" y="183"/>
                  <a:pt x="64" y="184"/>
                </a:cubicBezTo>
                <a:cubicBezTo>
                  <a:pt x="65" y="185"/>
                  <a:pt x="65" y="184"/>
                  <a:pt x="66" y="184"/>
                </a:cubicBezTo>
                <a:cubicBezTo>
                  <a:pt x="66" y="184"/>
                  <a:pt x="66" y="184"/>
                  <a:pt x="66" y="183"/>
                </a:cubicBezTo>
                <a:cubicBezTo>
                  <a:pt x="66" y="184"/>
                  <a:pt x="66" y="183"/>
                  <a:pt x="66" y="184"/>
                </a:cubicBezTo>
                <a:cubicBezTo>
                  <a:pt x="66" y="183"/>
                  <a:pt x="66" y="182"/>
                  <a:pt x="66" y="182"/>
                </a:cubicBezTo>
                <a:cubicBezTo>
                  <a:pt x="66" y="182"/>
                  <a:pt x="66" y="183"/>
                  <a:pt x="67" y="184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4"/>
                  <a:pt x="67" y="183"/>
                </a:cubicBezTo>
                <a:cubicBezTo>
                  <a:pt x="67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4"/>
                  <a:pt x="68" y="183"/>
                  <a:pt x="68" y="182"/>
                </a:cubicBezTo>
                <a:cubicBezTo>
                  <a:pt x="68" y="182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9" y="183"/>
                  <a:pt x="69" y="183"/>
                </a:cubicBezTo>
                <a:cubicBezTo>
                  <a:pt x="68" y="183"/>
                  <a:pt x="68" y="182"/>
                  <a:pt x="68" y="182"/>
                </a:cubicBezTo>
                <a:cubicBezTo>
                  <a:pt x="68" y="182"/>
                  <a:pt x="69" y="182"/>
                  <a:pt x="69" y="182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70" y="184"/>
                  <a:pt x="70" y="182"/>
                  <a:pt x="70" y="182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2"/>
                  <a:pt x="70" y="183"/>
                  <a:pt x="70" y="183"/>
                </a:cubicBezTo>
                <a:cubicBezTo>
                  <a:pt x="70" y="182"/>
                  <a:pt x="70" y="182"/>
                  <a:pt x="70" y="182"/>
                </a:cubicBezTo>
                <a:cubicBezTo>
                  <a:pt x="70" y="184"/>
                  <a:pt x="71" y="183"/>
                  <a:pt x="71" y="183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71" y="184"/>
                  <a:pt x="72" y="183"/>
                  <a:pt x="72" y="183"/>
                </a:cubicBezTo>
                <a:cubicBezTo>
                  <a:pt x="72" y="182"/>
                  <a:pt x="72" y="182"/>
                  <a:pt x="72" y="182"/>
                </a:cubicBezTo>
                <a:cubicBezTo>
                  <a:pt x="72" y="183"/>
                  <a:pt x="72" y="181"/>
                  <a:pt x="72" y="182"/>
                </a:cubicBezTo>
                <a:cubicBezTo>
                  <a:pt x="72" y="183"/>
                  <a:pt x="72" y="183"/>
                  <a:pt x="72" y="183"/>
                </a:cubicBezTo>
                <a:cubicBezTo>
                  <a:pt x="72" y="184"/>
                  <a:pt x="73" y="182"/>
                  <a:pt x="72" y="183"/>
                </a:cubicBezTo>
                <a:cubicBezTo>
                  <a:pt x="73" y="183"/>
                  <a:pt x="73" y="182"/>
                  <a:pt x="73" y="182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4"/>
                  <a:pt x="73" y="183"/>
                  <a:pt x="74" y="183"/>
                </a:cubicBezTo>
                <a:cubicBezTo>
                  <a:pt x="73" y="184"/>
                  <a:pt x="74" y="183"/>
                  <a:pt x="74" y="184"/>
                </a:cubicBezTo>
                <a:cubicBezTo>
                  <a:pt x="74" y="183"/>
                  <a:pt x="74" y="184"/>
                  <a:pt x="74" y="183"/>
                </a:cubicBezTo>
                <a:cubicBezTo>
                  <a:pt x="74" y="183"/>
                  <a:pt x="74" y="183"/>
                  <a:pt x="74" y="183"/>
                </a:cubicBezTo>
                <a:cubicBezTo>
                  <a:pt x="74" y="183"/>
                  <a:pt x="75" y="182"/>
                  <a:pt x="75" y="182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4" y="184"/>
                  <a:pt x="75" y="183"/>
                  <a:pt x="75" y="184"/>
                </a:cubicBezTo>
                <a:cubicBezTo>
                  <a:pt x="75" y="183"/>
                  <a:pt x="75" y="184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6" y="183"/>
                  <a:pt x="75" y="184"/>
                  <a:pt x="75" y="183"/>
                </a:cubicBezTo>
                <a:cubicBezTo>
                  <a:pt x="75" y="184"/>
                  <a:pt x="75" y="183"/>
                  <a:pt x="76" y="183"/>
                </a:cubicBezTo>
                <a:cubicBezTo>
                  <a:pt x="75" y="184"/>
                  <a:pt x="76" y="183"/>
                  <a:pt x="76" y="183"/>
                </a:cubicBezTo>
                <a:cubicBezTo>
                  <a:pt x="76" y="183"/>
                  <a:pt x="75" y="184"/>
                  <a:pt x="76" y="183"/>
                </a:cubicBezTo>
                <a:cubicBezTo>
                  <a:pt x="75" y="184"/>
                  <a:pt x="76" y="183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cubicBezTo>
                  <a:pt x="75" y="184"/>
                  <a:pt x="76" y="184"/>
                  <a:pt x="76" y="184"/>
                </a:cubicBezTo>
                <a:cubicBezTo>
                  <a:pt x="76" y="184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4"/>
                  <a:pt x="77" y="183"/>
                  <a:pt x="77" y="184"/>
                </a:cubicBezTo>
                <a:cubicBezTo>
                  <a:pt x="77" y="183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5"/>
                  <a:pt x="78" y="183"/>
                  <a:pt x="78" y="184"/>
                </a:cubicBezTo>
                <a:cubicBezTo>
                  <a:pt x="78" y="184"/>
                  <a:pt x="78" y="185"/>
                  <a:pt x="78" y="184"/>
                </a:cubicBezTo>
                <a:cubicBezTo>
                  <a:pt x="78" y="184"/>
                  <a:pt x="78" y="184"/>
                  <a:pt x="79" y="184"/>
                </a:cubicBezTo>
                <a:cubicBezTo>
                  <a:pt x="79" y="184"/>
                  <a:pt x="79" y="184"/>
                  <a:pt x="78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79" y="183"/>
                  <a:pt x="79" y="184"/>
                  <a:pt x="79" y="184"/>
                </a:cubicBezTo>
                <a:cubicBezTo>
                  <a:pt x="79" y="183"/>
                  <a:pt x="80" y="183"/>
                  <a:pt x="80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80" y="183"/>
                  <a:pt x="80" y="183"/>
                  <a:pt x="80" y="183"/>
                </a:cubicBezTo>
                <a:cubicBezTo>
                  <a:pt x="80" y="184"/>
                  <a:pt x="80" y="183"/>
                  <a:pt x="80" y="184"/>
                </a:cubicBezTo>
                <a:cubicBezTo>
                  <a:pt x="79" y="185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1" y="183"/>
                  <a:pt x="81" y="183"/>
                  <a:pt x="81" y="183"/>
                </a:cubicBezTo>
                <a:cubicBezTo>
                  <a:pt x="81" y="183"/>
                  <a:pt x="81" y="184"/>
                  <a:pt x="81" y="184"/>
                </a:cubicBezTo>
                <a:cubicBezTo>
                  <a:pt x="81" y="184"/>
                  <a:pt x="81" y="183"/>
                  <a:pt x="82" y="183"/>
                </a:cubicBezTo>
                <a:cubicBezTo>
                  <a:pt x="82" y="183"/>
                  <a:pt x="82" y="183"/>
                  <a:pt x="82" y="183"/>
                </a:cubicBezTo>
                <a:cubicBezTo>
                  <a:pt x="82" y="184"/>
                  <a:pt x="82" y="183"/>
                  <a:pt x="82" y="183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82" y="184"/>
                  <a:pt x="82" y="185"/>
                  <a:pt x="81" y="185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82" y="184"/>
                  <a:pt x="82" y="185"/>
                  <a:pt x="83" y="184"/>
                </a:cubicBezTo>
                <a:cubicBezTo>
                  <a:pt x="83" y="184"/>
                  <a:pt x="82" y="185"/>
                  <a:pt x="82" y="185"/>
                </a:cubicBezTo>
                <a:cubicBezTo>
                  <a:pt x="83" y="185"/>
                  <a:pt x="83" y="186"/>
                  <a:pt x="83" y="186"/>
                </a:cubicBezTo>
                <a:cubicBezTo>
                  <a:pt x="83" y="186"/>
                  <a:pt x="83" y="186"/>
                  <a:pt x="83" y="186"/>
                </a:cubicBezTo>
                <a:cubicBezTo>
                  <a:pt x="83" y="186"/>
                  <a:pt x="83" y="186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5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7"/>
                  <a:pt x="84" y="186"/>
                </a:cubicBezTo>
                <a:cubicBezTo>
                  <a:pt x="84" y="186"/>
                  <a:pt x="84" y="187"/>
                  <a:pt x="84" y="187"/>
                </a:cubicBezTo>
                <a:cubicBezTo>
                  <a:pt x="84" y="187"/>
                  <a:pt x="84" y="187"/>
                  <a:pt x="85" y="187"/>
                </a:cubicBezTo>
                <a:cubicBezTo>
                  <a:pt x="85" y="187"/>
                  <a:pt x="85" y="187"/>
                  <a:pt x="84" y="187"/>
                </a:cubicBezTo>
                <a:cubicBezTo>
                  <a:pt x="84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8"/>
                  <a:pt x="85" y="188"/>
                </a:cubicBezTo>
                <a:cubicBezTo>
                  <a:pt x="85" y="189"/>
                  <a:pt x="86" y="189"/>
                  <a:pt x="87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1"/>
                  <a:pt x="86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1"/>
                  <a:pt x="87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2"/>
                  <a:pt x="87" y="191"/>
                </a:cubicBezTo>
                <a:cubicBezTo>
                  <a:pt x="87" y="191"/>
                  <a:pt x="87" y="191"/>
                  <a:pt x="87" y="191"/>
                </a:cubicBezTo>
                <a:cubicBezTo>
                  <a:pt x="86" y="192"/>
                  <a:pt x="88" y="191"/>
                  <a:pt x="87" y="192"/>
                </a:cubicBezTo>
                <a:cubicBezTo>
                  <a:pt x="87" y="192"/>
                  <a:pt x="87" y="192"/>
                  <a:pt x="88" y="192"/>
                </a:cubicBezTo>
                <a:cubicBezTo>
                  <a:pt x="88" y="192"/>
                  <a:pt x="87" y="192"/>
                  <a:pt x="87" y="192"/>
                </a:cubicBezTo>
                <a:cubicBezTo>
                  <a:pt x="88" y="193"/>
                  <a:pt x="88" y="193"/>
                  <a:pt x="89" y="194"/>
                </a:cubicBezTo>
                <a:cubicBezTo>
                  <a:pt x="89" y="194"/>
                  <a:pt x="89" y="194"/>
                  <a:pt x="88" y="194"/>
                </a:cubicBezTo>
                <a:cubicBezTo>
                  <a:pt x="89" y="194"/>
                  <a:pt x="88" y="195"/>
                  <a:pt x="89" y="19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90" y="195"/>
                  <a:pt x="89" y="195"/>
                  <a:pt x="89" y="195"/>
                </a:cubicBezTo>
                <a:cubicBezTo>
                  <a:pt x="90" y="195"/>
                  <a:pt x="89" y="195"/>
                  <a:pt x="90" y="195"/>
                </a:cubicBezTo>
                <a:cubicBezTo>
                  <a:pt x="90" y="196"/>
                  <a:pt x="89" y="195"/>
                  <a:pt x="89" y="196"/>
                </a:cubicBezTo>
                <a:cubicBezTo>
                  <a:pt x="89" y="196"/>
                  <a:pt x="90" y="196"/>
                  <a:pt x="90" y="196"/>
                </a:cubicBezTo>
                <a:cubicBezTo>
                  <a:pt x="90" y="196"/>
                  <a:pt x="90" y="196"/>
                  <a:pt x="90" y="196"/>
                </a:cubicBezTo>
                <a:cubicBezTo>
                  <a:pt x="89" y="197"/>
                  <a:pt x="88" y="198"/>
                  <a:pt x="89" y="199"/>
                </a:cubicBezTo>
                <a:cubicBezTo>
                  <a:pt x="90" y="199"/>
                  <a:pt x="89" y="199"/>
                  <a:pt x="89" y="199"/>
                </a:cubicBezTo>
                <a:cubicBezTo>
                  <a:pt x="90" y="200"/>
                  <a:pt x="88" y="201"/>
                  <a:pt x="90" y="201"/>
                </a:cubicBezTo>
                <a:cubicBezTo>
                  <a:pt x="90" y="202"/>
                  <a:pt x="92" y="202"/>
                  <a:pt x="92" y="202"/>
                </a:cubicBezTo>
                <a:close/>
                <a:moveTo>
                  <a:pt x="54" y="194"/>
                </a:moveTo>
                <a:cubicBezTo>
                  <a:pt x="53" y="194"/>
                  <a:pt x="53" y="194"/>
                  <a:pt x="52" y="194"/>
                </a:cubicBezTo>
                <a:lnTo>
                  <a:pt x="54" y="194"/>
                </a:lnTo>
                <a:close/>
                <a:moveTo>
                  <a:pt x="57" y="191"/>
                </a:moveTo>
                <a:cubicBezTo>
                  <a:pt x="58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lose/>
                <a:moveTo>
                  <a:pt x="58" y="191"/>
                </a:moveTo>
                <a:cubicBezTo>
                  <a:pt x="58" y="191"/>
                  <a:pt x="58" y="190"/>
                  <a:pt x="58" y="190"/>
                </a:cubicBezTo>
                <a:lnTo>
                  <a:pt x="58" y="191"/>
                </a:lnTo>
                <a:close/>
                <a:moveTo>
                  <a:pt x="60" y="190"/>
                </a:moveTo>
                <a:cubicBezTo>
                  <a:pt x="60" y="190"/>
                  <a:pt x="60" y="190"/>
                  <a:pt x="59" y="190"/>
                </a:cubicBezTo>
                <a:lnTo>
                  <a:pt x="60" y="190"/>
                </a:lnTo>
                <a:close/>
                <a:moveTo>
                  <a:pt x="59" y="190"/>
                </a:move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lose/>
                <a:moveTo>
                  <a:pt x="60" y="189"/>
                </a:moveTo>
                <a:cubicBezTo>
                  <a:pt x="60" y="189"/>
                  <a:pt x="60" y="189"/>
                  <a:pt x="60" y="189"/>
                </a:cubicBezTo>
                <a:cubicBezTo>
                  <a:pt x="61" y="189"/>
                  <a:pt x="60" y="189"/>
                  <a:pt x="60" y="189"/>
                </a:cubicBezTo>
                <a:close/>
                <a:moveTo>
                  <a:pt x="60" y="188"/>
                </a:move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8"/>
                  <a:pt x="60" y="188"/>
                </a:cubicBezTo>
                <a:close/>
                <a:moveTo>
                  <a:pt x="72" y="183"/>
                </a:moveTo>
                <a:cubicBezTo>
                  <a:pt x="72" y="183"/>
                  <a:pt x="72" y="183"/>
                  <a:pt x="72" y="183"/>
                </a:cubicBezTo>
                <a:cubicBezTo>
                  <a:pt x="72" y="183"/>
                  <a:pt x="72" y="183"/>
                  <a:pt x="72" y="183"/>
                </a:cubicBezTo>
                <a:close/>
                <a:moveTo>
                  <a:pt x="78" y="185"/>
                </a:moveTo>
                <a:cubicBezTo>
                  <a:pt x="78" y="185"/>
                  <a:pt x="78" y="185"/>
                  <a:pt x="78" y="185"/>
                </a:cubicBezTo>
                <a:cubicBezTo>
                  <a:pt x="78" y="185"/>
                  <a:pt x="78" y="185"/>
                  <a:pt x="78" y="185"/>
                </a:cubicBezTo>
                <a:close/>
                <a:moveTo>
                  <a:pt x="83" y="185"/>
                </a:moveTo>
                <a:cubicBezTo>
                  <a:pt x="82" y="185"/>
                  <a:pt x="82" y="185"/>
                  <a:pt x="82" y="185"/>
                </a:cubicBezTo>
                <a:cubicBezTo>
                  <a:pt x="82" y="185"/>
                  <a:pt x="82" y="185"/>
                  <a:pt x="82" y="185"/>
                </a:cubicBezTo>
                <a:lnTo>
                  <a:pt x="83" y="185"/>
                </a:lnTo>
                <a:close/>
                <a:moveTo>
                  <a:pt x="128" y="206"/>
                </a:moveTo>
                <a:cubicBezTo>
                  <a:pt x="129" y="206"/>
                  <a:pt x="128" y="206"/>
                  <a:pt x="128" y="206"/>
                </a:cubicBezTo>
                <a:cubicBezTo>
                  <a:pt x="128" y="206"/>
                  <a:pt x="128" y="206"/>
                  <a:pt x="128" y="206"/>
                </a:cubicBezTo>
                <a:close/>
                <a:moveTo>
                  <a:pt x="167" y="209"/>
                </a:moveTo>
                <a:cubicBezTo>
                  <a:pt x="167" y="207"/>
                  <a:pt x="168" y="206"/>
                  <a:pt x="169" y="204"/>
                </a:cubicBezTo>
                <a:cubicBezTo>
                  <a:pt x="168" y="203"/>
                  <a:pt x="168" y="203"/>
                  <a:pt x="168" y="202"/>
                </a:cubicBezTo>
                <a:cubicBezTo>
                  <a:pt x="168" y="200"/>
                  <a:pt x="169" y="198"/>
                  <a:pt x="167" y="196"/>
                </a:cubicBezTo>
                <a:cubicBezTo>
                  <a:pt x="167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5"/>
                  <a:pt x="165" y="195"/>
                  <a:pt x="165" y="194"/>
                </a:cubicBezTo>
                <a:cubicBezTo>
                  <a:pt x="164" y="194"/>
                  <a:pt x="165" y="194"/>
                  <a:pt x="164" y="194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64" y="194"/>
                  <a:pt x="164" y="194"/>
                  <a:pt x="164" y="193"/>
                </a:cubicBezTo>
                <a:cubicBezTo>
                  <a:pt x="163" y="190"/>
                  <a:pt x="161" y="189"/>
                  <a:pt x="159" y="188"/>
                </a:cubicBezTo>
                <a:cubicBezTo>
                  <a:pt x="157" y="187"/>
                  <a:pt x="155" y="187"/>
                  <a:pt x="153" y="187"/>
                </a:cubicBezTo>
                <a:cubicBezTo>
                  <a:pt x="152" y="188"/>
                  <a:pt x="152" y="187"/>
                  <a:pt x="151" y="188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1" y="188"/>
                  <a:pt x="151" y="187"/>
                  <a:pt x="151" y="187"/>
                </a:cubicBezTo>
                <a:cubicBezTo>
                  <a:pt x="151" y="187"/>
                  <a:pt x="151" y="187"/>
                  <a:pt x="151" y="188"/>
                </a:cubicBezTo>
                <a:cubicBezTo>
                  <a:pt x="150" y="188"/>
                  <a:pt x="151" y="187"/>
                  <a:pt x="150" y="187"/>
                </a:cubicBezTo>
                <a:cubicBezTo>
                  <a:pt x="150" y="187"/>
                  <a:pt x="150" y="187"/>
                  <a:pt x="150" y="187"/>
                </a:cubicBezTo>
                <a:cubicBezTo>
                  <a:pt x="150" y="188"/>
                  <a:pt x="150" y="187"/>
                  <a:pt x="150" y="186"/>
                </a:cubicBezTo>
                <a:cubicBezTo>
                  <a:pt x="149" y="186"/>
                  <a:pt x="148" y="187"/>
                  <a:pt x="147" y="186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6"/>
                  <a:pt x="147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7"/>
                  <a:pt x="145" y="185"/>
                  <a:pt x="145" y="186"/>
                </a:cubicBezTo>
                <a:cubicBezTo>
                  <a:pt x="145" y="185"/>
                  <a:pt x="145" y="186"/>
                  <a:pt x="145" y="185"/>
                </a:cubicBezTo>
                <a:cubicBezTo>
                  <a:pt x="144" y="187"/>
                  <a:pt x="144" y="185"/>
                  <a:pt x="144" y="186"/>
                </a:cubicBezTo>
                <a:cubicBezTo>
                  <a:pt x="144" y="186"/>
                  <a:pt x="144" y="186"/>
                  <a:pt x="144" y="186"/>
                </a:cubicBezTo>
                <a:cubicBezTo>
                  <a:pt x="143" y="186"/>
                  <a:pt x="141" y="185"/>
                  <a:pt x="141" y="186"/>
                </a:cubicBezTo>
                <a:cubicBezTo>
                  <a:pt x="140" y="187"/>
                  <a:pt x="139" y="185"/>
                  <a:pt x="138" y="186"/>
                </a:cubicBezTo>
                <a:cubicBezTo>
                  <a:pt x="138" y="186"/>
                  <a:pt x="139" y="187"/>
                  <a:pt x="139" y="187"/>
                </a:cubicBezTo>
                <a:cubicBezTo>
                  <a:pt x="138" y="187"/>
                  <a:pt x="138" y="186"/>
                  <a:pt x="138" y="186"/>
                </a:cubicBezTo>
                <a:cubicBezTo>
                  <a:pt x="138" y="187"/>
                  <a:pt x="138" y="186"/>
                  <a:pt x="137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36" y="186"/>
                  <a:pt x="136" y="188"/>
                  <a:pt x="136" y="187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4" y="188"/>
                </a:cubicBezTo>
                <a:cubicBezTo>
                  <a:pt x="134" y="189"/>
                  <a:pt x="134" y="189"/>
                  <a:pt x="134" y="189"/>
                </a:cubicBezTo>
                <a:cubicBezTo>
                  <a:pt x="134" y="188"/>
                  <a:pt x="134" y="189"/>
                  <a:pt x="133" y="189"/>
                </a:cubicBezTo>
                <a:cubicBezTo>
                  <a:pt x="134" y="190"/>
                  <a:pt x="134" y="190"/>
                  <a:pt x="134" y="190"/>
                </a:cubicBezTo>
                <a:cubicBezTo>
                  <a:pt x="133" y="189"/>
                  <a:pt x="133" y="189"/>
                  <a:pt x="133" y="189"/>
                </a:cubicBezTo>
                <a:cubicBezTo>
                  <a:pt x="133" y="190"/>
                  <a:pt x="131" y="190"/>
                  <a:pt x="131" y="192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1" y="193"/>
                  <a:pt x="130" y="193"/>
                  <a:pt x="130" y="194"/>
                </a:cubicBezTo>
                <a:cubicBezTo>
                  <a:pt x="130" y="194"/>
                  <a:pt x="129" y="194"/>
                  <a:pt x="129" y="195"/>
                </a:cubicBezTo>
                <a:cubicBezTo>
                  <a:pt x="130" y="195"/>
                  <a:pt x="130" y="195"/>
                  <a:pt x="130" y="196"/>
                </a:cubicBezTo>
                <a:cubicBezTo>
                  <a:pt x="130" y="196"/>
                  <a:pt x="130" y="196"/>
                  <a:pt x="130" y="196"/>
                </a:cubicBezTo>
                <a:cubicBezTo>
                  <a:pt x="129" y="196"/>
                  <a:pt x="128" y="196"/>
                  <a:pt x="129" y="196"/>
                </a:cubicBezTo>
                <a:cubicBezTo>
                  <a:pt x="129" y="196"/>
                  <a:pt x="129" y="196"/>
                  <a:pt x="129" y="196"/>
                </a:cubicBezTo>
                <a:cubicBezTo>
                  <a:pt x="129" y="197"/>
                  <a:pt x="129" y="197"/>
                  <a:pt x="129" y="197"/>
                </a:cubicBezTo>
                <a:cubicBezTo>
                  <a:pt x="129" y="198"/>
                  <a:pt x="129" y="198"/>
                  <a:pt x="130" y="198"/>
                </a:cubicBezTo>
                <a:cubicBezTo>
                  <a:pt x="130" y="198"/>
                  <a:pt x="129" y="198"/>
                  <a:pt x="129" y="198"/>
                </a:cubicBezTo>
                <a:cubicBezTo>
                  <a:pt x="129" y="198"/>
                  <a:pt x="129" y="198"/>
                  <a:pt x="129" y="198"/>
                </a:cubicBezTo>
                <a:cubicBezTo>
                  <a:pt x="128" y="198"/>
                  <a:pt x="128" y="199"/>
                  <a:pt x="129" y="200"/>
                </a:cubicBezTo>
                <a:cubicBezTo>
                  <a:pt x="128" y="200"/>
                  <a:pt x="129" y="200"/>
                  <a:pt x="128" y="201"/>
                </a:cubicBezTo>
                <a:cubicBezTo>
                  <a:pt x="128" y="201"/>
                  <a:pt x="128" y="201"/>
                  <a:pt x="129" y="202"/>
                </a:cubicBezTo>
                <a:cubicBezTo>
                  <a:pt x="128" y="202"/>
                  <a:pt x="128" y="202"/>
                  <a:pt x="128" y="202"/>
                </a:cubicBezTo>
                <a:cubicBezTo>
                  <a:pt x="128" y="202"/>
                  <a:pt x="128" y="202"/>
                  <a:pt x="128" y="203"/>
                </a:cubicBezTo>
                <a:cubicBezTo>
                  <a:pt x="128" y="203"/>
                  <a:pt x="128" y="203"/>
                  <a:pt x="129" y="203"/>
                </a:cubicBezTo>
                <a:cubicBezTo>
                  <a:pt x="128" y="203"/>
                  <a:pt x="128" y="203"/>
                  <a:pt x="128" y="203"/>
                </a:cubicBezTo>
                <a:cubicBezTo>
                  <a:pt x="128" y="203"/>
                  <a:pt x="129" y="203"/>
                  <a:pt x="130" y="203"/>
                </a:cubicBezTo>
                <a:cubicBezTo>
                  <a:pt x="129" y="204"/>
                  <a:pt x="130" y="204"/>
                  <a:pt x="129" y="204"/>
                </a:cubicBezTo>
                <a:cubicBezTo>
                  <a:pt x="129" y="204"/>
                  <a:pt x="129" y="203"/>
                  <a:pt x="128" y="203"/>
                </a:cubicBezTo>
                <a:cubicBezTo>
                  <a:pt x="128" y="203"/>
                  <a:pt x="129" y="204"/>
                  <a:pt x="128" y="204"/>
                </a:cubicBezTo>
                <a:cubicBezTo>
                  <a:pt x="128" y="204"/>
                  <a:pt x="128" y="204"/>
                  <a:pt x="129" y="204"/>
                </a:cubicBezTo>
                <a:cubicBezTo>
                  <a:pt x="129" y="204"/>
                  <a:pt x="128" y="204"/>
                  <a:pt x="128" y="204"/>
                </a:cubicBezTo>
                <a:cubicBezTo>
                  <a:pt x="128" y="204"/>
                  <a:pt x="128" y="205"/>
                  <a:pt x="129" y="205"/>
                </a:cubicBezTo>
                <a:cubicBezTo>
                  <a:pt x="128" y="205"/>
                  <a:pt x="129" y="205"/>
                  <a:pt x="128" y="205"/>
                </a:cubicBezTo>
                <a:cubicBezTo>
                  <a:pt x="129" y="205"/>
                  <a:pt x="129" y="205"/>
                  <a:pt x="130" y="205"/>
                </a:cubicBezTo>
                <a:cubicBezTo>
                  <a:pt x="130" y="205"/>
                  <a:pt x="129" y="205"/>
                  <a:pt x="129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29" y="205"/>
                  <a:pt x="128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1" y="205"/>
                  <a:pt x="130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0" y="204"/>
                  <a:pt x="129" y="204"/>
                  <a:pt x="130" y="204"/>
                </a:cubicBezTo>
                <a:cubicBezTo>
                  <a:pt x="130" y="204"/>
                  <a:pt x="130" y="204"/>
                  <a:pt x="131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0" y="204"/>
                  <a:pt x="131" y="204"/>
                  <a:pt x="131" y="203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1" y="203"/>
                  <a:pt x="130" y="203"/>
                  <a:pt x="130" y="203"/>
                </a:cubicBezTo>
                <a:cubicBezTo>
                  <a:pt x="130" y="203"/>
                  <a:pt x="131" y="203"/>
                  <a:pt x="132" y="203"/>
                </a:cubicBezTo>
                <a:cubicBezTo>
                  <a:pt x="132" y="203"/>
                  <a:pt x="131" y="203"/>
                  <a:pt x="132" y="203"/>
                </a:cubicBezTo>
                <a:cubicBezTo>
                  <a:pt x="132" y="202"/>
                  <a:pt x="131" y="202"/>
                  <a:pt x="131" y="202"/>
                </a:cubicBezTo>
                <a:cubicBezTo>
                  <a:pt x="131" y="202"/>
                  <a:pt x="132" y="202"/>
                  <a:pt x="132" y="202"/>
                </a:cubicBezTo>
                <a:cubicBezTo>
                  <a:pt x="132" y="202"/>
                  <a:pt x="133" y="202"/>
                  <a:pt x="133" y="202"/>
                </a:cubicBezTo>
                <a:cubicBezTo>
                  <a:pt x="133" y="202"/>
                  <a:pt x="134" y="202"/>
                  <a:pt x="133" y="202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34" y="202"/>
                  <a:pt x="133" y="202"/>
                  <a:pt x="133" y="202"/>
                </a:cubicBezTo>
                <a:cubicBezTo>
                  <a:pt x="132" y="202"/>
                  <a:pt x="133" y="202"/>
                  <a:pt x="132" y="202"/>
                </a:cubicBezTo>
                <a:cubicBezTo>
                  <a:pt x="132" y="201"/>
                  <a:pt x="132" y="201"/>
                  <a:pt x="132" y="201"/>
                </a:cubicBezTo>
                <a:cubicBezTo>
                  <a:pt x="132" y="201"/>
                  <a:pt x="133" y="201"/>
                  <a:pt x="133" y="201"/>
                </a:cubicBezTo>
                <a:cubicBezTo>
                  <a:pt x="132" y="201"/>
                  <a:pt x="132" y="201"/>
                  <a:pt x="132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2" y="200"/>
                  <a:pt x="132" y="200"/>
                </a:cubicBezTo>
                <a:cubicBezTo>
                  <a:pt x="133" y="201"/>
                  <a:pt x="132" y="200"/>
                  <a:pt x="133" y="201"/>
                </a:cubicBezTo>
                <a:cubicBezTo>
                  <a:pt x="134" y="201"/>
                  <a:pt x="134" y="201"/>
                  <a:pt x="133" y="201"/>
                </a:cubicBezTo>
                <a:cubicBezTo>
                  <a:pt x="134" y="202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3" y="201"/>
                  <a:pt x="133" y="201"/>
                </a:cubicBezTo>
                <a:cubicBezTo>
                  <a:pt x="132" y="200"/>
                  <a:pt x="134" y="201"/>
                  <a:pt x="134" y="200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0"/>
                  <a:pt x="134" y="200"/>
                </a:cubicBezTo>
                <a:cubicBezTo>
                  <a:pt x="135" y="201"/>
                  <a:pt x="134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6" y="201"/>
                  <a:pt x="135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5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3" y="200"/>
                  <a:pt x="134" y="200"/>
                  <a:pt x="134" y="200"/>
                </a:cubicBezTo>
                <a:cubicBezTo>
                  <a:pt x="133" y="200"/>
                  <a:pt x="134" y="200"/>
                  <a:pt x="133" y="200"/>
                </a:cubicBezTo>
                <a:cubicBezTo>
                  <a:pt x="133" y="200"/>
                  <a:pt x="133" y="199"/>
                  <a:pt x="133" y="199"/>
                </a:cubicBezTo>
                <a:cubicBezTo>
                  <a:pt x="133" y="199"/>
                  <a:pt x="133" y="200"/>
                  <a:pt x="134" y="200"/>
                </a:cubicBezTo>
                <a:cubicBezTo>
                  <a:pt x="134" y="200"/>
                  <a:pt x="134" y="200"/>
                  <a:pt x="134" y="200"/>
                </a:cubicBezTo>
                <a:cubicBezTo>
                  <a:pt x="134" y="200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2" y="199"/>
                  <a:pt x="135" y="200"/>
                  <a:pt x="135" y="200"/>
                </a:cubicBezTo>
                <a:cubicBezTo>
                  <a:pt x="134" y="199"/>
                  <a:pt x="134" y="199"/>
                  <a:pt x="132" y="198"/>
                </a:cubicBezTo>
                <a:cubicBezTo>
                  <a:pt x="132" y="198"/>
                  <a:pt x="132" y="198"/>
                  <a:pt x="132" y="198"/>
                </a:cubicBezTo>
                <a:cubicBezTo>
                  <a:pt x="133" y="198"/>
                  <a:pt x="133" y="198"/>
                  <a:pt x="133" y="199"/>
                </a:cubicBezTo>
                <a:cubicBezTo>
                  <a:pt x="133" y="199"/>
                  <a:pt x="133" y="199"/>
                  <a:pt x="133" y="199"/>
                </a:cubicBezTo>
                <a:cubicBezTo>
                  <a:pt x="134" y="199"/>
                  <a:pt x="134" y="199"/>
                  <a:pt x="134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4" y="199"/>
                </a:cubicBezTo>
                <a:cubicBezTo>
                  <a:pt x="134" y="198"/>
                  <a:pt x="135" y="199"/>
                  <a:pt x="135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4" y="198"/>
                  <a:pt x="135" y="198"/>
                  <a:pt x="135" y="198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8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9"/>
                  <a:pt x="136" y="198"/>
                  <a:pt x="136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8"/>
                  <a:pt x="135" y="198"/>
                  <a:pt x="136" y="198"/>
                </a:cubicBezTo>
                <a:cubicBezTo>
                  <a:pt x="135" y="198"/>
                  <a:pt x="136" y="198"/>
                  <a:pt x="135" y="198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8"/>
                  <a:pt x="135" y="198"/>
                  <a:pt x="135" y="198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6" y="198"/>
                  <a:pt x="135" y="197"/>
                  <a:pt x="135" y="197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7"/>
                  <a:pt x="136" y="197"/>
                  <a:pt x="136" y="198"/>
                </a:cubicBezTo>
                <a:cubicBezTo>
                  <a:pt x="136" y="197"/>
                  <a:pt x="137" y="198"/>
                  <a:pt x="136" y="197"/>
                </a:cubicBezTo>
                <a:cubicBezTo>
                  <a:pt x="136" y="197"/>
                  <a:pt x="136" y="197"/>
                  <a:pt x="135" y="197"/>
                </a:cubicBezTo>
                <a:cubicBezTo>
                  <a:pt x="135" y="197"/>
                  <a:pt x="136" y="197"/>
                  <a:pt x="136" y="197"/>
                </a:cubicBezTo>
                <a:cubicBezTo>
                  <a:pt x="136" y="197"/>
                  <a:pt x="135" y="197"/>
                  <a:pt x="135" y="196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6" y="196"/>
                  <a:pt x="135" y="196"/>
                  <a:pt x="136" y="197"/>
                </a:cubicBezTo>
                <a:cubicBezTo>
                  <a:pt x="136" y="197"/>
                  <a:pt x="135" y="196"/>
                  <a:pt x="135" y="195"/>
                </a:cubicBezTo>
                <a:cubicBezTo>
                  <a:pt x="134" y="195"/>
                  <a:pt x="134" y="194"/>
                  <a:pt x="133" y="194"/>
                </a:cubicBezTo>
                <a:cubicBezTo>
                  <a:pt x="134" y="194"/>
                  <a:pt x="134" y="194"/>
                  <a:pt x="134" y="195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5" y="195"/>
                  <a:pt x="135" y="196"/>
                  <a:pt x="136" y="197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36" y="196"/>
                  <a:pt x="136" y="197"/>
                  <a:pt x="137" y="197"/>
                </a:cubicBezTo>
                <a:cubicBezTo>
                  <a:pt x="136" y="196"/>
                  <a:pt x="137" y="197"/>
                  <a:pt x="136" y="197"/>
                </a:cubicBezTo>
                <a:cubicBezTo>
                  <a:pt x="136" y="196"/>
                  <a:pt x="137" y="197"/>
                  <a:pt x="136" y="196"/>
                </a:cubicBezTo>
                <a:cubicBezTo>
                  <a:pt x="136" y="196"/>
                  <a:pt x="135" y="196"/>
                  <a:pt x="136" y="196"/>
                </a:cubicBezTo>
                <a:cubicBezTo>
                  <a:pt x="136" y="196"/>
                  <a:pt x="136" y="196"/>
                  <a:pt x="137" y="197"/>
                </a:cubicBezTo>
                <a:cubicBezTo>
                  <a:pt x="137" y="197"/>
                  <a:pt x="136" y="196"/>
                  <a:pt x="136" y="196"/>
                </a:cubicBezTo>
                <a:cubicBezTo>
                  <a:pt x="137" y="196"/>
                  <a:pt x="137" y="196"/>
                  <a:pt x="137" y="196"/>
                </a:cubicBezTo>
                <a:cubicBezTo>
                  <a:pt x="137" y="196"/>
                  <a:pt x="137" y="196"/>
                  <a:pt x="137" y="195"/>
                </a:cubicBezTo>
                <a:cubicBezTo>
                  <a:pt x="137" y="195"/>
                  <a:pt x="137" y="195"/>
                  <a:pt x="138" y="195"/>
                </a:cubicBezTo>
                <a:cubicBezTo>
                  <a:pt x="137" y="195"/>
                  <a:pt x="137" y="195"/>
                  <a:pt x="137" y="195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5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4"/>
                  <a:pt x="138" y="194"/>
                  <a:pt x="138" y="194"/>
                </a:cubicBezTo>
                <a:cubicBezTo>
                  <a:pt x="138" y="194"/>
                  <a:pt x="138" y="194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9" y="194"/>
                  <a:pt x="139" y="194"/>
                </a:cubicBezTo>
                <a:cubicBezTo>
                  <a:pt x="138" y="194"/>
                  <a:pt x="138" y="194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4"/>
                  <a:pt x="138" y="194"/>
                </a:cubicBezTo>
                <a:cubicBezTo>
                  <a:pt x="139" y="195"/>
                  <a:pt x="139" y="194"/>
                  <a:pt x="139" y="194"/>
                </a:cubicBezTo>
                <a:cubicBezTo>
                  <a:pt x="139" y="194"/>
                  <a:pt x="139" y="194"/>
                  <a:pt x="139" y="193"/>
                </a:cubicBezTo>
                <a:cubicBezTo>
                  <a:pt x="140" y="194"/>
                  <a:pt x="140" y="193"/>
                  <a:pt x="140" y="193"/>
                </a:cubicBezTo>
                <a:cubicBezTo>
                  <a:pt x="140" y="193"/>
                  <a:pt x="140" y="192"/>
                  <a:pt x="140" y="192"/>
                </a:cubicBezTo>
                <a:cubicBezTo>
                  <a:pt x="140" y="191"/>
                  <a:pt x="140" y="193"/>
                  <a:pt x="140" y="193"/>
                </a:cubicBezTo>
                <a:cubicBezTo>
                  <a:pt x="140" y="193"/>
                  <a:pt x="140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2" y="193"/>
                  <a:pt x="141" y="192"/>
                  <a:pt x="141" y="192"/>
                </a:cubicBezTo>
                <a:cubicBezTo>
                  <a:pt x="141" y="192"/>
                  <a:pt x="142" y="192"/>
                  <a:pt x="142" y="193"/>
                </a:cubicBezTo>
                <a:cubicBezTo>
                  <a:pt x="142" y="193"/>
                  <a:pt x="142" y="192"/>
                  <a:pt x="142" y="193"/>
                </a:cubicBezTo>
                <a:cubicBezTo>
                  <a:pt x="142" y="193"/>
                  <a:pt x="142" y="193"/>
                  <a:pt x="142" y="193"/>
                </a:cubicBezTo>
                <a:cubicBezTo>
                  <a:pt x="142" y="193"/>
                  <a:pt x="142" y="192"/>
                  <a:pt x="142" y="192"/>
                </a:cubicBezTo>
                <a:cubicBezTo>
                  <a:pt x="142" y="192"/>
                  <a:pt x="142" y="192"/>
                  <a:pt x="142" y="193"/>
                </a:cubicBezTo>
                <a:cubicBezTo>
                  <a:pt x="142" y="193"/>
                  <a:pt x="142" y="193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1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1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3" y="192"/>
                  <a:pt x="143" y="193"/>
                  <a:pt x="143" y="193"/>
                </a:cubicBezTo>
                <a:cubicBezTo>
                  <a:pt x="143" y="192"/>
                  <a:pt x="143" y="192"/>
                  <a:pt x="143" y="192"/>
                </a:cubicBezTo>
                <a:cubicBezTo>
                  <a:pt x="143" y="192"/>
                  <a:pt x="143" y="192"/>
                  <a:pt x="143" y="193"/>
                </a:cubicBezTo>
                <a:cubicBezTo>
                  <a:pt x="143" y="193"/>
                  <a:pt x="143" y="191"/>
                  <a:pt x="143" y="192"/>
                </a:cubicBezTo>
                <a:cubicBezTo>
                  <a:pt x="143" y="192"/>
                  <a:pt x="143" y="192"/>
                  <a:pt x="144" y="193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3" y="192"/>
                  <a:pt x="144" y="193"/>
                  <a:pt x="143" y="192"/>
                </a:cubicBezTo>
                <a:cubicBezTo>
                  <a:pt x="143" y="192"/>
                  <a:pt x="143" y="192"/>
                  <a:pt x="144" y="192"/>
                </a:cubicBezTo>
                <a:cubicBezTo>
                  <a:pt x="144" y="193"/>
                  <a:pt x="144" y="192"/>
                  <a:pt x="145" y="193"/>
                </a:cubicBezTo>
                <a:cubicBezTo>
                  <a:pt x="145" y="192"/>
                  <a:pt x="145" y="193"/>
                  <a:pt x="145" y="192"/>
                </a:cubicBezTo>
                <a:cubicBezTo>
                  <a:pt x="145" y="193"/>
                  <a:pt x="145" y="192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145" y="192"/>
                  <a:pt x="145" y="190"/>
                  <a:pt x="145" y="192"/>
                </a:cubicBezTo>
                <a:cubicBezTo>
                  <a:pt x="146" y="192"/>
                  <a:pt x="145" y="192"/>
                  <a:pt x="145" y="192"/>
                </a:cubicBezTo>
                <a:cubicBezTo>
                  <a:pt x="145" y="193"/>
                  <a:pt x="146" y="192"/>
                  <a:pt x="146" y="193"/>
                </a:cubicBezTo>
                <a:cubicBezTo>
                  <a:pt x="146" y="192"/>
                  <a:pt x="146" y="192"/>
                  <a:pt x="146" y="191"/>
                </a:cubicBezTo>
                <a:cubicBezTo>
                  <a:pt x="146" y="192"/>
                  <a:pt x="146" y="192"/>
                  <a:pt x="146" y="192"/>
                </a:cubicBezTo>
                <a:cubicBezTo>
                  <a:pt x="146" y="192"/>
                  <a:pt x="147" y="192"/>
                  <a:pt x="147" y="192"/>
                </a:cubicBezTo>
                <a:cubicBezTo>
                  <a:pt x="147" y="192"/>
                  <a:pt x="147" y="193"/>
                  <a:pt x="146" y="193"/>
                </a:cubicBezTo>
                <a:cubicBezTo>
                  <a:pt x="147" y="193"/>
                  <a:pt x="147" y="192"/>
                  <a:pt x="147" y="192"/>
                </a:cubicBezTo>
                <a:cubicBezTo>
                  <a:pt x="147" y="193"/>
                  <a:pt x="147" y="193"/>
                  <a:pt x="147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48" y="192"/>
                  <a:pt x="148" y="192"/>
                  <a:pt x="148" y="191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8" y="193"/>
                  <a:pt x="148" y="192"/>
                  <a:pt x="148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9" y="192"/>
                  <a:pt x="149" y="192"/>
                  <a:pt x="149" y="192"/>
                </a:cubicBezTo>
                <a:cubicBezTo>
                  <a:pt x="149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50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3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49" y="193"/>
                  <a:pt x="149" y="193"/>
                  <a:pt x="149" y="192"/>
                </a:cubicBezTo>
                <a:cubicBezTo>
                  <a:pt x="150" y="193"/>
                  <a:pt x="150" y="193"/>
                  <a:pt x="150" y="192"/>
                </a:cubicBezTo>
                <a:cubicBezTo>
                  <a:pt x="150" y="192"/>
                  <a:pt x="150" y="193"/>
                  <a:pt x="150" y="193"/>
                </a:cubicBezTo>
                <a:cubicBezTo>
                  <a:pt x="150" y="192"/>
                  <a:pt x="151" y="192"/>
                  <a:pt x="151" y="192"/>
                </a:cubicBezTo>
                <a:cubicBezTo>
                  <a:pt x="151" y="192"/>
                  <a:pt x="151" y="193"/>
                  <a:pt x="151" y="193"/>
                </a:cubicBezTo>
                <a:cubicBezTo>
                  <a:pt x="151" y="193"/>
                  <a:pt x="151" y="192"/>
                  <a:pt x="151" y="192"/>
                </a:cubicBezTo>
                <a:cubicBezTo>
                  <a:pt x="151" y="193"/>
                  <a:pt x="151" y="192"/>
                  <a:pt x="152" y="193"/>
                </a:cubicBezTo>
                <a:cubicBezTo>
                  <a:pt x="152" y="192"/>
                  <a:pt x="151" y="194"/>
                  <a:pt x="151" y="193"/>
                </a:cubicBezTo>
                <a:cubicBezTo>
                  <a:pt x="152" y="193"/>
                  <a:pt x="152" y="193"/>
                  <a:pt x="152" y="192"/>
                </a:cubicBezTo>
                <a:cubicBezTo>
                  <a:pt x="152" y="192"/>
                  <a:pt x="152" y="193"/>
                  <a:pt x="152" y="193"/>
                </a:cubicBezTo>
                <a:cubicBezTo>
                  <a:pt x="152" y="193"/>
                  <a:pt x="152" y="193"/>
                  <a:pt x="153" y="192"/>
                </a:cubicBezTo>
                <a:cubicBezTo>
                  <a:pt x="153" y="192"/>
                  <a:pt x="152" y="192"/>
                  <a:pt x="152" y="192"/>
                </a:cubicBezTo>
                <a:cubicBezTo>
                  <a:pt x="152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3" y="193"/>
                  <a:pt x="153" y="192"/>
                  <a:pt x="153" y="192"/>
                </a:cubicBezTo>
                <a:cubicBezTo>
                  <a:pt x="154" y="192"/>
                  <a:pt x="153" y="193"/>
                  <a:pt x="153" y="193"/>
                </a:cubicBezTo>
                <a:cubicBezTo>
                  <a:pt x="154" y="191"/>
                  <a:pt x="154" y="191"/>
                  <a:pt x="154" y="191"/>
                </a:cubicBezTo>
                <a:cubicBezTo>
                  <a:pt x="154" y="191"/>
                  <a:pt x="154" y="192"/>
                  <a:pt x="154" y="192"/>
                </a:cubicBezTo>
                <a:cubicBezTo>
                  <a:pt x="154" y="192"/>
                  <a:pt x="155" y="191"/>
                  <a:pt x="155" y="191"/>
                </a:cubicBezTo>
                <a:cubicBezTo>
                  <a:pt x="155" y="191"/>
                  <a:pt x="156" y="191"/>
                  <a:pt x="156" y="191"/>
                </a:cubicBezTo>
                <a:cubicBezTo>
                  <a:pt x="155" y="191"/>
                  <a:pt x="156" y="191"/>
                  <a:pt x="155" y="191"/>
                </a:cubicBezTo>
                <a:cubicBezTo>
                  <a:pt x="155" y="192"/>
                  <a:pt x="155" y="192"/>
                  <a:pt x="155" y="192"/>
                </a:cubicBezTo>
                <a:cubicBezTo>
                  <a:pt x="155" y="192"/>
                  <a:pt x="155" y="193"/>
                  <a:pt x="155" y="193"/>
                </a:cubicBezTo>
                <a:cubicBezTo>
                  <a:pt x="155" y="193"/>
                  <a:pt x="155" y="193"/>
                  <a:pt x="155" y="193"/>
                </a:cubicBezTo>
                <a:cubicBezTo>
                  <a:pt x="156" y="192"/>
                  <a:pt x="156" y="193"/>
                  <a:pt x="156" y="192"/>
                </a:cubicBezTo>
                <a:cubicBezTo>
                  <a:pt x="156" y="192"/>
                  <a:pt x="156" y="193"/>
                  <a:pt x="156" y="193"/>
                </a:cubicBezTo>
                <a:cubicBezTo>
                  <a:pt x="156" y="193"/>
                  <a:pt x="156" y="193"/>
                  <a:pt x="157" y="193"/>
                </a:cubicBezTo>
                <a:cubicBezTo>
                  <a:pt x="156" y="193"/>
                  <a:pt x="156" y="193"/>
                  <a:pt x="156" y="193"/>
                </a:cubicBezTo>
                <a:cubicBezTo>
                  <a:pt x="157" y="193"/>
                  <a:pt x="157" y="194"/>
                  <a:pt x="158" y="193"/>
                </a:cubicBezTo>
                <a:cubicBezTo>
                  <a:pt x="157" y="193"/>
                  <a:pt x="157" y="193"/>
                  <a:pt x="157" y="194"/>
                </a:cubicBezTo>
                <a:cubicBezTo>
                  <a:pt x="157" y="194"/>
                  <a:pt x="158" y="193"/>
                  <a:pt x="158" y="193"/>
                </a:cubicBezTo>
                <a:cubicBezTo>
                  <a:pt x="158" y="193"/>
                  <a:pt x="158" y="193"/>
                  <a:pt x="158" y="193"/>
                </a:cubicBezTo>
                <a:cubicBezTo>
                  <a:pt x="158" y="193"/>
                  <a:pt x="158" y="194"/>
                  <a:pt x="158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4"/>
                  <a:pt x="158" y="194"/>
                  <a:pt x="159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5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59" y="195"/>
                  <a:pt x="160" y="196"/>
                  <a:pt x="161" y="196"/>
                </a:cubicBezTo>
                <a:cubicBezTo>
                  <a:pt x="160" y="197"/>
                  <a:pt x="160" y="197"/>
                  <a:pt x="160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2" y="198"/>
                  <a:pt x="161" y="198"/>
                </a:cubicBezTo>
                <a:cubicBezTo>
                  <a:pt x="162" y="198"/>
                  <a:pt x="162" y="199"/>
                  <a:pt x="163" y="198"/>
                </a:cubicBezTo>
                <a:cubicBezTo>
                  <a:pt x="162" y="198"/>
                  <a:pt x="162" y="199"/>
                  <a:pt x="162" y="199"/>
                </a:cubicBezTo>
                <a:cubicBezTo>
                  <a:pt x="162" y="199"/>
                  <a:pt x="162" y="200"/>
                  <a:pt x="164" y="200"/>
                </a:cubicBezTo>
                <a:cubicBezTo>
                  <a:pt x="163" y="200"/>
                  <a:pt x="163" y="200"/>
                  <a:pt x="163" y="200"/>
                </a:cubicBezTo>
                <a:cubicBezTo>
                  <a:pt x="164" y="200"/>
                  <a:pt x="163" y="201"/>
                  <a:pt x="164" y="201"/>
                </a:cubicBezTo>
                <a:cubicBezTo>
                  <a:pt x="165" y="201"/>
                  <a:pt x="165" y="201"/>
                  <a:pt x="165" y="201"/>
                </a:cubicBezTo>
                <a:cubicBezTo>
                  <a:pt x="165" y="201"/>
                  <a:pt x="164" y="201"/>
                  <a:pt x="164" y="201"/>
                </a:cubicBezTo>
                <a:cubicBezTo>
                  <a:pt x="164" y="201"/>
                  <a:pt x="164" y="202"/>
                  <a:pt x="165" y="202"/>
                </a:cubicBezTo>
                <a:cubicBezTo>
                  <a:pt x="164" y="202"/>
                  <a:pt x="164" y="202"/>
                  <a:pt x="164" y="202"/>
                </a:cubicBezTo>
                <a:cubicBezTo>
                  <a:pt x="164" y="202"/>
                  <a:pt x="165" y="202"/>
                  <a:pt x="165" y="202"/>
                </a:cubicBezTo>
                <a:cubicBezTo>
                  <a:pt x="165" y="202"/>
                  <a:pt x="165" y="202"/>
                  <a:pt x="165" y="202"/>
                </a:cubicBezTo>
                <a:cubicBezTo>
                  <a:pt x="164" y="203"/>
                  <a:pt x="163" y="204"/>
                  <a:pt x="164" y="205"/>
                </a:cubicBezTo>
                <a:cubicBezTo>
                  <a:pt x="165" y="205"/>
                  <a:pt x="164" y="205"/>
                  <a:pt x="164" y="205"/>
                </a:cubicBezTo>
                <a:cubicBezTo>
                  <a:pt x="165" y="206"/>
                  <a:pt x="163" y="207"/>
                  <a:pt x="165" y="207"/>
                </a:cubicBezTo>
                <a:cubicBezTo>
                  <a:pt x="165" y="208"/>
                  <a:pt x="167" y="208"/>
                  <a:pt x="167" y="209"/>
                </a:cubicBezTo>
                <a:close/>
                <a:moveTo>
                  <a:pt x="129" y="205"/>
                </a:moveTo>
                <a:cubicBezTo>
                  <a:pt x="129" y="205"/>
                  <a:pt x="128" y="205"/>
                  <a:pt x="128" y="205"/>
                </a:cubicBezTo>
                <a:lnTo>
                  <a:pt x="129" y="205"/>
                </a:lnTo>
                <a:close/>
                <a:moveTo>
                  <a:pt x="133" y="202"/>
                </a:moveTo>
                <a:cubicBezTo>
                  <a:pt x="133" y="202"/>
                  <a:pt x="133" y="202"/>
                  <a:pt x="133" y="202"/>
                </a:cubicBezTo>
                <a:cubicBezTo>
                  <a:pt x="133" y="202"/>
                  <a:pt x="132" y="202"/>
                  <a:pt x="133" y="202"/>
                </a:cubicBezTo>
                <a:cubicBezTo>
                  <a:pt x="133" y="202"/>
                  <a:pt x="133" y="202"/>
                  <a:pt x="133" y="202"/>
                </a:cubicBezTo>
                <a:close/>
                <a:moveTo>
                  <a:pt x="134" y="202"/>
                </a:moveTo>
                <a:cubicBezTo>
                  <a:pt x="134" y="202"/>
                  <a:pt x="133" y="201"/>
                  <a:pt x="133" y="201"/>
                </a:cubicBezTo>
                <a:lnTo>
                  <a:pt x="134" y="202"/>
                </a:lnTo>
                <a:close/>
                <a:moveTo>
                  <a:pt x="135" y="201"/>
                </a:moveTo>
                <a:cubicBezTo>
                  <a:pt x="135" y="201"/>
                  <a:pt x="135" y="201"/>
                  <a:pt x="135" y="201"/>
                </a:cubicBezTo>
                <a:close/>
                <a:moveTo>
                  <a:pt x="134" y="20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lose/>
                <a:moveTo>
                  <a:pt x="135" y="200"/>
                </a:moveTo>
                <a:cubicBezTo>
                  <a:pt x="135" y="199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lose/>
                <a:moveTo>
                  <a:pt x="135" y="199"/>
                </a:move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lose/>
                <a:moveTo>
                  <a:pt x="145" y="192"/>
                </a:moveTo>
                <a:cubicBezTo>
                  <a:pt x="145" y="193"/>
                  <a:pt x="145" y="193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lose/>
                <a:moveTo>
                  <a:pt x="152" y="194"/>
                </a:moveTo>
                <a:cubicBezTo>
                  <a:pt x="152" y="194"/>
                  <a:pt x="152" y="193"/>
                  <a:pt x="152" y="193"/>
                </a:cubicBezTo>
                <a:cubicBezTo>
                  <a:pt x="152" y="193"/>
                  <a:pt x="152" y="194"/>
                  <a:pt x="152" y="194"/>
                </a:cubicBezTo>
                <a:close/>
                <a:moveTo>
                  <a:pt x="156" y="192"/>
                </a:moveTo>
                <a:cubicBezTo>
                  <a:pt x="156" y="193"/>
                  <a:pt x="156" y="193"/>
                  <a:pt x="156" y="193"/>
                </a:cubicBezTo>
                <a:cubicBezTo>
                  <a:pt x="156" y="193"/>
                  <a:pt x="156" y="193"/>
                  <a:pt x="156" y="193"/>
                </a:cubicBezTo>
                <a:lnTo>
                  <a:pt x="156" y="192"/>
                </a:lnTo>
                <a:close/>
                <a:moveTo>
                  <a:pt x="101" y="25"/>
                </a:moveTo>
                <a:cubicBezTo>
                  <a:pt x="101" y="25"/>
                  <a:pt x="102" y="25"/>
                  <a:pt x="102" y="25"/>
                </a:cubicBezTo>
                <a:cubicBezTo>
                  <a:pt x="100" y="24"/>
                  <a:pt x="103" y="25"/>
                  <a:pt x="101" y="25"/>
                </a:cubicBezTo>
                <a:close/>
                <a:moveTo>
                  <a:pt x="66" y="4"/>
                </a:moveTo>
                <a:cubicBezTo>
                  <a:pt x="66" y="4"/>
                  <a:pt x="67" y="4"/>
                  <a:pt x="67" y="4"/>
                </a:cubicBezTo>
                <a:cubicBezTo>
                  <a:pt x="67" y="4"/>
                  <a:pt x="66" y="4"/>
                  <a:pt x="66" y="4"/>
                </a:cubicBezTo>
                <a:close/>
                <a:moveTo>
                  <a:pt x="96" y="23"/>
                </a:moveTo>
                <a:cubicBezTo>
                  <a:pt x="97" y="23"/>
                  <a:pt x="97" y="23"/>
                  <a:pt x="97" y="23"/>
                </a:cubicBezTo>
                <a:cubicBezTo>
                  <a:pt x="97" y="23"/>
                  <a:pt x="97" y="23"/>
                  <a:pt x="96" y="23"/>
                </a:cubicBezTo>
                <a:close/>
                <a:moveTo>
                  <a:pt x="15" y="78"/>
                </a:moveTo>
                <a:cubicBezTo>
                  <a:pt x="15" y="78"/>
                  <a:pt x="15" y="78"/>
                  <a:pt x="15" y="78"/>
                </a:cubicBezTo>
                <a:cubicBezTo>
                  <a:pt x="16" y="78"/>
                  <a:pt x="16" y="78"/>
                  <a:pt x="16" y="78"/>
                </a:cubicBezTo>
                <a:lnTo>
                  <a:pt x="15" y="78"/>
                </a:lnTo>
                <a:close/>
                <a:moveTo>
                  <a:pt x="66" y="4"/>
                </a:move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35" y="4"/>
                </a:moveTo>
                <a:cubicBezTo>
                  <a:pt x="35" y="4"/>
                  <a:pt x="35" y="4"/>
                  <a:pt x="35" y="5"/>
                </a:cubicBezTo>
                <a:cubicBezTo>
                  <a:pt x="35" y="5"/>
                  <a:pt x="35" y="4"/>
                  <a:pt x="35" y="4"/>
                </a:cubicBezTo>
                <a:close/>
                <a:moveTo>
                  <a:pt x="66" y="4"/>
                </a:moveTo>
                <a:cubicBezTo>
                  <a:pt x="66" y="4"/>
                  <a:pt x="65" y="3"/>
                  <a:pt x="64" y="3"/>
                </a:cubicBezTo>
                <a:cubicBezTo>
                  <a:pt x="64" y="3"/>
                  <a:pt x="65" y="3"/>
                  <a:pt x="64" y="3"/>
                </a:cubicBezTo>
                <a:cubicBezTo>
                  <a:pt x="63" y="3"/>
                  <a:pt x="64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206" y="53"/>
                </a:moveTo>
                <a:cubicBezTo>
                  <a:pt x="206" y="54"/>
                  <a:pt x="205" y="54"/>
                  <a:pt x="205" y="54"/>
                </a:cubicBezTo>
                <a:cubicBezTo>
                  <a:pt x="205" y="58"/>
                  <a:pt x="205" y="58"/>
                  <a:pt x="205" y="58"/>
                </a:cubicBezTo>
                <a:cubicBezTo>
                  <a:pt x="205" y="58"/>
                  <a:pt x="204" y="59"/>
                  <a:pt x="204" y="59"/>
                </a:cubicBezTo>
                <a:cubicBezTo>
                  <a:pt x="204" y="60"/>
                  <a:pt x="204" y="61"/>
                  <a:pt x="203" y="62"/>
                </a:cubicBezTo>
                <a:cubicBezTo>
                  <a:pt x="203" y="62"/>
                  <a:pt x="203" y="61"/>
                  <a:pt x="203" y="61"/>
                </a:cubicBezTo>
                <a:cubicBezTo>
                  <a:pt x="203" y="63"/>
                  <a:pt x="202" y="65"/>
                  <a:pt x="202" y="66"/>
                </a:cubicBezTo>
                <a:cubicBezTo>
                  <a:pt x="202" y="66"/>
                  <a:pt x="202" y="66"/>
                  <a:pt x="202" y="66"/>
                </a:cubicBezTo>
                <a:cubicBezTo>
                  <a:pt x="201" y="67"/>
                  <a:pt x="200" y="68"/>
                  <a:pt x="199" y="70"/>
                </a:cubicBezTo>
                <a:cubicBezTo>
                  <a:pt x="199" y="69"/>
                  <a:pt x="199" y="69"/>
                  <a:pt x="199" y="69"/>
                </a:cubicBezTo>
                <a:cubicBezTo>
                  <a:pt x="198" y="71"/>
                  <a:pt x="200" y="70"/>
                  <a:pt x="198" y="72"/>
                </a:cubicBezTo>
                <a:cubicBezTo>
                  <a:pt x="198" y="71"/>
                  <a:pt x="198" y="72"/>
                  <a:pt x="198" y="71"/>
                </a:cubicBezTo>
                <a:cubicBezTo>
                  <a:pt x="197" y="73"/>
                  <a:pt x="195" y="76"/>
                  <a:pt x="194" y="78"/>
                </a:cubicBezTo>
                <a:cubicBezTo>
                  <a:pt x="194" y="77"/>
                  <a:pt x="194" y="77"/>
                  <a:pt x="194" y="77"/>
                </a:cubicBezTo>
                <a:cubicBezTo>
                  <a:pt x="192" y="79"/>
                  <a:pt x="190" y="81"/>
                  <a:pt x="189" y="82"/>
                </a:cubicBezTo>
                <a:cubicBezTo>
                  <a:pt x="188" y="83"/>
                  <a:pt x="189" y="82"/>
                  <a:pt x="187" y="83"/>
                </a:cubicBezTo>
                <a:cubicBezTo>
                  <a:pt x="187" y="84"/>
                  <a:pt x="184" y="86"/>
                  <a:pt x="185" y="85"/>
                </a:cubicBezTo>
                <a:cubicBezTo>
                  <a:pt x="183" y="87"/>
                  <a:pt x="180" y="88"/>
                  <a:pt x="179" y="89"/>
                </a:cubicBezTo>
                <a:cubicBezTo>
                  <a:pt x="180" y="88"/>
                  <a:pt x="178" y="88"/>
                  <a:pt x="180" y="88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78" y="88"/>
                  <a:pt x="179" y="87"/>
                  <a:pt x="179" y="87"/>
                </a:cubicBezTo>
                <a:cubicBezTo>
                  <a:pt x="178" y="88"/>
                  <a:pt x="176" y="89"/>
                  <a:pt x="175" y="89"/>
                </a:cubicBezTo>
                <a:cubicBezTo>
                  <a:pt x="174" y="89"/>
                  <a:pt x="172" y="90"/>
                  <a:pt x="170" y="90"/>
                </a:cubicBezTo>
                <a:cubicBezTo>
                  <a:pt x="171" y="90"/>
                  <a:pt x="170" y="90"/>
                  <a:pt x="170" y="90"/>
                </a:cubicBezTo>
                <a:cubicBezTo>
                  <a:pt x="169" y="90"/>
                  <a:pt x="167" y="90"/>
                  <a:pt x="166" y="91"/>
                </a:cubicBezTo>
                <a:cubicBezTo>
                  <a:pt x="165" y="91"/>
                  <a:pt x="166" y="90"/>
                  <a:pt x="165" y="90"/>
                </a:cubicBezTo>
                <a:cubicBezTo>
                  <a:pt x="165" y="90"/>
                  <a:pt x="164" y="90"/>
                  <a:pt x="164" y="91"/>
                </a:cubicBezTo>
                <a:cubicBezTo>
                  <a:pt x="164" y="90"/>
                  <a:pt x="160" y="90"/>
                  <a:pt x="160" y="90"/>
                </a:cubicBezTo>
                <a:cubicBezTo>
                  <a:pt x="160" y="89"/>
                  <a:pt x="162" y="90"/>
                  <a:pt x="161" y="89"/>
                </a:cubicBezTo>
                <a:cubicBezTo>
                  <a:pt x="159" y="89"/>
                  <a:pt x="159" y="89"/>
                  <a:pt x="158" y="89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6" y="89"/>
                  <a:pt x="154" y="89"/>
                  <a:pt x="155" y="89"/>
                </a:cubicBezTo>
                <a:cubicBezTo>
                  <a:pt x="156" y="89"/>
                  <a:pt x="155" y="89"/>
                  <a:pt x="156" y="89"/>
                </a:cubicBezTo>
                <a:cubicBezTo>
                  <a:pt x="156" y="89"/>
                  <a:pt x="154" y="89"/>
                  <a:pt x="152" y="89"/>
                </a:cubicBezTo>
                <a:cubicBezTo>
                  <a:pt x="153" y="89"/>
                  <a:pt x="153" y="88"/>
                  <a:pt x="153" y="88"/>
                </a:cubicBezTo>
                <a:cubicBezTo>
                  <a:pt x="151" y="88"/>
                  <a:pt x="149" y="88"/>
                  <a:pt x="147" y="87"/>
                </a:cubicBezTo>
                <a:cubicBezTo>
                  <a:pt x="147" y="87"/>
                  <a:pt x="147" y="87"/>
                  <a:pt x="148" y="87"/>
                </a:cubicBezTo>
                <a:cubicBezTo>
                  <a:pt x="145" y="86"/>
                  <a:pt x="141" y="86"/>
                  <a:pt x="139" y="84"/>
                </a:cubicBezTo>
                <a:cubicBezTo>
                  <a:pt x="140" y="85"/>
                  <a:pt x="139" y="85"/>
                  <a:pt x="139" y="85"/>
                </a:cubicBezTo>
                <a:cubicBezTo>
                  <a:pt x="138" y="84"/>
                  <a:pt x="138" y="84"/>
                  <a:pt x="137" y="84"/>
                </a:cubicBezTo>
                <a:cubicBezTo>
                  <a:pt x="137" y="84"/>
                  <a:pt x="136" y="83"/>
                  <a:pt x="135" y="83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3" y="83"/>
                  <a:pt x="129" y="81"/>
                  <a:pt x="126" y="80"/>
                </a:cubicBezTo>
                <a:cubicBezTo>
                  <a:pt x="126" y="80"/>
                  <a:pt x="125" y="80"/>
                  <a:pt x="124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24" y="79"/>
                  <a:pt x="124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9"/>
                  <a:pt x="122" y="78"/>
                  <a:pt x="122" y="78"/>
                </a:cubicBezTo>
                <a:cubicBezTo>
                  <a:pt x="121" y="78"/>
                  <a:pt x="120" y="78"/>
                  <a:pt x="119" y="77"/>
                </a:cubicBezTo>
                <a:cubicBezTo>
                  <a:pt x="120" y="77"/>
                  <a:pt x="121" y="77"/>
                  <a:pt x="119" y="77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15" y="85"/>
                  <a:pt x="105" y="91"/>
                  <a:pt x="105" y="91"/>
                </a:cubicBezTo>
                <a:cubicBezTo>
                  <a:pt x="105" y="91"/>
                  <a:pt x="98" y="87"/>
                  <a:pt x="92" y="81"/>
                </a:cubicBezTo>
                <a:cubicBezTo>
                  <a:pt x="92" y="82"/>
                  <a:pt x="91" y="82"/>
                  <a:pt x="90" y="82"/>
                </a:cubicBezTo>
                <a:cubicBezTo>
                  <a:pt x="91" y="82"/>
                  <a:pt x="92" y="81"/>
                  <a:pt x="91" y="81"/>
                </a:cubicBezTo>
                <a:cubicBezTo>
                  <a:pt x="89" y="82"/>
                  <a:pt x="89" y="83"/>
                  <a:pt x="87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85"/>
                  <a:pt x="86" y="87"/>
                  <a:pt x="86" y="86"/>
                </a:cubicBezTo>
                <a:cubicBezTo>
                  <a:pt x="85" y="87"/>
                  <a:pt x="84" y="88"/>
                  <a:pt x="84" y="88"/>
                </a:cubicBezTo>
                <a:cubicBezTo>
                  <a:pt x="81" y="90"/>
                  <a:pt x="77" y="93"/>
                  <a:pt x="74" y="93"/>
                </a:cubicBezTo>
                <a:cubicBezTo>
                  <a:pt x="74" y="93"/>
                  <a:pt x="73" y="93"/>
                  <a:pt x="73" y="93"/>
                </a:cubicBezTo>
                <a:cubicBezTo>
                  <a:pt x="74" y="93"/>
                  <a:pt x="74" y="93"/>
                  <a:pt x="75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3" y="94"/>
                  <a:pt x="72" y="94"/>
                  <a:pt x="73" y="93"/>
                </a:cubicBezTo>
                <a:cubicBezTo>
                  <a:pt x="71" y="94"/>
                  <a:pt x="71" y="95"/>
                  <a:pt x="68" y="95"/>
                </a:cubicBezTo>
                <a:cubicBezTo>
                  <a:pt x="68" y="95"/>
                  <a:pt x="68" y="95"/>
                  <a:pt x="67" y="95"/>
                </a:cubicBezTo>
                <a:cubicBezTo>
                  <a:pt x="65" y="96"/>
                  <a:pt x="65" y="96"/>
                  <a:pt x="65" y="96"/>
                </a:cubicBezTo>
                <a:cubicBezTo>
                  <a:pt x="63" y="96"/>
                  <a:pt x="64" y="96"/>
                  <a:pt x="64" y="95"/>
                </a:cubicBezTo>
                <a:cubicBezTo>
                  <a:pt x="63" y="96"/>
                  <a:pt x="61" y="96"/>
                  <a:pt x="61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59" y="96"/>
                  <a:pt x="58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59" y="96"/>
                  <a:pt x="57" y="96"/>
                  <a:pt x="57" y="96"/>
                </a:cubicBezTo>
                <a:cubicBezTo>
                  <a:pt x="57" y="96"/>
                  <a:pt x="58" y="96"/>
                  <a:pt x="59" y="96"/>
                </a:cubicBezTo>
                <a:cubicBezTo>
                  <a:pt x="58" y="96"/>
                  <a:pt x="57" y="96"/>
                  <a:pt x="57" y="96"/>
                </a:cubicBezTo>
                <a:cubicBezTo>
                  <a:pt x="57" y="96"/>
                  <a:pt x="55" y="96"/>
                  <a:pt x="54" y="96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96"/>
                  <a:pt x="51" y="96"/>
                  <a:pt x="52" y="96"/>
                </a:cubicBezTo>
                <a:cubicBezTo>
                  <a:pt x="52" y="96"/>
                  <a:pt x="53" y="96"/>
                  <a:pt x="53" y="96"/>
                </a:cubicBezTo>
                <a:cubicBezTo>
                  <a:pt x="52" y="96"/>
                  <a:pt x="53" y="95"/>
                  <a:pt x="51" y="96"/>
                </a:cubicBezTo>
                <a:cubicBezTo>
                  <a:pt x="50" y="96"/>
                  <a:pt x="51" y="96"/>
                  <a:pt x="50" y="96"/>
                </a:cubicBezTo>
                <a:cubicBezTo>
                  <a:pt x="50" y="96"/>
                  <a:pt x="50" y="96"/>
                  <a:pt x="51" y="96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8" y="96"/>
                  <a:pt x="46" y="95"/>
                  <a:pt x="45" y="95"/>
                </a:cubicBezTo>
                <a:cubicBezTo>
                  <a:pt x="45" y="95"/>
                  <a:pt x="44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4"/>
                  <a:pt x="41" y="94"/>
                  <a:pt x="40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39" y="94"/>
                  <a:pt x="38" y="94"/>
                  <a:pt x="37" y="94"/>
                </a:cubicBezTo>
                <a:cubicBezTo>
                  <a:pt x="36" y="93"/>
                  <a:pt x="37" y="92"/>
                  <a:pt x="35" y="92"/>
                </a:cubicBezTo>
                <a:cubicBezTo>
                  <a:pt x="34" y="92"/>
                  <a:pt x="33" y="92"/>
                  <a:pt x="33" y="92"/>
                </a:cubicBezTo>
                <a:cubicBezTo>
                  <a:pt x="31" y="91"/>
                  <a:pt x="28" y="91"/>
                  <a:pt x="26" y="89"/>
                </a:cubicBezTo>
                <a:cubicBezTo>
                  <a:pt x="26" y="89"/>
                  <a:pt x="26" y="89"/>
                  <a:pt x="25" y="89"/>
                </a:cubicBezTo>
                <a:cubicBezTo>
                  <a:pt x="22" y="87"/>
                  <a:pt x="18" y="85"/>
                  <a:pt x="15" y="83"/>
                </a:cubicBezTo>
                <a:cubicBezTo>
                  <a:pt x="16" y="84"/>
                  <a:pt x="16" y="83"/>
                  <a:pt x="16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4" y="82"/>
                  <a:pt x="14" y="82"/>
                  <a:pt x="15" y="83"/>
                </a:cubicBezTo>
                <a:cubicBezTo>
                  <a:pt x="13" y="82"/>
                  <a:pt x="11" y="79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7"/>
                  <a:pt x="9" y="76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4"/>
                  <a:pt x="7" y="74"/>
                  <a:pt x="6" y="73"/>
                </a:cubicBezTo>
                <a:cubicBezTo>
                  <a:pt x="6" y="73"/>
                  <a:pt x="6" y="73"/>
                  <a:pt x="6" y="72"/>
                </a:cubicBezTo>
                <a:cubicBezTo>
                  <a:pt x="5" y="71"/>
                  <a:pt x="4" y="70"/>
                  <a:pt x="4" y="68"/>
                </a:cubicBezTo>
                <a:cubicBezTo>
                  <a:pt x="4" y="67"/>
                  <a:pt x="4" y="67"/>
                  <a:pt x="4" y="67"/>
                </a:cubicBezTo>
                <a:cubicBezTo>
                  <a:pt x="3" y="66"/>
                  <a:pt x="3" y="65"/>
                  <a:pt x="3" y="67"/>
                </a:cubicBezTo>
                <a:cubicBezTo>
                  <a:pt x="2" y="64"/>
                  <a:pt x="2" y="62"/>
                  <a:pt x="2" y="62"/>
                </a:cubicBezTo>
                <a:cubicBezTo>
                  <a:pt x="0" y="58"/>
                  <a:pt x="0" y="51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2" y="44"/>
                  <a:pt x="2" y="45"/>
                </a:cubicBezTo>
                <a:cubicBezTo>
                  <a:pt x="2" y="43"/>
                  <a:pt x="2" y="42"/>
                  <a:pt x="2" y="41"/>
                </a:cubicBezTo>
                <a:cubicBezTo>
                  <a:pt x="2" y="41"/>
                  <a:pt x="2" y="42"/>
                  <a:pt x="2" y="42"/>
                </a:cubicBezTo>
                <a:cubicBezTo>
                  <a:pt x="1" y="41"/>
                  <a:pt x="2" y="39"/>
                  <a:pt x="2" y="39"/>
                </a:cubicBezTo>
                <a:cubicBezTo>
                  <a:pt x="2" y="38"/>
                  <a:pt x="2" y="39"/>
                  <a:pt x="3" y="39"/>
                </a:cubicBezTo>
                <a:cubicBezTo>
                  <a:pt x="3" y="38"/>
                  <a:pt x="3" y="38"/>
                  <a:pt x="3" y="38"/>
                </a:cubicBezTo>
                <a:cubicBezTo>
                  <a:pt x="4" y="37"/>
                  <a:pt x="3" y="41"/>
                  <a:pt x="4" y="40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8"/>
                  <a:pt x="4" y="42"/>
                  <a:pt x="4" y="39"/>
                </a:cubicBezTo>
                <a:cubicBezTo>
                  <a:pt x="4" y="38"/>
                  <a:pt x="4" y="37"/>
                  <a:pt x="4" y="38"/>
                </a:cubicBezTo>
                <a:cubicBezTo>
                  <a:pt x="4" y="35"/>
                  <a:pt x="3" y="36"/>
                  <a:pt x="4" y="34"/>
                </a:cubicBezTo>
                <a:cubicBezTo>
                  <a:pt x="5" y="33"/>
                  <a:pt x="3" y="36"/>
                  <a:pt x="4" y="36"/>
                </a:cubicBezTo>
                <a:cubicBezTo>
                  <a:pt x="5" y="35"/>
                  <a:pt x="5" y="33"/>
                  <a:pt x="5" y="32"/>
                </a:cubicBezTo>
                <a:cubicBezTo>
                  <a:pt x="5" y="33"/>
                  <a:pt x="5" y="32"/>
                  <a:pt x="5" y="31"/>
                </a:cubicBezTo>
                <a:cubicBezTo>
                  <a:pt x="5" y="30"/>
                  <a:pt x="5" y="32"/>
                  <a:pt x="6" y="31"/>
                </a:cubicBezTo>
                <a:cubicBezTo>
                  <a:pt x="5" y="30"/>
                  <a:pt x="6" y="29"/>
                  <a:pt x="5" y="30"/>
                </a:cubicBezTo>
                <a:cubicBezTo>
                  <a:pt x="5" y="29"/>
                  <a:pt x="6" y="28"/>
                  <a:pt x="6" y="27"/>
                </a:cubicBezTo>
                <a:cubicBezTo>
                  <a:pt x="7" y="27"/>
                  <a:pt x="6" y="29"/>
                  <a:pt x="7" y="27"/>
                </a:cubicBezTo>
                <a:cubicBezTo>
                  <a:pt x="7" y="28"/>
                  <a:pt x="8" y="25"/>
                  <a:pt x="7" y="26"/>
                </a:cubicBezTo>
                <a:cubicBezTo>
                  <a:pt x="8" y="25"/>
                  <a:pt x="8" y="25"/>
                  <a:pt x="8" y="26"/>
                </a:cubicBezTo>
                <a:cubicBezTo>
                  <a:pt x="9" y="25"/>
                  <a:pt x="9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18"/>
                  <a:pt x="13" y="19"/>
                </a:cubicBezTo>
                <a:cubicBezTo>
                  <a:pt x="13" y="19"/>
                  <a:pt x="15" y="17"/>
                  <a:pt x="14" y="17"/>
                </a:cubicBezTo>
                <a:cubicBezTo>
                  <a:pt x="12" y="18"/>
                  <a:pt x="13" y="19"/>
                  <a:pt x="12" y="19"/>
                </a:cubicBezTo>
                <a:cubicBezTo>
                  <a:pt x="13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3"/>
                  <a:pt x="16" y="14"/>
                  <a:pt x="18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8" y="14"/>
                  <a:pt x="18" y="13"/>
                </a:cubicBezTo>
                <a:cubicBezTo>
                  <a:pt x="19" y="13"/>
                  <a:pt x="19" y="12"/>
                  <a:pt x="19" y="11"/>
                </a:cubicBezTo>
                <a:cubicBezTo>
                  <a:pt x="20" y="11"/>
                  <a:pt x="20" y="11"/>
                  <a:pt x="20" y="10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1"/>
                  <a:pt x="22" y="11"/>
                </a:cubicBezTo>
                <a:cubicBezTo>
                  <a:pt x="23" y="10"/>
                  <a:pt x="24" y="9"/>
                  <a:pt x="22" y="9"/>
                </a:cubicBezTo>
                <a:cubicBezTo>
                  <a:pt x="23" y="9"/>
                  <a:pt x="24" y="9"/>
                  <a:pt x="24" y="9"/>
                </a:cubicBezTo>
                <a:cubicBezTo>
                  <a:pt x="25" y="8"/>
                  <a:pt x="23" y="9"/>
                  <a:pt x="24" y="8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9"/>
                  <a:pt x="29" y="8"/>
                  <a:pt x="28" y="9"/>
                </a:cubicBezTo>
                <a:cubicBezTo>
                  <a:pt x="29" y="9"/>
                  <a:pt x="29" y="8"/>
                  <a:pt x="30" y="8"/>
                </a:cubicBezTo>
                <a:cubicBezTo>
                  <a:pt x="28" y="8"/>
                  <a:pt x="32" y="6"/>
                  <a:pt x="31" y="6"/>
                </a:cubicBezTo>
                <a:cubicBezTo>
                  <a:pt x="34" y="5"/>
                  <a:pt x="33" y="7"/>
                  <a:pt x="36" y="5"/>
                </a:cubicBezTo>
                <a:cubicBezTo>
                  <a:pt x="35" y="5"/>
                  <a:pt x="36" y="4"/>
                  <a:pt x="35" y="4"/>
                </a:cubicBezTo>
                <a:cubicBezTo>
                  <a:pt x="36" y="4"/>
                  <a:pt x="36" y="4"/>
                  <a:pt x="38" y="3"/>
                </a:cubicBezTo>
                <a:cubicBezTo>
                  <a:pt x="36" y="4"/>
                  <a:pt x="39" y="4"/>
                  <a:pt x="37" y="4"/>
                </a:cubicBezTo>
                <a:cubicBezTo>
                  <a:pt x="37" y="4"/>
                  <a:pt x="36" y="5"/>
                  <a:pt x="36" y="5"/>
                </a:cubicBezTo>
                <a:cubicBezTo>
                  <a:pt x="37" y="5"/>
                  <a:pt x="36" y="5"/>
                  <a:pt x="38" y="5"/>
                </a:cubicBezTo>
                <a:cubicBezTo>
                  <a:pt x="39" y="5"/>
                  <a:pt x="40" y="4"/>
                  <a:pt x="40" y="4"/>
                </a:cubicBezTo>
                <a:cubicBezTo>
                  <a:pt x="40" y="4"/>
                  <a:pt x="38" y="4"/>
                  <a:pt x="39" y="4"/>
                </a:cubicBezTo>
                <a:cubicBezTo>
                  <a:pt x="41" y="3"/>
                  <a:pt x="41" y="4"/>
                  <a:pt x="42" y="3"/>
                </a:cubicBezTo>
                <a:cubicBezTo>
                  <a:pt x="41" y="3"/>
                  <a:pt x="40" y="3"/>
                  <a:pt x="40" y="3"/>
                </a:cubicBezTo>
                <a:cubicBezTo>
                  <a:pt x="42" y="2"/>
                  <a:pt x="42" y="2"/>
                  <a:pt x="42" y="2"/>
                </a:cubicBezTo>
                <a:cubicBezTo>
                  <a:pt x="41" y="3"/>
                  <a:pt x="41" y="3"/>
                  <a:pt x="41" y="3"/>
                </a:cubicBezTo>
                <a:cubicBezTo>
                  <a:pt x="44" y="2"/>
                  <a:pt x="42" y="2"/>
                  <a:pt x="45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2" y="2"/>
                  <a:pt x="43" y="3"/>
                </a:cubicBezTo>
                <a:cubicBezTo>
                  <a:pt x="44" y="3"/>
                  <a:pt x="45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6" y="2"/>
                  <a:pt x="47" y="3"/>
                  <a:pt x="49" y="2"/>
                </a:cubicBezTo>
                <a:cubicBezTo>
                  <a:pt x="50" y="2"/>
                  <a:pt x="49" y="2"/>
                  <a:pt x="49" y="2"/>
                </a:cubicBezTo>
                <a:cubicBezTo>
                  <a:pt x="52" y="2"/>
                  <a:pt x="52" y="2"/>
                  <a:pt x="54" y="2"/>
                </a:cubicBezTo>
                <a:cubicBezTo>
                  <a:pt x="54" y="2"/>
                  <a:pt x="57" y="2"/>
                  <a:pt x="55" y="2"/>
                </a:cubicBezTo>
                <a:cubicBezTo>
                  <a:pt x="54" y="2"/>
                  <a:pt x="51" y="2"/>
                  <a:pt x="50" y="2"/>
                </a:cubicBezTo>
                <a:cubicBezTo>
                  <a:pt x="51" y="3"/>
                  <a:pt x="48" y="2"/>
                  <a:pt x="47" y="3"/>
                </a:cubicBezTo>
                <a:cubicBezTo>
                  <a:pt x="49" y="3"/>
                  <a:pt x="49" y="3"/>
                  <a:pt x="50" y="4"/>
                </a:cubicBezTo>
                <a:cubicBezTo>
                  <a:pt x="50" y="4"/>
                  <a:pt x="51" y="4"/>
                  <a:pt x="51" y="3"/>
                </a:cubicBezTo>
                <a:cubicBezTo>
                  <a:pt x="51" y="3"/>
                  <a:pt x="50" y="3"/>
                  <a:pt x="50" y="3"/>
                </a:cubicBezTo>
                <a:cubicBezTo>
                  <a:pt x="53" y="3"/>
                  <a:pt x="55" y="3"/>
                  <a:pt x="56" y="2"/>
                </a:cubicBezTo>
                <a:cubicBezTo>
                  <a:pt x="57" y="3"/>
                  <a:pt x="57" y="3"/>
                  <a:pt x="56" y="3"/>
                </a:cubicBezTo>
                <a:cubicBezTo>
                  <a:pt x="58" y="3"/>
                  <a:pt x="61" y="4"/>
                  <a:pt x="64" y="4"/>
                </a:cubicBezTo>
                <a:cubicBezTo>
                  <a:pt x="63" y="4"/>
                  <a:pt x="65" y="5"/>
                  <a:pt x="66" y="4"/>
                </a:cubicBezTo>
                <a:cubicBezTo>
                  <a:pt x="66" y="5"/>
                  <a:pt x="66" y="5"/>
                  <a:pt x="66" y="5"/>
                </a:cubicBezTo>
                <a:cubicBezTo>
                  <a:pt x="68" y="5"/>
                  <a:pt x="66" y="5"/>
                  <a:pt x="67" y="6"/>
                </a:cubicBezTo>
                <a:cubicBezTo>
                  <a:pt x="69" y="6"/>
                  <a:pt x="71" y="7"/>
                  <a:pt x="73" y="8"/>
                </a:cubicBezTo>
                <a:cubicBezTo>
                  <a:pt x="75" y="9"/>
                  <a:pt x="79" y="11"/>
                  <a:pt x="80" y="12"/>
                </a:cubicBezTo>
                <a:cubicBezTo>
                  <a:pt x="81" y="12"/>
                  <a:pt x="80" y="12"/>
                  <a:pt x="81" y="13"/>
                </a:cubicBezTo>
                <a:cubicBezTo>
                  <a:pt x="83" y="14"/>
                  <a:pt x="81" y="12"/>
                  <a:pt x="82" y="14"/>
                </a:cubicBezTo>
                <a:cubicBezTo>
                  <a:pt x="82" y="14"/>
                  <a:pt x="82" y="14"/>
                  <a:pt x="82" y="14"/>
                </a:cubicBezTo>
                <a:cubicBezTo>
                  <a:pt x="83" y="14"/>
                  <a:pt x="85" y="16"/>
                  <a:pt x="86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6"/>
                  <a:pt x="87" y="17"/>
                  <a:pt x="86" y="17"/>
                </a:cubicBezTo>
                <a:cubicBezTo>
                  <a:pt x="87" y="18"/>
                  <a:pt x="88" y="18"/>
                  <a:pt x="89" y="19"/>
                </a:cubicBezTo>
                <a:cubicBezTo>
                  <a:pt x="89" y="18"/>
                  <a:pt x="89" y="18"/>
                  <a:pt x="89" y="18"/>
                </a:cubicBezTo>
                <a:cubicBezTo>
                  <a:pt x="91" y="19"/>
                  <a:pt x="92" y="20"/>
                  <a:pt x="94" y="21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5" y="22"/>
                  <a:pt x="96" y="22"/>
                  <a:pt x="96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1"/>
                  <a:pt x="95" y="22"/>
                  <a:pt x="94" y="22"/>
                </a:cubicBezTo>
                <a:cubicBezTo>
                  <a:pt x="94" y="21"/>
                  <a:pt x="92" y="20"/>
                  <a:pt x="91" y="20"/>
                </a:cubicBezTo>
                <a:cubicBezTo>
                  <a:pt x="92" y="21"/>
                  <a:pt x="92" y="21"/>
                  <a:pt x="93" y="21"/>
                </a:cubicBezTo>
                <a:cubicBezTo>
                  <a:pt x="93" y="21"/>
                  <a:pt x="92" y="21"/>
                  <a:pt x="91" y="21"/>
                </a:cubicBezTo>
                <a:cubicBezTo>
                  <a:pt x="91" y="21"/>
                  <a:pt x="92" y="21"/>
                  <a:pt x="92" y="21"/>
                </a:cubicBezTo>
                <a:cubicBezTo>
                  <a:pt x="91" y="21"/>
                  <a:pt x="90" y="21"/>
                  <a:pt x="89" y="20"/>
                </a:cubicBezTo>
                <a:cubicBezTo>
                  <a:pt x="90" y="20"/>
                  <a:pt x="89" y="19"/>
                  <a:pt x="89" y="19"/>
                </a:cubicBezTo>
                <a:cubicBezTo>
                  <a:pt x="89" y="20"/>
                  <a:pt x="88" y="19"/>
                  <a:pt x="86" y="18"/>
                </a:cubicBezTo>
                <a:cubicBezTo>
                  <a:pt x="85" y="17"/>
                  <a:pt x="83" y="16"/>
                  <a:pt x="82" y="15"/>
                </a:cubicBezTo>
                <a:cubicBezTo>
                  <a:pt x="83" y="15"/>
                  <a:pt x="84" y="15"/>
                  <a:pt x="85" y="16"/>
                </a:cubicBezTo>
                <a:cubicBezTo>
                  <a:pt x="84" y="15"/>
                  <a:pt x="84" y="15"/>
                  <a:pt x="83" y="14"/>
                </a:cubicBezTo>
                <a:cubicBezTo>
                  <a:pt x="82" y="14"/>
                  <a:pt x="81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78" y="13"/>
                  <a:pt x="78" y="13"/>
                  <a:pt x="77" y="12"/>
                </a:cubicBezTo>
                <a:cubicBezTo>
                  <a:pt x="74" y="10"/>
                  <a:pt x="71" y="9"/>
                  <a:pt x="68" y="8"/>
                </a:cubicBezTo>
                <a:cubicBezTo>
                  <a:pt x="68" y="7"/>
                  <a:pt x="68" y="7"/>
                  <a:pt x="68" y="7"/>
                </a:cubicBezTo>
                <a:cubicBezTo>
                  <a:pt x="67" y="7"/>
                  <a:pt x="64" y="6"/>
                  <a:pt x="62" y="6"/>
                </a:cubicBezTo>
                <a:cubicBezTo>
                  <a:pt x="59" y="5"/>
                  <a:pt x="55" y="5"/>
                  <a:pt x="54" y="5"/>
                </a:cubicBezTo>
                <a:cubicBezTo>
                  <a:pt x="48" y="5"/>
                  <a:pt x="43" y="6"/>
                  <a:pt x="37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8" y="7"/>
                  <a:pt x="37" y="7"/>
                </a:cubicBezTo>
                <a:cubicBezTo>
                  <a:pt x="38" y="7"/>
                  <a:pt x="35" y="8"/>
                  <a:pt x="35" y="8"/>
                </a:cubicBezTo>
                <a:cubicBezTo>
                  <a:pt x="32" y="9"/>
                  <a:pt x="29" y="10"/>
                  <a:pt x="27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5" y="13"/>
                  <a:pt x="23" y="14"/>
                  <a:pt x="20" y="16"/>
                </a:cubicBezTo>
                <a:cubicBezTo>
                  <a:pt x="20" y="16"/>
                  <a:pt x="19" y="16"/>
                  <a:pt x="19" y="16"/>
                </a:cubicBezTo>
                <a:cubicBezTo>
                  <a:pt x="18" y="18"/>
                  <a:pt x="17" y="18"/>
                  <a:pt x="16" y="20"/>
                </a:cubicBezTo>
                <a:cubicBezTo>
                  <a:pt x="12" y="25"/>
                  <a:pt x="12" y="25"/>
                  <a:pt x="12" y="25"/>
                </a:cubicBezTo>
                <a:cubicBezTo>
                  <a:pt x="9" y="31"/>
                  <a:pt x="6" y="36"/>
                  <a:pt x="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50"/>
                  <a:pt x="4" y="57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4"/>
                  <a:pt x="7" y="66"/>
                  <a:pt x="7" y="65"/>
                </a:cubicBezTo>
                <a:cubicBezTo>
                  <a:pt x="7" y="67"/>
                  <a:pt x="9" y="69"/>
                  <a:pt x="9" y="70"/>
                </a:cubicBezTo>
                <a:cubicBezTo>
                  <a:pt x="10" y="71"/>
                  <a:pt x="10" y="71"/>
                  <a:pt x="11" y="73"/>
                </a:cubicBezTo>
                <a:cubicBezTo>
                  <a:pt x="13" y="75"/>
                  <a:pt x="13" y="76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6" y="79"/>
                  <a:pt x="19" y="81"/>
                  <a:pt x="18" y="80"/>
                </a:cubicBezTo>
                <a:cubicBezTo>
                  <a:pt x="21" y="83"/>
                  <a:pt x="25" y="84"/>
                  <a:pt x="28" y="86"/>
                </a:cubicBezTo>
                <a:cubicBezTo>
                  <a:pt x="28" y="86"/>
                  <a:pt x="28" y="86"/>
                  <a:pt x="29" y="86"/>
                </a:cubicBezTo>
                <a:cubicBezTo>
                  <a:pt x="32" y="87"/>
                  <a:pt x="35" y="89"/>
                  <a:pt x="37" y="89"/>
                </a:cubicBezTo>
                <a:cubicBezTo>
                  <a:pt x="37" y="89"/>
                  <a:pt x="36" y="89"/>
                  <a:pt x="37" y="90"/>
                </a:cubicBezTo>
                <a:cubicBezTo>
                  <a:pt x="38" y="90"/>
                  <a:pt x="37" y="89"/>
                  <a:pt x="38" y="90"/>
                </a:cubicBezTo>
                <a:cubicBezTo>
                  <a:pt x="43" y="91"/>
                  <a:pt x="48" y="92"/>
                  <a:pt x="53" y="92"/>
                </a:cubicBezTo>
                <a:cubicBezTo>
                  <a:pt x="61" y="93"/>
                  <a:pt x="69" y="92"/>
                  <a:pt x="76" y="88"/>
                </a:cubicBezTo>
                <a:cubicBezTo>
                  <a:pt x="76" y="89"/>
                  <a:pt x="76" y="89"/>
                  <a:pt x="76" y="89"/>
                </a:cubicBezTo>
                <a:cubicBezTo>
                  <a:pt x="78" y="87"/>
                  <a:pt x="81" y="86"/>
                  <a:pt x="82" y="84"/>
                </a:cubicBezTo>
                <a:cubicBezTo>
                  <a:pt x="83" y="84"/>
                  <a:pt x="84" y="83"/>
                  <a:pt x="84" y="83"/>
                </a:cubicBezTo>
                <a:cubicBezTo>
                  <a:pt x="85" y="82"/>
                  <a:pt x="88" y="80"/>
                  <a:pt x="90" y="78"/>
                </a:cubicBezTo>
                <a:cubicBezTo>
                  <a:pt x="88" y="76"/>
                  <a:pt x="87" y="73"/>
                  <a:pt x="87" y="71"/>
                </a:cubicBezTo>
                <a:cubicBezTo>
                  <a:pt x="87" y="71"/>
                  <a:pt x="87" y="71"/>
                  <a:pt x="87" y="71"/>
                </a:cubicBezTo>
                <a:cubicBezTo>
                  <a:pt x="87" y="70"/>
                  <a:pt x="87" y="70"/>
                  <a:pt x="87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2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2"/>
                  <a:pt x="85" y="71"/>
                  <a:pt x="85" y="71"/>
                </a:cubicBezTo>
                <a:cubicBezTo>
                  <a:pt x="84" y="72"/>
                  <a:pt x="84" y="71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1"/>
                  <a:pt x="84" y="71"/>
                  <a:pt x="84" y="72"/>
                </a:cubicBezTo>
                <a:cubicBezTo>
                  <a:pt x="84" y="72"/>
                  <a:pt x="83" y="72"/>
                  <a:pt x="83" y="72"/>
                </a:cubicBezTo>
                <a:cubicBezTo>
                  <a:pt x="83" y="71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1"/>
                  <a:pt x="83" y="71"/>
                </a:cubicBezTo>
                <a:cubicBezTo>
                  <a:pt x="83" y="72"/>
                  <a:pt x="83" y="71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2" y="72"/>
                </a:cubicBezTo>
                <a:cubicBezTo>
                  <a:pt x="82" y="72"/>
                  <a:pt x="83" y="72"/>
                  <a:pt x="82" y="72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2"/>
                  <a:pt x="82" y="71"/>
                  <a:pt x="82" y="71"/>
                </a:cubicBezTo>
                <a:cubicBezTo>
                  <a:pt x="82" y="72"/>
                  <a:pt x="82" y="72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2" y="71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0" y="71"/>
                  <a:pt x="80" y="71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1"/>
                  <a:pt x="80" y="70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1"/>
                </a:cubicBezTo>
                <a:cubicBezTo>
                  <a:pt x="79" y="71"/>
                  <a:pt x="79" y="71"/>
                  <a:pt x="78" y="71"/>
                </a:cubicBezTo>
                <a:cubicBezTo>
                  <a:pt x="78" y="70"/>
                  <a:pt x="78" y="70"/>
                  <a:pt x="77" y="70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77" y="69"/>
                  <a:pt x="78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69"/>
                  <a:pt x="77" y="68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6" y="67"/>
                  <a:pt x="77" y="66"/>
                  <a:pt x="77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8" y="66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6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0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8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80" y="67"/>
                  <a:pt x="80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7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1" y="68"/>
                </a:cubicBezTo>
                <a:cubicBezTo>
                  <a:pt x="81" y="68"/>
                  <a:pt x="80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8"/>
                  <a:pt x="81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2" y="67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2" y="67"/>
                  <a:pt x="81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1" y="68"/>
                  <a:pt x="82" y="68"/>
                </a:cubicBezTo>
                <a:cubicBezTo>
                  <a:pt x="81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7"/>
                  <a:pt x="82" y="67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7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2" y="68"/>
                  <a:pt x="83" y="67"/>
                  <a:pt x="83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9"/>
                  <a:pt x="83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7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9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4" y="68"/>
                  <a:pt x="84" y="68"/>
                </a:cubicBezTo>
                <a:cubicBezTo>
                  <a:pt x="84" y="68"/>
                  <a:pt x="83" y="69"/>
                  <a:pt x="83" y="69"/>
                </a:cubicBezTo>
                <a:cubicBezTo>
                  <a:pt x="83" y="69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8"/>
                  <a:pt x="84" y="69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70"/>
                  <a:pt x="84" y="70"/>
                  <a:pt x="84" y="70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8"/>
                  <a:pt x="85" y="68"/>
                  <a:pt x="85" y="68"/>
                </a:cubicBezTo>
                <a:cubicBezTo>
                  <a:pt x="86" y="67"/>
                  <a:pt x="85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9"/>
                  <a:pt x="86" y="68"/>
                  <a:pt x="86" y="69"/>
                </a:cubicBezTo>
                <a:cubicBezTo>
                  <a:pt x="86" y="69"/>
                  <a:pt x="86" y="69"/>
                  <a:pt x="86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3"/>
                  <a:pt x="95" y="58"/>
                  <a:pt x="103" y="58"/>
                </a:cubicBezTo>
                <a:cubicBezTo>
                  <a:pt x="111" y="58"/>
                  <a:pt x="120" y="62"/>
                  <a:pt x="120" y="69"/>
                </a:cubicBezTo>
                <a:cubicBezTo>
                  <a:pt x="121" y="71"/>
                  <a:pt x="120" y="72"/>
                  <a:pt x="120" y="74"/>
                </a:cubicBezTo>
                <a:cubicBezTo>
                  <a:pt x="121" y="74"/>
                  <a:pt x="122" y="74"/>
                  <a:pt x="123" y="75"/>
                </a:cubicBezTo>
                <a:cubicBezTo>
                  <a:pt x="128" y="77"/>
                  <a:pt x="123" y="76"/>
                  <a:pt x="127" y="77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9" y="77"/>
                  <a:pt x="130" y="79"/>
                  <a:pt x="131" y="79"/>
                </a:cubicBezTo>
                <a:cubicBezTo>
                  <a:pt x="131" y="78"/>
                  <a:pt x="132" y="79"/>
                  <a:pt x="132" y="78"/>
                </a:cubicBezTo>
                <a:cubicBezTo>
                  <a:pt x="135" y="80"/>
                  <a:pt x="135" y="80"/>
                  <a:pt x="138" y="81"/>
                </a:cubicBezTo>
                <a:cubicBezTo>
                  <a:pt x="137" y="81"/>
                  <a:pt x="137" y="81"/>
                  <a:pt x="137" y="81"/>
                </a:cubicBezTo>
                <a:cubicBezTo>
                  <a:pt x="140" y="82"/>
                  <a:pt x="144" y="83"/>
                  <a:pt x="146" y="83"/>
                </a:cubicBezTo>
                <a:cubicBezTo>
                  <a:pt x="154" y="86"/>
                  <a:pt x="162" y="87"/>
                  <a:pt x="169" y="87"/>
                </a:cubicBezTo>
                <a:cubicBezTo>
                  <a:pt x="173" y="87"/>
                  <a:pt x="177" y="86"/>
                  <a:pt x="180" y="85"/>
                </a:cubicBezTo>
                <a:cubicBezTo>
                  <a:pt x="183" y="83"/>
                  <a:pt x="186" y="80"/>
                  <a:pt x="189" y="78"/>
                </a:cubicBezTo>
                <a:cubicBezTo>
                  <a:pt x="200" y="68"/>
                  <a:pt x="206" y="52"/>
                  <a:pt x="201" y="37"/>
                </a:cubicBezTo>
                <a:cubicBezTo>
                  <a:pt x="201" y="34"/>
                  <a:pt x="201" y="33"/>
                  <a:pt x="199" y="30"/>
                </a:cubicBezTo>
                <a:cubicBezTo>
                  <a:pt x="199" y="30"/>
                  <a:pt x="199" y="30"/>
                  <a:pt x="199" y="30"/>
                </a:cubicBezTo>
                <a:cubicBezTo>
                  <a:pt x="198" y="30"/>
                  <a:pt x="197" y="27"/>
                  <a:pt x="197" y="27"/>
                </a:cubicBezTo>
                <a:cubicBezTo>
                  <a:pt x="194" y="23"/>
                  <a:pt x="190" y="19"/>
                  <a:pt x="186" y="15"/>
                </a:cubicBezTo>
                <a:cubicBezTo>
                  <a:pt x="187" y="15"/>
                  <a:pt x="187" y="16"/>
                  <a:pt x="186" y="15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4" y="14"/>
                  <a:pt x="184" y="13"/>
                  <a:pt x="184" y="14"/>
                </a:cubicBezTo>
                <a:cubicBezTo>
                  <a:pt x="172" y="6"/>
                  <a:pt x="157" y="0"/>
                  <a:pt x="144" y="5"/>
                </a:cubicBezTo>
                <a:cubicBezTo>
                  <a:pt x="140" y="6"/>
                  <a:pt x="136" y="9"/>
                  <a:pt x="133" y="11"/>
                </a:cubicBezTo>
                <a:cubicBezTo>
                  <a:pt x="128" y="14"/>
                  <a:pt x="124" y="17"/>
                  <a:pt x="119" y="20"/>
                </a:cubicBezTo>
                <a:cubicBezTo>
                  <a:pt x="114" y="23"/>
                  <a:pt x="109" y="26"/>
                  <a:pt x="102" y="26"/>
                </a:cubicBezTo>
                <a:cubicBezTo>
                  <a:pt x="102" y="26"/>
                  <a:pt x="104" y="25"/>
                  <a:pt x="109" y="24"/>
                </a:cubicBezTo>
                <a:cubicBezTo>
                  <a:pt x="114" y="21"/>
                  <a:pt x="121" y="17"/>
                  <a:pt x="126" y="12"/>
                </a:cubicBezTo>
                <a:cubicBezTo>
                  <a:pt x="127" y="12"/>
                  <a:pt x="127" y="13"/>
                  <a:pt x="128" y="12"/>
                </a:cubicBezTo>
                <a:cubicBezTo>
                  <a:pt x="133" y="7"/>
                  <a:pt x="142" y="2"/>
                  <a:pt x="150" y="1"/>
                </a:cubicBezTo>
                <a:cubicBezTo>
                  <a:pt x="150" y="2"/>
                  <a:pt x="150" y="2"/>
                  <a:pt x="150" y="2"/>
                </a:cubicBezTo>
                <a:cubicBezTo>
                  <a:pt x="151" y="2"/>
                  <a:pt x="153" y="1"/>
                  <a:pt x="155" y="1"/>
                </a:cubicBezTo>
                <a:cubicBezTo>
                  <a:pt x="155" y="1"/>
                  <a:pt x="154" y="1"/>
                  <a:pt x="155" y="1"/>
                </a:cubicBezTo>
                <a:cubicBezTo>
                  <a:pt x="155" y="1"/>
                  <a:pt x="157" y="1"/>
                  <a:pt x="158" y="1"/>
                </a:cubicBezTo>
                <a:cubicBezTo>
                  <a:pt x="159" y="1"/>
                  <a:pt x="159" y="1"/>
                  <a:pt x="159" y="2"/>
                </a:cubicBezTo>
                <a:cubicBezTo>
                  <a:pt x="160" y="1"/>
                  <a:pt x="160" y="1"/>
                  <a:pt x="160" y="1"/>
                </a:cubicBezTo>
                <a:cubicBezTo>
                  <a:pt x="163" y="1"/>
                  <a:pt x="166" y="3"/>
                  <a:pt x="170" y="3"/>
                </a:cubicBezTo>
                <a:cubicBezTo>
                  <a:pt x="170" y="3"/>
                  <a:pt x="169" y="3"/>
                  <a:pt x="170" y="3"/>
                </a:cubicBezTo>
                <a:cubicBezTo>
                  <a:pt x="175" y="5"/>
                  <a:pt x="182" y="8"/>
                  <a:pt x="187" y="12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7" y="12"/>
                  <a:pt x="188" y="13"/>
                  <a:pt x="190" y="14"/>
                </a:cubicBezTo>
                <a:cubicBezTo>
                  <a:pt x="190" y="15"/>
                  <a:pt x="192" y="16"/>
                  <a:pt x="193" y="18"/>
                </a:cubicBezTo>
                <a:cubicBezTo>
                  <a:pt x="193" y="18"/>
                  <a:pt x="193" y="18"/>
                  <a:pt x="193" y="18"/>
                </a:cubicBezTo>
                <a:cubicBezTo>
                  <a:pt x="194" y="18"/>
                  <a:pt x="194" y="19"/>
                  <a:pt x="196" y="20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7" y="21"/>
                  <a:pt x="197" y="23"/>
                  <a:pt x="198" y="24"/>
                </a:cubicBezTo>
                <a:cubicBezTo>
                  <a:pt x="198" y="23"/>
                  <a:pt x="198" y="23"/>
                  <a:pt x="198" y="23"/>
                </a:cubicBezTo>
                <a:cubicBezTo>
                  <a:pt x="199" y="24"/>
                  <a:pt x="199" y="25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8"/>
                  <a:pt x="201" y="30"/>
                  <a:pt x="202" y="29"/>
                </a:cubicBezTo>
                <a:cubicBezTo>
                  <a:pt x="202" y="30"/>
                  <a:pt x="200" y="27"/>
                  <a:pt x="201" y="29"/>
                </a:cubicBezTo>
                <a:cubicBezTo>
                  <a:pt x="205" y="36"/>
                  <a:pt x="207" y="44"/>
                  <a:pt x="206" y="53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122" y="78"/>
                </a:move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lose/>
                <a:moveTo>
                  <a:pt x="123" y="78"/>
                </a:move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8"/>
                  <a:pt x="123" y="78"/>
                  <a:pt x="123" y="78"/>
                </a:cubicBezTo>
                <a:close/>
                <a:moveTo>
                  <a:pt x="125" y="79"/>
                </a:move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lose/>
                <a:moveTo>
                  <a:pt x="147" y="87"/>
                </a:moveTo>
                <a:cubicBezTo>
                  <a:pt x="146" y="87"/>
                  <a:pt x="146" y="87"/>
                  <a:pt x="146" y="87"/>
                </a:cubicBezTo>
                <a:cubicBezTo>
                  <a:pt x="146" y="87"/>
                  <a:pt x="146" y="87"/>
                  <a:pt x="147" y="87"/>
                </a:cubicBezTo>
                <a:close/>
                <a:moveTo>
                  <a:pt x="98" y="24"/>
                </a:moveTo>
                <a:cubicBezTo>
                  <a:pt x="98" y="24"/>
                  <a:pt x="98" y="24"/>
                  <a:pt x="98" y="23"/>
                </a:cubicBezTo>
                <a:cubicBezTo>
                  <a:pt x="97" y="23"/>
                  <a:pt x="98" y="24"/>
                  <a:pt x="98" y="24"/>
                </a:cubicBezTo>
                <a:close/>
                <a:moveTo>
                  <a:pt x="67" y="5"/>
                </a:moveTo>
                <a:cubicBezTo>
                  <a:pt x="68" y="5"/>
                  <a:pt x="68" y="5"/>
                  <a:pt x="68" y="5"/>
                </a:cubicBezTo>
                <a:cubicBezTo>
                  <a:pt x="68" y="5"/>
                  <a:pt x="67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lose/>
                <a:moveTo>
                  <a:pt x="58" y="3"/>
                </a:moveTo>
                <a:cubicBezTo>
                  <a:pt x="59" y="3"/>
                  <a:pt x="60" y="3"/>
                  <a:pt x="62" y="3"/>
                </a:cubicBezTo>
                <a:cubicBezTo>
                  <a:pt x="60" y="3"/>
                  <a:pt x="58" y="2"/>
                  <a:pt x="58" y="3"/>
                </a:cubicBezTo>
                <a:close/>
                <a:moveTo>
                  <a:pt x="49" y="2"/>
                </a:moveTo>
                <a:cubicBezTo>
                  <a:pt x="49" y="1"/>
                  <a:pt x="50" y="1"/>
                  <a:pt x="50" y="1"/>
                </a:cubicBezTo>
                <a:cubicBezTo>
                  <a:pt x="49" y="1"/>
                  <a:pt x="48" y="1"/>
                  <a:pt x="49" y="2"/>
                </a:cubicBezTo>
                <a:close/>
                <a:moveTo>
                  <a:pt x="47" y="2"/>
                </a:moveTo>
                <a:cubicBezTo>
                  <a:pt x="47" y="2"/>
                  <a:pt x="48" y="2"/>
                  <a:pt x="49" y="2"/>
                </a:cubicBezTo>
                <a:cubicBezTo>
                  <a:pt x="49" y="2"/>
                  <a:pt x="47" y="2"/>
                  <a:pt x="47" y="2"/>
                </a:cubicBezTo>
                <a:close/>
                <a:moveTo>
                  <a:pt x="28" y="7"/>
                </a:moveTo>
                <a:cubicBezTo>
                  <a:pt x="28" y="7"/>
                  <a:pt x="29" y="6"/>
                  <a:pt x="30" y="6"/>
                </a:cubicBezTo>
                <a:cubicBezTo>
                  <a:pt x="30" y="6"/>
                  <a:pt x="28" y="7"/>
                  <a:pt x="28" y="7"/>
                </a:cubicBezTo>
                <a:close/>
                <a:moveTo>
                  <a:pt x="22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1"/>
                  <a:pt x="21" y="11"/>
                </a:cubicBezTo>
                <a:cubicBezTo>
                  <a:pt x="21" y="10"/>
                  <a:pt x="21" y="10"/>
                  <a:pt x="22" y="10"/>
                </a:cubicBezTo>
                <a:close/>
                <a:moveTo>
                  <a:pt x="89" y="84"/>
                </a:moveTo>
                <a:cubicBezTo>
                  <a:pt x="89" y="83"/>
                  <a:pt x="89" y="83"/>
                  <a:pt x="89" y="83"/>
                </a:cubicBezTo>
                <a:cubicBezTo>
                  <a:pt x="89" y="84"/>
                  <a:pt x="89" y="84"/>
                  <a:pt x="89" y="84"/>
                </a:cubicBezTo>
                <a:close/>
                <a:moveTo>
                  <a:pt x="151" y="89"/>
                </a:moveTo>
                <a:cubicBezTo>
                  <a:pt x="152" y="89"/>
                  <a:pt x="151" y="89"/>
                  <a:pt x="152" y="89"/>
                </a:cubicBezTo>
                <a:cubicBezTo>
                  <a:pt x="152" y="89"/>
                  <a:pt x="152" y="89"/>
                  <a:pt x="151" y="89"/>
                </a:cubicBezTo>
                <a:close/>
                <a:moveTo>
                  <a:pt x="187" y="84"/>
                </a:moveTo>
                <a:cubicBezTo>
                  <a:pt x="187" y="83"/>
                  <a:pt x="187" y="83"/>
                  <a:pt x="187" y="83"/>
                </a:cubicBezTo>
                <a:cubicBezTo>
                  <a:pt x="187" y="83"/>
                  <a:pt x="187" y="83"/>
                  <a:pt x="187" y="83"/>
                </a:cubicBezTo>
                <a:lnTo>
                  <a:pt x="187" y="84"/>
                </a:ln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3" y="72"/>
                </a:move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lose/>
                <a:moveTo>
                  <a:pt x="82" y="67"/>
                </a:moveTo>
                <a:cubicBezTo>
                  <a:pt x="82" y="67"/>
                  <a:pt x="82" y="67"/>
                  <a:pt x="82" y="67"/>
                </a:cubicBezTo>
                <a:cubicBezTo>
                  <a:pt x="82" y="67"/>
                  <a:pt x="82" y="67"/>
                  <a:pt x="82" y="67"/>
                </a:cubicBezTo>
                <a:close/>
                <a:moveTo>
                  <a:pt x="86" y="69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5" y="67"/>
                </a:moveTo>
                <a:cubicBezTo>
                  <a:pt x="86" y="67"/>
                  <a:pt x="85" y="68"/>
                  <a:pt x="85" y="67"/>
                </a:cubicBezTo>
                <a:cubicBezTo>
                  <a:pt x="85" y="68"/>
                  <a:pt x="85" y="67"/>
                  <a:pt x="85" y="67"/>
                </a:cubicBezTo>
                <a:close/>
                <a:moveTo>
                  <a:pt x="85" y="67"/>
                </a:move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lnTo>
                  <a:pt x="85" y="67"/>
                </a:lnTo>
                <a:close/>
                <a:moveTo>
                  <a:pt x="83" y="68"/>
                </a:move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lose/>
                <a:moveTo>
                  <a:pt x="81" y="67"/>
                </a:moveTo>
                <a:cubicBezTo>
                  <a:pt x="81" y="67"/>
                  <a:pt x="82" y="67"/>
                  <a:pt x="82" y="67"/>
                </a:cubicBezTo>
                <a:cubicBezTo>
                  <a:pt x="82" y="67"/>
                  <a:pt x="81" y="67"/>
                  <a:pt x="81" y="67"/>
                </a:cubicBezTo>
                <a:close/>
                <a:moveTo>
                  <a:pt x="80" y="68"/>
                </a:move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lose/>
                <a:moveTo>
                  <a:pt x="121" y="68"/>
                </a:moveTo>
                <a:cubicBezTo>
                  <a:pt x="121" y="68"/>
                  <a:pt x="121" y="67"/>
                  <a:pt x="121" y="67"/>
                </a:cubicBezTo>
                <a:cubicBezTo>
                  <a:pt x="121" y="67"/>
                  <a:pt x="121" y="67"/>
                  <a:pt x="121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3" y="66"/>
                </a:move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lose/>
                <a:moveTo>
                  <a:pt x="121" y="69"/>
                </a:move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7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8"/>
                  <a:pt x="122" y="6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3" y="67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3" y="67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4" y="66"/>
                  <a:pt x="123" y="66"/>
                </a:cubicBezTo>
                <a:cubicBezTo>
                  <a:pt x="123" y="66"/>
                  <a:pt x="123" y="65"/>
                  <a:pt x="124" y="66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5" y="66"/>
                  <a:pt x="124" y="65"/>
                </a:cubicBezTo>
                <a:cubicBezTo>
                  <a:pt x="124" y="65"/>
                  <a:pt x="124" y="65"/>
                  <a:pt x="125" y="65"/>
                </a:cubicBezTo>
                <a:cubicBezTo>
                  <a:pt x="124" y="65"/>
                  <a:pt x="125" y="66"/>
                  <a:pt x="125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5" y="66"/>
                  <a:pt x="125" y="65"/>
                  <a:pt x="125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6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5"/>
                  <a:pt x="126" y="66"/>
                  <a:pt x="126" y="65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5" y="65"/>
                  <a:pt x="126" y="65"/>
                  <a:pt x="125" y="65"/>
                </a:cubicBezTo>
                <a:cubicBezTo>
                  <a:pt x="126" y="65"/>
                  <a:pt x="126" y="64"/>
                  <a:pt x="126" y="64"/>
                </a:cubicBezTo>
                <a:cubicBezTo>
                  <a:pt x="126" y="64"/>
                  <a:pt x="126" y="63"/>
                  <a:pt x="126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4"/>
                  <a:pt x="127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28" y="63"/>
                  <a:pt x="129" y="63"/>
                  <a:pt x="128" y="63"/>
                </a:cubicBezTo>
                <a:cubicBezTo>
                  <a:pt x="128" y="63"/>
                  <a:pt x="129" y="63"/>
                  <a:pt x="129" y="64"/>
                </a:cubicBezTo>
                <a:cubicBezTo>
                  <a:pt x="130" y="64"/>
                  <a:pt x="129" y="64"/>
                  <a:pt x="130" y="64"/>
                </a:cubicBezTo>
                <a:cubicBezTo>
                  <a:pt x="130" y="64"/>
                  <a:pt x="129" y="64"/>
                  <a:pt x="129" y="64"/>
                </a:cubicBezTo>
                <a:cubicBezTo>
                  <a:pt x="130" y="65"/>
                  <a:pt x="129" y="65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6"/>
                </a:cubicBezTo>
                <a:cubicBezTo>
                  <a:pt x="129" y="65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5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6"/>
                  <a:pt x="129" y="66"/>
                </a:cubicBezTo>
                <a:cubicBezTo>
                  <a:pt x="128" y="66"/>
                  <a:pt x="129" y="66"/>
                  <a:pt x="128" y="65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7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7"/>
                  <a:pt x="128" y="66"/>
                  <a:pt x="128" y="67"/>
                </a:cubicBezTo>
                <a:cubicBezTo>
                  <a:pt x="128" y="67"/>
                  <a:pt x="127" y="66"/>
                  <a:pt x="127" y="66"/>
                </a:cubicBezTo>
                <a:cubicBezTo>
                  <a:pt x="128" y="67"/>
                  <a:pt x="127" y="66"/>
                  <a:pt x="128" y="67"/>
                </a:cubicBezTo>
                <a:cubicBezTo>
                  <a:pt x="128" y="67"/>
                  <a:pt x="127" y="67"/>
                  <a:pt x="127" y="67"/>
                </a:cubicBezTo>
                <a:cubicBezTo>
                  <a:pt x="127" y="67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7"/>
                  <a:pt x="127" y="67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8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9"/>
                  <a:pt x="127" y="69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6" y="68"/>
                  <a:pt x="126" y="68"/>
                </a:cubicBezTo>
                <a:cubicBezTo>
                  <a:pt x="126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9"/>
                  <a:pt x="127" y="68"/>
                  <a:pt x="127" y="69"/>
                </a:cubicBezTo>
                <a:cubicBezTo>
                  <a:pt x="127" y="68"/>
                  <a:pt x="127" y="69"/>
                  <a:pt x="126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9"/>
                  <a:pt x="126" y="68"/>
                  <a:pt x="127" y="69"/>
                </a:cubicBezTo>
                <a:cubicBezTo>
                  <a:pt x="126" y="69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8"/>
                  <a:pt x="126" y="68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9"/>
                  <a:pt x="126" y="69"/>
                </a:cubicBezTo>
                <a:cubicBezTo>
                  <a:pt x="126" y="69"/>
                  <a:pt x="126" y="68"/>
                  <a:pt x="126" y="68"/>
                </a:cubicBezTo>
                <a:cubicBezTo>
                  <a:pt x="126" y="68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9"/>
                </a:cubicBezTo>
                <a:cubicBezTo>
                  <a:pt x="125" y="69"/>
                  <a:pt x="125" y="69"/>
                  <a:pt x="126" y="69"/>
                </a:cubicBezTo>
                <a:cubicBezTo>
                  <a:pt x="126" y="69"/>
                  <a:pt x="125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8"/>
                </a:cubicBezTo>
                <a:cubicBezTo>
                  <a:pt x="125" y="68"/>
                  <a:pt x="126" y="69"/>
                  <a:pt x="126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8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70"/>
                  <a:pt x="125" y="69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69"/>
                  <a:pt x="124" y="69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70"/>
                  <a:pt x="124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68"/>
                  <a:pt x="123" y="69"/>
                  <a:pt x="123" y="69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1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70"/>
                  <a:pt x="122" y="70"/>
                  <a:pt x="122" y="71"/>
                </a:cubicBezTo>
                <a:cubicBezTo>
                  <a:pt x="122" y="71"/>
                  <a:pt x="122" y="69"/>
                  <a:pt x="122" y="70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70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8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70"/>
                  <a:pt x="121" y="69"/>
                  <a:pt x="121" y="70"/>
                </a:cubicBezTo>
                <a:cubicBezTo>
                  <a:pt x="121" y="70"/>
                  <a:pt x="121" y="70"/>
                  <a:pt x="121" y="71"/>
                </a:cubicBezTo>
                <a:cubicBezTo>
                  <a:pt x="121" y="71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8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lnTo>
                  <a:pt x="121" y="69"/>
                </a:ln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1" y="70"/>
                </a:move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lnTo>
                  <a:pt x="122" y="71"/>
                </a:lnTo>
                <a:close/>
                <a:moveTo>
                  <a:pt x="126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lose/>
                <a:moveTo>
                  <a:pt x="127" y="68"/>
                </a:moveTo>
                <a:cubicBezTo>
                  <a:pt x="127" y="68"/>
                  <a:pt x="128" y="68"/>
                  <a:pt x="128" y="68"/>
                </a:cubicBezTo>
                <a:cubicBezTo>
                  <a:pt x="128" y="68"/>
                  <a:pt x="127" y="68"/>
                  <a:pt x="127" y="68"/>
                </a:cubicBezTo>
                <a:close/>
                <a:moveTo>
                  <a:pt x="128" y="67"/>
                </a:moveTo>
                <a:cubicBezTo>
                  <a:pt x="127" y="66"/>
                  <a:pt x="127" y="66"/>
                  <a:pt x="127" y="66"/>
                </a:cubicBezTo>
                <a:cubicBezTo>
                  <a:pt x="128" y="67"/>
                  <a:pt x="128" y="67"/>
                  <a:pt x="128" y="67"/>
                </a:cubicBezTo>
                <a:close/>
                <a:moveTo>
                  <a:pt x="49" y="108"/>
                </a:moveTo>
                <a:cubicBezTo>
                  <a:pt x="49" y="108"/>
                  <a:pt x="49" y="108"/>
                  <a:pt x="49" y="108"/>
                </a:cubicBezTo>
                <a:cubicBezTo>
                  <a:pt x="49" y="108"/>
                  <a:pt x="49" y="108"/>
                  <a:pt x="49" y="108"/>
                </a:cubicBezTo>
                <a:close/>
                <a:moveTo>
                  <a:pt x="57" y="109"/>
                </a:moveTo>
                <a:cubicBezTo>
                  <a:pt x="58" y="109"/>
                  <a:pt x="58" y="110"/>
                  <a:pt x="57" y="111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58" y="113"/>
                  <a:pt x="57" y="115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7"/>
                  <a:pt x="58" y="117"/>
                </a:cubicBezTo>
                <a:cubicBezTo>
                  <a:pt x="59" y="117"/>
                  <a:pt x="58" y="117"/>
                  <a:pt x="59" y="117"/>
                </a:cubicBezTo>
                <a:cubicBezTo>
                  <a:pt x="59" y="117"/>
                  <a:pt x="59" y="117"/>
                  <a:pt x="58" y="117"/>
                </a:cubicBezTo>
                <a:cubicBezTo>
                  <a:pt x="59" y="118"/>
                  <a:pt x="59" y="118"/>
                  <a:pt x="58" y="118"/>
                </a:cubicBezTo>
                <a:cubicBezTo>
                  <a:pt x="58" y="119"/>
                  <a:pt x="58" y="120"/>
                  <a:pt x="57" y="121"/>
                </a:cubicBezTo>
                <a:cubicBezTo>
                  <a:pt x="57" y="121"/>
                  <a:pt x="57" y="122"/>
                  <a:pt x="57" y="123"/>
                </a:cubicBezTo>
                <a:cubicBezTo>
                  <a:pt x="57" y="123"/>
                  <a:pt x="57" y="123"/>
                  <a:pt x="57" y="124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4"/>
                  <a:pt x="56" y="124"/>
                  <a:pt x="56" y="123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3"/>
                  <a:pt x="56" y="124"/>
                  <a:pt x="56" y="124"/>
                </a:cubicBezTo>
                <a:cubicBezTo>
                  <a:pt x="56" y="124"/>
                  <a:pt x="56" y="123"/>
                  <a:pt x="55" y="123"/>
                </a:cubicBezTo>
                <a:cubicBezTo>
                  <a:pt x="55" y="123"/>
                  <a:pt x="55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3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1" y="122"/>
                  <a:pt x="52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0" y="121"/>
                  <a:pt x="51" y="121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50" y="121"/>
                  <a:pt x="50" y="120"/>
                  <a:pt x="51" y="120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1" y="120"/>
                  <a:pt x="50" y="120"/>
                  <a:pt x="50" y="119"/>
                </a:cubicBezTo>
                <a:cubicBezTo>
                  <a:pt x="50" y="120"/>
                  <a:pt x="49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49" y="117"/>
                  <a:pt x="50" y="117"/>
                  <a:pt x="49" y="11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50" y="115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49" y="114"/>
                  <a:pt x="49" y="114"/>
                </a:cubicBezTo>
                <a:cubicBezTo>
                  <a:pt x="49" y="114"/>
                  <a:pt x="49" y="114"/>
                  <a:pt x="48" y="114"/>
                </a:cubicBezTo>
                <a:cubicBezTo>
                  <a:pt x="48" y="114"/>
                  <a:pt x="49" y="114"/>
                  <a:pt x="49" y="114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9" y="113"/>
                  <a:pt x="49" y="113"/>
                  <a:pt x="49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2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8" y="109"/>
                </a:cubicBezTo>
                <a:cubicBezTo>
                  <a:pt x="48" y="109"/>
                  <a:pt x="49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0"/>
                  <a:pt x="48" y="110"/>
                  <a:pt x="48" y="110"/>
                </a:cubicBezTo>
                <a:cubicBezTo>
                  <a:pt x="48" y="110"/>
                  <a:pt x="47" y="110"/>
                  <a:pt x="47" y="110"/>
                </a:cubicBezTo>
                <a:cubicBezTo>
                  <a:pt x="47" y="110"/>
                  <a:pt x="47" y="111"/>
                  <a:pt x="47" y="111"/>
                </a:cubicBezTo>
                <a:cubicBezTo>
                  <a:pt x="47" y="111"/>
                  <a:pt x="47" y="111"/>
                  <a:pt x="48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6" y="112"/>
                  <a:pt x="47" y="111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2"/>
                  <a:pt x="47" y="112"/>
                  <a:pt x="46" y="112"/>
                </a:cubicBezTo>
                <a:cubicBezTo>
                  <a:pt x="47" y="112"/>
                  <a:pt x="47" y="112"/>
                  <a:pt x="47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6" y="113"/>
                  <a:pt x="47" y="113"/>
                  <a:pt x="46" y="113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7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4"/>
                  <a:pt x="46" y="113"/>
                  <a:pt x="46" y="113"/>
                </a:cubicBezTo>
                <a:cubicBezTo>
                  <a:pt x="47" y="113"/>
                  <a:pt x="47" y="114"/>
                  <a:pt x="47" y="114"/>
                </a:cubicBezTo>
                <a:cubicBezTo>
                  <a:pt x="47" y="114"/>
                  <a:pt x="46" y="114"/>
                  <a:pt x="46" y="114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3"/>
                  <a:pt x="45" y="114"/>
                  <a:pt x="45" y="113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7" y="114"/>
                  <a:pt x="45" y="114"/>
                  <a:pt x="45" y="114"/>
                </a:cubicBezTo>
                <a:cubicBezTo>
                  <a:pt x="46" y="114"/>
                  <a:pt x="46" y="114"/>
                  <a:pt x="47" y="114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47" y="114"/>
                  <a:pt x="47" y="115"/>
                  <a:pt x="46" y="114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6" y="115"/>
                  <a:pt x="46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5" y="115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6" y="116"/>
                  <a:pt x="45" y="116"/>
                </a:cubicBezTo>
                <a:cubicBezTo>
                  <a:pt x="46" y="116"/>
                  <a:pt x="45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7"/>
                  <a:pt x="46" y="117"/>
                </a:cubicBezTo>
                <a:cubicBezTo>
                  <a:pt x="46" y="117"/>
                  <a:pt x="45" y="117"/>
                  <a:pt x="45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5" y="117"/>
                </a:cubicBezTo>
                <a:cubicBezTo>
                  <a:pt x="46" y="117"/>
                  <a:pt x="45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7" y="117"/>
                  <a:pt x="46" y="118"/>
                </a:cubicBezTo>
                <a:cubicBezTo>
                  <a:pt x="46" y="118"/>
                  <a:pt x="46" y="117"/>
                  <a:pt x="46" y="117"/>
                </a:cubicBezTo>
                <a:cubicBezTo>
                  <a:pt x="46" y="118"/>
                  <a:pt x="47" y="117"/>
                  <a:pt x="47" y="118"/>
                </a:cubicBezTo>
                <a:cubicBezTo>
                  <a:pt x="47" y="118"/>
                  <a:pt x="48" y="118"/>
                  <a:pt x="48" y="118"/>
                </a:cubicBezTo>
                <a:cubicBezTo>
                  <a:pt x="48" y="118"/>
                  <a:pt x="48" y="118"/>
                  <a:pt x="47" y="11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7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9"/>
                  <a:pt x="46" y="119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7" y="120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1"/>
                  <a:pt x="46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6" y="121"/>
                  <a:pt x="47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2"/>
                  <a:pt x="47" y="122"/>
                  <a:pt x="48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3"/>
                  <a:pt x="47" y="123"/>
                </a:cubicBezTo>
                <a:cubicBezTo>
                  <a:pt x="47" y="123"/>
                  <a:pt x="47" y="123"/>
                  <a:pt x="48" y="123"/>
                </a:cubicBezTo>
                <a:cubicBezTo>
                  <a:pt x="47" y="123"/>
                  <a:pt x="48" y="123"/>
                  <a:pt x="48" y="124"/>
                </a:cubicBezTo>
                <a:cubicBezTo>
                  <a:pt x="48" y="124"/>
                  <a:pt x="48" y="123"/>
                  <a:pt x="48" y="123"/>
                </a:cubicBezTo>
                <a:cubicBezTo>
                  <a:pt x="49" y="123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9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5"/>
                  <a:pt x="48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6"/>
                </a:cubicBezTo>
                <a:cubicBezTo>
                  <a:pt x="49" y="125"/>
                  <a:pt x="49" y="126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7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7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6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6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6"/>
                  <a:pt x="55" y="126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6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6"/>
                  <a:pt x="56" y="126"/>
                </a:cubicBezTo>
                <a:cubicBezTo>
                  <a:pt x="57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7"/>
                  <a:pt x="57" y="126"/>
                  <a:pt x="57" y="12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57" y="126"/>
                  <a:pt x="57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5"/>
                  <a:pt x="59" y="126"/>
                </a:cubicBezTo>
                <a:cubicBezTo>
                  <a:pt x="58" y="125"/>
                  <a:pt x="59" y="126"/>
                  <a:pt x="59" y="126"/>
                </a:cubicBezTo>
                <a:cubicBezTo>
                  <a:pt x="59" y="126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5"/>
                  <a:pt x="60" y="124"/>
                  <a:pt x="60" y="124"/>
                </a:cubicBezTo>
                <a:cubicBezTo>
                  <a:pt x="60" y="124"/>
                  <a:pt x="60" y="124"/>
                  <a:pt x="59" y="124"/>
                </a:cubicBezTo>
                <a:cubicBezTo>
                  <a:pt x="59" y="124"/>
                  <a:pt x="60" y="124"/>
                  <a:pt x="60" y="124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9" y="123"/>
                  <a:pt x="60" y="123"/>
                  <a:pt x="60" y="124"/>
                </a:cubicBezTo>
                <a:cubicBezTo>
                  <a:pt x="60" y="123"/>
                  <a:pt x="59" y="123"/>
                  <a:pt x="59" y="123"/>
                </a:cubicBezTo>
                <a:cubicBezTo>
                  <a:pt x="59" y="123"/>
                  <a:pt x="59" y="122"/>
                  <a:pt x="59" y="122"/>
                </a:cubicBezTo>
                <a:cubicBezTo>
                  <a:pt x="59" y="123"/>
                  <a:pt x="59" y="122"/>
                  <a:pt x="59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1" y="123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1" y="122"/>
                  <a:pt x="61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121"/>
                  <a:pt x="61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121"/>
                  <a:pt x="60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0" y="121"/>
                  <a:pt x="61" y="121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20"/>
                  <a:pt x="60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0" y="120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19"/>
                  <a:pt x="61" y="11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1" y="119"/>
                  <a:pt x="61" y="118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2" y="117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2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5"/>
                  <a:pt x="61" y="114"/>
                  <a:pt x="60" y="114"/>
                </a:cubicBezTo>
                <a:cubicBezTo>
                  <a:pt x="60" y="114"/>
                  <a:pt x="60" y="114"/>
                  <a:pt x="60" y="114"/>
                </a:cubicBezTo>
                <a:cubicBezTo>
                  <a:pt x="60" y="114"/>
                  <a:pt x="61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59" y="113"/>
                  <a:pt x="59" y="112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2"/>
                  <a:pt x="60" y="111"/>
                  <a:pt x="59" y="111"/>
                </a:cubicBezTo>
                <a:cubicBezTo>
                  <a:pt x="59" y="110"/>
                  <a:pt x="60" y="110"/>
                  <a:pt x="60" y="110"/>
                </a:cubicBezTo>
                <a:cubicBezTo>
                  <a:pt x="59" y="110"/>
                  <a:pt x="60" y="109"/>
                  <a:pt x="59" y="109"/>
                </a:cubicBezTo>
                <a:cubicBezTo>
                  <a:pt x="58" y="109"/>
                  <a:pt x="57" y="109"/>
                  <a:pt x="57" y="109"/>
                </a:cubicBezTo>
                <a:close/>
                <a:moveTo>
                  <a:pt x="49" y="109"/>
                </a:moveTo>
                <a:cubicBezTo>
                  <a:pt x="49" y="109"/>
                  <a:pt x="49" y="109"/>
                  <a:pt x="49" y="109"/>
                </a:cubicBezTo>
                <a:close/>
                <a:moveTo>
                  <a:pt x="46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lose/>
                <a:moveTo>
                  <a:pt x="46" y="112"/>
                </a:moveTo>
                <a:cubicBezTo>
                  <a:pt x="46" y="112"/>
                  <a:pt x="46" y="112"/>
                  <a:pt x="46" y="112"/>
                </a:cubicBezTo>
                <a:close/>
                <a:moveTo>
                  <a:pt x="45" y="112"/>
                </a:moveTo>
                <a:cubicBezTo>
                  <a:pt x="45" y="113"/>
                  <a:pt x="45" y="113"/>
                  <a:pt x="46" y="113"/>
                </a:cubicBezTo>
                <a:cubicBezTo>
                  <a:pt x="45" y="113"/>
                  <a:pt x="45" y="112"/>
                  <a:pt x="45" y="112"/>
                </a:cubicBezTo>
                <a:close/>
                <a:moveTo>
                  <a:pt x="46" y="113"/>
                </a:move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lose/>
                <a:moveTo>
                  <a:pt x="45" y="114"/>
                </a:moveTo>
                <a:cubicBezTo>
                  <a:pt x="45" y="114"/>
                  <a:pt x="45" y="114"/>
                  <a:pt x="45" y="114"/>
                </a:cubicBezTo>
                <a:cubicBezTo>
                  <a:pt x="45" y="114"/>
                  <a:pt x="45" y="114"/>
                  <a:pt x="45" y="114"/>
                </a:cubicBezTo>
                <a:close/>
                <a:moveTo>
                  <a:pt x="45" y="115"/>
                </a:moveTo>
                <a:cubicBezTo>
                  <a:pt x="45" y="115"/>
                  <a:pt x="45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lnTo>
                  <a:pt x="45" y="115"/>
                </a:lnTo>
                <a:close/>
                <a:moveTo>
                  <a:pt x="53" y="127"/>
                </a:move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7"/>
                  <a:pt x="53" y="127"/>
                </a:cubicBezTo>
                <a:close/>
                <a:moveTo>
                  <a:pt x="59" y="126"/>
                </a:moveTo>
                <a:cubicBezTo>
                  <a:pt x="59" y="126"/>
                  <a:pt x="59" y="125"/>
                  <a:pt x="59" y="126"/>
                </a:cubicBezTo>
                <a:cubicBezTo>
                  <a:pt x="59" y="125"/>
                  <a:pt x="59" y="126"/>
                  <a:pt x="59" y="126"/>
                </a:cubicBezTo>
                <a:close/>
                <a:moveTo>
                  <a:pt x="60" y="122"/>
                </a:move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lose/>
                <a:moveTo>
                  <a:pt x="66" y="131"/>
                </a:moveTo>
                <a:cubicBezTo>
                  <a:pt x="65" y="131"/>
                  <a:pt x="66" y="131"/>
                  <a:pt x="66" y="131"/>
                </a:cubicBezTo>
                <a:cubicBezTo>
                  <a:pt x="66" y="131"/>
                  <a:pt x="66" y="131"/>
                  <a:pt x="66" y="131"/>
                </a:cubicBezTo>
                <a:close/>
                <a:moveTo>
                  <a:pt x="74" y="131"/>
                </a:moveTo>
                <a:cubicBezTo>
                  <a:pt x="74" y="132"/>
                  <a:pt x="74" y="133"/>
                  <a:pt x="74" y="134"/>
                </a:cubicBezTo>
                <a:cubicBezTo>
                  <a:pt x="74" y="134"/>
                  <a:pt x="74" y="134"/>
                  <a:pt x="74" y="135"/>
                </a:cubicBezTo>
                <a:cubicBezTo>
                  <a:pt x="74" y="136"/>
                  <a:pt x="74" y="137"/>
                  <a:pt x="74" y="138"/>
                </a:cubicBezTo>
                <a:cubicBezTo>
                  <a:pt x="74" y="138"/>
                  <a:pt x="74" y="138"/>
                  <a:pt x="75" y="13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38"/>
                  <a:pt x="74" y="138"/>
                  <a:pt x="74" y="138"/>
                </a:cubicBezTo>
                <a:cubicBezTo>
                  <a:pt x="74" y="139"/>
                  <a:pt x="75" y="139"/>
                  <a:pt x="74" y="139"/>
                </a:cubicBezTo>
                <a:cubicBezTo>
                  <a:pt x="75" y="140"/>
                  <a:pt x="74" y="140"/>
                  <a:pt x="75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5" y="140"/>
                  <a:pt x="75" y="140"/>
                  <a:pt x="74" y="140"/>
                </a:cubicBezTo>
                <a:cubicBezTo>
                  <a:pt x="74" y="141"/>
                  <a:pt x="74" y="142"/>
                  <a:pt x="74" y="143"/>
                </a:cubicBezTo>
                <a:cubicBezTo>
                  <a:pt x="74" y="144"/>
                  <a:pt x="73" y="145"/>
                  <a:pt x="73" y="145"/>
                </a:cubicBezTo>
                <a:cubicBezTo>
                  <a:pt x="73" y="146"/>
                  <a:pt x="73" y="145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2" y="146"/>
                  <a:pt x="73" y="146"/>
                </a:cubicBezTo>
                <a:cubicBezTo>
                  <a:pt x="73" y="147"/>
                  <a:pt x="72" y="146"/>
                  <a:pt x="72" y="146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47"/>
                  <a:pt x="72" y="146"/>
                  <a:pt x="72" y="146"/>
                </a:cubicBezTo>
                <a:cubicBezTo>
                  <a:pt x="71" y="146"/>
                  <a:pt x="71" y="146"/>
                  <a:pt x="70" y="146"/>
                </a:cubicBezTo>
                <a:cubicBezTo>
                  <a:pt x="70" y="146"/>
                  <a:pt x="71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5"/>
                  <a:pt x="69" y="146"/>
                </a:cubicBezTo>
                <a:cubicBezTo>
                  <a:pt x="69" y="146"/>
                  <a:pt x="69" y="146"/>
                  <a:pt x="69" y="145"/>
                </a:cubicBezTo>
                <a:cubicBezTo>
                  <a:pt x="69" y="146"/>
                  <a:pt x="69" y="145"/>
                  <a:pt x="69" y="146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9" y="145"/>
                  <a:pt x="69" y="145"/>
                  <a:pt x="68" y="145"/>
                </a:cubicBezTo>
                <a:cubicBezTo>
                  <a:pt x="68" y="145"/>
                  <a:pt x="68" y="144"/>
                  <a:pt x="68" y="144"/>
                </a:cubicBezTo>
                <a:cubicBezTo>
                  <a:pt x="68" y="144"/>
                  <a:pt x="67" y="144"/>
                  <a:pt x="67" y="144"/>
                </a:cubicBezTo>
                <a:cubicBezTo>
                  <a:pt x="67" y="144"/>
                  <a:pt x="68" y="144"/>
                  <a:pt x="68" y="144"/>
                </a:cubicBezTo>
                <a:cubicBezTo>
                  <a:pt x="67" y="144"/>
                  <a:pt x="68" y="144"/>
                  <a:pt x="67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8" y="143"/>
                  <a:pt x="67" y="143"/>
                  <a:pt x="67" y="143"/>
                </a:cubicBezTo>
                <a:cubicBezTo>
                  <a:pt x="66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2"/>
                </a:cubicBezTo>
                <a:cubicBezTo>
                  <a:pt x="67" y="142"/>
                  <a:pt x="66" y="142"/>
                  <a:pt x="66" y="142"/>
                </a:cubicBezTo>
                <a:cubicBezTo>
                  <a:pt x="67" y="142"/>
                  <a:pt x="66" y="142"/>
                  <a:pt x="67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1"/>
                  <a:pt x="67" y="141"/>
                  <a:pt x="66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6" y="140"/>
                  <a:pt x="66" y="139"/>
                  <a:pt x="65" y="139"/>
                </a:cubicBezTo>
                <a:cubicBezTo>
                  <a:pt x="66" y="139"/>
                  <a:pt x="66" y="138"/>
                  <a:pt x="66" y="138"/>
                </a:cubicBezTo>
                <a:cubicBezTo>
                  <a:pt x="65" y="138"/>
                  <a:pt x="66" y="138"/>
                  <a:pt x="65" y="138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66" y="138"/>
                  <a:pt x="66" y="137"/>
                  <a:pt x="65" y="137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37"/>
                  <a:pt x="65" y="137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36"/>
                  <a:pt x="65" y="135"/>
                  <a:pt x="65" y="135"/>
                </a:cubicBezTo>
                <a:cubicBezTo>
                  <a:pt x="66" y="135"/>
                  <a:pt x="65" y="134"/>
                  <a:pt x="65" y="134"/>
                </a:cubicBezTo>
                <a:cubicBezTo>
                  <a:pt x="65" y="134"/>
                  <a:pt x="66" y="134"/>
                  <a:pt x="65" y="134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4"/>
                  <a:pt x="65" y="133"/>
                  <a:pt x="66" y="133"/>
                </a:cubicBezTo>
                <a:cubicBezTo>
                  <a:pt x="66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6" y="133"/>
                </a:cubicBezTo>
                <a:cubicBezTo>
                  <a:pt x="66" y="132"/>
                  <a:pt x="65" y="132"/>
                  <a:pt x="65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6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1"/>
                  <a:pt x="65" y="131"/>
                </a:cubicBezTo>
                <a:cubicBezTo>
                  <a:pt x="65" y="131"/>
                  <a:pt x="65" y="131"/>
                  <a:pt x="65" y="132"/>
                </a:cubicBezTo>
                <a:cubicBezTo>
                  <a:pt x="65" y="131"/>
                  <a:pt x="64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4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4" y="131"/>
                  <a:pt x="64" y="131"/>
                  <a:pt x="64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3"/>
                  <a:pt x="64" y="132"/>
                  <a:pt x="63" y="132"/>
                </a:cubicBezTo>
                <a:cubicBezTo>
                  <a:pt x="63" y="133"/>
                  <a:pt x="64" y="133"/>
                  <a:pt x="63" y="133"/>
                </a:cubicBezTo>
                <a:cubicBezTo>
                  <a:pt x="63" y="133"/>
                  <a:pt x="64" y="133"/>
                  <a:pt x="64" y="134"/>
                </a:cubicBezTo>
                <a:cubicBezTo>
                  <a:pt x="64" y="134"/>
                  <a:pt x="63" y="134"/>
                  <a:pt x="64" y="134"/>
                </a:cubicBezTo>
                <a:cubicBezTo>
                  <a:pt x="63" y="134"/>
                  <a:pt x="63" y="134"/>
                  <a:pt x="62" y="134"/>
                </a:cubicBezTo>
                <a:cubicBezTo>
                  <a:pt x="63" y="134"/>
                  <a:pt x="62" y="134"/>
                  <a:pt x="62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2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5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5"/>
                  <a:pt x="63" y="135"/>
                  <a:pt x="64" y="13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5"/>
                  <a:pt x="63" y="135"/>
                  <a:pt x="63" y="135"/>
                </a:cubicBezTo>
                <a:cubicBezTo>
                  <a:pt x="62" y="135"/>
                  <a:pt x="63" y="135"/>
                  <a:pt x="63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4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3" y="135"/>
                </a:cubicBezTo>
                <a:cubicBezTo>
                  <a:pt x="63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6"/>
                </a:cubicBezTo>
                <a:cubicBezTo>
                  <a:pt x="62" y="136"/>
                  <a:pt x="62" y="135"/>
                  <a:pt x="62" y="135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2" y="135"/>
                  <a:pt x="62" y="136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6"/>
                </a:cubicBezTo>
                <a:cubicBezTo>
                  <a:pt x="63" y="136"/>
                  <a:pt x="62" y="136"/>
                  <a:pt x="63" y="136"/>
                </a:cubicBezTo>
                <a:cubicBezTo>
                  <a:pt x="63" y="136"/>
                  <a:pt x="63" y="136"/>
                  <a:pt x="63" y="136"/>
                </a:cubicBezTo>
                <a:cubicBezTo>
                  <a:pt x="63" y="136"/>
                  <a:pt x="63" y="136"/>
                  <a:pt x="62" y="136"/>
                </a:cubicBezTo>
                <a:cubicBezTo>
                  <a:pt x="62" y="136"/>
                  <a:pt x="62" y="136"/>
                  <a:pt x="63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1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7"/>
                </a:cubicBezTo>
                <a:cubicBezTo>
                  <a:pt x="62" y="136"/>
                  <a:pt x="63" y="137"/>
                  <a:pt x="63" y="137"/>
                </a:cubicBezTo>
                <a:cubicBezTo>
                  <a:pt x="63" y="137"/>
                  <a:pt x="64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8"/>
                  <a:pt x="62" y="138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8"/>
                  <a:pt x="61" y="137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3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1" y="139"/>
                  <a:pt x="62" y="139"/>
                </a:cubicBezTo>
                <a:cubicBezTo>
                  <a:pt x="62" y="139"/>
                  <a:pt x="62" y="139"/>
                  <a:pt x="62" y="140"/>
                </a:cubicBezTo>
                <a:cubicBezTo>
                  <a:pt x="62" y="140"/>
                  <a:pt x="62" y="139"/>
                  <a:pt x="62" y="140"/>
                </a:cubicBezTo>
                <a:cubicBezTo>
                  <a:pt x="62" y="140"/>
                  <a:pt x="62" y="140"/>
                  <a:pt x="63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2" y="140"/>
                  <a:pt x="63" y="140"/>
                  <a:pt x="62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3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40"/>
                  <a:pt x="63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1"/>
                  <a:pt x="62" y="141"/>
                </a:cubicBezTo>
                <a:cubicBezTo>
                  <a:pt x="62" y="141"/>
                  <a:pt x="62" y="140"/>
                  <a:pt x="62" y="140"/>
                </a:cubicBezTo>
                <a:cubicBezTo>
                  <a:pt x="62" y="141"/>
                  <a:pt x="63" y="141"/>
                  <a:pt x="63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2"/>
                  <a:pt x="63" y="142"/>
                </a:cubicBezTo>
                <a:cubicBezTo>
                  <a:pt x="63" y="142"/>
                  <a:pt x="63" y="142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3" y="144"/>
                </a:cubicBezTo>
                <a:cubicBezTo>
                  <a:pt x="63" y="145"/>
                  <a:pt x="63" y="145"/>
                  <a:pt x="64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6"/>
                  <a:pt x="65" y="146"/>
                  <a:pt x="65" y="146"/>
                </a:cubicBezTo>
                <a:cubicBezTo>
                  <a:pt x="65" y="146"/>
                  <a:pt x="64" y="146"/>
                  <a:pt x="64" y="146"/>
                </a:cubicBezTo>
                <a:cubicBezTo>
                  <a:pt x="64" y="146"/>
                  <a:pt x="64" y="147"/>
                  <a:pt x="65" y="147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8"/>
                  <a:pt x="65" y="147"/>
                  <a:pt x="66" y="147"/>
                </a:cubicBezTo>
                <a:cubicBezTo>
                  <a:pt x="66" y="147"/>
                  <a:pt x="66" y="147"/>
                  <a:pt x="65" y="147"/>
                </a:cubicBezTo>
                <a:cubicBezTo>
                  <a:pt x="65" y="148"/>
                  <a:pt x="65" y="147"/>
                  <a:pt x="65" y="147"/>
                </a:cubicBezTo>
                <a:cubicBezTo>
                  <a:pt x="65" y="147"/>
                  <a:pt x="65" y="148"/>
                  <a:pt x="65" y="148"/>
                </a:cubicBezTo>
                <a:cubicBezTo>
                  <a:pt x="65" y="148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7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7" y="148"/>
                </a:cubicBezTo>
                <a:cubicBezTo>
                  <a:pt x="66" y="148"/>
                  <a:pt x="66" y="148"/>
                  <a:pt x="66" y="149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7" y="148"/>
                  <a:pt x="67" y="148"/>
                  <a:pt x="67" y="149"/>
                </a:cubicBezTo>
                <a:cubicBezTo>
                  <a:pt x="67" y="149"/>
                  <a:pt x="67" y="148"/>
                  <a:pt x="67" y="148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8"/>
                  <a:pt x="67" y="149"/>
                  <a:pt x="67" y="149"/>
                </a:cubicBezTo>
                <a:cubicBezTo>
                  <a:pt x="67" y="149"/>
                  <a:pt x="68" y="149"/>
                  <a:pt x="68" y="149"/>
                </a:cubicBezTo>
                <a:cubicBezTo>
                  <a:pt x="68" y="149"/>
                  <a:pt x="68" y="149"/>
                  <a:pt x="68" y="149"/>
                </a:cubicBezTo>
                <a:cubicBezTo>
                  <a:pt x="68" y="150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8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50"/>
                  <a:pt x="70" y="149"/>
                  <a:pt x="70" y="150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50"/>
                  <a:pt x="70" y="150"/>
                </a:cubicBezTo>
                <a:cubicBezTo>
                  <a:pt x="70" y="150"/>
                  <a:pt x="70" y="149"/>
                  <a:pt x="71" y="149"/>
                </a:cubicBezTo>
                <a:cubicBezTo>
                  <a:pt x="71" y="150"/>
                  <a:pt x="71" y="149"/>
                  <a:pt x="71" y="150"/>
                </a:cubicBezTo>
                <a:cubicBezTo>
                  <a:pt x="72" y="149"/>
                  <a:pt x="72" y="150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50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3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49"/>
                  <a:pt x="72" y="149"/>
                  <a:pt x="72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50"/>
                  <a:pt x="73" y="150"/>
                  <a:pt x="73" y="150"/>
                </a:cubicBezTo>
                <a:cubicBezTo>
                  <a:pt x="73" y="150"/>
                  <a:pt x="73" y="149"/>
                  <a:pt x="73" y="149"/>
                </a:cubicBezTo>
                <a:cubicBezTo>
                  <a:pt x="73" y="149"/>
                  <a:pt x="74" y="149"/>
                  <a:pt x="74" y="148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8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9"/>
                  <a:pt x="74" y="148"/>
                  <a:pt x="75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5" y="148"/>
                  <a:pt x="75" y="148"/>
                  <a:pt x="75" y="147"/>
                </a:cubicBezTo>
                <a:cubicBezTo>
                  <a:pt x="75" y="147"/>
                  <a:pt x="75" y="148"/>
                  <a:pt x="75" y="148"/>
                </a:cubicBezTo>
                <a:cubicBezTo>
                  <a:pt x="75" y="148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6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6" y="147"/>
                  <a:pt x="76" y="147"/>
                  <a:pt x="76" y="146"/>
                </a:cubicBezTo>
                <a:cubicBezTo>
                  <a:pt x="76" y="146"/>
                  <a:pt x="76" y="147"/>
                  <a:pt x="76" y="147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6"/>
                  <a:pt x="76" y="146"/>
                  <a:pt x="76" y="146"/>
                </a:cubicBezTo>
                <a:cubicBezTo>
                  <a:pt x="76" y="146"/>
                  <a:pt x="76" y="145"/>
                  <a:pt x="75" y="145"/>
                </a:cubicBezTo>
                <a:cubicBezTo>
                  <a:pt x="76" y="145"/>
                  <a:pt x="75" y="145"/>
                  <a:pt x="75" y="145"/>
                </a:cubicBezTo>
                <a:cubicBezTo>
                  <a:pt x="76" y="145"/>
                  <a:pt x="75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7" y="145"/>
                  <a:pt x="77" y="145"/>
                </a:cubicBezTo>
                <a:cubicBezTo>
                  <a:pt x="76" y="145"/>
                  <a:pt x="77" y="145"/>
                  <a:pt x="76" y="144"/>
                </a:cubicBezTo>
                <a:cubicBezTo>
                  <a:pt x="76" y="144"/>
                  <a:pt x="77" y="145"/>
                  <a:pt x="77" y="145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6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1"/>
                  <a:pt x="78" y="140"/>
                  <a:pt x="77" y="140"/>
                </a:cubicBezTo>
                <a:cubicBezTo>
                  <a:pt x="78" y="140"/>
                  <a:pt x="77" y="140"/>
                  <a:pt x="78" y="140"/>
                </a:cubicBezTo>
                <a:cubicBezTo>
                  <a:pt x="77" y="140"/>
                  <a:pt x="78" y="140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7" y="139"/>
                  <a:pt x="78" y="139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8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7"/>
                  <a:pt x="77" y="137"/>
                  <a:pt x="77" y="13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6" y="136"/>
                  <a:pt x="77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4"/>
                  <a:pt x="77" y="133"/>
                  <a:pt x="76" y="133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75" y="132"/>
                  <a:pt x="76" y="131"/>
                  <a:pt x="75" y="131"/>
                </a:cubicBezTo>
                <a:cubicBezTo>
                  <a:pt x="75" y="131"/>
                  <a:pt x="74" y="131"/>
                  <a:pt x="74" y="131"/>
                </a:cubicBezTo>
                <a:close/>
                <a:moveTo>
                  <a:pt x="65" y="131"/>
                </a:moveTo>
                <a:cubicBezTo>
                  <a:pt x="65" y="131"/>
                  <a:pt x="65" y="131"/>
                  <a:pt x="66" y="131"/>
                </a:cubicBezTo>
                <a:lnTo>
                  <a:pt x="65" y="131"/>
                </a:lnTo>
                <a:close/>
                <a:moveTo>
                  <a:pt x="63" y="133"/>
                </a:move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3"/>
                </a:cubicBezTo>
                <a:close/>
                <a:moveTo>
                  <a:pt x="62" y="134"/>
                </a:moveTo>
                <a:cubicBezTo>
                  <a:pt x="62" y="134"/>
                  <a:pt x="63" y="134"/>
                  <a:pt x="63" y="134"/>
                </a:cubicBezTo>
                <a:lnTo>
                  <a:pt x="62" y="134"/>
                </a:ln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2" y="137"/>
                  <a:pt x="62" y="137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lose/>
                <a:moveTo>
                  <a:pt x="69" y="149"/>
                </a:move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lose/>
                <a:moveTo>
                  <a:pt x="76" y="148"/>
                </a:moveTo>
                <a:cubicBezTo>
                  <a:pt x="76" y="148"/>
                  <a:pt x="75" y="148"/>
                  <a:pt x="75" y="148"/>
                </a:cubicBezTo>
                <a:cubicBezTo>
                  <a:pt x="75" y="148"/>
                  <a:pt x="75" y="148"/>
                  <a:pt x="76" y="148"/>
                </a:cubicBezTo>
                <a:close/>
                <a:moveTo>
                  <a:pt x="76" y="145"/>
                </a:moveTo>
                <a:cubicBezTo>
                  <a:pt x="77" y="145"/>
                  <a:pt x="77" y="145"/>
                  <a:pt x="77" y="145"/>
                </a:cubicBezTo>
                <a:cubicBezTo>
                  <a:pt x="77" y="145"/>
                  <a:pt x="77" y="145"/>
                  <a:pt x="77" y="145"/>
                </a:cubicBezTo>
                <a:lnTo>
                  <a:pt x="76" y="145"/>
                </a:ln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ubicBezTo>
                  <a:pt x="81" y="110"/>
                  <a:pt x="81" y="110"/>
                  <a:pt x="81" y="110"/>
                </a:cubicBezTo>
                <a:close/>
                <a:moveTo>
                  <a:pt x="89" y="110"/>
                </a:moveTo>
                <a:cubicBezTo>
                  <a:pt x="90" y="111"/>
                  <a:pt x="90" y="112"/>
                  <a:pt x="89" y="113"/>
                </a:cubicBezTo>
                <a:cubicBezTo>
                  <a:pt x="89" y="113"/>
                  <a:pt x="90" y="113"/>
                  <a:pt x="90" y="114"/>
                </a:cubicBezTo>
                <a:cubicBezTo>
                  <a:pt x="90" y="115"/>
                  <a:pt x="89" y="116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9"/>
                  <a:pt x="90" y="119"/>
                  <a:pt x="91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1" y="119"/>
                  <a:pt x="91" y="119"/>
                  <a:pt x="90" y="119"/>
                </a:cubicBezTo>
                <a:cubicBezTo>
                  <a:pt x="90" y="120"/>
                  <a:pt x="90" y="121"/>
                  <a:pt x="89" y="122"/>
                </a:cubicBezTo>
                <a:cubicBezTo>
                  <a:pt x="89" y="123"/>
                  <a:pt x="89" y="124"/>
                  <a:pt x="89" y="124"/>
                </a:cubicBezTo>
                <a:cubicBezTo>
                  <a:pt x="89" y="125"/>
                  <a:pt x="88" y="124"/>
                  <a:pt x="89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7" y="125"/>
                </a:cubicBezTo>
                <a:cubicBezTo>
                  <a:pt x="87" y="125"/>
                  <a:pt x="87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5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5"/>
                  <a:pt x="85" y="125"/>
                  <a:pt x="85" y="124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3" y="124"/>
                  <a:pt x="84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2"/>
                  <a:pt x="82" y="122"/>
                  <a:pt x="83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22"/>
                  <a:pt x="82" y="122"/>
                  <a:pt x="83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2" y="122"/>
                  <a:pt x="82" y="122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1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0"/>
                  <a:pt x="82" y="120"/>
                  <a:pt x="81" y="119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81" y="119"/>
                  <a:pt x="82" y="118"/>
                  <a:pt x="81" y="118"/>
                </a:cubicBezTo>
                <a:cubicBezTo>
                  <a:pt x="81" y="118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2" y="116"/>
                  <a:pt x="8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1" y="116"/>
                  <a:pt x="81" y="116"/>
                  <a:pt x="81" y="115"/>
                </a:cubicBezTo>
                <a:cubicBezTo>
                  <a:pt x="81" y="115"/>
                  <a:pt x="81" y="115"/>
                  <a:pt x="80" y="115"/>
                </a:cubicBezTo>
                <a:cubicBezTo>
                  <a:pt x="80" y="115"/>
                  <a:pt x="81" y="115"/>
                  <a:pt x="81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1" y="115"/>
                  <a:pt x="81" y="114"/>
                  <a:pt x="81" y="114"/>
                </a:cubicBezTo>
                <a:cubicBezTo>
                  <a:pt x="81" y="114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1" y="111"/>
                  <a:pt x="81" y="111"/>
                  <a:pt x="81" y="112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1" y="110"/>
                  <a:pt x="81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1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80" y="111"/>
                  <a:pt x="80" y="111"/>
                </a:cubicBezTo>
                <a:cubicBezTo>
                  <a:pt x="80" y="112"/>
                  <a:pt x="79" y="111"/>
                  <a:pt x="79" y="111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9" y="112"/>
                  <a:pt x="79" y="112"/>
                  <a:pt x="79" y="113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3"/>
                  <a:pt x="78" y="113"/>
                  <a:pt x="79" y="113"/>
                </a:cubicBezTo>
                <a:cubicBezTo>
                  <a:pt x="79" y="113"/>
                  <a:pt x="79" y="113"/>
                  <a:pt x="79" y="114"/>
                </a:cubicBezTo>
                <a:cubicBezTo>
                  <a:pt x="79" y="113"/>
                  <a:pt x="79" y="113"/>
                  <a:pt x="78" y="113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80" y="114"/>
                  <a:pt x="80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8" y="114"/>
                  <a:pt x="79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3"/>
                  <a:pt x="78" y="114"/>
                  <a:pt x="77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5"/>
                </a:cubicBezTo>
                <a:cubicBezTo>
                  <a:pt x="77" y="115"/>
                  <a:pt x="78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7" y="115"/>
                  <a:pt x="77" y="115"/>
                </a:cubicBezTo>
                <a:cubicBezTo>
                  <a:pt x="77" y="115"/>
                  <a:pt x="78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9" y="115"/>
                  <a:pt x="77" y="115"/>
                  <a:pt x="77" y="116"/>
                </a:cubicBezTo>
                <a:cubicBezTo>
                  <a:pt x="78" y="115"/>
                  <a:pt x="78" y="116"/>
                  <a:pt x="79" y="116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116"/>
                  <a:pt x="79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8" y="116"/>
                  <a:pt x="78" y="117"/>
                  <a:pt x="77" y="117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7"/>
                  <a:pt x="77" y="116"/>
                  <a:pt x="77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8" y="117"/>
                  <a:pt x="77" y="117"/>
                </a:cubicBezTo>
                <a:cubicBezTo>
                  <a:pt x="78" y="117"/>
                  <a:pt x="77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7" y="117"/>
                  <a:pt x="78" y="118"/>
                  <a:pt x="78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7" y="118"/>
                  <a:pt x="78" y="118"/>
                  <a:pt x="78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18"/>
                  <a:pt x="78" y="118"/>
                  <a:pt x="77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9"/>
                </a:cubicBezTo>
                <a:cubicBezTo>
                  <a:pt x="78" y="119"/>
                  <a:pt x="78" y="118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9" y="119"/>
                </a:cubicBezTo>
                <a:cubicBezTo>
                  <a:pt x="79" y="119"/>
                  <a:pt x="80" y="119"/>
                  <a:pt x="80" y="119"/>
                </a:cubicBezTo>
                <a:cubicBezTo>
                  <a:pt x="80" y="119"/>
                  <a:pt x="80" y="119"/>
                  <a:pt x="79" y="11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79" y="119"/>
                  <a:pt x="78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8" y="119"/>
                  <a:pt x="77" y="119"/>
                </a:cubicBezTo>
                <a:cubicBezTo>
                  <a:pt x="78" y="119"/>
                  <a:pt x="78" y="120"/>
                  <a:pt x="78" y="120"/>
                </a:cubicBezTo>
                <a:cubicBezTo>
                  <a:pt x="78" y="120"/>
                  <a:pt x="78" y="119"/>
                  <a:pt x="78" y="119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1"/>
                  <a:pt x="79" y="121"/>
                </a:cubicBezTo>
                <a:cubicBezTo>
                  <a:pt x="78" y="121"/>
                  <a:pt x="78" y="121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9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79" y="122"/>
                  <a:pt x="79" y="123"/>
                  <a:pt x="78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8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80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5"/>
                  <a:pt x="80" y="125"/>
                  <a:pt x="80" y="125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81" y="125"/>
                  <a:pt x="80" y="125"/>
                  <a:pt x="80" y="125"/>
                </a:cubicBezTo>
                <a:cubicBezTo>
                  <a:pt x="80" y="125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7"/>
                  <a:pt x="81" y="127"/>
                </a:cubicBezTo>
                <a:cubicBezTo>
                  <a:pt x="81" y="127"/>
                  <a:pt x="81" y="126"/>
                  <a:pt x="81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1" y="127"/>
                  <a:pt x="82" y="127"/>
                </a:cubicBezTo>
                <a:cubicBezTo>
                  <a:pt x="82" y="127"/>
                  <a:pt x="81" y="127"/>
                  <a:pt x="82" y="126"/>
                </a:cubicBezTo>
                <a:cubicBezTo>
                  <a:pt x="82" y="126"/>
                  <a:pt x="82" y="126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6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8"/>
                  <a:pt x="83" y="127"/>
                  <a:pt x="83" y="127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7"/>
                  <a:pt x="83" y="128"/>
                  <a:pt x="83" y="128"/>
                </a:cubicBezTo>
                <a:cubicBezTo>
                  <a:pt x="83" y="128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9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7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9"/>
                  <a:pt x="85" y="128"/>
                  <a:pt x="85" y="12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8"/>
                  <a:pt x="86" y="128"/>
                  <a:pt x="86" y="12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28"/>
                  <a:pt x="86" y="128"/>
                  <a:pt x="86" y="129"/>
                </a:cubicBezTo>
                <a:cubicBezTo>
                  <a:pt x="86" y="129"/>
                  <a:pt x="86" y="128"/>
                  <a:pt x="86" y="128"/>
                </a:cubicBezTo>
                <a:cubicBezTo>
                  <a:pt x="86" y="129"/>
                  <a:pt x="87" y="128"/>
                  <a:pt x="87" y="129"/>
                </a:cubicBezTo>
                <a:cubicBezTo>
                  <a:pt x="87" y="128"/>
                  <a:pt x="87" y="129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9"/>
                  <a:pt x="88" y="128"/>
                  <a:pt x="88" y="128"/>
                </a:cubicBezTo>
                <a:cubicBezTo>
                  <a:pt x="87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9"/>
                  <a:pt x="89" y="128"/>
                  <a:pt x="88" y="128"/>
                </a:cubicBezTo>
                <a:cubicBezTo>
                  <a:pt x="89" y="128"/>
                  <a:pt x="89" y="128"/>
                  <a:pt x="89" y="127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28"/>
                  <a:pt x="89" y="127"/>
                  <a:pt x="89" y="127"/>
                </a:cubicBezTo>
                <a:cubicBezTo>
                  <a:pt x="90" y="127"/>
                  <a:pt x="90" y="128"/>
                  <a:pt x="90" y="128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7"/>
                  <a:pt x="91" y="127"/>
                  <a:pt x="91" y="127"/>
                </a:cubicBezTo>
                <a:cubicBezTo>
                  <a:pt x="91" y="127"/>
                  <a:pt x="91" y="127"/>
                  <a:pt x="91" y="126"/>
                </a:cubicBezTo>
                <a:cubicBezTo>
                  <a:pt x="91" y="126"/>
                  <a:pt x="91" y="127"/>
                  <a:pt x="91" y="127"/>
                </a:cubicBezTo>
                <a:cubicBezTo>
                  <a:pt x="91" y="127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5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2" y="126"/>
                </a:cubicBezTo>
                <a:cubicBezTo>
                  <a:pt x="92" y="126"/>
                  <a:pt x="91" y="126"/>
                  <a:pt x="91" y="125"/>
                </a:cubicBezTo>
                <a:cubicBezTo>
                  <a:pt x="91" y="125"/>
                  <a:pt x="92" y="126"/>
                  <a:pt x="92" y="126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5"/>
                  <a:pt x="91" y="125"/>
                  <a:pt x="92" y="125"/>
                </a:cubicBezTo>
                <a:cubicBezTo>
                  <a:pt x="92" y="125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3"/>
                </a:cubicBezTo>
                <a:cubicBezTo>
                  <a:pt x="92" y="123"/>
                  <a:pt x="92" y="124"/>
                  <a:pt x="92" y="124"/>
                </a:cubicBezTo>
                <a:cubicBezTo>
                  <a:pt x="92" y="123"/>
                  <a:pt x="93" y="123"/>
                  <a:pt x="93" y="12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123"/>
                  <a:pt x="93" y="123"/>
                  <a:pt x="92" y="122"/>
                </a:cubicBezTo>
                <a:cubicBezTo>
                  <a:pt x="92" y="122"/>
                  <a:pt x="93" y="122"/>
                  <a:pt x="93" y="122"/>
                </a:cubicBezTo>
                <a:cubicBezTo>
                  <a:pt x="93" y="122"/>
                  <a:pt x="92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2" y="122"/>
                  <a:pt x="93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22"/>
                  <a:pt x="93" y="122"/>
                  <a:pt x="92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2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0"/>
                  <a:pt x="93" y="119"/>
                  <a:pt x="93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3" y="119"/>
                  <a:pt x="93" y="119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7"/>
                  <a:pt x="93" y="117"/>
                  <a:pt x="92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6"/>
                  <a:pt x="93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2" y="115"/>
                  <a:pt x="93" y="115"/>
                  <a:pt x="92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2" y="115"/>
                  <a:pt x="92" y="115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1" y="114"/>
                  <a:pt x="91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3"/>
                  <a:pt x="92" y="112"/>
                  <a:pt x="91" y="112"/>
                </a:cubicBezTo>
                <a:cubicBezTo>
                  <a:pt x="91" y="112"/>
                  <a:pt x="92" y="112"/>
                  <a:pt x="92" y="112"/>
                </a:cubicBezTo>
                <a:cubicBezTo>
                  <a:pt x="91" y="111"/>
                  <a:pt x="92" y="110"/>
                  <a:pt x="91" y="110"/>
                </a:cubicBezTo>
                <a:cubicBezTo>
                  <a:pt x="90" y="110"/>
                  <a:pt x="89" y="110"/>
                  <a:pt x="89" y="110"/>
                </a:cubicBez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lose/>
                <a:moveTo>
                  <a:pt x="78" y="112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9" y="113"/>
                  <a:pt x="79" y="113"/>
                </a:cubicBezTo>
                <a:cubicBezTo>
                  <a:pt x="78" y="113"/>
                  <a:pt x="78" y="113"/>
                  <a:pt x="78" y="112"/>
                </a:cubicBezTo>
                <a:close/>
                <a:moveTo>
                  <a:pt x="78" y="113"/>
                </a:moveTo>
                <a:cubicBezTo>
                  <a:pt x="78" y="113"/>
                  <a:pt x="78" y="113"/>
                  <a:pt x="78" y="113"/>
                </a:cubicBezTo>
                <a:close/>
                <a:moveTo>
                  <a:pt x="77" y="114"/>
                </a:move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lose/>
                <a:moveTo>
                  <a:pt x="78" y="114"/>
                </a:move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84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4" y="128"/>
                </a:lnTo>
                <a:close/>
                <a:moveTo>
                  <a:pt x="91" y="127"/>
                </a:moveTo>
                <a:cubicBezTo>
                  <a:pt x="91" y="127"/>
                  <a:pt x="91" y="127"/>
                  <a:pt x="91" y="127"/>
                </a:cubicBezTo>
                <a:cubicBezTo>
                  <a:pt x="91" y="127"/>
                  <a:pt x="91" y="127"/>
                  <a:pt x="91" y="127"/>
                </a:cubicBezTo>
                <a:close/>
                <a:moveTo>
                  <a:pt x="92" y="124"/>
                </a:move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lose/>
                <a:moveTo>
                  <a:pt x="103" y="131"/>
                </a:moveTo>
                <a:cubicBezTo>
                  <a:pt x="102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lose/>
                <a:moveTo>
                  <a:pt x="111" y="131"/>
                </a:moveTo>
                <a:cubicBezTo>
                  <a:pt x="111" y="132"/>
                  <a:pt x="111" y="133"/>
                  <a:pt x="111" y="134"/>
                </a:cubicBezTo>
                <a:cubicBezTo>
                  <a:pt x="111" y="134"/>
                  <a:pt x="111" y="135"/>
                  <a:pt x="111" y="135"/>
                </a:cubicBezTo>
                <a:cubicBezTo>
                  <a:pt x="111" y="136"/>
                  <a:pt x="111" y="137"/>
                  <a:pt x="111" y="138"/>
                </a:cubicBezTo>
                <a:cubicBezTo>
                  <a:pt x="111" y="138"/>
                  <a:pt x="112" y="138"/>
                  <a:pt x="112" y="138"/>
                </a:cubicBezTo>
                <a:cubicBezTo>
                  <a:pt x="111" y="138"/>
                  <a:pt x="111" y="138"/>
                  <a:pt x="111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12" y="138"/>
                  <a:pt x="111" y="138"/>
                  <a:pt x="111" y="138"/>
                </a:cubicBezTo>
                <a:cubicBezTo>
                  <a:pt x="111" y="139"/>
                  <a:pt x="112" y="139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1" y="140"/>
                </a:cubicBezTo>
                <a:cubicBezTo>
                  <a:pt x="111" y="141"/>
                  <a:pt x="111" y="142"/>
                  <a:pt x="111" y="143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7"/>
                  <a:pt x="109" y="146"/>
                  <a:pt x="109" y="14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9" y="147"/>
                  <a:pt x="109" y="146"/>
                  <a:pt x="109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7" y="146"/>
                  <a:pt x="107" y="147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6" y="146"/>
                </a:cubicBezTo>
                <a:cubicBezTo>
                  <a:pt x="107" y="146"/>
                  <a:pt x="106" y="146"/>
                  <a:pt x="106" y="146"/>
                </a:cubicBezTo>
                <a:cubicBezTo>
                  <a:pt x="106" y="146"/>
                  <a:pt x="106" y="145"/>
                  <a:pt x="106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6" y="145"/>
                  <a:pt x="106" y="145"/>
                  <a:pt x="105" y="145"/>
                </a:cubicBezTo>
                <a:cubicBezTo>
                  <a:pt x="105" y="145"/>
                  <a:pt x="105" y="144"/>
                  <a:pt x="105" y="144"/>
                </a:cubicBezTo>
                <a:cubicBezTo>
                  <a:pt x="105" y="144"/>
                  <a:pt x="105" y="145"/>
                  <a:pt x="104" y="145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4" y="144"/>
                  <a:pt x="104" y="143"/>
                </a:cubicBezTo>
                <a:cubicBezTo>
                  <a:pt x="104" y="144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3" y="143"/>
                  <a:pt x="103" y="142"/>
                </a:cubicBezTo>
                <a:cubicBezTo>
                  <a:pt x="104" y="142"/>
                  <a:pt x="103" y="142"/>
                  <a:pt x="104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4" y="142"/>
                  <a:pt x="104" y="142"/>
                  <a:pt x="104" y="142"/>
                </a:cubicBezTo>
                <a:cubicBezTo>
                  <a:pt x="103" y="141"/>
                  <a:pt x="104" y="141"/>
                  <a:pt x="10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40"/>
                  <a:pt x="103" y="139"/>
                  <a:pt x="103" y="139"/>
                </a:cubicBezTo>
                <a:cubicBezTo>
                  <a:pt x="103" y="139"/>
                  <a:pt x="103" y="139"/>
                  <a:pt x="103" y="138"/>
                </a:cubicBezTo>
                <a:cubicBezTo>
                  <a:pt x="103" y="138"/>
                  <a:pt x="103" y="138"/>
                  <a:pt x="102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3" y="138"/>
                  <a:pt x="103" y="137"/>
                  <a:pt x="103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37"/>
                  <a:pt x="102" y="137"/>
                  <a:pt x="103" y="137"/>
                </a:cubicBezTo>
                <a:cubicBezTo>
                  <a:pt x="102" y="137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3" y="136"/>
                  <a:pt x="102" y="136"/>
                  <a:pt x="102" y="135"/>
                </a:cubicBezTo>
                <a:cubicBezTo>
                  <a:pt x="103" y="135"/>
                  <a:pt x="102" y="135"/>
                  <a:pt x="102" y="134"/>
                </a:cubicBezTo>
                <a:cubicBezTo>
                  <a:pt x="102" y="134"/>
                  <a:pt x="103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3"/>
                  <a:pt x="103" y="133"/>
                </a:cubicBezTo>
                <a:cubicBezTo>
                  <a:pt x="103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3"/>
                  <a:pt x="103" y="133"/>
                </a:cubicBezTo>
                <a:cubicBezTo>
                  <a:pt x="103" y="133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2" y="132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3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1"/>
                  <a:pt x="102" y="131"/>
                </a:cubicBezTo>
                <a:cubicBezTo>
                  <a:pt x="102" y="131"/>
                  <a:pt x="102" y="132"/>
                  <a:pt x="102" y="132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2" y="131"/>
                  <a:pt x="101" y="131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1" y="131"/>
                  <a:pt x="101" y="131"/>
                  <a:pt x="101" y="131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3"/>
                  <a:pt x="101" y="132"/>
                  <a:pt x="101" y="133"/>
                </a:cubicBezTo>
                <a:cubicBezTo>
                  <a:pt x="101" y="133"/>
                  <a:pt x="101" y="133"/>
                  <a:pt x="101" y="133"/>
                </a:cubicBezTo>
                <a:cubicBezTo>
                  <a:pt x="101" y="133"/>
                  <a:pt x="101" y="133"/>
                  <a:pt x="100" y="133"/>
                </a:cubicBezTo>
                <a:cubicBezTo>
                  <a:pt x="100" y="133"/>
                  <a:pt x="101" y="134"/>
                  <a:pt x="101" y="134"/>
                </a:cubicBezTo>
                <a:cubicBezTo>
                  <a:pt x="101" y="134"/>
                  <a:pt x="100" y="134"/>
                  <a:pt x="101" y="134"/>
                </a:cubicBezTo>
                <a:cubicBezTo>
                  <a:pt x="100" y="134"/>
                  <a:pt x="100" y="134"/>
                  <a:pt x="99" y="134"/>
                </a:cubicBezTo>
                <a:cubicBezTo>
                  <a:pt x="100" y="134"/>
                  <a:pt x="99" y="134"/>
                  <a:pt x="99" y="134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9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1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4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100" y="135"/>
                  <a:pt x="100" y="135"/>
                </a:cubicBezTo>
                <a:cubicBezTo>
                  <a:pt x="100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6"/>
                  <a:pt x="99" y="136"/>
                </a:cubicBezTo>
                <a:cubicBezTo>
                  <a:pt x="99" y="136"/>
                  <a:pt x="99" y="135"/>
                  <a:pt x="99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6"/>
                  <a:pt x="99" y="136"/>
                  <a:pt x="99" y="136"/>
                </a:cubicBezTo>
                <a:cubicBezTo>
                  <a:pt x="100" y="136"/>
                  <a:pt x="99" y="136"/>
                  <a:pt x="100" y="136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0" y="136"/>
                  <a:pt x="100" y="136"/>
                  <a:pt x="99" y="136"/>
                </a:cubicBezTo>
                <a:cubicBezTo>
                  <a:pt x="99" y="136"/>
                  <a:pt x="99" y="136"/>
                  <a:pt x="100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7"/>
                  <a:pt x="99" y="136"/>
                  <a:pt x="99" y="137"/>
                </a:cubicBezTo>
                <a:cubicBezTo>
                  <a:pt x="99" y="137"/>
                  <a:pt x="100" y="137"/>
                  <a:pt x="100" y="137"/>
                </a:cubicBezTo>
                <a:cubicBezTo>
                  <a:pt x="100" y="137"/>
                  <a:pt x="101" y="137"/>
                  <a:pt x="101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8" y="138"/>
                  <a:pt x="98" y="138"/>
                  <a:pt x="98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9"/>
                  <a:pt x="99" y="139"/>
                </a:cubicBezTo>
                <a:cubicBezTo>
                  <a:pt x="99" y="139"/>
                  <a:pt x="99" y="139"/>
                  <a:pt x="99" y="138"/>
                </a:cubicBezTo>
                <a:cubicBezTo>
                  <a:pt x="99" y="138"/>
                  <a:pt x="99" y="138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100" y="139"/>
                </a:cubicBezTo>
                <a:cubicBezTo>
                  <a:pt x="99" y="140"/>
                  <a:pt x="99" y="139"/>
                  <a:pt x="99" y="139"/>
                </a:cubicBezTo>
                <a:cubicBezTo>
                  <a:pt x="99" y="139"/>
                  <a:pt x="98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100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99" y="140"/>
                  <a:pt x="100" y="140"/>
                  <a:pt x="99" y="140"/>
                </a:cubicBezTo>
                <a:cubicBezTo>
                  <a:pt x="99" y="140"/>
                  <a:pt x="100" y="140"/>
                  <a:pt x="100" y="140"/>
                </a:cubicBezTo>
                <a:cubicBezTo>
                  <a:pt x="100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0" y="141"/>
                  <a:pt x="100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100" y="141"/>
                  <a:pt x="100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2"/>
                  <a:pt x="99" y="142"/>
                  <a:pt x="100" y="142"/>
                </a:cubicBezTo>
                <a:cubicBezTo>
                  <a:pt x="100" y="142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99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4"/>
                  <a:pt x="100" y="143"/>
                  <a:pt x="100" y="143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5"/>
                </a:cubicBezTo>
                <a:cubicBezTo>
                  <a:pt x="100" y="144"/>
                  <a:pt x="100" y="144"/>
                  <a:pt x="101" y="144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1" y="144"/>
                  <a:pt x="101" y="145"/>
                  <a:pt x="100" y="144"/>
                </a:cubicBezTo>
                <a:cubicBezTo>
                  <a:pt x="100" y="145"/>
                  <a:pt x="101" y="145"/>
                  <a:pt x="101" y="146"/>
                </a:cubicBezTo>
                <a:cubicBezTo>
                  <a:pt x="101" y="146"/>
                  <a:pt x="101" y="146"/>
                  <a:pt x="101" y="145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46"/>
                  <a:pt x="102" y="146"/>
                  <a:pt x="102" y="146"/>
                </a:cubicBezTo>
                <a:cubicBezTo>
                  <a:pt x="102" y="146"/>
                  <a:pt x="101" y="146"/>
                  <a:pt x="101" y="147"/>
                </a:cubicBezTo>
                <a:cubicBezTo>
                  <a:pt x="101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8"/>
                  <a:pt x="102" y="148"/>
                </a:cubicBezTo>
                <a:cubicBezTo>
                  <a:pt x="102" y="148"/>
                  <a:pt x="102" y="147"/>
                  <a:pt x="103" y="147"/>
                </a:cubicBezTo>
                <a:cubicBezTo>
                  <a:pt x="103" y="147"/>
                  <a:pt x="103" y="148"/>
                  <a:pt x="103" y="148"/>
                </a:cubicBezTo>
                <a:cubicBezTo>
                  <a:pt x="102" y="148"/>
                  <a:pt x="103" y="148"/>
                  <a:pt x="102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4" y="148"/>
                  <a:pt x="104" y="148"/>
                </a:cubicBezTo>
                <a:cubicBezTo>
                  <a:pt x="103" y="148"/>
                  <a:pt x="103" y="148"/>
                  <a:pt x="103" y="149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8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50"/>
                  <a:pt x="105" y="149"/>
                  <a:pt x="105" y="150"/>
                </a:cubicBezTo>
                <a:cubicBezTo>
                  <a:pt x="105" y="149"/>
                  <a:pt x="105" y="149"/>
                  <a:pt x="106" y="149"/>
                </a:cubicBezTo>
                <a:cubicBezTo>
                  <a:pt x="105" y="150"/>
                  <a:pt x="106" y="149"/>
                  <a:pt x="106" y="150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50"/>
                </a:cubicBezTo>
                <a:cubicBezTo>
                  <a:pt x="106" y="150"/>
                  <a:pt x="107" y="149"/>
                  <a:pt x="107" y="150"/>
                </a:cubicBezTo>
                <a:cubicBezTo>
                  <a:pt x="107" y="150"/>
                  <a:pt x="107" y="149"/>
                  <a:pt x="107" y="149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50"/>
                  <a:pt x="108" y="150"/>
                  <a:pt x="108" y="149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09" y="149"/>
                  <a:pt x="109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10" y="149"/>
                  <a:pt x="110" y="149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09" y="150"/>
                  <a:pt x="110" y="14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11" y="149"/>
                  <a:pt x="111" y="149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49"/>
                  <a:pt x="111" y="148"/>
                  <a:pt x="111" y="149"/>
                </a:cubicBezTo>
                <a:cubicBezTo>
                  <a:pt x="111" y="148"/>
                  <a:pt x="111" y="149"/>
                  <a:pt x="111" y="149"/>
                </a:cubicBezTo>
                <a:cubicBezTo>
                  <a:pt x="111" y="149"/>
                  <a:pt x="111" y="148"/>
                  <a:pt x="111" y="148"/>
                </a:cubicBezTo>
                <a:cubicBezTo>
                  <a:pt x="112" y="149"/>
                  <a:pt x="111" y="148"/>
                  <a:pt x="112" y="148"/>
                </a:cubicBezTo>
                <a:cubicBezTo>
                  <a:pt x="112" y="148"/>
                  <a:pt x="112" y="149"/>
                  <a:pt x="112" y="148"/>
                </a:cubicBezTo>
                <a:cubicBezTo>
                  <a:pt x="112" y="148"/>
                  <a:pt x="112" y="148"/>
                  <a:pt x="112" y="147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48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6"/>
                  <a:pt x="113" y="147"/>
                  <a:pt x="113" y="147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2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4" y="146"/>
                </a:cubicBezTo>
                <a:cubicBezTo>
                  <a:pt x="113" y="145"/>
                  <a:pt x="114" y="145"/>
                  <a:pt x="114" y="145"/>
                </a:cubicBezTo>
                <a:cubicBezTo>
                  <a:pt x="113" y="145"/>
                  <a:pt x="114" y="145"/>
                  <a:pt x="113" y="145"/>
                </a:cubicBezTo>
                <a:cubicBezTo>
                  <a:pt x="113" y="144"/>
                  <a:pt x="114" y="145"/>
                  <a:pt x="114" y="145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3"/>
                </a:cubicBezTo>
                <a:cubicBezTo>
                  <a:pt x="114" y="143"/>
                  <a:pt x="114" y="143"/>
                  <a:pt x="114" y="144"/>
                </a:cubicBezTo>
                <a:cubicBezTo>
                  <a:pt x="114" y="143"/>
                  <a:pt x="113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1"/>
                  <a:pt x="115" y="140"/>
                  <a:pt x="114" y="140"/>
                </a:cubicBezTo>
                <a:cubicBezTo>
                  <a:pt x="115" y="140"/>
                  <a:pt x="114" y="140"/>
                  <a:pt x="115" y="140"/>
                </a:cubicBezTo>
                <a:cubicBezTo>
                  <a:pt x="114" y="140"/>
                  <a:pt x="115" y="140"/>
                  <a:pt x="115" y="140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7"/>
                  <a:pt x="114" y="137"/>
                </a:cubicBezTo>
                <a:cubicBezTo>
                  <a:pt x="114" y="137"/>
                  <a:pt x="114" y="137"/>
                  <a:pt x="114" y="137"/>
                </a:cubicBezTo>
                <a:cubicBezTo>
                  <a:pt x="113" y="136"/>
                  <a:pt x="114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4" y="134"/>
                  <a:pt x="114" y="133"/>
                  <a:pt x="113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2" y="133"/>
                  <a:pt x="113" y="132"/>
                  <a:pt x="112" y="131"/>
                </a:cubicBezTo>
                <a:cubicBezTo>
                  <a:pt x="112" y="131"/>
                  <a:pt x="111" y="131"/>
                  <a:pt x="111" y="131"/>
                </a:cubicBezTo>
                <a:close/>
                <a:moveTo>
                  <a:pt x="102" y="131"/>
                </a:moveTo>
                <a:cubicBezTo>
                  <a:pt x="102" y="131"/>
                  <a:pt x="102" y="131"/>
                  <a:pt x="103" y="131"/>
                </a:cubicBezTo>
                <a:lnTo>
                  <a:pt x="102" y="131"/>
                </a:lnTo>
                <a:close/>
                <a:moveTo>
                  <a:pt x="100" y="134"/>
                </a:move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lose/>
                <a:moveTo>
                  <a:pt x="99" y="134"/>
                </a:moveTo>
                <a:cubicBezTo>
                  <a:pt x="99" y="134"/>
                  <a:pt x="100" y="134"/>
                  <a:pt x="100" y="134"/>
                </a:cubicBezTo>
                <a:lnTo>
                  <a:pt x="99" y="134"/>
                </a:ln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7"/>
                </a:move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9" y="137"/>
                  <a:pt x="99" y="137"/>
                </a:cubicBezTo>
                <a:close/>
                <a:moveTo>
                  <a:pt x="99" y="138"/>
                </a:move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lose/>
                <a:moveTo>
                  <a:pt x="106" y="149"/>
                </a:moveTo>
                <a:cubicBezTo>
                  <a:pt x="106" y="150"/>
                  <a:pt x="106" y="150"/>
                  <a:pt x="106" y="150"/>
                </a:cubicBezTo>
                <a:cubicBezTo>
                  <a:pt x="106" y="150"/>
                  <a:pt x="106" y="150"/>
                  <a:pt x="106" y="150"/>
                </a:cubicBezTo>
                <a:lnTo>
                  <a:pt x="106" y="149"/>
                </a:lnTo>
                <a:close/>
                <a:moveTo>
                  <a:pt x="113" y="148"/>
                </a:moveTo>
                <a:cubicBezTo>
                  <a:pt x="113" y="148"/>
                  <a:pt x="112" y="148"/>
                  <a:pt x="112" y="148"/>
                </a:cubicBezTo>
                <a:cubicBezTo>
                  <a:pt x="112" y="148"/>
                  <a:pt x="113" y="148"/>
                  <a:pt x="113" y="148"/>
                </a:cubicBezTo>
                <a:close/>
                <a:moveTo>
                  <a:pt x="113" y="145"/>
                </a:moveTo>
                <a:cubicBezTo>
                  <a:pt x="114" y="145"/>
                  <a:pt x="114" y="145"/>
                  <a:pt x="114" y="145"/>
                </a:cubicBezTo>
                <a:cubicBezTo>
                  <a:pt x="114" y="145"/>
                  <a:pt x="114" y="145"/>
                  <a:pt x="114" y="145"/>
                </a:cubicBezTo>
                <a:lnTo>
                  <a:pt x="113" y="145"/>
                </a:lnTo>
                <a:close/>
                <a:moveTo>
                  <a:pt x="86" y="153"/>
                </a:moveTo>
                <a:cubicBezTo>
                  <a:pt x="86" y="153"/>
                  <a:pt x="86" y="153"/>
                  <a:pt x="86" y="153"/>
                </a:cubicBezTo>
                <a:cubicBezTo>
                  <a:pt x="86" y="153"/>
                  <a:pt x="86" y="153"/>
                  <a:pt x="86" y="153"/>
                </a:cubicBezTo>
                <a:close/>
                <a:moveTo>
                  <a:pt x="94" y="153"/>
                </a:moveTo>
                <a:cubicBezTo>
                  <a:pt x="95" y="154"/>
                  <a:pt x="94" y="155"/>
                  <a:pt x="94" y="156"/>
                </a:cubicBezTo>
                <a:cubicBezTo>
                  <a:pt x="94" y="156"/>
                  <a:pt x="94" y="156"/>
                  <a:pt x="94" y="157"/>
                </a:cubicBezTo>
                <a:cubicBezTo>
                  <a:pt x="95" y="158"/>
                  <a:pt x="94" y="159"/>
                  <a:pt x="94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1"/>
                  <a:pt x="95" y="161"/>
                  <a:pt x="95" y="161"/>
                </a:cubicBezTo>
                <a:cubicBezTo>
                  <a:pt x="95" y="161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4" y="163"/>
                  <a:pt x="95" y="164"/>
                  <a:pt x="94" y="165"/>
                </a:cubicBezTo>
                <a:cubicBezTo>
                  <a:pt x="94" y="166"/>
                  <a:pt x="94" y="166"/>
                  <a:pt x="93" y="167"/>
                </a:cubicBezTo>
                <a:cubicBezTo>
                  <a:pt x="93" y="168"/>
                  <a:pt x="93" y="167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9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2" y="168"/>
                  <a:pt x="93" y="168"/>
                  <a:pt x="92" y="167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7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90" y="167"/>
                  <a:pt x="89" y="167"/>
                </a:cubicBezTo>
                <a:cubicBezTo>
                  <a:pt x="89" y="167"/>
                  <a:pt x="89" y="167"/>
                  <a:pt x="89" y="167"/>
                </a:cubicBezTo>
                <a:cubicBezTo>
                  <a:pt x="89" y="167"/>
                  <a:pt x="89" y="167"/>
                  <a:pt x="88" y="167"/>
                </a:cubicBezTo>
                <a:cubicBezTo>
                  <a:pt x="88" y="167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7" y="166"/>
                </a:cubicBezTo>
                <a:cubicBezTo>
                  <a:pt x="88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3"/>
                  <a:pt x="87" y="163"/>
                  <a:pt x="86" y="162"/>
                </a:cubicBez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6" y="161"/>
                  <a:pt x="86" y="161"/>
                </a:cubicBezTo>
                <a:cubicBezTo>
                  <a:pt x="86" y="161"/>
                  <a:pt x="86" y="160"/>
                  <a:pt x="86" y="160"/>
                </a:cubicBezTo>
                <a:cubicBezTo>
                  <a:pt x="86" y="160"/>
                  <a:pt x="86" y="160"/>
                  <a:pt x="85" y="160"/>
                </a:cubicBezTo>
                <a:cubicBezTo>
                  <a:pt x="85" y="160"/>
                  <a:pt x="86" y="160"/>
                  <a:pt x="86" y="160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5" y="159"/>
                  <a:pt x="86" y="158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58"/>
                  <a:pt x="86" y="158"/>
                  <a:pt x="85" y="158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6" y="158"/>
                  <a:pt x="86" y="157"/>
                  <a:pt x="85" y="157"/>
                </a:cubicBezTo>
                <a:cubicBezTo>
                  <a:pt x="86" y="157"/>
                  <a:pt x="85" y="156"/>
                  <a:pt x="86" y="156"/>
                </a:cubicBezTo>
                <a:cubicBezTo>
                  <a:pt x="86" y="156"/>
                  <a:pt x="86" y="156"/>
                  <a:pt x="85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5"/>
                  <a:pt x="86" y="155"/>
                  <a:pt x="85" y="155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6" y="154"/>
                  <a:pt x="86" y="154"/>
                </a:cubicBezTo>
                <a:cubicBezTo>
                  <a:pt x="86" y="154"/>
                  <a:pt x="85" y="154"/>
                  <a:pt x="86" y="154"/>
                </a:cubicBezTo>
                <a:cubicBezTo>
                  <a:pt x="86" y="154"/>
                  <a:pt x="86" y="154"/>
                  <a:pt x="85" y="154"/>
                </a:cubicBezTo>
                <a:cubicBezTo>
                  <a:pt x="86" y="154"/>
                  <a:pt x="86" y="154"/>
                  <a:pt x="86" y="154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6" y="153"/>
                  <a:pt x="86" y="153"/>
                  <a:pt x="86" y="154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6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4" y="153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4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5" y="154"/>
                  <a:pt x="84" y="154"/>
                  <a:pt x="84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5"/>
                  <a:pt x="84" y="155"/>
                  <a:pt x="84" y="156"/>
                </a:cubicBezTo>
                <a:cubicBezTo>
                  <a:pt x="84" y="156"/>
                  <a:pt x="84" y="155"/>
                  <a:pt x="84" y="156"/>
                </a:cubicBezTo>
                <a:cubicBezTo>
                  <a:pt x="83" y="156"/>
                  <a:pt x="83" y="156"/>
                  <a:pt x="83" y="155"/>
                </a:cubicBezTo>
                <a:cubicBezTo>
                  <a:pt x="83" y="156"/>
                  <a:pt x="82" y="156"/>
                  <a:pt x="83" y="156"/>
                </a:cubicBezTo>
                <a:cubicBezTo>
                  <a:pt x="83" y="156"/>
                  <a:pt x="82" y="156"/>
                  <a:pt x="82" y="156"/>
                </a:cubicBezTo>
                <a:cubicBezTo>
                  <a:pt x="83" y="156"/>
                  <a:pt x="83" y="156"/>
                  <a:pt x="83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3" y="156"/>
                </a:cubicBezTo>
                <a:cubicBezTo>
                  <a:pt x="83" y="157"/>
                  <a:pt x="84" y="157"/>
                  <a:pt x="83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6"/>
                  <a:pt x="83" y="156"/>
                </a:cubicBezTo>
                <a:cubicBezTo>
                  <a:pt x="82" y="156"/>
                  <a:pt x="83" y="157"/>
                  <a:pt x="82" y="156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7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3" y="158"/>
                </a:cubicBezTo>
                <a:cubicBezTo>
                  <a:pt x="84" y="158"/>
                  <a:pt x="82" y="158"/>
                  <a:pt x="82" y="158"/>
                </a:cubicBezTo>
                <a:cubicBezTo>
                  <a:pt x="83" y="158"/>
                  <a:pt x="83" y="159"/>
                  <a:pt x="84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3" y="159"/>
                </a:cubicBezTo>
                <a:cubicBezTo>
                  <a:pt x="83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3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2" y="161"/>
                  <a:pt x="83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3" y="161"/>
                  <a:pt x="83" y="161"/>
                </a:cubicBezTo>
                <a:cubicBezTo>
                  <a:pt x="83" y="161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2" y="161"/>
                  <a:pt x="83" y="161"/>
                </a:cubicBezTo>
                <a:cubicBezTo>
                  <a:pt x="83" y="162"/>
                  <a:pt x="82" y="161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3" y="162"/>
                  <a:pt x="83" y="163"/>
                </a:cubicBezTo>
                <a:cubicBezTo>
                  <a:pt x="83" y="163"/>
                  <a:pt x="83" y="163"/>
                  <a:pt x="82" y="163"/>
                </a:cubicBezTo>
                <a:cubicBezTo>
                  <a:pt x="82" y="163"/>
                  <a:pt x="83" y="163"/>
                  <a:pt x="83" y="163"/>
                </a:cubicBezTo>
                <a:cubicBezTo>
                  <a:pt x="82" y="163"/>
                  <a:pt x="82" y="163"/>
                  <a:pt x="82" y="163"/>
                </a:cubicBezTo>
                <a:cubicBezTo>
                  <a:pt x="82" y="163"/>
                  <a:pt x="82" y="164"/>
                  <a:pt x="83" y="164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4" y="165"/>
                  <a:pt x="84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3" y="167"/>
                  <a:pt x="84" y="167"/>
                  <a:pt x="84" y="167"/>
                </a:cubicBezTo>
                <a:cubicBezTo>
                  <a:pt x="84" y="167"/>
                  <a:pt x="84" y="167"/>
                  <a:pt x="84" y="167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6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5" y="169"/>
                  <a:pt x="85" y="169"/>
                </a:cubicBezTo>
                <a:cubicBezTo>
                  <a:pt x="85" y="170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70"/>
                </a:cubicBezTo>
                <a:cubicBezTo>
                  <a:pt x="86" y="170"/>
                  <a:pt x="86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69"/>
                </a:cubicBezTo>
                <a:cubicBezTo>
                  <a:pt x="86" y="169"/>
                  <a:pt x="87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69"/>
                  <a:pt x="87" y="170"/>
                  <a:pt x="87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6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1"/>
                  <a:pt x="88" y="170"/>
                  <a:pt x="88" y="170"/>
                </a:cubicBezTo>
                <a:cubicBezTo>
                  <a:pt x="87" y="171"/>
                  <a:pt x="87" y="171"/>
                  <a:pt x="87" y="171"/>
                </a:cubicBezTo>
                <a:cubicBezTo>
                  <a:pt x="87" y="171"/>
                  <a:pt x="88" y="171"/>
                  <a:pt x="88" y="171"/>
                </a:cubicBezTo>
                <a:cubicBezTo>
                  <a:pt x="88" y="170"/>
                  <a:pt x="87" y="171"/>
                  <a:pt x="87" y="171"/>
                </a:cubicBezTo>
                <a:cubicBezTo>
                  <a:pt x="88" y="170"/>
                  <a:pt x="88" y="170"/>
                  <a:pt x="88" y="170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2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90" y="170"/>
                  <a:pt x="90" y="171"/>
                </a:cubicBezTo>
                <a:cubicBezTo>
                  <a:pt x="90" y="171"/>
                  <a:pt x="89" y="171"/>
                  <a:pt x="89" y="171"/>
                </a:cubicBezTo>
                <a:cubicBezTo>
                  <a:pt x="89" y="172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1" y="171"/>
                </a:cubicBezTo>
                <a:cubicBezTo>
                  <a:pt x="91" y="171"/>
                  <a:pt x="91" y="171"/>
                  <a:pt x="90" y="171"/>
                </a:cubicBezTo>
                <a:cubicBezTo>
                  <a:pt x="91" y="172"/>
                  <a:pt x="91" y="171"/>
                  <a:pt x="91" y="171"/>
                </a:cubicBezTo>
                <a:cubicBezTo>
                  <a:pt x="91" y="172"/>
                  <a:pt x="91" y="171"/>
                  <a:pt x="91" y="172"/>
                </a:cubicBezTo>
                <a:cubicBezTo>
                  <a:pt x="92" y="171"/>
                  <a:pt x="92" y="172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2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0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4" y="171"/>
                  <a:pt x="94" y="170"/>
                </a:cubicBezTo>
                <a:cubicBezTo>
                  <a:pt x="94" y="170"/>
                  <a:pt x="94" y="171"/>
                  <a:pt x="94" y="171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5" y="171"/>
                  <a:pt x="94" y="170"/>
                  <a:pt x="94" y="170"/>
                </a:cubicBezTo>
                <a:cubicBezTo>
                  <a:pt x="95" y="171"/>
                  <a:pt x="95" y="170"/>
                  <a:pt x="95" y="170"/>
                </a:cubicBezTo>
                <a:cubicBezTo>
                  <a:pt x="95" y="170"/>
                  <a:pt x="95" y="170"/>
                  <a:pt x="95" y="170"/>
                </a:cubicBezTo>
                <a:cubicBezTo>
                  <a:pt x="95" y="170"/>
                  <a:pt x="95" y="170"/>
                  <a:pt x="95" y="169"/>
                </a:cubicBezTo>
                <a:cubicBezTo>
                  <a:pt x="95" y="169"/>
                  <a:pt x="95" y="169"/>
                  <a:pt x="95" y="170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5" y="169"/>
                  <a:pt x="96" y="169"/>
                  <a:pt x="96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6" y="169"/>
                  <a:pt x="95" y="168"/>
                  <a:pt x="96" y="168"/>
                </a:cubicBezTo>
                <a:cubicBezTo>
                  <a:pt x="96" y="168"/>
                  <a:pt x="96" y="169"/>
                  <a:pt x="96" y="169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69"/>
                  <a:pt x="96" y="168"/>
                  <a:pt x="96" y="168"/>
                </a:cubicBezTo>
                <a:cubicBezTo>
                  <a:pt x="96" y="168"/>
                  <a:pt x="96" y="169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8" y="165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8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4"/>
                  <a:pt x="97" y="164"/>
                  <a:pt x="97" y="164"/>
                </a:cubicBezTo>
                <a:cubicBezTo>
                  <a:pt x="97" y="164"/>
                  <a:pt x="98" y="164"/>
                  <a:pt x="98" y="164"/>
                </a:cubicBezTo>
                <a:cubicBezTo>
                  <a:pt x="97" y="164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3"/>
                  <a:pt x="98" y="162"/>
                  <a:pt x="97" y="162"/>
                </a:cubicBezTo>
                <a:cubicBezTo>
                  <a:pt x="98" y="161"/>
                  <a:pt x="98" y="162"/>
                  <a:pt x="98" y="162"/>
                </a:cubicBezTo>
                <a:cubicBezTo>
                  <a:pt x="98" y="162"/>
                  <a:pt x="98" y="162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7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60"/>
                  <a:pt x="97" y="160"/>
                  <a:pt x="98" y="160"/>
                </a:cubicBezTo>
                <a:cubicBezTo>
                  <a:pt x="98" y="160"/>
                  <a:pt x="98" y="160"/>
                  <a:pt x="97" y="160"/>
                </a:cubicBezTo>
                <a:cubicBezTo>
                  <a:pt x="97" y="160"/>
                  <a:pt x="98" y="160"/>
                  <a:pt x="98" y="160"/>
                </a:cubicBezTo>
                <a:cubicBezTo>
                  <a:pt x="97" y="159"/>
                  <a:pt x="97" y="159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6" y="158"/>
                  <a:pt x="97" y="157"/>
                  <a:pt x="97" y="157"/>
                </a:cubicBezTo>
                <a:cubicBezTo>
                  <a:pt x="96" y="157"/>
                  <a:pt x="97" y="157"/>
                  <a:pt x="96" y="157"/>
                </a:cubicBezTo>
                <a:cubicBezTo>
                  <a:pt x="96" y="157"/>
                  <a:pt x="96" y="157"/>
                  <a:pt x="97" y="157"/>
                </a:cubicBezTo>
                <a:cubicBezTo>
                  <a:pt x="97" y="157"/>
                  <a:pt x="96" y="157"/>
                  <a:pt x="96" y="157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6"/>
                  <a:pt x="97" y="155"/>
                  <a:pt x="96" y="155"/>
                </a:cubicBezTo>
                <a:cubicBezTo>
                  <a:pt x="96" y="155"/>
                  <a:pt x="97" y="155"/>
                  <a:pt x="96" y="155"/>
                </a:cubicBezTo>
                <a:cubicBezTo>
                  <a:pt x="96" y="154"/>
                  <a:pt x="97" y="153"/>
                  <a:pt x="95" y="153"/>
                </a:cubicBezTo>
                <a:cubicBezTo>
                  <a:pt x="95" y="153"/>
                  <a:pt x="94" y="153"/>
                  <a:pt x="94" y="153"/>
                </a:cubicBezTo>
                <a:close/>
                <a:moveTo>
                  <a:pt x="85" y="153"/>
                </a:moveTo>
                <a:cubicBezTo>
                  <a:pt x="86" y="153"/>
                  <a:pt x="86" y="153"/>
                  <a:pt x="86" y="153"/>
                </a:cubicBezTo>
                <a:lnTo>
                  <a:pt x="85" y="153"/>
                </a:lnTo>
                <a:close/>
                <a:moveTo>
                  <a:pt x="83" y="155"/>
                </a:moveTo>
                <a:cubicBezTo>
                  <a:pt x="83" y="155"/>
                  <a:pt x="83" y="155"/>
                  <a:pt x="83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3" y="155"/>
                  <a:pt x="83" y="155"/>
                  <a:pt x="83" y="155"/>
                </a:cubicBezTo>
                <a:close/>
                <a:moveTo>
                  <a:pt x="83" y="156"/>
                </a:moveTo>
                <a:cubicBezTo>
                  <a:pt x="83" y="156"/>
                  <a:pt x="83" y="156"/>
                  <a:pt x="83" y="156"/>
                </a:cubicBezTo>
                <a:close/>
                <a:moveTo>
                  <a:pt x="82" y="157"/>
                </a:move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lose/>
                <a:moveTo>
                  <a:pt x="82" y="157"/>
                </a:move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3" y="157"/>
                  <a:pt x="82" y="157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8"/>
                  <a:pt x="82" y="159"/>
                  <a:pt x="82" y="159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lose/>
                <a:moveTo>
                  <a:pt x="89" y="171"/>
                </a:move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lose/>
                <a:moveTo>
                  <a:pt x="96" y="170"/>
                </a:moveTo>
                <a:cubicBezTo>
                  <a:pt x="96" y="170"/>
                  <a:pt x="96" y="170"/>
                  <a:pt x="96" y="170"/>
                </a:cubicBezTo>
                <a:cubicBezTo>
                  <a:pt x="96" y="170"/>
                  <a:pt x="96" y="170"/>
                  <a:pt x="96" y="170"/>
                </a:cubicBezTo>
                <a:close/>
                <a:moveTo>
                  <a:pt x="97" y="166"/>
                </a:move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6"/>
                </a:lnTo>
                <a:close/>
                <a:moveTo>
                  <a:pt x="119" y="10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lose/>
                <a:moveTo>
                  <a:pt x="127" y="108"/>
                </a:moveTo>
                <a:cubicBezTo>
                  <a:pt x="127" y="109"/>
                  <a:pt x="127" y="110"/>
                  <a:pt x="127" y="111"/>
                </a:cubicBezTo>
                <a:cubicBezTo>
                  <a:pt x="127" y="111"/>
                  <a:pt x="127" y="111"/>
                  <a:pt x="127" y="112"/>
                </a:cubicBezTo>
                <a:cubicBezTo>
                  <a:pt x="128" y="113"/>
                  <a:pt x="127" y="114"/>
                  <a:pt x="127" y="115"/>
                </a:cubicBezTo>
                <a:cubicBezTo>
                  <a:pt x="127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6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7" y="118"/>
                  <a:pt x="127" y="119"/>
                  <a:pt x="127" y="120"/>
                </a:cubicBezTo>
                <a:cubicBezTo>
                  <a:pt x="127" y="121"/>
                  <a:pt x="127" y="121"/>
                  <a:pt x="126" y="122"/>
                </a:cubicBezTo>
                <a:cubicBezTo>
                  <a:pt x="126" y="123"/>
                  <a:pt x="126" y="122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2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3" y="123"/>
                </a:cubicBezTo>
                <a:cubicBezTo>
                  <a:pt x="123" y="123"/>
                  <a:pt x="124" y="123"/>
                  <a:pt x="124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2"/>
                  <a:pt x="123" y="123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2" y="123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1" y="122"/>
                </a:cubicBezTo>
                <a:cubicBezTo>
                  <a:pt x="121" y="122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0" y="121"/>
                </a:cubicBezTo>
                <a:cubicBezTo>
                  <a:pt x="121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19" y="118"/>
                  <a:pt x="120" y="118"/>
                  <a:pt x="119" y="117"/>
                </a:cubicBezTo>
                <a:cubicBezTo>
                  <a:pt x="119" y="117"/>
                  <a:pt x="119" y="117"/>
                  <a:pt x="119" y="117"/>
                </a:cubicBezTo>
                <a:cubicBezTo>
                  <a:pt x="119" y="117"/>
                  <a:pt x="119" y="116"/>
                  <a:pt x="119" y="116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8" y="115"/>
                </a:cubicBezTo>
                <a:cubicBezTo>
                  <a:pt x="118" y="115"/>
                  <a:pt x="119" y="115"/>
                  <a:pt x="119" y="115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8" y="114"/>
                  <a:pt x="119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3"/>
                  <a:pt x="119" y="113"/>
                  <a:pt x="118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13"/>
                  <a:pt x="119" y="112"/>
                  <a:pt x="118" y="112"/>
                </a:cubicBezTo>
                <a:cubicBezTo>
                  <a:pt x="119" y="112"/>
                  <a:pt x="118" y="111"/>
                  <a:pt x="119" y="111"/>
                </a:cubicBezTo>
                <a:cubicBezTo>
                  <a:pt x="118" y="111"/>
                  <a:pt x="119" y="111"/>
                  <a:pt x="118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10"/>
                  <a:pt x="119" y="110"/>
                  <a:pt x="118" y="110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9" y="109"/>
                </a:cubicBezTo>
                <a:cubicBezTo>
                  <a:pt x="119" y="109"/>
                  <a:pt x="118" y="109"/>
                  <a:pt x="119" y="109"/>
                </a:cubicBezTo>
                <a:cubicBezTo>
                  <a:pt x="119" y="109"/>
                  <a:pt x="119" y="109"/>
                  <a:pt x="118" y="109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19" y="109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7" y="108"/>
                  <a:pt x="11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7" y="109"/>
                </a:cubicBezTo>
                <a:cubicBezTo>
                  <a:pt x="117" y="109"/>
                  <a:pt x="118" y="109"/>
                  <a:pt x="11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8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10"/>
                  <a:pt x="117" y="110"/>
                </a:cubicBezTo>
                <a:cubicBezTo>
                  <a:pt x="117" y="110"/>
                  <a:pt x="117" y="110"/>
                  <a:pt x="117" y="111"/>
                </a:cubicBezTo>
                <a:cubicBezTo>
                  <a:pt x="117" y="111"/>
                  <a:pt x="117" y="110"/>
                  <a:pt x="117" y="111"/>
                </a:cubicBezTo>
                <a:cubicBezTo>
                  <a:pt x="116" y="111"/>
                  <a:pt x="116" y="111"/>
                  <a:pt x="116" y="110"/>
                </a:cubicBezTo>
                <a:cubicBezTo>
                  <a:pt x="116" y="111"/>
                  <a:pt x="115" y="111"/>
                  <a:pt x="116" y="111"/>
                </a:cubicBezTo>
                <a:cubicBezTo>
                  <a:pt x="116" y="111"/>
                  <a:pt x="115" y="111"/>
                  <a:pt x="115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7" y="111"/>
                  <a:pt x="116" y="111"/>
                  <a:pt x="117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2"/>
                  <a:pt x="116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6" y="112"/>
                  <a:pt x="116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5" y="112"/>
                  <a:pt x="115" y="111"/>
                  <a:pt x="116" y="111"/>
                </a:cubicBezTo>
                <a:cubicBezTo>
                  <a:pt x="115" y="111"/>
                  <a:pt x="116" y="111"/>
                  <a:pt x="115" y="111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2"/>
                </a:cubicBezTo>
                <a:cubicBezTo>
                  <a:pt x="116" y="113"/>
                  <a:pt x="115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6" y="113"/>
                </a:cubicBezTo>
                <a:cubicBezTo>
                  <a:pt x="116" y="113"/>
                  <a:pt x="115" y="113"/>
                  <a:pt x="115" y="113"/>
                </a:cubicBezTo>
                <a:cubicBezTo>
                  <a:pt x="116" y="113"/>
                  <a:pt x="116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6" y="114"/>
                </a:cubicBezTo>
                <a:cubicBezTo>
                  <a:pt x="116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6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4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6" y="115"/>
                  <a:pt x="115" y="115"/>
                  <a:pt x="116" y="115"/>
                </a:cubicBezTo>
                <a:cubicBezTo>
                  <a:pt x="115" y="115"/>
                  <a:pt x="116" y="115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6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7"/>
                  <a:pt x="115" y="116"/>
                  <a:pt x="115" y="116"/>
                </a:cubicBezTo>
                <a:cubicBezTo>
                  <a:pt x="115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6" y="117"/>
                  <a:pt x="115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6" y="117"/>
                  <a:pt x="116" y="117"/>
                  <a:pt x="116" y="118"/>
                </a:cubicBezTo>
                <a:cubicBezTo>
                  <a:pt x="116" y="118"/>
                  <a:pt x="115" y="118"/>
                  <a:pt x="115" y="118"/>
                </a:cubicBezTo>
                <a:cubicBezTo>
                  <a:pt x="115" y="118"/>
                  <a:pt x="116" y="118"/>
                  <a:pt x="115" y="118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5" y="118"/>
                  <a:pt x="115" y="119"/>
                  <a:pt x="116" y="119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6" y="122"/>
                  <a:pt x="117" y="122"/>
                  <a:pt x="117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17" y="123"/>
                  <a:pt x="118" y="123"/>
                  <a:pt x="118" y="123"/>
                </a:cubicBezTo>
                <a:cubicBezTo>
                  <a:pt x="118" y="123"/>
                  <a:pt x="118" y="123"/>
                  <a:pt x="117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9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8" y="124"/>
                  <a:pt x="118" y="124"/>
                </a:cubicBezTo>
                <a:cubicBezTo>
                  <a:pt x="118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8" y="124"/>
                  <a:pt x="119" y="124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5"/>
                  <a:pt x="119" y="12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5"/>
                  <a:pt x="120" y="124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6"/>
                  <a:pt x="120" y="125"/>
                  <a:pt x="121" y="125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0" y="126"/>
                  <a:pt x="120" y="126"/>
                  <a:pt x="121" y="126"/>
                </a:cubicBezTo>
                <a:cubicBezTo>
                  <a:pt x="121" y="125"/>
                  <a:pt x="120" y="126"/>
                  <a:pt x="120" y="126"/>
                </a:cubicBezTo>
                <a:cubicBezTo>
                  <a:pt x="120" y="125"/>
                  <a:pt x="121" y="125"/>
                  <a:pt x="121" y="125"/>
                </a:cubicBezTo>
                <a:cubicBezTo>
                  <a:pt x="120" y="126"/>
                  <a:pt x="121" y="126"/>
                  <a:pt x="121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7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5"/>
                  <a:pt x="122" y="126"/>
                </a:cubicBezTo>
                <a:cubicBezTo>
                  <a:pt x="123" y="126"/>
                  <a:pt x="122" y="126"/>
                  <a:pt x="122" y="126"/>
                </a:cubicBezTo>
                <a:cubicBezTo>
                  <a:pt x="122" y="127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4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4" y="127"/>
                  <a:pt x="124" y="126"/>
                  <a:pt x="124" y="126"/>
                </a:cubicBezTo>
                <a:cubicBezTo>
                  <a:pt x="124" y="127"/>
                  <a:pt x="124" y="126"/>
                  <a:pt x="124" y="127"/>
                </a:cubicBezTo>
                <a:cubicBezTo>
                  <a:pt x="125" y="126"/>
                  <a:pt x="125" y="127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7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5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7" y="126"/>
                  <a:pt x="127" y="125"/>
                </a:cubicBezTo>
                <a:cubicBezTo>
                  <a:pt x="127" y="125"/>
                  <a:pt x="127" y="126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9" y="124"/>
                  <a:pt x="129" y="124"/>
                  <a:pt x="128" y="124"/>
                </a:cubicBezTo>
                <a:cubicBezTo>
                  <a:pt x="128" y="124"/>
                  <a:pt x="129" y="124"/>
                  <a:pt x="129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3"/>
                  <a:pt x="128" y="123"/>
                </a:cubicBezTo>
                <a:cubicBezTo>
                  <a:pt x="129" y="123"/>
                  <a:pt x="128" y="123"/>
                  <a:pt x="129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124"/>
                  <a:pt x="129" y="123"/>
                  <a:pt x="129" y="123"/>
                </a:cubicBezTo>
                <a:cubicBezTo>
                  <a:pt x="129" y="123"/>
                  <a:pt x="129" y="124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29" y="121"/>
                </a:cubicBezTo>
                <a:cubicBezTo>
                  <a:pt x="129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1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1" y="119"/>
                </a:cubicBezTo>
                <a:cubicBezTo>
                  <a:pt x="131" y="118"/>
                  <a:pt x="131" y="117"/>
                  <a:pt x="130" y="117"/>
                </a:cubicBezTo>
                <a:cubicBezTo>
                  <a:pt x="131" y="116"/>
                  <a:pt x="131" y="117"/>
                  <a:pt x="131" y="117"/>
                </a:cubicBezTo>
                <a:cubicBezTo>
                  <a:pt x="131" y="117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0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5"/>
                </a:cubicBezTo>
                <a:cubicBezTo>
                  <a:pt x="131" y="115"/>
                  <a:pt x="131" y="115"/>
                  <a:pt x="131" y="115"/>
                </a:cubicBezTo>
                <a:cubicBezTo>
                  <a:pt x="131" y="115"/>
                  <a:pt x="130" y="115"/>
                  <a:pt x="131" y="115"/>
                </a:cubicBezTo>
                <a:cubicBezTo>
                  <a:pt x="131" y="115"/>
                  <a:pt x="130" y="115"/>
                  <a:pt x="130" y="115"/>
                </a:cubicBezTo>
                <a:cubicBezTo>
                  <a:pt x="130" y="115"/>
                  <a:pt x="130" y="115"/>
                  <a:pt x="131" y="115"/>
                </a:cubicBezTo>
                <a:cubicBezTo>
                  <a:pt x="130" y="114"/>
                  <a:pt x="130" y="114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29" y="113"/>
                </a:cubicBezTo>
                <a:cubicBezTo>
                  <a:pt x="129" y="113"/>
                  <a:pt x="129" y="113"/>
                  <a:pt x="129" y="113"/>
                </a:cubicBezTo>
                <a:cubicBezTo>
                  <a:pt x="129" y="112"/>
                  <a:pt x="129" y="112"/>
                  <a:pt x="130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1"/>
                  <a:pt x="130" y="110"/>
                  <a:pt x="129" y="110"/>
                </a:cubicBezTo>
                <a:cubicBezTo>
                  <a:pt x="129" y="110"/>
                  <a:pt x="129" y="110"/>
                  <a:pt x="129" y="110"/>
                </a:cubicBezTo>
                <a:cubicBezTo>
                  <a:pt x="129" y="109"/>
                  <a:pt x="129" y="108"/>
                  <a:pt x="128" y="108"/>
                </a:cubicBezTo>
                <a:cubicBezTo>
                  <a:pt x="128" y="108"/>
                  <a:pt x="127" y="108"/>
                  <a:pt x="127" y="108"/>
                </a:cubicBezTo>
                <a:close/>
                <a:moveTo>
                  <a:pt x="118" y="108"/>
                </a:moveTo>
                <a:cubicBezTo>
                  <a:pt x="119" y="108"/>
                  <a:pt x="119" y="108"/>
                  <a:pt x="119" y="108"/>
                </a:cubicBezTo>
                <a:lnTo>
                  <a:pt x="118" y="108"/>
                </a:lnTo>
                <a:close/>
                <a:moveTo>
                  <a:pt x="116" y="110"/>
                </a:move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lose/>
                <a:moveTo>
                  <a:pt x="116" y="111"/>
                </a:moveTo>
                <a:cubicBezTo>
                  <a:pt x="116" y="111"/>
                  <a:pt x="116" y="111"/>
                  <a:pt x="116" y="111"/>
                </a:cubicBezTo>
                <a:close/>
                <a:moveTo>
                  <a:pt x="115" y="112"/>
                </a:move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2"/>
                </a:moveTo>
                <a:cubicBezTo>
                  <a:pt x="115" y="112"/>
                  <a:pt x="116" y="112"/>
                  <a:pt x="116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3"/>
                </a:cubicBezTo>
                <a:cubicBezTo>
                  <a:pt x="115" y="113"/>
                  <a:pt x="115" y="114"/>
                  <a:pt x="115" y="114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lose/>
                <a:moveTo>
                  <a:pt x="122" y="126"/>
                </a:move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lose/>
                <a:moveTo>
                  <a:pt x="129" y="125"/>
                </a:moveTo>
                <a:cubicBezTo>
                  <a:pt x="129" y="125"/>
                  <a:pt x="129" y="125"/>
                  <a:pt x="129" y="125"/>
                </a:cubicBezTo>
                <a:cubicBezTo>
                  <a:pt x="129" y="125"/>
                  <a:pt x="129" y="125"/>
                  <a:pt x="129" y="125"/>
                </a:cubicBezTo>
                <a:close/>
                <a:moveTo>
                  <a:pt x="130" y="121"/>
                </a:move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lnTo>
                  <a:pt x="130" y="121"/>
                </a:lnTo>
                <a:close/>
                <a:moveTo>
                  <a:pt x="137" y="130"/>
                </a:moveTo>
                <a:cubicBezTo>
                  <a:pt x="136" y="130"/>
                  <a:pt x="137" y="130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lose/>
                <a:moveTo>
                  <a:pt x="145" y="131"/>
                </a:moveTo>
                <a:cubicBezTo>
                  <a:pt x="145" y="131"/>
                  <a:pt x="145" y="132"/>
                  <a:pt x="145" y="133"/>
                </a:cubicBezTo>
                <a:cubicBezTo>
                  <a:pt x="145" y="133"/>
                  <a:pt x="145" y="134"/>
                  <a:pt x="145" y="134"/>
                </a:cubicBezTo>
                <a:cubicBezTo>
                  <a:pt x="146" y="135"/>
                  <a:pt x="145" y="136"/>
                  <a:pt x="145" y="137"/>
                </a:cubicBezTo>
                <a:cubicBezTo>
                  <a:pt x="145" y="137"/>
                  <a:pt x="146" y="137"/>
                  <a:pt x="146" y="137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40"/>
                </a:cubicBezTo>
                <a:cubicBezTo>
                  <a:pt x="145" y="141"/>
                  <a:pt x="145" y="142"/>
                  <a:pt x="145" y="142"/>
                </a:cubicBezTo>
                <a:cubicBezTo>
                  <a:pt x="145" y="143"/>
                  <a:pt x="145" y="144"/>
                  <a:pt x="144" y="144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6"/>
                  <a:pt x="144" y="145"/>
                  <a:pt x="144" y="145"/>
                </a:cubicBezTo>
                <a:cubicBezTo>
                  <a:pt x="144" y="145"/>
                  <a:pt x="144" y="145"/>
                  <a:pt x="144" y="146"/>
                </a:cubicBezTo>
                <a:cubicBezTo>
                  <a:pt x="144" y="146"/>
                  <a:pt x="144" y="145"/>
                  <a:pt x="143" y="145"/>
                </a:cubicBezTo>
                <a:cubicBezTo>
                  <a:pt x="143" y="145"/>
                  <a:pt x="143" y="145"/>
                  <a:pt x="143" y="145"/>
                </a:cubicBezTo>
                <a:cubicBezTo>
                  <a:pt x="143" y="146"/>
                  <a:pt x="143" y="145"/>
                  <a:pt x="143" y="145"/>
                </a:cubicBezTo>
                <a:cubicBezTo>
                  <a:pt x="142" y="145"/>
                  <a:pt x="142" y="146"/>
                  <a:pt x="142" y="145"/>
                </a:cubicBezTo>
                <a:cubicBezTo>
                  <a:pt x="142" y="145"/>
                  <a:pt x="142" y="146"/>
                  <a:pt x="142" y="146"/>
                </a:cubicBezTo>
                <a:cubicBezTo>
                  <a:pt x="142" y="145"/>
                  <a:pt x="142" y="146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6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0" y="145"/>
                  <a:pt x="140" y="144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3"/>
                </a:cubicBezTo>
                <a:cubicBezTo>
                  <a:pt x="139" y="144"/>
                  <a:pt x="139" y="143"/>
                  <a:pt x="139" y="143"/>
                </a:cubicBezTo>
                <a:cubicBezTo>
                  <a:pt x="139" y="143"/>
                  <a:pt x="139" y="143"/>
                  <a:pt x="138" y="143"/>
                </a:cubicBezTo>
                <a:cubicBezTo>
                  <a:pt x="139" y="143"/>
                  <a:pt x="138" y="143"/>
                  <a:pt x="138" y="142"/>
                </a:cubicBezTo>
                <a:cubicBezTo>
                  <a:pt x="138" y="143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8" y="140"/>
                  <a:pt x="137" y="140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7" y="139"/>
                  <a:pt x="137" y="139"/>
                  <a:pt x="137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137"/>
                  <a:pt x="137" y="137"/>
                  <a:pt x="136" y="137"/>
                </a:cubicBezTo>
                <a:cubicBezTo>
                  <a:pt x="136" y="137"/>
                  <a:pt x="136" y="137"/>
                  <a:pt x="137" y="137"/>
                </a:cubicBezTo>
                <a:cubicBezTo>
                  <a:pt x="137" y="137"/>
                  <a:pt x="137" y="137"/>
                  <a:pt x="137" y="136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6"/>
                  <a:pt x="136" y="136"/>
                  <a:pt x="137" y="136"/>
                </a:cubicBezTo>
                <a:cubicBezTo>
                  <a:pt x="136" y="136"/>
                  <a:pt x="136" y="135"/>
                  <a:pt x="136" y="136"/>
                </a:cubicBezTo>
                <a:cubicBezTo>
                  <a:pt x="136" y="135"/>
                  <a:pt x="136" y="136"/>
                  <a:pt x="136" y="135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5"/>
                  <a:pt x="137" y="135"/>
                  <a:pt x="136" y="134"/>
                </a:cubicBezTo>
                <a:cubicBezTo>
                  <a:pt x="137" y="134"/>
                  <a:pt x="136" y="134"/>
                  <a:pt x="137" y="134"/>
                </a:cubicBezTo>
                <a:cubicBezTo>
                  <a:pt x="136" y="133"/>
                  <a:pt x="137" y="133"/>
                  <a:pt x="136" y="133"/>
                </a:cubicBezTo>
                <a:cubicBezTo>
                  <a:pt x="136" y="133"/>
                  <a:pt x="136" y="133"/>
                  <a:pt x="136" y="133"/>
                </a:cubicBezTo>
                <a:cubicBezTo>
                  <a:pt x="137" y="133"/>
                  <a:pt x="137" y="133"/>
                  <a:pt x="137" y="132"/>
                </a:cubicBezTo>
                <a:cubicBezTo>
                  <a:pt x="137" y="132"/>
                  <a:pt x="136" y="132"/>
                  <a:pt x="136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6" y="132"/>
                  <a:pt x="136" y="132"/>
                  <a:pt x="136" y="131"/>
                </a:cubicBezTo>
                <a:cubicBezTo>
                  <a:pt x="136" y="132"/>
                  <a:pt x="136" y="132"/>
                  <a:pt x="137" y="132"/>
                </a:cubicBezTo>
                <a:cubicBezTo>
                  <a:pt x="137" y="132"/>
                  <a:pt x="136" y="131"/>
                  <a:pt x="137" y="131"/>
                </a:cubicBezTo>
                <a:cubicBezTo>
                  <a:pt x="137" y="131"/>
                  <a:pt x="137" y="131"/>
                  <a:pt x="136" y="131"/>
                </a:cubicBezTo>
                <a:cubicBezTo>
                  <a:pt x="136" y="131"/>
                  <a:pt x="137" y="131"/>
                  <a:pt x="137" y="131"/>
                </a:cubicBezTo>
                <a:cubicBezTo>
                  <a:pt x="137" y="131"/>
                  <a:pt x="137" y="131"/>
                  <a:pt x="137" y="131"/>
                </a:cubicBezTo>
                <a:cubicBezTo>
                  <a:pt x="137" y="131"/>
                  <a:pt x="136" y="131"/>
                  <a:pt x="137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7" y="131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5" y="130"/>
                  <a:pt x="135" y="130"/>
                  <a:pt x="135" y="130"/>
                </a:cubicBezTo>
                <a:cubicBezTo>
                  <a:pt x="136" y="131"/>
                  <a:pt x="135" y="131"/>
                  <a:pt x="135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6" y="131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33"/>
                  <a:pt x="134" y="133"/>
                  <a:pt x="13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3" y="133"/>
                  <a:pt x="134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133"/>
                  <a:pt x="134" y="133"/>
                  <a:pt x="134" y="133"/>
                </a:cubicBezTo>
                <a:cubicBezTo>
                  <a:pt x="134" y="133"/>
                  <a:pt x="134" y="133"/>
                  <a:pt x="135" y="133"/>
                </a:cubicBezTo>
                <a:cubicBezTo>
                  <a:pt x="134" y="133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4" y="134"/>
                  <a:pt x="134" y="135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3" y="134"/>
                  <a:pt x="133" y="134"/>
                  <a:pt x="134" y="134"/>
                </a:cubicBezTo>
                <a:cubicBezTo>
                  <a:pt x="133" y="134"/>
                  <a:pt x="134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6"/>
                  <a:pt x="133" y="136"/>
                  <a:pt x="133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4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4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9"/>
                  <a:pt x="134" y="138"/>
                </a:cubicBezTo>
                <a:cubicBezTo>
                  <a:pt x="134" y="139"/>
                  <a:pt x="133" y="138"/>
                  <a:pt x="133" y="139"/>
                </a:cubicBezTo>
                <a:cubicBezTo>
                  <a:pt x="133" y="139"/>
                  <a:pt x="132" y="139"/>
                  <a:pt x="133" y="139"/>
                </a:cubicBezTo>
                <a:cubicBezTo>
                  <a:pt x="133" y="139"/>
                  <a:pt x="133" y="139"/>
                  <a:pt x="134" y="139"/>
                </a:cubicBezTo>
                <a:cubicBezTo>
                  <a:pt x="134" y="139"/>
                  <a:pt x="133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39"/>
                  <a:pt x="134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40"/>
                  <a:pt x="135" y="139"/>
                  <a:pt x="135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4" y="140"/>
                  <a:pt x="134" y="139"/>
                  <a:pt x="133" y="139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4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1"/>
                  <a:pt x="133" y="141"/>
                  <a:pt x="134" y="141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4"/>
                </a:cubicBezTo>
                <a:cubicBezTo>
                  <a:pt x="134" y="144"/>
                  <a:pt x="135" y="143"/>
                  <a:pt x="135" y="143"/>
                </a:cubicBezTo>
                <a:cubicBezTo>
                  <a:pt x="135" y="143"/>
                  <a:pt x="135" y="143"/>
                  <a:pt x="135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4" y="144"/>
                  <a:pt x="135" y="144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6" y="145"/>
                  <a:pt x="136" y="145"/>
                </a:cubicBezTo>
                <a:cubicBezTo>
                  <a:pt x="136" y="145"/>
                  <a:pt x="136" y="145"/>
                  <a:pt x="135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7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6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6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7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8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8" y="147"/>
                  <a:pt x="138" y="147"/>
                  <a:pt x="138" y="147"/>
                </a:cubicBezTo>
                <a:cubicBezTo>
                  <a:pt x="138" y="147"/>
                  <a:pt x="137" y="148"/>
                  <a:pt x="137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7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9" y="148"/>
                  <a:pt x="138" y="148"/>
                  <a:pt x="138" y="148"/>
                </a:cubicBezTo>
                <a:cubicBezTo>
                  <a:pt x="138" y="148"/>
                  <a:pt x="138" y="148"/>
                  <a:pt x="139" y="148"/>
                </a:cubicBezTo>
                <a:cubicBezTo>
                  <a:pt x="138" y="149"/>
                  <a:pt x="139" y="148"/>
                  <a:pt x="139" y="149"/>
                </a:cubicBezTo>
                <a:cubicBezTo>
                  <a:pt x="139" y="148"/>
                  <a:pt x="140" y="149"/>
                  <a:pt x="140" y="148"/>
                </a:cubicBezTo>
                <a:cubicBezTo>
                  <a:pt x="140" y="149"/>
                  <a:pt x="140" y="148"/>
                  <a:pt x="140" y="149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0" y="149"/>
                  <a:pt x="140" y="148"/>
                  <a:pt x="140" y="148"/>
                </a:cubicBezTo>
                <a:cubicBezTo>
                  <a:pt x="141" y="148"/>
                  <a:pt x="140" y="149"/>
                  <a:pt x="140" y="149"/>
                </a:cubicBezTo>
                <a:cubicBezTo>
                  <a:pt x="140" y="149"/>
                  <a:pt x="141" y="148"/>
                  <a:pt x="141" y="149"/>
                </a:cubicBezTo>
                <a:cubicBezTo>
                  <a:pt x="141" y="149"/>
                  <a:pt x="141" y="148"/>
                  <a:pt x="141" y="148"/>
                </a:cubicBezTo>
                <a:cubicBezTo>
                  <a:pt x="141" y="148"/>
                  <a:pt x="141" y="149"/>
                  <a:pt x="141" y="149"/>
                </a:cubicBezTo>
                <a:cubicBezTo>
                  <a:pt x="141" y="149"/>
                  <a:pt x="141" y="148"/>
                  <a:pt x="141" y="149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3" y="148"/>
                  <a:pt x="143" y="149"/>
                  <a:pt x="143" y="149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9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8"/>
                  <a:pt x="143" y="149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8"/>
                  <a:pt x="144" y="149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6" y="148"/>
                  <a:pt x="146" y="147"/>
                  <a:pt x="146" y="147"/>
                </a:cubicBezTo>
                <a:cubicBezTo>
                  <a:pt x="146" y="147"/>
                  <a:pt x="146" y="148"/>
                  <a:pt x="146" y="148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7" y="147"/>
                  <a:pt x="146" y="146"/>
                </a:cubicBezTo>
                <a:cubicBezTo>
                  <a:pt x="146" y="146"/>
                  <a:pt x="147" y="147"/>
                  <a:pt x="146" y="147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6"/>
                  <a:pt x="146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5"/>
                  <a:pt x="148" y="145"/>
                  <a:pt x="148" y="145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7" y="144"/>
                  <a:pt x="148" y="144"/>
                  <a:pt x="147" y="144"/>
                </a:cubicBezTo>
                <a:cubicBezTo>
                  <a:pt x="147" y="144"/>
                  <a:pt x="148" y="144"/>
                  <a:pt x="148" y="144"/>
                </a:cubicBezTo>
                <a:cubicBezTo>
                  <a:pt x="148" y="144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9" y="142"/>
                  <a:pt x="148" y="142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9" y="141"/>
                </a:cubicBezTo>
                <a:cubicBezTo>
                  <a:pt x="149" y="140"/>
                  <a:pt x="149" y="140"/>
                  <a:pt x="14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9" y="138"/>
                  <a:pt x="148" y="138"/>
                  <a:pt x="149" y="137"/>
                </a:cubicBezTo>
                <a:cubicBezTo>
                  <a:pt x="149" y="137"/>
                  <a:pt x="148" y="137"/>
                  <a:pt x="148" y="137"/>
                </a:cubicBezTo>
                <a:cubicBezTo>
                  <a:pt x="148" y="137"/>
                  <a:pt x="148" y="137"/>
                  <a:pt x="149" y="137"/>
                </a:cubicBezTo>
                <a:cubicBezTo>
                  <a:pt x="148" y="137"/>
                  <a:pt x="148" y="136"/>
                  <a:pt x="148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7" y="136"/>
                  <a:pt x="148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8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8" y="133"/>
                  <a:pt x="148" y="133"/>
                  <a:pt x="147" y="132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7" y="132"/>
                  <a:pt x="147" y="131"/>
                  <a:pt x="146" y="131"/>
                </a:cubicBezTo>
                <a:cubicBezTo>
                  <a:pt x="146" y="130"/>
                  <a:pt x="145" y="131"/>
                  <a:pt x="145" y="131"/>
                </a:cubicBezTo>
                <a:close/>
                <a:moveTo>
                  <a:pt x="136" y="130"/>
                </a:moveTo>
                <a:cubicBezTo>
                  <a:pt x="136" y="130"/>
                  <a:pt x="137" y="130"/>
                  <a:pt x="137" y="130"/>
                </a:cubicBezTo>
                <a:lnTo>
                  <a:pt x="136" y="130"/>
                </a:lnTo>
                <a:close/>
                <a:moveTo>
                  <a:pt x="134" y="133"/>
                </a:move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lose/>
                <a:moveTo>
                  <a:pt x="134" y="133"/>
                </a:moveTo>
                <a:cubicBezTo>
                  <a:pt x="134" y="133"/>
                  <a:pt x="134" y="134"/>
                  <a:pt x="134" y="134"/>
                </a:cubicBezTo>
                <a:lnTo>
                  <a:pt x="134" y="133"/>
                </a:ln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6"/>
                </a:moveTo>
                <a:cubicBezTo>
                  <a:pt x="133" y="136"/>
                  <a:pt x="133" y="136"/>
                  <a:pt x="133" y="136"/>
                </a:cubicBezTo>
                <a:cubicBezTo>
                  <a:pt x="132" y="136"/>
                  <a:pt x="133" y="136"/>
                  <a:pt x="133" y="136"/>
                </a:cubicBezTo>
                <a:close/>
                <a:moveTo>
                  <a:pt x="133" y="137"/>
                </a:move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lose/>
                <a:moveTo>
                  <a:pt x="140" y="149"/>
                </a:moveTo>
                <a:cubicBezTo>
                  <a:pt x="140" y="149"/>
                  <a:pt x="140" y="149"/>
                  <a:pt x="140" y="149"/>
                </a:cubicBezTo>
                <a:cubicBezTo>
                  <a:pt x="140" y="149"/>
                  <a:pt x="140" y="149"/>
                  <a:pt x="140" y="149"/>
                </a:cubicBezTo>
                <a:close/>
                <a:moveTo>
                  <a:pt x="147" y="147"/>
                </a:move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lose/>
                <a:moveTo>
                  <a:pt x="148" y="144"/>
                </a:moveTo>
                <a:cubicBezTo>
                  <a:pt x="148" y="144"/>
                  <a:pt x="148" y="144"/>
                  <a:pt x="148" y="144"/>
                </a:cubicBezTo>
                <a:cubicBezTo>
                  <a:pt x="148" y="144"/>
                  <a:pt x="148" y="144"/>
                  <a:pt x="148" y="144"/>
                </a:cubicBezTo>
                <a:close/>
                <a:moveTo>
                  <a:pt x="121" y="154"/>
                </a:move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1" y="154"/>
                  <a:pt x="121" y="154"/>
                </a:cubicBezTo>
                <a:close/>
                <a:moveTo>
                  <a:pt x="129" y="154"/>
                </a:moveTo>
                <a:cubicBezTo>
                  <a:pt x="130" y="155"/>
                  <a:pt x="129" y="156"/>
                  <a:pt x="129" y="157"/>
                </a:cubicBezTo>
                <a:cubicBezTo>
                  <a:pt x="129" y="157"/>
                  <a:pt x="129" y="157"/>
                  <a:pt x="129" y="158"/>
                </a:cubicBezTo>
                <a:cubicBezTo>
                  <a:pt x="130" y="159"/>
                  <a:pt x="129" y="160"/>
                  <a:pt x="129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2"/>
                  <a:pt x="130" y="162"/>
                  <a:pt x="130" y="162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4"/>
                  <a:pt x="130" y="165"/>
                  <a:pt x="129" y="166"/>
                </a:cubicBezTo>
                <a:cubicBezTo>
                  <a:pt x="129" y="167"/>
                  <a:pt x="129" y="168"/>
                  <a:pt x="128" y="168"/>
                </a:cubicBezTo>
                <a:cubicBezTo>
                  <a:pt x="128" y="169"/>
                  <a:pt x="128" y="168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7" y="170"/>
                  <a:pt x="128" y="169"/>
                  <a:pt x="127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5" y="169"/>
                  <a:pt x="125" y="169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25" y="169"/>
                  <a:pt x="125" y="168"/>
                  <a:pt x="125" y="169"/>
                </a:cubicBezTo>
                <a:cubicBezTo>
                  <a:pt x="125" y="169"/>
                  <a:pt x="125" y="169"/>
                  <a:pt x="125" y="168"/>
                </a:cubicBezTo>
                <a:cubicBezTo>
                  <a:pt x="124" y="169"/>
                  <a:pt x="125" y="168"/>
                  <a:pt x="124" y="169"/>
                </a:cubicBezTo>
                <a:cubicBezTo>
                  <a:pt x="124" y="168"/>
                  <a:pt x="124" y="168"/>
                  <a:pt x="124" y="168"/>
                </a:cubicBezTo>
                <a:cubicBezTo>
                  <a:pt x="124" y="168"/>
                  <a:pt x="124" y="168"/>
                  <a:pt x="123" y="168"/>
                </a:cubicBezTo>
                <a:cubicBezTo>
                  <a:pt x="123" y="168"/>
                  <a:pt x="124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4"/>
                  <a:pt x="122" y="164"/>
                  <a:pt x="121" y="163"/>
                </a:cubicBezTo>
                <a:cubicBezTo>
                  <a:pt x="122" y="163"/>
                  <a:pt x="122" y="163"/>
                  <a:pt x="122" y="163"/>
                </a:cubicBezTo>
                <a:cubicBezTo>
                  <a:pt x="121" y="163"/>
                  <a:pt x="122" y="162"/>
                  <a:pt x="121" y="162"/>
                </a:cubicBezTo>
                <a:cubicBezTo>
                  <a:pt x="121" y="162"/>
                  <a:pt x="121" y="161"/>
                  <a:pt x="121" y="161"/>
                </a:cubicBezTo>
                <a:cubicBezTo>
                  <a:pt x="121" y="161"/>
                  <a:pt x="121" y="161"/>
                  <a:pt x="120" y="161"/>
                </a:cubicBezTo>
                <a:cubicBezTo>
                  <a:pt x="120" y="161"/>
                  <a:pt x="121" y="161"/>
                  <a:pt x="121" y="161"/>
                </a:cubicBezTo>
                <a:cubicBezTo>
                  <a:pt x="121" y="161"/>
                  <a:pt x="121" y="160"/>
                  <a:pt x="121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60"/>
                  <a:pt x="120" y="160"/>
                  <a:pt x="121" y="159"/>
                </a:cubicBezTo>
                <a:cubicBezTo>
                  <a:pt x="121" y="159"/>
                  <a:pt x="120" y="159"/>
                  <a:pt x="120" y="159"/>
                </a:cubicBezTo>
                <a:cubicBezTo>
                  <a:pt x="120" y="159"/>
                  <a:pt x="121" y="159"/>
                  <a:pt x="120" y="159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9"/>
                  <a:pt x="121" y="158"/>
                  <a:pt x="121" y="158"/>
                </a:cubicBezTo>
                <a:cubicBezTo>
                  <a:pt x="121" y="158"/>
                  <a:pt x="121" y="157"/>
                  <a:pt x="121" y="157"/>
                </a:cubicBezTo>
                <a:cubicBezTo>
                  <a:pt x="121" y="157"/>
                  <a:pt x="121" y="157"/>
                  <a:pt x="120" y="157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21" y="157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1" y="155"/>
                  <a:pt x="121" y="156"/>
                </a:cubicBezTo>
                <a:cubicBezTo>
                  <a:pt x="121" y="155"/>
                  <a:pt x="120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0" y="155"/>
                  <a:pt x="120" y="154"/>
                  <a:pt x="120" y="154"/>
                </a:cubicBezTo>
                <a:cubicBezTo>
                  <a:pt x="120" y="154"/>
                  <a:pt x="120" y="154"/>
                  <a:pt x="120" y="155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1" y="154"/>
                  <a:pt x="121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19" y="154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20" y="155"/>
                  <a:pt x="119" y="155"/>
                  <a:pt x="119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55"/>
                  <a:pt x="120" y="155"/>
                  <a:pt x="120" y="155"/>
                </a:cubicBezTo>
                <a:cubicBezTo>
                  <a:pt x="120" y="156"/>
                  <a:pt x="119" y="155"/>
                  <a:pt x="119" y="155"/>
                </a:cubicBezTo>
                <a:cubicBezTo>
                  <a:pt x="119" y="156"/>
                  <a:pt x="119" y="156"/>
                  <a:pt x="119" y="156"/>
                </a:cubicBezTo>
                <a:cubicBezTo>
                  <a:pt x="119" y="156"/>
                  <a:pt x="119" y="156"/>
                  <a:pt x="119" y="157"/>
                </a:cubicBezTo>
                <a:cubicBezTo>
                  <a:pt x="119" y="157"/>
                  <a:pt x="119" y="157"/>
                  <a:pt x="119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7" y="157"/>
                  <a:pt x="118" y="157"/>
                </a:cubicBezTo>
                <a:cubicBezTo>
                  <a:pt x="118" y="157"/>
                  <a:pt x="117" y="157"/>
                  <a:pt x="117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9" y="157"/>
                  <a:pt x="118" y="157"/>
                  <a:pt x="119" y="157"/>
                </a:cubicBezTo>
                <a:cubicBezTo>
                  <a:pt x="119" y="157"/>
                  <a:pt x="119" y="157"/>
                  <a:pt x="119" y="158"/>
                </a:cubicBezTo>
                <a:cubicBezTo>
                  <a:pt x="119" y="157"/>
                  <a:pt x="118" y="157"/>
                  <a:pt x="118" y="157"/>
                </a:cubicBezTo>
                <a:cubicBezTo>
                  <a:pt x="118" y="158"/>
                  <a:pt x="119" y="158"/>
                  <a:pt x="118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7" y="158"/>
                  <a:pt x="118" y="158"/>
                </a:cubicBezTo>
                <a:cubicBezTo>
                  <a:pt x="117" y="157"/>
                  <a:pt x="118" y="158"/>
                  <a:pt x="117" y="158"/>
                </a:cubicBezTo>
                <a:cubicBezTo>
                  <a:pt x="117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8" y="159"/>
                </a:cubicBezTo>
                <a:cubicBezTo>
                  <a:pt x="117" y="159"/>
                  <a:pt x="118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9" y="159"/>
                  <a:pt x="117" y="159"/>
                  <a:pt x="117" y="160"/>
                </a:cubicBezTo>
                <a:cubicBezTo>
                  <a:pt x="118" y="159"/>
                  <a:pt x="118" y="160"/>
                  <a:pt x="11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8" y="160"/>
                  <a:pt x="119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8" y="160"/>
                  <a:pt x="118" y="160"/>
                </a:cubicBezTo>
                <a:cubicBezTo>
                  <a:pt x="118" y="160"/>
                  <a:pt x="117" y="161"/>
                  <a:pt x="117" y="161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1"/>
                  <a:pt x="117" y="160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7" y="161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8" y="162"/>
                  <a:pt x="117" y="162"/>
                  <a:pt x="11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3"/>
                  <a:pt x="118" y="163"/>
                </a:cubicBezTo>
                <a:cubicBezTo>
                  <a:pt x="118" y="163"/>
                  <a:pt x="118" y="163"/>
                  <a:pt x="117" y="163"/>
                </a:cubicBezTo>
                <a:cubicBezTo>
                  <a:pt x="117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9" y="163"/>
                </a:cubicBezTo>
                <a:cubicBezTo>
                  <a:pt x="119" y="163"/>
                  <a:pt x="119" y="163"/>
                  <a:pt x="120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7" y="163"/>
                  <a:pt x="117" y="163"/>
                </a:cubicBezTo>
                <a:cubicBezTo>
                  <a:pt x="118" y="163"/>
                  <a:pt x="117" y="164"/>
                  <a:pt x="117" y="164"/>
                </a:cubicBezTo>
                <a:cubicBezTo>
                  <a:pt x="118" y="164"/>
                  <a:pt x="117" y="163"/>
                  <a:pt x="118" y="163"/>
                </a:cubicBezTo>
                <a:cubicBezTo>
                  <a:pt x="118" y="164"/>
                  <a:pt x="118" y="164"/>
                  <a:pt x="118" y="164"/>
                </a:cubicBezTo>
                <a:cubicBezTo>
                  <a:pt x="118" y="164"/>
                  <a:pt x="118" y="164"/>
                  <a:pt x="117" y="164"/>
                </a:cubicBezTo>
                <a:cubicBezTo>
                  <a:pt x="117" y="164"/>
                  <a:pt x="118" y="164"/>
                  <a:pt x="118" y="164"/>
                </a:cubicBezTo>
                <a:cubicBezTo>
                  <a:pt x="117" y="164"/>
                  <a:pt x="117" y="164"/>
                  <a:pt x="117" y="164"/>
                </a:cubicBezTo>
                <a:cubicBezTo>
                  <a:pt x="117" y="164"/>
                  <a:pt x="117" y="165"/>
                  <a:pt x="118" y="165"/>
                </a:cubicBezTo>
                <a:cubicBezTo>
                  <a:pt x="118" y="165"/>
                  <a:pt x="118" y="165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9" y="166"/>
                  <a:pt x="119" y="167"/>
                  <a:pt x="118" y="167"/>
                </a:cubicBezTo>
                <a:cubicBezTo>
                  <a:pt x="118" y="167"/>
                  <a:pt x="118" y="167"/>
                  <a:pt x="118" y="167"/>
                </a:cubicBezTo>
                <a:cubicBezTo>
                  <a:pt x="118" y="167"/>
                  <a:pt x="118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8" y="168"/>
                  <a:pt x="119" y="168"/>
                  <a:pt x="119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20" y="169"/>
                  <a:pt x="120" y="169"/>
                  <a:pt x="120" y="169"/>
                </a:cubicBezTo>
                <a:cubicBezTo>
                  <a:pt x="121" y="169"/>
                  <a:pt x="120" y="169"/>
                  <a:pt x="120" y="169"/>
                </a:cubicBezTo>
                <a:cubicBezTo>
                  <a:pt x="120" y="169"/>
                  <a:pt x="120" y="169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0" y="170"/>
                </a:cubicBezTo>
                <a:cubicBezTo>
                  <a:pt x="120" y="171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1"/>
                  <a:pt x="121" y="170"/>
                  <a:pt x="121" y="170"/>
                </a:cubicBezTo>
                <a:cubicBezTo>
                  <a:pt x="121" y="170"/>
                  <a:pt x="121" y="171"/>
                  <a:pt x="121" y="171"/>
                </a:cubicBezTo>
                <a:cubicBezTo>
                  <a:pt x="121" y="171"/>
                  <a:pt x="121" y="170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0"/>
                </a:cubicBezTo>
                <a:cubicBezTo>
                  <a:pt x="121" y="170"/>
                  <a:pt x="122" y="170"/>
                  <a:pt x="122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2" y="171"/>
                  <a:pt x="122" y="171"/>
                  <a:pt x="122" y="170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1" y="171"/>
                  <a:pt x="122" y="172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2"/>
                </a:cubicBezTo>
                <a:cubicBezTo>
                  <a:pt x="122" y="172"/>
                  <a:pt x="123" y="171"/>
                  <a:pt x="123" y="171"/>
                </a:cubicBezTo>
                <a:cubicBezTo>
                  <a:pt x="122" y="172"/>
                  <a:pt x="122" y="172"/>
                  <a:pt x="122" y="172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3" y="172"/>
                  <a:pt x="122" y="172"/>
                  <a:pt x="123" y="172"/>
                </a:cubicBezTo>
                <a:cubicBezTo>
                  <a:pt x="123" y="171"/>
                  <a:pt x="123" y="172"/>
                  <a:pt x="123" y="172"/>
                </a:cubicBezTo>
                <a:cubicBezTo>
                  <a:pt x="123" y="172"/>
                  <a:pt x="123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3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5" y="171"/>
                  <a:pt x="125" y="172"/>
                </a:cubicBezTo>
                <a:cubicBezTo>
                  <a:pt x="125" y="172"/>
                  <a:pt x="125" y="172"/>
                  <a:pt x="124" y="172"/>
                </a:cubicBezTo>
                <a:cubicBezTo>
                  <a:pt x="125" y="173"/>
                  <a:pt x="125" y="172"/>
                  <a:pt x="125" y="173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6" y="172"/>
                  <a:pt x="126" y="172"/>
                  <a:pt x="126" y="172"/>
                </a:cubicBezTo>
                <a:cubicBezTo>
                  <a:pt x="126" y="172"/>
                  <a:pt x="126" y="172"/>
                  <a:pt x="126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3"/>
                  <a:pt x="126" y="172"/>
                  <a:pt x="127" y="173"/>
                </a:cubicBezTo>
                <a:cubicBezTo>
                  <a:pt x="127" y="172"/>
                  <a:pt x="127" y="173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3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8" y="172"/>
                  <a:pt x="127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3"/>
                  <a:pt x="128" y="172"/>
                  <a:pt x="128" y="172"/>
                </a:cubicBezTo>
                <a:cubicBezTo>
                  <a:pt x="129" y="172"/>
                  <a:pt x="129" y="172"/>
                  <a:pt x="129" y="171"/>
                </a:cubicBezTo>
                <a:cubicBezTo>
                  <a:pt x="129" y="172"/>
                  <a:pt x="129" y="172"/>
                  <a:pt x="129" y="172"/>
                </a:cubicBezTo>
                <a:cubicBezTo>
                  <a:pt x="129" y="172"/>
                  <a:pt x="129" y="171"/>
                  <a:pt x="129" y="171"/>
                </a:cubicBezTo>
                <a:cubicBezTo>
                  <a:pt x="129" y="171"/>
                  <a:pt x="129" y="172"/>
                  <a:pt x="130" y="172"/>
                </a:cubicBezTo>
                <a:cubicBezTo>
                  <a:pt x="130" y="172"/>
                  <a:pt x="129" y="171"/>
                  <a:pt x="129" y="171"/>
                </a:cubicBezTo>
                <a:cubicBezTo>
                  <a:pt x="130" y="172"/>
                  <a:pt x="130" y="171"/>
                  <a:pt x="130" y="171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30" y="171"/>
                  <a:pt x="130" y="171"/>
                  <a:pt x="130" y="170"/>
                </a:cubicBezTo>
                <a:cubicBezTo>
                  <a:pt x="130" y="170"/>
                  <a:pt x="131" y="171"/>
                  <a:pt x="131" y="171"/>
                </a:cubicBezTo>
                <a:cubicBezTo>
                  <a:pt x="131" y="171"/>
                  <a:pt x="131" y="170"/>
                  <a:pt x="131" y="170"/>
                </a:cubicBezTo>
                <a:cubicBezTo>
                  <a:pt x="130" y="170"/>
                  <a:pt x="131" y="170"/>
                  <a:pt x="131" y="170"/>
                </a:cubicBezTo>
                <a:cubicBezTo>
                  <a:pt x="130" y="170"/>
                  <a:pt x="130" y="170"/>
                  <a:pt x="130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69"/>
                  <a:pt x="131" y="170"/>
                  <a:pt x="131" y="170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7"/>
                </a:cubicBezTo>
                <a:cubicBezTo>
                  <a:pt x="132" y="167"/>
                  <a:pt x="132" y="168"/>
                  <a:pt x="132" y="168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3" y="167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3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3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5"/>
                </a:cubicBezTo>
                <a:cubicBezTo>
                  <a:pt x="132" y="165"/>
                  <a:pt x="132" y="165"/>
                  <a:pt x="133" y="165"/>
                </a:cubicBezTo>
                <a:cubicBezTo>
                  <a:pt x="133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2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3" y="164"/>
                  <a:pt x="133" y="163"/>
                  <a:pt x="132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33" y="163"/>
                  <a:pt x="133" y="163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1"/>
                  <a:pt x="132" y="161"/>
                  <a:pt x="133" y="161"/>
                </a:cubicBezTo>
                <a:cubicBezTo>
                  <a:pt x="133" y="161"/>
                  <a:pt x="133" y="161"/>
                  <a:pt x="132" y="161"/>
                </a:cubicBezTo>
                <a:cubicBezTo>
                  <a:pt x="132" y="161"/>
                  <a:pt x="133" y="161"/>
                  <a:pt x="133" y="161"/>
                </a:cubicBezTo>
                <a:cubicBezTo>
                  <a:pt x="132" y="160"/>
                  <a:pt x="132" y="160"/>
                  <a:pt x="132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2" y="159"/>
                  <a:pt x="133" y="159"/>
                  <a:pt x="132" y="159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59"/>
                  <a:pt x="132" y="159"/>
                  <a:pt x="132" y="159"/>
                </a:cubicBezTo>
                <a:cubicBezTo>
                  <a:pt x="131" y="158"/>
                  <a:pt x="132" y="158"/>
                  <a:pt x="131" y="158"/>
                </a:cubicBezTo>
                <a:cubicBezTo>
                  <a:pt x="131" y="158"/>
                  <a:pt x="131" y="158"/>
                  <a:pt x="132" y="158"/>
                </a:cubicBezTo>
                <a:cubicBezTo>
                  <a:pt x="132" y="158"/>
                  <a:pt x="131" y="158"/>
                  <a:pt x="131" y="158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32" y="157"/>
                  <a:pt x="132" y="156"/>
                  <a:pt x="131" y="156"/>
                </a:cubicBezTo>
                <a:cubicBezTo>
                  <a:pt x="131" y="156"/>
                  <a:pt x="132" y="156"/>
                  <a:pt x="132" y="156"/>
                </a:cubicBezTo>
                <a:cubicBezTo>
                  <a:pt x="131" y="155"/>
                  <a:pt x="132" y="154"/>
                  <a:pt x="130" y="154"/>
                </a:cubicBezTo>
                <a:cubicBezTo>
                  <a:pt x="130" y="154"/>
                  <a:pt x="129" y="154"/>
                  <a:pt x="129" y="154"/>
                </a:cubicBezTo>
                <a:close/>
                <a:moveTo>
                  <a:pt x="120" y="154"/>
                </a:moveTo>
                <a:cubicBezTo>
                  <a:pt x="121" y="154"/>
                  <a:pt x="121" y="154"/>
                  <a:pt x="121" y="154"/>
                </a:cubicBezTo>
                <a:lnTo>
                  <a:pt x="120" y="154"/>
                </a:lnTo>
                <a:close/>
                <a:moveTo>
                  <a:pt x="118" y="156"/>
                </a:move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6"/>
                </a:cubicBezTo>
                <a:close/>
                <a:moveTo>
                  <a:pt x="118" y="157"/>
                </a:moveTo>
                <a:cubicBezTo>
                  <a:pt x="118" y="157"/>
                  <a:pt x="118" y="157"/>
                  <a:pt x="118" y="157"/>
                </a:cubicBezTo>
                <a:close/>
                <a:moveTo>
                  <a:pt x="117" y="158"/>
                </a:move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lose/>
                <a:moveTo>
                  <a:pt x="117" y="158"/>
                </a:move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7" y="158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24" y="172"/>
                </a:move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lose/>
                <a:moveTo>
                  <a:pt x="131" y="171"/>
                </a:move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lose/>
                <a:moveTo>
                  <a:pt x="132" y="168"/>
                </a:move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ubicBezTo>
                  <a:pt x="155" y="108"/>
                  <a:pt x="155" y="108"/>
                  <a:pt x="155" y="108"/>
                </a:cubicBezTo>
                <a:close/>
                <a:moveTo>
                  <a:pt x="163" y="109"/>
                </a:moveTo>
                <a:cubicBezTo>
                  <a:pt x="164" y="109"/>
                  <a:pt x="164" y="110"/>
                  <a:pt x="163" y="111"/>
                </a:cubicBezTo>
                <a:cubicBezTo>
                  <a:pt x="163" y="112"/>
                  <a:pt x="164" y="112"/>
                  <a:pt x="163" y="112"/>
                </a:cubicBezTo>
                <a:cubicBezTo>
                  <a:pt x="164" y="113"/>
                  <a:pt x="163" y="114"/>
                  <a:pt x="164" y="116"/>
                </a:cubicBezTo>
                <a:cubicBezTo>
                  <a:pt x="164" y="115"/>
                  <a:pt x="164" y="115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8"/>
                </a:cubicBezTo>
                <a:cubicBezTo>
                  <a:pt x="164" y="119"/>
                  <a:pt x="164" y="120"/>
                  <a:pt x="163" y="120"/>
                </a:cubicBezTo>
                <a:cubicBezTo>
                  <a:pt x="163" y="121"/>
                  <a:pt x="163" y="122"/>
                  <a:pt x="162" y="122"/>
                </a:cubicBezTo>
                <a:cubicBezTo>
                  <a:pt x="163" y="123"/>
                  <a:pt x="162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3"/>
                  <a:pt x="162" y="124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4"/>
                  <a:pt x="162" y="123"/>
                </a:cubicBezTo>
                <a:cubicBezTo>
                  <a:pt x="162" y="124"/>
                  <a:pt x="162" y="123"/>
                  <a:pt x="161" y="123"/>
                </a:cubicBezTo>
                <a:cubicBezTo>
                  <a:pt x="161" y="123"/>
                  <a:pt x="160" y="124"/>
                  <a:pt x="160" y="123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3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2"/>
                  <a:pt x="158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8" y="123"/>
                  <a:pt x="158" y="122"/>
                  <a:pt x="157" y="122"/>
                </a:cubicBezTo>
                <a:cubicBezTo>
                  <a:pt x="157" y="122"/>
                  <a:pt x="158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1"/>
                  <a:pt x="157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7" y="121"/>
                  <a:pt x="156" y="121"/>
                  <a:pt x="157" y="120"/>
                </a:cubicBezTo>
                <a:cubicBezTo>
                  <a:pt x="156" y="121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5" y="119"/>
                  <a:pt x="155" y="119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6" y="118"/>
                  <a:pt x="155" y="118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5" y="117"/>
                  <a:pt x="156" y="117"/>
                  <a:pt x="155" y="116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4"/>
                  <a:pt x="155" y="114"/>
                  <a:pt x="154" y="114"/>
                </a:cubicBezTo>
                <a:cubicBezTo>
                  <a:pt x="154" y="114"/>
                  <a:pt x="155" y="114"/>
                  <a:pt x="154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3"/>
                  <a:pt x="155" y="113"/>
                  <a:pt x="155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4" y="110"/>
                  <a:pt x="154" y="110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0"/>
                  <a:pt x="155" y="110"/>
                  <a:pt x="155" y="110"/>
                </a:cubicBezTo>
                <a:cubicBezTo>
                  <a:pt x="155" y="110"/>
                  <a:pt x="155" y="110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4" y="108"/>
                  <a:pt x="154" y="108"/>
                  <a:pt x="154" y="108"/>
                </a:cubicBezTo>
                <a:cubicBezTo>
                  <a:pt x="154" y="108"/>
                  <a:pt x="154" y="109"/>
                  <a:pt x="154" y="108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4" y="109"/>
                  <a:pt x="153" y="110"/>
                  <a:pt x="154" y="110"/>
                </a:cubicBezTo>
                <a:cubicBezTo>
                  <a:pt x="153" y="110"/>
                  <a:pt x="153" y="110"/>
                  <a:pt x="153" y="110"/>
                </a:cubicBezTo>
                <a:cubicBezTo>
                  <a:pt x="153" y="110"/>
                  <a:pt x="154" y="110"/>
                  <a:pt x="154" y="110"/>
                </a:cubicBezTo>
                <a:cubicBezTo>
                  <a:pt x="154" y="110"/>
                  <a:pt x="153" y="110"/>
                  <a:pt x="153" y="110"/>
                </a:cubicBezTo>
                <a:cubicBezTo>
                  <a:pt x="153" y="110"/>
                  <a:pt x="153" y="110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3" y="111"/>
                  <a:pt x="152" y="111"/>
                  <a:pt x="153" y="111"/>
                </a:cubicBezTo>
                <a:cubicBezTo>
                  <a:pt x="153" y="111"/>
                  <a:pt x="153" y="112"/>
                  <a:pt x="153" y="112"/>
                </a:cubicBezTo>
                <a:cubicBezTo>
                  <a:pt x="153" y="112"/>
                  <a:pt x="152" y="112"/>
                  <a:pt x="152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3"/>
                </a:cubicBezTo>
                <a:cubicBezTo>
                  <a:pt x="153" y="113"/>
                  <a:pt x="153" y="112"/>
                  <a:pt x="153" y="113"/>
                </a:cubicBezTo>
                <a:cubicBezTo>
                  <a:pt x="152" y="113"/>
                  <a:pt x="153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1" y="112"/>
                  <a:pt x="152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1" y="113"/>
                  <a:pt x="152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3" y="113"/>
                </a:cubicBezTo>
                <a:cubicBezTo>
                  <a:pt x="153" y="114"/>
                  <a:pt x="152" y="113"/>
                  <a:pt x="152" y="114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4"/>
                </a:cubicBezTo>
                <a:cubicBezTo>
                  <a:pt x="151" y="113"/>
                  <a:pt x="152" y="114"/>
                  <a:pt x="152" y="114"/>
                </a:cubicBezTo>
                <a:cubicBezTo>
                  <a:pt x="153" y="114"/>
                  <a:pt x="151" y="114"/>
                  <a:pt x="151" y="114"/>
                </a:cubicBezTo>
                <a:cubicBezTo>
                  <a:pt x="152" y="114"/>
                  <a:pt x="152" y="114"/>
                  <a:pt x="153" y="114"/>
                </a:cubicBezTo>
                <a:cubicBezTo>
                  <a:pt x="153" y="114"/>
                  <a:pt x="153" y="114"/>
                  <a:pt x="153" y="114"/>
                </a:cubicBezTo>
                <a:cubicBezTo>
                  <a:pt x="153" y="114"/>
                  <a:pt x="153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1" y="114"/>
                  <a:pt x="151" y="114"/>
                  <a:pt x="151" y="114"/>
                </a:cubicBezTo>
                <a:cubicBezTo>
                  <a:pt x="151" y="115"/>
                  <a:pt x="151" y="114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2" y="115"/>
                  <a:pt x="152" y="115"/>
                </a:cubicBezTo>
                <a:cubicBezTo>
                  <a:pt x="152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6"/>
                  <a:pt x="151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1" y="116"/>
                  <a:pt x="152" y="116"/>
                  <a:pt x="151" y="116"/>
                </a:cubicBezTo>
                <a:cubicBezTo>
                  <a:pt x="152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1" y="117"/>
                  <a:pt x="151" y="11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1" y="117"/>
                  <a:pt x="152" y="117"/>
                  <a:pt x="152" y="117"/>
                </a:cubicBezTo>
                <a:cubicBezTo>
                  <a:pt x="152" y="117"/>
                  <a:pt x="152" y="117"/>
                  <a:pt x="151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3" y="117"/>
                  <a:pt x="153" y="117"/>
                </a:cubicBezTo>
                <a:cubicBezTo>
                  <a:pt x="153" y="117"/>
                  <a:pt x="153" y="117"/>
                  <a:pt x="154" y="117"/>
                </a:cubicBezTo>
                <a:cubicBezTo>
                  <a:pt x="154" y="118"/>
                  <a:pt x="153" y="117"/>
                  <a:pt x="153" y="118"/>
                </a:cubicBezTo>
                <a:cubicBezTo>
                  <a:pt x="153" y="118"/>
                  <a:pt x="153" y="118"/>
                  <a:pt x="153" y="118"/>
                </a:cubicBezTo>
                <a:cubicBezTo>
                  <a:pt x="153" y="118"/>
                  <a:pt x="152" y="117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1" y="118"/>
                  <a:pt x="151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1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9"/>
                  <a:pt x="152" y="119"/>
                  <a:pt x="153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3" y="121"/>
                  <a:pt x="153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2"/>
                  <a:pt x="153" y="122"/>
                </a:cubicBezTo>
                <a:cubicBezTo>
                  <a:pt x="153" y="122"/>
                  <a:pt x="153" y="122"/>
                  <a:pt x="153" y="121"/>
                </a:cubicBezTo>
                <a:cubicBezTo>
                  <a:pt x="154" y="121"/>
                  <a:pt x="153" y="122"/>
                  <a:pt x="153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2" y="122"/>
                  <a:pt x="153" y="122"/>
                  <a:pt x="153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3" y="123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5" y="123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5"/>
                </a:cubicBezTo>
                <a:cubicBezTo>
                  <a:pt x="155" y="124"/>
                  <a:pt x="155" y="125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7" y="125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7"/>
                  <a:pt x="157" y="126"/>
                  <a:pt x="158" y="127"/>
                </a:cubicBezTo>
                <a:cubicBezTo>
                  <a:pt x="158" y="126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ubicBezTo>
                  <a:pt x="158" y="126"/>
                  <a:pt x="158" y="126"/>
                  <a:pt x="158" y="126"/>
                </a:cubicBezTo>
                <a:cubicBezTo>
                  <a:pt x="158" y="127"/>
                  <a:pt x="159" y="126"/>
                  <a:pt x="159" y="126"/>
                </a:cubicBezTo>
                <a:cubicBezTo>
                  <a:pt x="159" y="126"/>
                  <a:pt x="159" y="127"/>
                  <a:pt x="159" y="127"/>
                </a:cubicBezTo>
                <a:cubicBezTo>
                  <a:pt x="159" y="127"/>
                  <a:pt x="159" y="126"/>
                  <a:pt x="159" y="127"/>
                </a:cubicBezTo>
                <a:cubicBezTo>
                  <a:pt x="159" y="127"/>
                  <a:pt x="159" y="126"/>
                  <a:pt x="159" y="126"/>
                </a:cubicBezTo>
                <a:cubicBezTo>
                  <a:pt x="159" y="126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6"/>
                  <a:pt x="161" y="126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2" y="127"/>
                  <a:pt x="161" y="127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7"/>
                  <a:pt x="162" y="127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6"/>
                  <a:pt x="162" y="127"/>
                  <a:pt x="162" y="126"/>
                </a:cubicBezTo>
                <a:cubicBezTo>
                  <a:pt x="162" y="127"/>
                  <a:pt x="162" y="126"/>
                  <a:pt x="162" y="127"/>
                </a:cubicBezTo>
                <a:cubicBezTo>
                  <a:pt x="162" y="127"/>
                  <a:pt x="162" y="127"/>
                  <a:pt x="162" y="127"/>
                </a:cubicBezTo>
                <a:cubicBezTo>
                  <a:pt x="162" y="127"/>
                  <a:pt x="162" y="127"/>
                  <a:pt x="162" y="126"/>
                </a:cubicBezTo>
                <a:cubicBezTo>
                  <a:pt x="163" y="127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4" y="126"/>
                  <a:pt x="164" y="126"/>
                </a:cubicBezTo>
                <a:cubicBezTo>
                  <a:pt x="164" y="126"/>
                  <a:pt x="164" y="126"/>
                  <a:pt x="164" y="126"/>
                </a:cubicBezTo>
                <a:cubicBezTo>
                  <a:pt x="164" y="126"/>
                  <a:pt x="164" y="125"/>
                  <a:pt x="164" y="125"/>
                </a:cubicBezTo>
                <a:cubicBezTo>
                  <a:pt x="164" y="125"/>
                  <a:pt x="165" y="126"/>
                  <a:pt x="164" y="126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5" y="124"/>
                  <a:pt x="164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6" y="124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6" y="123"/>
                  <a:pt x="165" y="123"/>
                  <a:pt x="165" y="123"/>
                </a:cubicBezTo>
                <a:cubicBezTo>
                  <a:pt x="165" y="123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3"/>
                  <a:pt x="166" y="123"/>
                  <a:pt x="166" y="123"/>
                </a:cubicBezTo>
                <a:cubicBezTo>
                  <a:pt x="166" y="123"/>
                  <a:pt x="166" y="123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1"/>
                  <a:pt x="167" y="121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6" y="121"/>
                  <a:pt x="166" y="120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0"/>
                  <a:pt x="167" y="120"/>
                  <a:pt x="166" y="120"/>
                </a:cubicBezTo>
                <a:cubicBezTo>
                  <a:pt x="167" y="120"/>
                  <a:pt x="167" y="120"/>
                  <a:pt x="167" y="120"/>
                </a:cubicBezTo>
                <a:cubicBezTo>
                  <a:pt x="167" y="120"/>
                  <a:pt x="167" y="120"/>
                  <a:pt x="166" y="120"/>
                </a:cubicBezTo>
                <a:cubicBezTo>
                  <a:pt x="166" y="120"/>
                  <a:pt x="167" y="120"/>
                  <a:pt x="167" y="120"/>
                </a:cubicBezTo>
                <a:cubicBezTo>
                  <a:pt x="167" y="120"/>
                  <a:pt x="166" y="120"/>
                  <a:pt x="166" y="120"/>
                </a:cubicBezTo>
                <a:cubicBezTo>
                  <a:pt x="167" y="120"/>
                  <a:pt x="167" y="119"/>
                  <a:pt x="167" y="120"/>
                </a:cubicBezTo>
                <a:cubicBezTo>
                  <a:pt x="167" y="119"/>
                  <a:pt x="167" y="119"/>
                  <a:pt x="166" y="119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167" y="118"/>
                  <a:pt x="167" y="118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6"/>
                  <a:pt x="168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5"/>
                  <a:pt x="167" y="115"/>
                  <a:pt x="166" y="115"/>
                </a:cubicBezTo>
                <a:cubicBezTo>
                  <a:pt x="166" y="115"/>
                  <a:pt x="167" y="115"/>
                  <a:pt x="167" y="115"/>
                </a:cubicBezTo>
                <a:cubicBezTo>
                  <a:pt x="167" y="115"/>
                  <a:pt x="167" y="114"/>
                  <a:pt x="166" y="114"/>
                </a:cubicBezTo>
                <a:cubicBezTo>
                  <a:pt x="166" y="114"/>
                  <a:pt x="166" y="114"/>
                  <a:pt x="166" y="114"/>
                </a:cubicBezTo>
                <a:cubicBezTo>
                  <a:pt x="166" y="114"/>
                  <a:pt x="167" y="113"/>
                  <a:pt x="166" y="113"/>
                </a:cubicBezTo>
                <a:cubicBezTo>
                  <a:pt x="165" y="113"/>
                  <a:pt x="165" y="113"/>
                  <a:pt x="165" y="113"/>
                </a:cubicBezTo>
                <a:cubicBezTo>
                  <a:pt x="165" y="113"/>
                  <a:pt x="166" y="113"/>
                  <a:pt x="166" y="113"/>
                </a:cubicBezTo>
                <a:cubicBezTo>
                  <a:pt x="166" y="113"/>
                  <a:pt x="166" y="113"/>
                  <a:pt x="165" y="113"/>
                </a:cubicBezTo>
                <a:cubicBezTo>
                  <a:pt x="166" y="113"/>
                  <a:pt x="166" y="113"/>
                  <a:pt x="166" y="113"/>
                </a:cubicBezTo>
                <a:cubicBezTo>
                  <a:pt x="166" y="112"/>
                  <a:pt x="165" y="112"/>
                  <a:pt x="165" y="112"/>
                </a:cubicBezTo>
                <a:cubicBezTo>
                  <a:pt x="165" y="112"/>
                  <a:pt x="165" y="112"/>
                  <a:pt x="165" y="112"/>
                </a:cubicBezTo>
                <a:cubicBezTo>
                  <a:pt x="166" y="112"/>
                  <a:pt x="166" y="111"/>
                  <a:pt x="165" y="110"/>
                </a:cubicBezTo>
                <a:cubicBezTo>
                  <a:pt x="165" y="110"/>
                  <a:pt x="166" y="110"/>
                  <a:pt x="166" y="110"/>
                </a:cubicBezTo>
                <a:cubicBezTo>
                  <a:pt x="165" y="110"/>
                  <a:pt x="166" y="109"/>
                  <a:pt x="165" y="109"/>
                </a:cubicBezTo>
                <a:cubicBezTo>
                  <a:pt x="164" y="108"/>
                  <a:pt x="163" y="109"/>
                  <a:pt x="163" y="109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lose/>
                <a:moveTo>
                  <a:pt x="152" y="111"/>
                </a:move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lose/>
                <a:moveTo>
                  <a:pt x="152" y="111"/>
                </a:moveTo>
                <a:cubicBezTo>
                  <a:pt x="152" y="111"/>
                  <a:pt x="152" y="112"/>
                  <a:pt x="152" y="112"/>
                </a:cubicBezTo>
                <a:lnTo>
                  <a:pt x="152" y="111"/>
                </a:lnTo>
                <a:close/>
                <a:moveTo>
                  <a:pt x="151" y="112"/>
                </a:move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lose/>
                <a:moveTo>
                  <a:pt x="152" y="113"/>
                </a:moveTo>
                <a:cubicBezTo>
                  <a:pt x="152" y="113"/>
                  <a:pt x="152" y="112"/>
                  <a:pt x="152" y="112"/>
                </a:cubicBezTo>
                <a:cubicBezTo>
                  <a:pt x="151" y="112"/>
                  <a:pt x="152" y="113"/>
                  <a:pt x="152" y="113"/>
                </a:cubicBezTo>
                <a:close/>
                <a:moveTo>
                  <a:pt x="151" y="114"/>
                </a:moveTo>
                <a:cubicBezTo>
                  <a:pt x="151" y="114"/>
                  <a:pt x="151" y="114"/>
                  <a:pt x="151" y="114"/>
                </a:cubicBezTo>
                <a:cubicBezTo>
                  <a:pt x="151" y="114"/>
                  <a:pt x="151" y="114"/>
                  <a:pt x="151" y="114"/>
                </a:cubicBezTo>
                <a:close/>
                <a:moveTo>
                  <a:pt x="151" y="115"/>
                </a:move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lose/>
                <a:moveTo>
                  <a:pt x="158" y="127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lose/>
                <a:moveTo>
                  <a:pt x="165" y="126"/>
                </a:move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6"/>
                  <a:pt x="165" y="126"/>
                </a:cubicBezTo>
                <a:close/>
                <a:moveTo>
                  <a:pt x="166" y="122"/>
                </a:move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59" name="Полилиния 365"/>
          <p:cNvSpPr>
            <a:spLocks/>
          </p:cNvSpPr>
          <p:nvPr/>
        </p:nvSpPr>
        <p:spPr bwMode="auto">
          <a:xfrm>
            <a:off x="10466273" y="2929457"/>
            <a:ext cx="129563" cy="71011"/>
          </a:xfrm>
          <a:custGeom>
            <a:avLst/>
            <a:gdLst>
              <a:gd name="T0" fmla="*/ 5 w 44"/>
              <a:gd name="T1" fmla="*/ 0 h 24"/>
              <a:gd name="T2" fmla="*/ 26 w 44"/>
              <a:gd name="T3" fmla="*/ 23 h 24"/>
              <a:gd name="T4" fmla="*/ 42 w 44"/>
              <a:gd name="T5" fmla="*/ 0 h 24"/>
              <a:gd name="T6" fmla="*/ 5 w 44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24">
                <a:moveTo>
                  <a:pt x="5" y="0"/>
                </a:moveTo>
                <a:cubicBezTo>
                  <a:pt x="5" y="0"/>
                  <a:pt x="0" y="22"/>
                  <a:pt x="26" y="23"/>
                </a:cubicBezTo>
                <a:cubicBezTo>
                  <a:pt x="44" y="24"/>
                  <a:pt x="42" y="0"/>
                  <a:pt x="42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460" name="Полилиния 366"/>
          <p:cNvSpPr>
            <a:spLocks/>
          </p:cNvSpPr>
          <p:nvPr/>
        </p:nvSpPr>
        <p:spPr bwMode="auto">
          <a:xfrm>
            <a:off x="10695500" y="2940669"/>
            <a:ext cx="115859" cy="77239"/>
          </a:xfrm>
          <a:custGeom>
            <a:avLst/>
            <a:gdLst>
              <a:gd name="T0" fmla="*/ 0 w 39"/>
              <a:gd name="T1" fmla="*/ 0 h 26"/>
              <a:gd name="T2" fmla="*/ 21 w 39"/>
              <a:gd name="T3" fmla="*/ 25 h 26"/>
              <a:gd name="T4" fmla="*/ 37 w 39"/>
              <a:gd name="T5" fmla="*/ 0 h 26"/>
              <a:gd name="T6" fmla="*/ 0 w 39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26">
                <a:moveTo>
                  <a:pt x="0" y="0"/>
                </a:moveTo>
                <a:cubicBezTo>
                  <a:pt x="0" y="0"/>
                  <a:pt x="1" y="24"/>
                  <a:pt x="21" y="25"/>
                </a:cubicBezTo>
                <a:cubicBezTo>
                  <a:pt x="39" y="26"/>
                  <a:pt x="37" y="0"/>
                  <a:pt x="3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461" name="Группа 460"/>
          <p:cNvGrpSpPr/>
          <p:nvPr/>
        </p:nvGrpSpPr>
        <p:grpSpPr>
          <a:xfrm>
            <a:off x="1362439" y="4038600"/>
            <a:ext cx="2633141" cy="1363089"/>
            <a:chOff x="1362439" y="4168483"/>
            <a:chExt cx="2633141" cy="1363089"/>
          </a:xfrm>
        </p:grpSpPr>
        <p:sp>
          <p:nvSpPr>
            <p:cNvPr id="462" name="Полилиния 7"/>
            <p:cNvSpPr>
              <a:spLocks/>
            </p:cNvSpPr>
            <p:nvPr/>
          </p:nvSpPr>
          <p:spPr bwMode="auto">
            <a:xfrm>
              <a:off x="2177047" y="5108582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3" name="Полилиния 8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4" name="Полилиния 9"/>
            <p:cNvSpPr>
              <a:spLocks noEditPoints="1"/>
            </p:cNvSpPr>
            <p:nvPr/>
          </p:nvSpPr>
          <p:spPr bwMode="auto">
            <a:xfrm>
              <a:off x="2179210" y="5069636"/>
              <a:ext cx="312645" cy="220691"/>
            </a:xfrm>
            <a:custGeom>
              <a:avLst/>
              <a:gdLst>
                <a:gd name="T0" fmla="*/ 75 w 122"/>
                <a:gd name="T1" fmla="*/ 58 h 86"/>
                <a:gd name="T2" fmla="*/ 81 w 122"/>
                <a:gd name="T3" fmla="*/ 46 h 86"/>
                <a:gd name="T4" fmla="*/ 86 w 122"/>
                <a:gd name="T5" fmla="*/ 34 h 86"/>
                <a:gd name="T6" fmla="*/ 85 w 122"/>
                <a:gd name="T7" fmla="*/ 29 h 86"/>
                <a:gd name="T8" fmla="*/ 82 w 122"/>
                <a:gd name="T9" fmla="*/ 33 h 86"/>
                <a:gd name="T10" fmla="*/ 81 w 122"/>
                <a:gd name="T11" fmla="*/ 34 h 86"/>
                <a:gd name="T12" fmla="*/ 78 w 122"/>
                <a:gd name="T13" fmla="*/ 35 h 86"/>
                <a:gd name="T14" fmla="*/ 79 w 122"/>
                <a:gd name="T15" fmla="*/ 39 h 86"/>
                <a:gd name="T16" fmla="*/ 77 w 122"/>
                <a:gd name="T17" fmla="*/ 42 h 86"/>
                <a:gd name="T18" fmla="*/ 75 w 122"/>
                <a:gd name="T19" fmla="*/ 47 h 86"/>
                <a:gd name="T20" fmla="*/ 74 w 122"/>
                <a:gd name="T21" fmla="*/ 50 h 86"/>
                <a:gd name="T22" fmla="*/ 72 w 122"/>
                <a:gd name="T23" fmla="*/ 55 h 86"/>
                <a:gd name="T24" fmla="*/ 71 w 122"/>
                <a:gd name="T25" fmla="*/ 59 h 86"/>
                <a:gd name="T26" fmla="*/ 69 w 122"/>
                <a:gd name="T27" fmla="*/ 64 h 86"/>
                <a:gd name="T28" fmla="*/ 66 w 122"/>
                <a:gd name="T29" fmla="*/ 71 h 86"/>
                <a:gd name="T30" fmla="*/ 63 w 122"/>
                <a:gd name="T31" fmla="*/ 61 h 86"/>
                <a:gd name="T32" fmla="*/ 60 w 122"/>
                <a:gd name="T33" fmla="*/ 42 h 86"/>
                <a:gd name="T34" fmla="*/ 57 w 122"/>
                <a:gd name="T35" fmla="*/ 28 h 86"/>
                <a:gd name="T36" fmla="*/ 56 w 122"/>
                <a:gd name="T37" fmla="*/ 21 h 86"/>
                <a:gd name="T38" fmla="*/ 53 w 122"/>
                <a:gd name="T39" fmla="*/ 25 h 86"/>
                <a:gd name="T40" fmla="*/ 53 w 122"/>
                <a:gd name="T41" fmla="*/ 28 h 86"/>
                <a:gd name="T42" fmla="*/ 52 w 122"/>
                <a:gd name="T43" fmla="*/ 31 h 86"/>
                <a:gd name="T44" fmla="*/ 53 w 122"/>
                <a:gd name="T45" fmla="*/ 33 h 86"/>
                <a:gd name="T46" fmla="*/ 54 w 122"/>
                <a:gd name="T47" fmla="*/ 38 h 86"/>
                <a:gd name="T48" fmla="*/ 55 w 122"/>
                <a:gd name="T49" fmla="*/ 44 h 86"/>
                <a:gd name="T50" fmla="*/ 56 w 122"/>
                <a:gd name="T51" fmla="*/ 47 h 86"/>
                <a:gd name="T52" fmla="*/ 56 w 122"/>
                <a:gd name="T53" fmla="*/ 52 h 86"/>
                <a:gd name="T54" fmla="*/ 57 w 122"/>
                <a:gd name="T55" fmla="*/ 55 h 86"/>
                <a:gd name="T56" fmla="*/ 59 w 122"/>
                <a:gd name="T57" fmla="*/ 61 h 86"/>
                <a:gd name="T58" fmla="*/ 59 w 122"/>
                <a:gd name="T59" fmla="*/ 69 h 86"/>
                <a:gd name="T60" fmla="*/ 59 w 122"/>
                <a:gd name="T61" fmla="*/ 79 h 86"/>
                <a:gd name="T62" fmla="*/ 46 w 122"/>
                <a:gd name="T63" fmla="*/ 56 h 86"/>
                <a:gd name="T64" fmla="*/ 41 w 122"/>
                <a:gd name="T65" fmla="*/ 45 h 86"/>
                <a:gd name="T66" fmla="*/ 34 w 122"/>
                <a:gd name="T67" fmla="*/ 36 h 86"/>
                <a:gd name="T68" fmla="*/ 28 w 122"/>
                <a:gd name="T69" fmla="*/ 31 h 86"/>
                <a:gd name="T70" fmla="*/ 30 w 122"/>
                <a:gd name="T71" fmla="*/ 36 h 86"/>
                <a:gd name="T72" fmla="*/ 30 w 122"/>
                <a:gd name="T73" fmla="*/ 38 h 86"/>
                <a:gd name="T74" fmla="*/ 31 w 122"/>
                <a:gd name="T75" fmla="*/ 41 h 86"/>
                <a:gd name="T76" fmla="*/ 33 w 122"/>
                <a:gd name="T77" fmla="*/ 42 h 86"/>
                <a:gd name="T78" fmla="*/ 35 w 122"/>
                <a:gd name="T79" fmla="*/ 46 h 86"/>
                <a:gd name="T80" fmla="*/ 38 w 122"/>
                <a:gd name="T81" fmla="*/ 50 h 86"/>
                <a:gd name="T82" fmla="*/ 39 w 122"/>
                <a:gd name="T83" fmla="*/ 52 h 86"/>
                <a:gd name="T84" fmla="*/ 42 w 122"/>
                <a:gd name="T85" fmla="*/ 57 h 86"/>
                <a:gd name="T86" fmla="*/ 43 w 122"/>
                <a:gd name="T87" fmla="*/ 60 h 86"/>
                <a:gd name="T88" fmla="*/ 48 w 122"/>
                <a:gd name="T89" fmla="*/ 63 h 86"/>
                <a:gd name="T90" fmla="*/ 50 w 122"/>
                <a:gd name="T91" fmla="*/ 70 h 86"/>
                <a:gd name="T92" fmla="*/ 46 w 122"/>
                <a:gd name="T93" fmla="*/ 68 h 86"/>
                <a:gd name="T94" fmla="*/ 17 w 122"/>
                <a:gd name="T95" fmla="*/ 37 h 86"/>
                <a:gd name="T96" fmla="*/ 1 w 122"/>
                <a:gd name="T97" fmla="*/ 19 h 86"/>
                <a:gd name="T98" fmla="*/ 6 w 122"/>
                <a:gd name="T99" fmla="*/ 29 h 86"/>
                <a:gd name="T100" fmla="*/ 11 w 122"/>
                <a:gd name="T101" fmla="*/ 37 h 86"/>
                <a:gd name="T102" fmla="*/ 15 w 122"/>
                <a:gd name="T103" fmla="*/ 43 h 86"/>
                <a:gd name="T104" fmla="*/ 21 w 122"/>
                <a:gd name="T105" fmla="*/ 49 h 86"/>
                <a:gd name="T106" fmla="*/ 29 w 122"/>
                <a:gd name="T107" fmla="*/ 60 h 86"/>
                <a:gd name="T108" fmla="*/ 41 w 122"/>
                <a:gd name="T109" fmla="*/ 71 h 86"/>
                <a:gd name="T110" fmla="*/ 47 w 122"/>
                <a:gd name="T111" fmla="*/ 77 h 86"/>
                <a:gd name="T112" fmla="*/ 62 w 122"/>
                <a:gd name="T113" fmla="*/ 85 h 86"/>
                <a:gd name="T114" fmla="*/ 70 w 122"/>
                <a:gd name="T115" fmla="*/ 79 h 86"/>
                <a:gd name="T116" fmla="*/ 80 w 122"/>
                <a:gd name="T117" fmla="*/ 68 h 86"/>
                <a:gd name="T118" fmla="*/ 95 w 122"/>
                <a:gd name="T119" fmla="*/ 47 h 86"/>
                <a:gd name="T120" fmla="*/ 114 w 122"/>
                <a:gd name="T121" fmla="*/ 1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2" h="86">
                  <a:moveTo>
                    <a:pt x="106" y="21"/>
                  </a:moveTo>
                  <a:cubicBezTo>
                    <a:pt x="106" y="23"/>
                    <a:pt x="105" y="24"/>
                    <a:pt x="104" y="25"/>
                  </a:cubicBezTo>
                  <a:cubicBezTo>
                    <a:pt x="101" y="30"/>
                    <a:pt x="97" y="33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39"/>
                    <a:pt x="95" y="39"/>
                  </a:cubicBezTo>
                  <a:cubicBezTo>
                    <a:pt x="94" y="41"/>
                    <a:pt x="93" y="42"/>
                    <a:pt x="91" y="44"/>
                  </a:cubicBezTo>
                  <a:cubicBezTo>
                    <a:pt x="92" y="45"/>
                    <a:pt x="91" y="45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7"/>
                    <a:pt x="91" y="47"/>
                    <a:pt x="89" y="47"/>
                  </a:cubicBezTo>
                  <a:cubicBezTo>
                    <a:pt x="85" y="51"/>
                    <a:pt x="83" y="56"/>
                    <a:pt x="79" y="60"/>
                  </a:cubicBezTo>
                  <a:cubicBezTo>
                    <a:pt x="76" y="64"/>
                    <a:pt x="73" y="67"/>
                    <a:pt x="70" y="71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1" y="70"/>
                  </a:cubicBezTo>
                  <a:cubicBezTo>
                    <a:pt x="72" y="68"/>
                    <a:pt x="73" y="67"/>
                    <a:pt x="73" y="65"/>
                  </a:cubicBezTo>
                  <a:cubicBezTo>
                    <a:pt x="74" y="64"/>
                    <a:pt x="74" y="62"/>
                    <a:pt x="75" y="60"/>
                  </a:cubicBezTo>
                  <a:cubicBezTo>
                    <a:pt x="74" y="59"/>
                    <a:pt x="75" y="59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4" y="57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7"/>
                    <a:pt x="75" y="58"/>
                    <a:pt x="76" y="58"/>
                  </a:cubicBezTo>
                  <a:cubicBezTo>
                    <a:pt x="76" y="57"/>
                    <a:pt x="76" y="56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7" y="55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4"/>
                    <a:pt x="77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4"/>
                    <a:pt x="78" y="54"/>
                    <a:pt x="78" y="53"/>
                  </a:cubicBezTo>
                  <a:cubicBezTo>
                    <a:pt x="78" y="54"/>
                    <a:pt x="78" y="53"/>
                    <a:pt x="78" y="54"/>
                  </a:cubicBezTo>
                  <a:cubicBezTo>
                    <a:pt x="77" y="53"/>
                    <a:pt x="79" y="53"/>
                    <a:pt x="78" y="52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9" y="52"/>
                    <a:pt x="79" y="51"/>
                    <a:pt x="79" y="50"/>
                  </a:cubicBezTo>
                  <a:cubicBezTo>
                    <a:pt x="80" y="50"/>
                    <a:pt x="81" y="50"/>
                    <a:pt x="80" y="49"/>
                  </a:cubicBezTo>
                  <a:cubicBezTo>
                    <a:pt x="80" y="49"/>
                    <a:pt x="80" y="49"/>
                    <a:pt x="80" y="48"/>
                  </a:cubicBezTo>
                  <a:cubicBezTo>
                    <a:pt x="80" y="48"/>
                    <a:pt x="80" y="49"/>
                    <a:pt x="81" y="49"/>
                  </a:cubicBezTo>
                  <a:cubicBezTo>
                    <a:pt x="80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7"/>
                  </a:cubicBezTo>
                  <a:cubicBezTo>
                    <a:pt x="81" y="48"/>
                    <a:pt x="81" y="47"/>
                    <a:pt x="81" y="46"/>
                  </a:cubicBezTo>
                  <a:cubicBezTo>
                    <a:pt x="80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5"/>
                    <a:pt x="82" y="45"/>
                  </a:cubicBezTo>
                  <a:cubicBezTo>
                    <a:pt x="82" y="45"/>
                    <a:pt x="81" y="45"/>
                    <a:pt x="82" y="45"/>
                  </a:cubicBezTo>
                  <a:cubicBezTo>
                    <a:pt x="82" y="45"/>
                    <a:pt x="82" y="44"/>
                    <a:pt x="82" y="44"/>
                  </a:cubicBezTo>
                  <a:cubicBezTo>
                    <a:pt x="82" y="44"/>
                    <a:pt x="81" y="44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43"/>
                    <a:pt x="83" y="43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1"/>
                    <a:pt x="84" y="41"/>
                    <a:pt x="83" y="40"/>
                  </a:cubicBezTo>
                  <a:cubicBezTo>
                    <a:pt x="83" y="40"/>
                    <a:pt x="84" y="39"/>
                    <a:pt x="84" y="39"/>
                  </a:cubicBezTo>
                  <a:cubicBezTo>
                    <a:pt x="84" y="39"/>
                    <a:pt x="84" y="39"/>
                    <a:pt x="83" y="38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5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5" y="36"/>
                    <a:pt x="85" y="35"/>
                    <a:pt x="85" y="34"/>
                  </a:cubicBezTo>
                  <a:cubicBezTo>
                    <a:pt x="86" y="35"/>
                    <a:pt x="85" y="34"/>
                    <a:pt x="86" y="34"/>
                  </a:cubicBezTo>
                  <a:cubicBezTo>
                    <a:pt x="85" y="33"/>
                    <a:pt x="86" y="33"/>
                    <a:pt x="85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6" y="32"/>
                    <a:pt x="86" y="32"/>
                    <a:pt x="86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5" y="31"/>
                    <a:pt x="85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1"/>
                    <a:pt x="86" y="31"/>
                    <a:pt x="86" y="32"/>
                  </a:cubicBezTo>
                  <a:cubicBezTo>
                    <a:pt x="87" y="31"/>
                    <a:pt x="86" y="31"/>
                    <a:pt x="86" y="31"/>
                  </a:cubicBezTo>
                  <a:cubicBezTo>
                    <a:pt x="87" y="31"/>
                    <a:pt x="87" y="31"/>
                    <a:pt x="86" y="30"/>
                  </a:cubicBezTo>
                  <a:cubicBezTo>
                    <a:pt x="86" y="30"/>
                    <a:pt x="86" y="30"/>
                    <a:pt x="87" y="31"/>
                  </a:cubicBezTo>
                  <a:cubicBezTo>
                    <a:pt x="87" y="30"/>
                    <a:pt x="87" y="30"/>
                    <a:pt x="86" y="30"/>
                  </a:cubicBezTo>
                  <a:cubicBezTo>
                    <a:pt x="87" y="30"/>
                    <a:pt x="86" y="30"/>
                    <a:pt x="86" y="30"/>
                  </a:cubicBezTo>
                  <a:cubicBezTo>
                    <a:pt x="86" y="30"/>
                    <a:pt x="86" y="30"/>
                    <a:pt x="86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5" y="29"/>
                    <a:pt x="85" y="29"/>
                    <a:pt x="86" y="29"/>
                  </a:cubicBezTo>
                  <a:cubicBezTo>
                    <a:pt x="86" y="30"/>
                    <a:pt x="86" y="30"/>
                    <a:pt x="87" y="30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29"/>
                    <a:pt x="86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5" y="29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6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5" y="30"/>
                    <a:pt x="85" y="31"/>
                  </a:cubicBezTo>
                  <a:cubicBezTo>
                    <a:pt x="84" y="31"/>
                    <a:pt x="84" y="30"/>
                    <a:pt x="83" y="30"/>
                  </a:cubicBezTo>
                  <a:cubicBezTo>
                    <a:pt x="83" y="30"/>
                    <a:pt x="84" y="31"/>
                    <a:pt x="83" y="31"/>
                  </a:cubicBezTo>
                  <a:cubicBezTo>
                    <a:pt x="83" y="31"/>
                    <a:pt x="83" y="32"/>
                    <a:pt x="84" y="32"/>
                  </a:cubicBezTo>
                  <a:cubicBezTo>
                    <a:pt x="83" y="32"/>
                    <a:pt x="83" y="31"/>
                    <a:pt x="83" y="32"/>
                  </a:cubicBezTo>
                  <a:cubicBezTo>
                    <a:pt x="83" y="31"/>
                    <a:pt x="82" y="31"/>
                    <a:pt x="82" y="31"/>
                  </a:cubicBezTo>
                  <a:cubicBezTo>
                    <a:pt x="82" y="31"/>
                    <a:pt x="81" y="31"/>
                    <a:pt x="82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2" y="31"/>
                    <a:pt x="82" y="31"/>
                  </a:cubicBezTo>
                  <a:cubicBezTo>
                    <a:pt x="83" y="32"/>
                    <a:pt x="82" y="32"/>
                    <a:pt x="83" y="32"/>
                  </a:cubicBezTo>
                  <a:cubicBezTo>
                    <a:pt x="83" y="32"/>
                    <a:pt x="82" y="32"/>
                    <a:pt x="82" y="33"/>
                  </a:cubicBezTo>
                  <a:cubicBezTo>
                    <a:pt x="82" y="33"/>
                    <a:pt x="82" y="32"/>
                    <a:pt x="82" y="32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3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3" y="34"/>
                    <a:pt x="82" y="33"/>
                    <a:pt x="82" y="33"/>
                  </a:cubicBezTo>
                  <a:cubicBezTo>
                    <a:pt x="81" y="33"/>
                    <a:pt x="82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2"/>
                  </a:cubicBezTo>
                  <a:cubicBezTo>
                    <a:pt x="80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2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0" y="33"/>
                    <a:pt x="81" y="33"/>
                    <a:pt x="81" y="33"/>
                  </a:cubicBezTo>
                  <a:cubicBezTo>
                    <a:pt x="80" y="33"/>
                    <a:pt x="81" y="33"/>
                    <a:pt x="80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80" y="33"/>
                    <a:pt x="80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1" y="34"/>
                    <a:pt x="80" y="33"/>
                    <a:pt x="81" y="34"/>
                  </a:cubicBezTo>
                  <a:cubicBezTo>
                    <a:pt x="81" y="34"/>
                    <a:pt x="81" y="33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0" y="33"/>
                    <a:pt x="80" y="33"/>
                    <a:pt x="79" y="33"/>
                  </a:cubicBezTo>
                  <a:cubicBezTo>
                    <a:pt x="79" y="33"/>
                    <a:pt x="80" y="34"/>
                    <a:pt x="80" y="34"/>
                  </a:cubicBezTo>
                  <a:cubicBezTo>
                    <a:pt x="80" y="33"/>
                    <a:pt x="80" y="34"/>
                    <a:pt x="80" y="34"/>
                  </a:cubicBezTo>
                  <a:cubicBezTo>
                    <a:pt x="82" y="35"/>
                    <a:pt x="79" y="34"/>
                    <a:pt x="79" y="34"/>
                  </a:cubicBezTo>
                  <a:cubicBezTo>
                    <a:pt x="80" y="34"/>
                    <a:pt x="80" y="35"/>
                    <a:pt x="81" y="35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1" y="35"/>
                    <a:pt x="81" y="36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80" y="35"/>
                    <a:pt x="80" y="35"/>
                  </a:cubicBezTo>
                  <a:cubicBezTo>
                    <a:pt x="80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8" y="35"/>
                    <a:pt x="78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9" y="36"/>
                    <a:pt x="78" y="36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8"/>
                  </a:cubicBezTo>
                  <a:cubicBezTo>
                    <a:pt x="79" y="38"/>
                    <a:pt x="78" y="37"/>
                    <a:pt x="78" y="37"/>
                  </a:cubicBezTo>
                  <a:cubicBezTo>
                    <a:pt x="78" y="37"/>
                    <a:pt x="77" y="37"/>
                    <a:pt x="78" y="37"/>
                  </a:cubicBezTo>
                  <a:cubicBezTo>
                    <a:pt x="78" y="37"/>
                    <a:pt x="78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8" y="38"/>
                    <a:pt x="79" y="38"/>
                    <a:pt x="79" y="38"/>
                  </a:cubicBezTo>
                  <a:cubicBezTo>
                    <a:pt x="79" y="38"/>
                    <a:pt x="79" y="39"/>
                    <a:pt x="79" y="39"/>
                  </a:cubicBezTo>
                  <a:cubicBezTo>
                    <a:pt x="78" y="38"/>
                    <a:pt x="79" y="38"/>
                    <a:pt x="78" y="38"/>
                  </a:cubicBezTo>
                  <a:cubicBezTo>
                    <a:pt x="78" y="38"/>
                    <a:pt x="79" y="39"/>
                    <a:pt x="79" y="39"/>
                  </a:cubicBezTo>
                  <a:cubicBezTo>
                    <a:pt x="80" y="39"/>
                    <a:pt x="80" y="40"/>
                    <a:pt x="81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39"/>
                    <a:pt x="79" y="39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8"/>
                    <a:pt x="78" y="38"/>
                    <a:pt x="77" y="38"/>
                  </a:cubicBezTo>
                  <a:cubicBezTo>
                    <a:pt x="78" y="38"/>
                    <a:pt x="77" y="38"/>
                    <a:pt x="78" y="39"/>
                  </a:cubicBezTo>
                  <a:cubicBezTo>
                    <a:pt x="78" y="39"/>
                    <a:pt x="77" y="38"/>
                    <a:pt x="78" y="39"/>
                  </a:cubicBezTo>
                  <a:cubicBezTo>
                    <a:pt x="78" y="39"/>
                    <a:pt x="79" y="39"/>
                    <a:pt x="78" y="39"/>
                  </a:cubicBezTo>
                  <a:cubicBezTo>
                    <a:pt x="78" y="39"/>
                    <a:pt x="78" y="39"/>
                    <a:pt x="77" y="39"/>
                  </a:cubicBezTo>
                  <a:cubicBezTo>
                    <a:pt x="77" y="39"/>
                    <a:pt x="78" y="39"/>
                    <a:pt x="78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40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6" y="41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3"/>
                    <a:pt x="76" y="42"/>
                  </a:cubicBezTo>
                  <a:cubicBezTo>
                    <a:pt x="76" y="42"/>
                    <a:pt x="76" y="42"/>
                    <a:pt x="77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7" y="44"/>
                    <a:pt x="77" y="43"/>
                    <a:pt x="77" y="44"/>
                  </a:cubicBezTo>
                  <a:cubicBezTo>
                    <a:pt x="77" y="44"/>
                    <a:pt x="76" y="43"/>
                    <a:pt x="76" y="43"/>
                  </a:cubicBezTo>
                  <a:cubicBezTo>
                    <a:pt x="75" y="43"/>
                    <a:pt x="76" y="44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5" y="44"/>
                    <a:pt x="76" y="45"/>
                    <a:pt x="75" y="45"/>
                  </a:cubicBezTo>
                  <a:cubicBezTo>
                    <a:pt x="75" y="45"/>
                    <a:pt x="76" y="46"/>
                    <a:pt x="76" y="46"/>
                  </a:cubicBezTo>
                  <a:cubicBezTo>
                    <a:pt x="77" y="46"/>
                    <a:pt x="75" y="45"/>
                    <a:pt x="75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8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4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5" y="48"/>
                    <a:pt x="74" y="47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9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8"/>
                  </a:cubicBezTo>
                  <a:cubicBezTo>
                    <a:pt x="73" y="49"/>
                    <a:pt x="75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50"/>
                  </a:cubicBezTo>
                  <a:cubicBezTo>
                    <a:pt x="73" y="49"/>
                    <a:pt x="74" y="50"/>
                    <a:pt x="73" y="50"/>
                  </a:cubicBezTo>
                  <a:cubicBezTo>
                    <a:pt x="74" y="50"/>
                    <a:pt x="73" y="50"/>
                    <a:pt x="73" y="51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4" y="52"/>
                    <a:pt x="73" y="52"/>
                  </a:cubicBezTo>
                  <a:cubicBezTo>
                    <a:pt x="73" y="52"/>
                    <a:pt x="73" y="51"/>
                    <a:pt x="73" y="51"/>
                  </a:cubicBezTo>
                  <a:cubicBezTo>
                    <a:pt x="72" y="51"/>
                    <a:pt x="73" y="52"/>
                    <a:pt x="72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2" y="52"/>
                  </a:cubicBezTo>
                  <a:cubicBezTo>
                    <a:pt x="72" y="52"/>
                    <a:pt x="73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3"/>
                  </a:cubicBezTo>
                  <a:cubicBezTo>
                    <a:pt x="72" y="52"/>
                    <a:pt x="72" y="53"/>
                    <a:pt x="72" y="53"/>
                  </a:cubicBezTo>
                  <a:cubicBezTo>
                    <a:pt x="72" y="53"/>
                    <a:pt x="71" y="53"/>
                    <a:pt x="72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3"/>
                    <a:pt x="72" y="54"/>
                    <a:pt x="71" y="54"/>
                  </a:cubicBezTo>
                  <a:cubicBezTo>
                    <a:pt x="72" y="54"/>
                    <a:pt x="71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1" y="54"/>
                    <a:pt x="71" y="54"/>
                  </a:cubicBezTo>
                  <a:cubicBezTo>
                    <a:pt x="71" y="54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7"/>
                    <a:pt x="71" y="56"/>
                  </a:cubicBezTo>
                  <a:cubicBezTo>
                    <a:pt x="71" y="57"/>
                    <a:pt x="71" y="56"/>
                    <a:pt x="70" y="56"/>
                  </a:cubicBezTo>
                  <a:cubicBezTo>
                    <a:pt x="70" y="56"/>
                    <a:pt x="71" y="57"/>
                    <a:pt x="71" y="57"/>
                  </a:cubicBezTo>
                  <a:cubicBezTo>
                    <a:pt x="70" y="57"/>
                    <a:pt x="71" y="57"/>
                    <a:pt x="70" y="57"/>
                  </a:cubicBezTo>
                  <a:cubicBezTo>
                    <a:pt x="70" y="58"/>
                    <a:pt x="70" y="57"/>
                    <a:pt x="70" y="57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60"/>
                    <a:pt x="70" y="60"/>
                  </a:cubicBezTo>
                  <a:cubicBezTo>
                    <a:pt x="70" y="60"/>
                    <a:pt x="70" y="59"/>
                    <a:pt x="70" y="60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0" y="60"/>
                    <a:pt x="70" y="60"/>
                  </a:cubicBezTo>
                  <a:cubicBezTo>
                    <a:pt x="70" y="60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69" y="61"/>
                    <a:pt x="69" y="62"/>
                  </a:cubicBezTo>
                  <a:cubicBezTo>
                    <a:pt x="70" y="62"/>
                    <a:pt x="69" y="62"/>
                    <a:pt x="70" y="62"/>
                  </a:cubicBezTo>
                  <a:cubicBezTo>
                    <a:pt x="70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8" y="64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68" y="64"/>
                    <a:pt x="69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9" y="65"/>
                    <a:pt x="68" y="65"/>
                    <a:pt x="68" y="65"/>
                  </a:cubicBezTo>
                  <a:cubicBezTo>
                    <a:pt x="68" y="65"/>
                    <a:pt x="69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7" y="66"/>
                    <a:pt x="67" y="67"/>
                    <a:pt x="67" y="68"/>
                  </a:cubicBezTo>
                  <a:cubicBezTo>
                    <a:pt x="66" y="68"/>
                    <a:pt x="67" y="68"/>
                    <a:pt x="66" y="68"/>
                  </a:cubicBezTo>
                  <a:cubicBezTo>
                    <a:pt x="67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69"/>
                    <a:pt x="65" y="68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5" y="69"/>
                    <a:pt x="66" y="70"/>
                    <a:pt x="66" y="70"/>
                  </a:cubicBezTo>
                  <a:cubicBezTo>
                    <a:pt x="66" y="70"/>
                    <a:pt x="66" y="70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1"/>
                    <a:pt x="65" y="72"/>
                    <a:pt x="66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6" y="73"/>
                    <a:pt x="64" y="73"/>
                    <a:pt x="65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5"/>
                    <a:pt x="65" y="75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4"/>
                    <a:pt x="64" y="72"/>
                    <a:pt x="64" y="71"/>
                  </a:cubicBezTo>
                  <a:cubicBezTo>
                    <a:pt x="64" y="71"/>
                    <a:pt x="63" y="71"/>
                    <a:pt x="63" y="71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4" y="70"/>
                  </a:cubicBezTo>
                  <a:cubicBezTo>
                    <a:pt x="63" y="70"/>
                    <a:pt x="63" y="69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4" y="65"/>
                    <a:pt x="63" y="63"/>
                    <a:pt x="63" y="61"/>
                  </a:cubicBezTo>
                  <a:cubicBezTo>
                    <a:pt x="63" y="59"/>
                    <a:pt x="62" y="58"/>
                    <a:pt x="62" y="56"/>
                  </a:cubicBezTo>
                  <a:cubicBezTo>
                    <a:pt x="61" y="55"/>
                    <a:pt x="61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1" y="54"/>
                    <a:pt x="61" y="54"/>
                  </a:cubicBezTo>
                  <a:cubicBezTo>
                    <a:pt x="61" y="54"/>
                    <a:pt x="61" y="54"/>
                    <a:pt x="60" y="54"/>
                  </a:cubicBezTo>
                  <a:cubicBezTo>
                    <a:pt x="60" y="54"/>
                    <a:pt x="61" y="53"/>
                    <a:pt x="61" y="53"/>
                  </a:cubicBezTo>
                  <a:cubicBezTo>
                    <a:pt x="61" y="53"/>
                    <a:pt x="60" y="53"/>
                    <a:pt x="61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1" y="52"/>
                    <a:pt x="60" y="51"/>
                    <a:pt x="61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1" y="49"/>
                    <a:pt x="60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0" y="49"/>
                    <a:pt x="61" y="48"/>
                    <a:pt x="61" y="48"/>
                  </a:cubicBezTo>
                  <a:cubicBezTo>
                    <a:pt x="61" y="48"/>
                    <a:pt x="61" y="48"/>
                    <a:pt x="61" y="47"/>
                  </a:cubicBezTo>
                  <a:cubicBezTo>
                    <a:pt x="60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5"/>
                    <a:pt x="60" y="44"/>
                  </a:cubicBezTo>
                  <a:cubicBezTo>
                    <a:pt x="60" y="43"/>
                    <a:pt x="61" y="42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2"/>
                    <a:pt x="60" y="42"/>
                    <a:pt x="61" y="42"/>
                  </a:cubicBezTo>
                  <a:cubicBezTo>
                    <a:pt x="60" y="41"/>
                    <a:pt x="61" y="41"/>
                    <a:pt x="61" y="41"/>
                  </a:cubicBezTo>
                  <a:cubicBezTo>
                    <a:pt x="60" y="41"/>
                    <a:pt x="60" y="40"/>
                    <a:pt x="60" y="41"/>
                  </a:cubicBezTo>
                  <a:cubicBezTo>
                    <a:pt x="61" y="40"/>
                    <a:pt x="60" y="40"/>
                    <a:pt x="60" y="39"/>
                  </a:cubicBezTo>
                  <a:cubicBezTo>
                    <a:pt x="59" y="39"/>
                    <a:pt x="60" y="39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60" y="37"/>
                    <a:pt x="59" y="37"/>
                    <a:pt x="60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6"/>
                    <a:pt x="60" y="35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1"/>
                    <a:pt x="59" y="31"/>
                    <a:pt x="59" y="31"/>
                  </a:cubicBezTo>
                  <a:cubicBezTo>
                    <a:pt x="58" y="31"/>
                    <a:pt x="58" y="31"/>
                    <a:pt x="57" y="30"/>
                  </a:cubicBezTo>
                  <a:cubicBezTo>
                    <a:pt x="57" y="30"/>
                    <a:pt x="58" y="30"/>
                    <a:pt x="58" y="30"/>
                  </a:cubicBezTo>
                  <a:cubicBezTo>
                    <a:pt x="58" y="30"/>
                    <a:pt x="59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8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7"/>
                    <a:pt x="57" y="27"/>
                    <a:pt x="57" y="26"/>
                  </a:cubicBezTo>
                  <a:cubicBezTo>
                    <a:pt x="58" y="26"/>
                    <a:pt x="57" y="25"/>
                    <a:pt x="57" y="25"/>
                  </a:cubicBezTo>
                  <a:cubicBezTo>
                    <a:pt x="57" y="25"/>
                    <a:pt x="57" y="24"/>
                    <a:pt x="56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4"/>
                    <a:pt x="57" y="23"/>
                    <a:pt x="57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2"/>
                    <a:pt x="56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7" y="22"/>
                    <a:pt x="56" y="22"/>
                    <a:pt x="57" y="22"/>
                  </a:cubicBezTo>
                  <a:cubicBezTo>
                    <a:pt x="57" y="22"/>
                    <a:pt x="56" y="21"/>
                    <a:pt x="56" y="21"/>
                  </a:cubicBezTo>
                  <a:cubicBezTo>
                    <a:pt x="56" y="21"/>
                    <a:pt x="56" y="21"/>
                    <a:pt x="57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1"/>
                    <a:pt x="54" y="21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4" y="23"/>
                    <a:pt x="55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3"/>
                    <a:pt x="54" y="24"/>
                    <a:pt x="54" y="24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5"/>
                    <a:pt x="53" y="25"/>
                    <a:pt x="53" y="25"/>
                  </a:cubicBezTo>
                  <a:cubicBezTo>
                    <a:pt x="53" y="25"/>
                    <a:pt x="52" y="25"/>
                    <a:pt x="53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4" y="25"/>
                    <a:pt x="53" y="25"/>
                    <a:pt x="54" y="25"/>
                  </a:cubicBezTo>
                  <a:cubicBezTo>
                    <a:pt x="54" y="25"/>
                    <a:pt x="54" y="26"/>
                    <a:pt x="54" y="26"/>
                  </a:cubicBezTo>
                  <a:cubicBezTo>
                    <a:pt x="54" y="26"/>
                    <a:pt x="53" y="26"/>
                    <a:pt x="53" y="26"/>
                  </a:cubicBezTo>
                  <a:cubicBezTo>
                    <a:pt x="54" y="26"/>
                    <a:pt x="54" y="26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4" y="27"/>
                    <a:pt x="54" y="27"/>
                  </a:cubicBezTo>
                  <a:cubicBezTo>
                    <a:pt x="53" y="27"/>
                    <a:pt x="54" y="27"/>
                    <a:pt x="53" y="27"/>
                  </a:cubicBezTo>
                  <a:cubicBezTo>
                    <a:pt x="52" y="27"/>
                    <a:pt x="52" y="26"/>
                    <a:pt x="53" y="26"/>
                  </a:cubicBezTo>
                  <a:cubicBezTo>
                    <a:pt x="52" y="26"/>
                    <a:pt x="53" y="26"/>
                    <a:pt x="52" y="26"/>
                  </a:cubicBezTo>
                  <a:cubicBezTo>
                    <a:pt x="52" y="27"/>
                    <a:pt x="52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7"/>
                    <a:pt x="53" y="27"/>
                    <a:pt x="53" y="28"/>
                  </a:cubicBezTo>
                  <a:cubicBezTo>
                    <a:pt x="52" y="28"/>
                    <a:pt x="53" y="27"/>
                    <a:pt x="52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4" y="28"/>
                    <a:pt x="54" y="28"/>
                    <a:pt x="53" y="28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52" y="29"/>
                    <a:pt x="52" y="28"/>
                  </a:cubicBezTo>
                  <a:cubicBezTo>
                    <a:pt x="51" y="29"/>
                    <a:pt x="52" y="28"/>
                    <a:pt x="52" y="29"/>
                  </a:cubicBezTo>
                  <a:cubicBezTo>
                    <a:pt x="52" y="29"/>
                    <a:pt x="53" y="29"/>
                    <a:pt x="53" y="29"/>
                  </a:cubicBezTo>
                  <a:cubicBezTo>
                    <a:pt x="55" y="29"/>
                    <a:pt x="52" y="29"/>
                    <a:pt x="52" y="29"/>
                  </a:cubicBezTo>
                  <a:cubicBezTo>
                    <a:pt x="53" y="29"/>
                    <a:pt x="54" y="29"/>
                    <a:pt x="55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3" y="30"/>
                    <a:pt x="53" y="31"/>
                    <a:pt x="53" y="31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2" y="32"/>
                  </a:cubicBezTo>
                  <a:cubicBezTo>
                    <a:pt x="53" y="32"/>
                    <a:pt x="52" y="32"/>
                    <a:pt x="53" y="31"/>
                  </a:cubicBezTo>
                  <a:cubicBezTo>
                    <a:pt x="53" y="31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2" y="32"/>
                    <a:pt x="54" y="32"/>
                    <a:pt x="53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3" y="32"/>
                    <a:pt x="53" y="33"/>
                    <a:pt x="54" y="33"/>
                  </a:cubicBezTo>
                  <a:cubicBezTo>
                    <a:pt x="54" y="33"/>
                    <a:pt x="53" y="33"/>
                    <a:pt x="52" y="33"/>
                  </a:cubicBezTo>
                  <a:cubicBezTo>
                    <a:pt x="53" y="33"/>
                    <a:pt x="52" y="33"/>
                    <a:pt x="53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54" y="33"/>
                    <a:pt x="55" y="34"/>
                    <a:pt x="54" y="34"/>
                  </a:cubicBezTo>
                  <a:cubicBezTo>
                    <a:pt x="54" y="34"/>
                    <a:pt x="54" y="33"/>
                    <a:pt x="53" y="34"/>
                  </a:cubicBezTo>
                  <a:cubicBezTo>
                    <a:pt x="53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4" y="34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5"/>
                    <a:pt x="53" y="35"/>
                  </a:cubicBezTo>
                  <a:cubicBezTo>
                    <a:pt x="54" y="35"/>
                    <a:pt x="53" y="34"/>
                    <a:pt x="53" y="34"/>
                  </a:cubicBezTo>
                  <a:cubicBezTo>
                    <a:pt x="53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4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6"/>
                    <a:pt x="53" y="36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40"/>
                  </a:cubicBezTo>
                  <a:cubicBezTo>
                    <a:pt x="54" y="40"/>
                    <a:pt x="54" y="39"/>
                    <a:pt x="55" y="39"/>
                  </a:cubicBezTo>
                  <a:cubicBezTo>
                    <a:pt x="56" y="39"/>
                    <a:pt x="55" y="40"/>
                    <a:pt x="55" y="40"/>
                  </a:cubicBezTo>
                  <a:cubicBezTo>
                    <a:pt x="55" y="40"/>
                    <a:pt x="55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5" y="41"/>
                  </a:cubicBezTo>
                  <a:cubicBezTo>
                    <a:pt x="54" y="41"/>
                    <a:pt x="55" y="42"/>
                    <a:pt x="54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6" y="42"/>
                    <a:pt x="55" y="42"/>
                    <a:pt x="54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4" y="43"/>
                    <a:pt x="54" y="43"/>
                  </a:cubicBezTo>
                  <a:cubicBezTo>
                    <a:pt x="55" y="43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4" y="44"/>
                    <a:pt x="55" y="44"/>
                    <a:pt x="55" y="44"/>
                  </a:cubicBezTo>
                  <a:cubicBezTo>
                    <a:pt x="56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6" y="46"/>
                    <a:pt x="56" y="47"/>
                  </a:cubicBezTo>
                  <a:cubicBezTo>
                    <a:pt x="55" y="46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4" y="47"/>
                    <a:pt x="56" y="48"/>
                    <a:pt x="55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5" y="48"/>
                    <a:pt x="56" y="48"/>
                    <a:pt x="55" y="49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5" y="49"/>
                    <a:pt x="57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6" y="49"/>
                    <a:pt x="5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6" y="51"/>
                    <a:pt x="56" y="51"/>
                  </a:cubicBezTo>
                  <a:cubicBezTo>
                    <a:pt x="55" y="51"/>
                    <a:pt x="56" y="51"/>
                    <a:pt x="55" y="52"/>
                  </a:cubicBezTo>
                  <a:cubicBezTo>
                    <a:pt x="56" y="52"/>
                    <a:pt x="55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6" y="52"/>
                    <a:pt x="55" y="52"/>
                  </a:cubicBezTo>
                  <a:cubicBezTo>
                    <a:pt x="56" y="52"/>
                    <a:pt x="55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7" y="53"/>
                  </a:cubicBezTo>
                  <a:cubicBezTo>
                    <a:pt x="57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7" y="55"/>
                    <a:pt x="56" y="55"/>
                  </a:cubicBezTo>
                  <a:cubicBezTo>
                    <a:pt x="57" y="55"/>
                    <a:pt x="56" y="55"/>
                    <a:pt x="56" y="55"/>
                  </a:cubicBezTo>
                  <a:cubicBezTo>
                    <a:pt x="56" y="55"/>
                    <a:pt x="57" y="55"/>
                    <a:pt x="57" y="55"/>
                  </a:cubicBezTo>
                  <a:cubicBezTo>
                    <a:pt x="56" y="56"/>
                    <a:pt x="57" y="56"/>
                    <a:pt x="57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6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8" y="57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8" y="58"/>
                  </a:cubicBezTo>
                  <a:cubicBezTo>
                    <a:pt x="58" y="59"/>
                    <a:pt x="57" y="59"/>
                    <a:pt x="57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8" y="60"/>
                    <a:pt x="58" y="60"/>
                  </a:cubicBezTo>
                  <a:cubicBezTo>
                    <a:pt x="58" y="60"/>
                    <a:pt x="58" y="61"/>
                    <a:pt x="58" y="61"/>
                  </a:cubicBezTo>
                  <a:cubicBezTo>
                    <a:pt x="58" y="61"/>
                    <a:pt x="58" y="61"/>
                    <a:pt x="59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3"/>
                    <a:pt x="59" y="63"/>
                  </a:cubicBezTo>
                  <a:cubicBezTo>
                    <a:pt x="59" y="63"/>
                    <a:pt x="59" y="63"/>
                    <a:pt x="58" y="63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8" y="64"/>
                    <a:pt x="59" y="64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9" y="64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6"/>
                    <a:pt x="59" y="67"/>
                    <a:pt x="59" y="68"/>
                  </a:cubicBezTo>
                  <a:cubicBezTo>
                    <a:pt x="59" y="69"/>
                    <a:pt x="59" y="68"/>
                    <a:pt x="58" y="68"/>
                  </a:cubicBezTo>
                  <a:cubicBezTo>
                    <a:pt x="59" y="68"/>
                    <a:pt x="59" y="68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9" y="70"/>
                    <a:pt x="58" y="70"/>
                    <a:pt x="59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58" y="70"/>
                    <a:pt x="59" y="70"/>
                    <a:pt x="59" y="71"/>
                  </a:cubicBezTo>
                  <a:cubicBezTo>
                    <a:pt x="59" y="71"/>
                    <a:pt x="59" y="71"/>
                    <a:pt x="60" y="71"/>
                  </a:cubicBezTo>
                  <a:cubicBezTo>
                    <a:pt x="60" y="71"/>
                    <a:pt x="59" y="71"/>
                    <a:pt x="59" y="71"/>
                  </a:cubicBezTo>
                  <a:cubicBezTo>
                    <a:pt x="59" y="72"/>
                    <a:pt x="59" y="73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59" y="74"/>
                    <a:pt x="60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0" y="74"/>
                    <a:pt x="60" y="75"/>
                  </a:cubicBezTo>
                  <a:cubicBezTo>
                    <a:pt x="61" y="75"/>
                    <a:pt x="60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6"/>
                    <a:pt x="59" y="78"/>
                    <a:pt x="61" y="78"/>
                  </a:cubicBezTo>
                  <a:cubicBezTo>
                    <a:pt x="61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8" y="79"/>
                    <a:pt x="58" y="79"/>
                  </a:cubicBezTo>
                  <a:cubicBezTo>
                    <a:pt x="58" y="79"/>
                    <a:pt x="59" y="79"/>
                    <a:pt x="59" y="79"/>
                  </a:cubicBezTo>
                  <a:cubicBezTo>
                    <a:pt x="58" y="78"/>
                    <a:pt x="58" y="78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9" y="77"/>
                    <a:pt x="59" y="77"/>
                  </a:cubicBezTo>
                  <a:cubicBezTo>
                    <a:pt x="58" y="76"/>
                    <a:pt x="58" y="75"/>
                    <a:pt x="58" y="73"/>
                  </a:cubicBezTo>
                  <a:cubicBezTo>
                    <a:pt x="58" y="73"/>
                    <a:pt x="58" y="72"/>
                    <a:pt x="58" y="72"/>
                  </a:cubicBezTo>
                  <a:cubicBezTo>
                    <a:pt x="57" y="71"/>
                    <a:pt x="57" y="68"/>
                    <a:pt x="56" y="67"/>
                  </a:cubicBezTo>
                  <a:cubicBezTo>
                    <a:pt x="56" y="68"/>
                    <a:pt x="55" y="68"/>
                    <a:pt x="55" y="68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7"/>
                    <a:pt x="55" y="66"/>
                    <a:pt x="54" y="66"/>
                  </a:cubicBezTo>
                  <a:cubicBezTo>
                    <a:pt x="54" y="66"/>
                    <a:pt x="54" y="65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3" y="66"/>
                    <a:pt x="53" y="66"/>
                    <a:pt x="54" y="65"/>
                  </a:cubicBezTo>
                  <a:cubicBezTo>
                    <a:pt x="53" y="63"/>
                    <a:pt x="52" y="62"/>
                    <a:pt x="51" y="60"/>
                  </a:cubicBezTo>
                  <a:cubicBezTo>
                    <a:pt x="50" y="59"/>
                    <a:pt x="49" y="58"/>
                    <a:pt x="48" y="56"/>
                  </a:cubicBezTo>
                  <a:cubicBezTo>
                    <a:pt x="47" y="57"/>
                    <a:pt x="47" y="56"/>
                    <a:pt x="46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7" y="56"/>
                    <a:pt x="47" y="55"/>
                  </a:cubicBezTo>
                  <a:cubicBezTo>
                    <a:pt x="46" y="55"/>
                    <a:pt x="47" y="55"/>
                    <a:pt x="46" y="56"/>
                  </a:cubicBezTo>
                  <a:cubicBezTo>
                    <a:pt x="46" y="56"/>
                    <a:pt x="47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5" y="55"/>
                    <a:pt x="46" y="55"/>
                    <a:pt x="47" y="54"/>
                  </a:cubicBezTo>
                  <a:cubicBezTo>
                    <a:pt x="46" y="53"/>
                    <a:pt x="45" y="53"/>
                    <a:pt x="45" y="52"/>
                  </a:cubicBezTo>
                  <a:cubicBezTo>
                    <a:pt x="45" y="52"/>
                    <a:pt x="45" y="53"/>
                    <a:pt x="45" y="53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4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4" y="51"/>
                    <a:pt x="45" y="50"/>
                    <a:pt x="44" y="50"/>
                  </a:cubicBezTo>
                  <a:cubicBezTo>
                    <a:pt x="45" y="50"/>
                    <a:pt x="44" y="50"/>
                    <a:pt x="44" y="50"/>
                  </a:cubicBezTo>
                  <a:cubicBezTo>
                    <a:pt x="43" y="50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8"/>
                    <a:pt x="42" y="47"/>
                  </a:cubicBezTo>
                  <a:cubicBezTo>
                    <a:pt x="42" y="47"/>
                    <a:pt x="42" y="46"/>
                    <a:pt x="42" y="45"/>
                  </a:cubicBezTo>
                  <a:cubicBezTo>
                    <a:pt x="42" y="46"/>
                    <a:pt x="41" y="46"/>
                    <a:pt x="41" y="46"/>
                  </a:cubicBezTo>
                  <a:cubicBezTo>
                    <a:pt x="41" y="46"/>
                    <a:pt x="42" y="46"/>
                    <a:pt x="4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0" y="44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2"/>
                    <a:pt x="39" y="43"/>
                    <a:pt x="39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1"/>
                    <a:pt x="38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39"/>
                    <a:pt x="37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8"/>
                    <a:pt x="35" y="38"/>
                    <a:pt x="35" y="37"/>
                  </a:cubicBezTo>
                  <a:cubicBezTo>
                    <a:pt x="35" y="37"/>
                    <a:pt x="35" y="36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4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3" y="35"/>
                    <a:pt x="33" y="34"/>
                  </a:cubicBezTo>
                  <a:cubicBezTo>
                    <a:pt x="33" y="34"/>
                    <a:pt x="32" y="34"/>
                    <a:pt x="32" y="33"/>
                  </a:cubicBezTo>
                  <a:cubicBezTo>
                    <a:pt x="32" y="34"/>
                    <a:pt x="32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1" y="32"/>
                  </a:cubicBezTo>
                  <a:cubicBezTo>
                    <a:pt x="31" y="31"/>
                    <a:pt x="30" y="32"/>
                    <a:pt x="31" y="31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30" y="31"/>
                    <a:pt x="30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8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29" y="32"/>
                  </a:cubicBezTo>
                  <a:cubicBezTo>
                    <a:pt x="29" y="32"/>
                    <a:pt x="29" y="32"/>
                    <a:pt x="29" y="33"/>
                  </a:cubicBezTo>
                  <a:cubicBezTo>
                    <a:pt x="29" y="33"/>
                    <a:pt x="29" y="32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4"/>
                  </a:cubicBezTo>
                  <a:cubicBezTo>
                    <a:pt x="29" y="34"/>
                    <a:pt x="29" y="34"/>
                    <a:pt x="29" y="35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30" y="35"/>
                    <a:pt x="29" y="35"/>
                    <a:pt x="30" y="35"/>
                  </a:cubicBezTo>
                  <a:cubicBezTo>
                    <a:pt x="29" y="35"/>
                    <a:pt x="29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29" y="35"/>
                    <a:pt x="29" y="36"/>
                    <a:pt x="30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9" y="36"/>
                    <a:pt x="29" y="37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8"/>
                    <a:pt x="29" y="37"/>
                    <a:pt x="29" y="37"/>
                  </a:cubicBezTo>
                  <a:cubicBezTo>
                    <a:pt x="28" y="37"/>
                    <a:pt x="29" y="37"/>
                    <a:pt x="28" y="38"/>
                  </a:cubicBezTo>
                  <a:cubicBezTo>
                    <a:pt x="29" y="38"/>
                    <a:pt x="29" y="37"/>
                    <a:pt x="29" y="38"/>
                  </a:cubicBezTo>
                  <a:cubicBezTo>
                    <a:pt x="29" y="37"/>
                    <a:pt x="29" y="37"/>
                    <a:pt x="30" y="37"/>
                  </a:cubicBezTo>
                  <a:cubicBezTo>
                    <a:pt x="30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9" y="38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30" y="38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8"/>
                  </a:cubicBezTo>
                  <a:cubicBezTo>
                    <a:pt x="30" y="38"/>
                    <a:pt x="29" y="39"/>
                    <a:pt x="29" y="39"/>
                  </a:cubicBezTo>
                  <a:cubicBezTo>
                    <a:pt x="29" y="40"/>
                    <a:pt x="30" y="39"/>
                    <a:pt x="30" y="39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1" y="38"/>
                    <a:pt x="29" y="39"/>
                    <a:pt x="30" y="40"/>
                  </a:cubicBezTo>
                  <a:cubicBezTo>
                    <a:pt x="30" y="39"/>
                    <a:pt x="31" y="39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9"/>
                    <a:pt x="32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1"/>
                  </a:cubicBezTo>
                  <a:cubicBezTo>
                    <a:pt x="30" y="40"/>
                    <a:pt x="31" y="40"/>
                    <a:pt x="31" y="40"/>
                  </a:cubicBezTo>
                  <a:cubicBezTo>
                    <a:pt x="31" y="40"/>
                    <a:pt x="31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1"/>
                    <a:pt x="31" y="42"/>
                  </a:cubicBezTo>
                  <a:cubicBezTo>
                    <a:pt x="31" y="41"/>
                    <a:pt x="31" y="42"/>
                    <a:pt x="31" y="41"/>
                  </a:cubicBezTo>
                  <a:cubicBezTo>
                    <a:pt x="31" y="41"/>
                    <a:pt x="31" y="41"/>
                    <a:pt x="32" y="41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1" y="43"/>
                  </a:cubicBezTo>
                  <a:cubicBezTo>
                    <a:pt x="32" y="42"/>
                    <a:pt x="31" y="43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3"/>
                  </a:cubicBezTo>
                  <a:cubicBezTo>
                    <a:pt x="32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3" y="42"/>
                    <a:pt x="32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4" y="42"/>
                    <a:pt x="35" y="41"/>
                    <a:pt x="35" y="41"/>
                  </a:cubicBezTo>
                  <a:cubicBezTo>
                    <a:pt x="35" y="42"/>
                    <a:pt x="35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3" y="42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2" y="43"/>
                    <a:pt x="32" y="44"/>
                  </a:cubicBezTo>
                  <a:cubicBezTo>
                    <a:pt x="33" y="43"/>
                    <a:pt x="32" y="44"/>
                    <a:pt x="32" y="44"/>
                  </a:cubicBezTo>
                  <a:cubicBezTo>
                    <a:pt x="33" y="43"/>
                    <a:pt x="32" y="44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4"/>
                    <a:pt x="32" y="44"/>
                  </a:cubicBezTo>
                  <a:cubicBezTo>
                    <a:pt x="32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5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7" y="49"/>
                    <a:pt x="36" y="49"/>
                  </a:cubicBezTo>
                  <a:cubicBezTo>
                    <a:pt x="37" y="49"/>
                    <a:pt x="37" y="48"/>
                    <a:pt x="37" y="48"/>
                  </a:cubicBezTo>
                  <a:cubicBezTo>
                    <a:pt x="38" y="48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37" y="51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9" y="50"/>
                  </a:cubicBezTo>
                  <a:cubicBezTo>
                    <a:pt x="39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8" y="52"/>
                  </a:cubicBezTo>
                  <a:cubicBezTo>
                    <a:pt x="38" y="52"/>
                    <a:pt x="40" y="51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8" y="53"/>
                    <a:pt x="40" y="53"/>
                    <a:pt x="39" y="54"/>
                  </a:cubicBezTo>
                  <a:cubicBezTo>
                    <a:pt x="40" y="53"/>
                    <a:pt x="39" y="54"/>
                    <a:pt x="40" y="54"/>
                  </a:cubicBezTo>
                  <a:cubicBezTo>
                    <a:pt x="39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1" y="53"/>
                    <a:pt x="41" y="54"/>
                  </a:cubicBezTo>
                  <a:cubicBezTo>
                    <a:pt x="41" y="54"/>
                    <a:pt x="40" y="54"/>
                    <a:pt x="40" y="54"/>
                  </a:cubicBezTo>
                  <a:cubicBezTo>
                    <a:pt x="39" y="55"/>
                    <a:pt x="41" y="54"/>
                    <a:pt x="40" y="55"/>
                  </a:cubicBezTo>
                  <a:cubicBezTo>
                    <a:pt x="40" y="55"/>
                    <a:pt x="41" y="54"/>
                    <a:pt x="41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cubicBezTo>
                    <a:pt x="40" y="56"/>
                    <a:pt x="41" y="56"/>
                    <a:pt x="41" y="55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7"/>
                    <a:pt x="42" y="57"/>
                    <a:pt x="41" y="57"/>
                  </a:cubicBezTo>
                  <a:cubicBezTo>
                    <a:pt x="42" y="57"/>
                    <a:pt x="41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3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3" y="59"/>
                    <a:pt x="43" y="59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43" y="59"/>
                    <a:pt x="44" y="58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0"/>
                    <a:pt x="44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7" y="61"/>
                    <a:pt x="48" y="61"/>
                    <a:pt x="47" y="6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2"/>
                    <a:pt x="46" y="63"/>
                    <a:pt x="46" y="63"/>
                  </a:cubicBezTo>
                  <a:cubicBezTo>
                    <a:pt x="47" y="62"/>
                    <a:pt x="47" y="63"/>
                    <a:pt x="48" y="62"/>
                  </a:cubicBezTo>
                  <a:cubicBezTo>
                    <a:pt x="48" y="62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9" y="63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9" y="64"/>
                    <a:pt x="48" y="65"/>
                    <a:pt x="49" y="64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8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7"/>
                    <a:pt x="50" y="68"/>
                    <a:pt x="51" y="68"/>
                  </a:cubicBezTo>
                  <a:cubicBezTo>
                    <a:pt x="50" y="69"/>
                    <a:pt x="50" y="68"/>
                    <a:pt x="50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0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0" y="70"/>
                    <a:pt x="51" y="69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0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70"/>
                    <a:pt x="52" y="70"/>
                    <a:pt x="51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2"/>
                    <a:pt x="53" y="73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4" y="72"/>
                    <a:pt x="54" y="72"/>
                    <a:pt x="54" y="73"/>
                  </a:cubicBezTo>
                  <a:cubicBezTo>
                    <a:pt x="54" y="72"/>
                    <a:pt x="54" y="73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5" y="73"/>
                    <a:pt x="55" y="73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4" y="74"/>
                    <a:pt x="54" y="76"/>
                    <a:pt x="56" y="76"/>
                  </a:cubicBezTo>
                  <a:cubicBezTo>
                    <a:pt x="56" y="76"/>
                    <a:pt x="56" y="76"/>
                    <a:pt x="55" y="76"/>
                  </a:cubicBezTo>
                  <a:cubicBezTo>
                    <a:pt x="55" y="76"/>
                    <a:pt x="55" y="75"/>
                    <a:pt x="54" y="75"/>
                  </a:cubicBezTo>
                  <a:cubicBezTo>
                    <a:pt x="55" y="75"/>
                    <a:pt x="54" y="75"/>
                    <a:pt x="54" y="74"/>
                  </a:cubicBezTo>
                  <a:cubicBezTo>
                    <a:pt x="53" y="75"/>
                    <a:pt x="53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1"/>
                    <a:pt x="48" y="69"/>
                    <a:pt x="46" y="68"/>
                  </a:cubicBezTo>
                  <a:cubicBezTo>
                    <a:pt x="44" y="67"/>
                    <a:pt x="44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2" y="64"/>
                    <a:pt x="42" y="63"/>
                  </a:cubicBezTo>
                  <a:cubicBezTo>
                    <a:pt x="41" y="63"/>
                    <a:pt x="41" y="62"/>
                    <a:pt x="40" y="61"/>
                  </a:cubicBezTo>
                  <a:cubicBezTo>
                    <a:pt x="40" y="61"/>
                    <a:pt x="40" y="61"/>
                    <a:pt x="39" y="61"/>
                  </a:cubicBezTo>
                  <a:cubicBezTo>
                    <a:pt x="39" y="60"/>
                    <a:pt x="37" y="59"/>
                    <a:pt x="37" y="58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5" y="58"/>
                    <a:pt x="36" y="57"/>
                    <a:pt x="36" y="57"/>
                  </a:cubicBezTo>
                  <a:cubicBezTo>
                    <a:pt x="35" y="57"/>
                    <a:pt x="35" y="56"/>
                    <a:pt x="34" y="55"/>
                  </a:cubicBezTo>
                  <a:cubicBezTo>
                    <a:pt x="34" y="55"/>
                    <a:pt x="33" y="55"/>
                    <a:pt x="33" y="55"/>
                  </a:cubicBezTo>
                  <a:cubicBezTo>
                    <a:pt x="33" y="54"/>
                    <a:pt x="32" y="54"/>
                    <a:pt x="32" y="53"/>
                  </a:cubicBezTo>
                  <a:cubicBezTo>
                    <a:pt x="32" y="54"/>
                    <a:pt x="31" y="54"/>
                    <a:pt x="31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29" y="49"/>
                    <a:pt x="26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5" y="46"/>
                    <a:pt x="24" y="44"/>
                    <a:pt x="22" y="43"/>
                  </a:cubicBezTo>
                  <a:cubicBezTo>
                    <a:pt x="21" y="42"/>
                    <a:pt x="21" y="41"/>
                    <a:pt x="21" y="41"/>
                  </a:cubicBezTo>
                  <a:cubicBezTo>
                    <a:pt x="20" y="40"/>
                    <a:pt x="20" y="40"/>
                    <a:pt x="19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8" y="39"/>
                    <a:pt x="18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5" y="36"/>
                    <a:pt x="15" y="35"/>
                  </a:cubicBezTo>
                  <a:cubicBezTo>
                    <a:pt x="15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32"/>
                    <a:pt x="12" y="31"/>
                    <a:pt x="11" y="30"/>
                  </a:cubicBezTo>
                  <a:cubicBezTo>
                    <a:pt x="11" y="29"/>
                    <a:pt x="9" y="29"/>
                    <a:pt x="9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ubicBezTo>
                    <a:pt x="5" y="22"/>
                    <a:pt x="5" y="23"/>
                    <a:pt x="4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4" y="21"/>
                    <a:pt x="3" y="21"/>
                    <a:pt x="3" y="20"/>
                  </a:cubicBezTo>
                  <a:cubicBezTo>
                    <a:pt x="3" y="19"/>
                    <a:pt x="2" y="19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0" y="18"/>
                    <a:pt x="1" y="19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2"/>
                    <a:pt x="2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5"/>
                    <a:pt x="4" y="26"/>
                    <a:pt x="4" y="27"/>
                  </a:cubicBezTo>
                  <a:cubicBezTo>
                    <a:pt x="5" y="27"/>
                    <a:pt x="5" y="28"/>
                    <a:pt x="6" y="28"/>
                  </a:cubicBezTo>
                  <a:cubicBezTo>
                    <a:pt x="6" y="28"/>
                    <a:pt x="5" y="28"/>
                    <a:pt x="6" y="29"/>
                  </a:cubicBezTo>
                  <a:cubicBezTo>
                    <a:pt x="6" y="29"/>
                    <a:pt x="6" y="29"/>
                    <a:pt x="5" y="29"/>
                  </a:cubicBezTo>
                  <a:cubicBezTo>
                    <a:pt x="6" y="29"/>
                    <a:pt x="6" y="30"/>
                    <a:pt x="6" y="29"/>
                  </a:cubicBezTo>
                  <a:cubicBezTo>
                    <a:pt x="7" y="30"/>
                    <a:pt x="7" y="31"/>
                    <a:pt x="8" y="32"/>
                  </a:cubicBezTo>
                  <a:cubicBezTo>
                    <a:pt x="8" y="31"/>
                    <a:pt x="7" y="32"/>
                    <a:pt x="7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10" y="34"/>
                  </a:cubicBezTo>
                  <a:cubicBezTo>
                    <a:pt x="9" y="35"/>
                    <a:pt x="9" y="33"/>
                    <a:pt x="8" y="34"/>
                  </a:cubicBezTo>
                  <a:cubicBezTo>
                    <a:pt x="8" y="34"/>
                    <a:pt x="7" y="33"/>
                    <a:pt x="7" y="33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4"/>
                    <a:pt x="8" y="34"/>
                    <a:pt x="8" y="35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10" y="34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9" y="37"/>
                    <a:pt x="9" y="35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6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11" y="36"/>
                    <a:pt x="10" y="37"/>
                    <a:pt x="11" y="37"/>
                  </a:cubicBezTo>
                  <a:cubicBezTo>
                    <a:pt x="11" y="37"/>
                    <a:pt x="10" y="37"/>
                    <a:pt x="11" y="36"/>
                  </a:cubicBezTo>
                  <a:cubicBezTo>
                    <a:pt x="11" y="36"/>
                    <a:pt x="11" y="36"/>
                    <a:pt x="12" y="37"/>
                  </a:cubicBezTo>
                  <a:cubicBezTo>
                    <a:pt x="12" y="37"/>
                    <a:pt x="11" y="37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0" y="37"/>
                    <a:pt x="11" y="38"/>
                    <a:pt x="10" y="38"/>
                  </a:cubicBezTo>
                  <a:cubicBezTo>
                    <a:pt x="10" y="39"/>
                    <a:pt x="11" y="38"/>
                    <a:pt x="11" y="39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3" y="38"/>
                    <a:pt x="11" y="39"/>
                    <a:pt x="12" y="40"/>
                  </a:cubicBezTo>
                  <a:cubicBezTo>
                    <a:pt x="12" y="39"/>
                    <a:pt x="13" y="40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3" y="42"/>
                    <a:pt x="13" y="41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4" y="42"/>
                    <a:pt x="14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5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4" y="44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6" y="46"/>
                  </a:cubicBezTo>
                  <a:cubicBezTo>
                    <a:pt x="17" y="45"/>
                    <a:pt x="16" y="46"/>
                    <a:pt x="16" y="45"/>
                  </a:cubicBezTo>
                  <a:cubicBezTo>
                    <a:pt x="16" y="44"/>
                    <a:pt x="17" y="45"/>
                    <a:pt x="17" y="45"/>
                  </a:cubicBezTo>
                  <a:cubicBezTo>
                    <a:pt x="16" y="46"/>
                    <a:pt x="17" y="46"/>
                    <a:pt x="18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7"/>
                    <a:pt x="19" y="47"/>
                    <a:pt x="19" y="47"/>
                  </a:cubicBezTo>
                  <a:cubicBezTo>
                    <a:pt x="18" y="47"/>
                    <a:pt x="18" y="48"/>
                    <a:pt x="18" y="48"/>
                  </a:cubicBezTo>
                  <a:cubicBezTo>
                    <a:pt x="18" y="47"/>
                    <a:pt x="19" y="48"/>
                    <a:pt x="19" y="47"/>
                  </a:cubicBezTo>
                  <a:cubicBezTo>
                    <a:pt x="20" y="48"/>
                    <a:pt x="19" y="48"/>
                    <a:pt x="18" y="49"/>
                  </a:cubicBezTo>
                  <a:cubicBezTo>
                    <a:pt x="19" y="48"/>
                    <a:pt x="19" y="49"/>
                    <a:pt x="19" y="49"/>
                  </a:cubicBezTo>
                  <a:cubicBezTo>
                    <a:pt x="19" y="48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49"/>
                    <a:pt x="22" y="49"/>
                    <a:pt x="21" y="50"/>
                  </a:cubicBezTo>
                  <a:cubicBezTo>
                    <a:pt x="21" y="50"/>
                    <a:pt x="21" y="49"/>
                    <a:pt x="21" y="50"/>
                  </a:cubicBezTo>
                  <a:cubicBezTo>
                    <a:pt x="21" y="50"/>
                    <a:pt x="22" y="49"/>
                    <a:pt x="22" y="49"/>
                  </a:cubicBezTo>
                  <a:cubicBezTo>
                    <a:pt x="22" y="49"/>
                    <a:pt x="23" y="49"/>
                    <a:pt x="24" y="49"/>
                  </a:cubicBezTo>
                  <a:cubicBezTo>
                    <a:pt x="24" y="50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1"/>
                    <a:pt x="22" y="50"/>
                    <a:pt x="21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2" y="51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3" y="51"/>
                    <a:pt x="23" y="52"/>
                  </a:cubicBezTo>
                  <a:cubicBezTo>
                    <a:pt x="23" y="52"/>
                    <a:pt x="23" y="53"/>
                    <a:pt x="23" y="53"/>
                  </a:cubicBezTo>
                  <a:cubicBezTo>
                    <a:pt x="23" y="53"/>
                    <a:pt x="23" y="52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5"/>
                    <a:pt x="25" y="56"/>
                    <a:pt x="27" y="56"/>
                  </a:cubicBezTo>
                  <a:cubicBezTo>
                    <a:pt x="27" y="57"/>
                    <a:pt x="27" y="57"/>
                    <a:pt x="28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9"/>
                    <a:pt x="29" y="59"/>
                    <a:pt x="30" y="59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2"/>
                    <a:pt x="32" y="63"/>
                    <a:pt x="32" y="63"/>
                  </a:cubicBezTo>
                  <a:cubicBezTo>
                    <a:pt x="32" y="63"/>
                    <a:pt x="32" y="62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3"/>
                    <a:pt x="33" y="63"/>
                  </a:cubicBezTo>
                  <a:cubicBezTo>
                    <a:pt x="33" y="64"/>
                    <a:pt x="34" y="65"/>
                    <a:pt x="35" y="66"/>
                  </a:cubicBezTo>
                  <a:cubicBezTo>
                    <a:pt x="35" y="66"/>
                    <a:pt x="35" y="66"/>
                    <a:pt x="36" y="66"/>
                  </a:cubicBezTo>
                  <a:cubicBezTo>
                    <a:pt x="36" y="67"/>
                    <a:pt x="37" y="67"/>
                    <a:pt x="37" y="68"/>
                  </a:cubicBezTo>
                  <a:cubicBezTo>
                    <a:pt x="37" y="68"/>
                    <a:pt x="38" y="67"/>
                    <a:pt x="38" y="67"/>
                  </a:cubicBezTo>
                  <a:cubicBezTo>
                    <a:pt x="39" y="67"/>
                    <a:pt x="38" y="68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40" y="69"/>
                    <a:pt x="40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1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3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3"/>
                    <a:pt x="42" y="72"/>
                    <a:pt x="43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3"/>
                    <a:pt x="44" y="74"/>
                    <a:pt x="44" y="74"/>
                  </a:cubicBezTo>
                  <a:cubicBezTo>
                    <a:pt x="44" y="73"/>
                    <a:pt x="43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4"/>
                    <a:pt x="45" y="73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7"/>
                    <a:pt x="47" y="75"/>
                    <a:pt x="48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7" y="77"/>
                    <a:pt x="47" y="77"/>
                  </a:cubicBezTo>
                  <a:cubicBezTo>
                    <a:pt x="48" y="76"/>
                    <a:pt x="48" y="77"/>
                    <a:pt x="48" y="77"/>
                  </a:cubicBezTo>
                  <a:cubicBezTo>
                    <a:pt x="48" y="78"/>
                    <a:pt x="50" y="79"/>
                    <a:pt x="50" y="80"/>
                  </a:cubicBezTo>
                  <a:cubicBezTo>
                    <a:pt x="51" y="79"/>
                    <a:pt x="51" y="80"/>
                    <a:pt x="51" y="80"/>
                  </a:cubicBezTo>
                  <a:cubicBezTo>
                    <a:pt x="51" y="81"/>
                    <a:pt x="52" y="80"/>
                    <a:pt x="52" y="81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2" y="81"/>
                    <a:pt x="54" y="80"/>
                    <a:pt x="53" y="81"/>
                  </a:cubicBezTo>
                  <a:cubicBezTo>
                    <a:pt x="54" y="81"/>
                    <a:pt x="53" y="81"/>
                    <a:pt x="53" y="81"/>
                  </a:cubicBezTo>
                  <a:cubicBezTo>
                    <a:pt x="53" y="82"/>
                    <a:pt x="54" y="82"/>
                    <a:pt x="54" y="83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5" y="82"/>
                    <a:pt x="56" y="83"/>
                    <a:pt x="56" y="83"/>
                  </a:cubicBezTo>
                  <a:cubicBezTo>
                    <a:pt x="56" y="83"/>
                    <a:pt x="56" y="83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7" y="84"/>
                    <a:pt x="57" y="84"/>
                  </a:cubicBezTo>
                  <a:cubicBezTo>
                    <a:pt x="57" y="85"/>
                    <a:pt x="58" y="85"/>
                    <a:pt x="58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1" y="85"/>
                    <a:pt x="61" y="85"/>
                  </a:cubicBezTo>
                  <a:cubicBezTo>
                    <a:pt x="61" y="85"/>
                    <a:pt x="62" y="85"/>
                    <a:pt x="62" y="84"/>
                  </a:cubicBezTo>
                  <a:cubicBezTo>
                    <a:pt x="62" y="84"/>
                    <a:pt x="62" y="85"/>
                    <a:pt x="62" y="85"/>
                  </a:cubicBezTo>
                  <a:cubicBezTo>
                    <a:pt x="62" y="84"/>
                    <a:pt x="62" y="84"/>
                    <a:pt x="62" y="8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2" y="85"/>
                    <a:pt x="63" y="84"/>
                    <a:pt x="63" y="84"/>
                  </a:cubicBezTo>
                  <a:cubicBezTo>
                    <a:pt x="63" y="84"/>
                    <a:pt x="64" y="84"/>
                    <a:pt x="63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2"/>
                  </a:cubicBezTo>
                  <a:cubicBezTo>
                    <a:pt x="64" y="82"/>
                    <a:pt x="65" y="83"/>
                    <a:pt x="64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67" y="82"/>
                    <a:pt x="67" y="81"/>
                  </a:cubicBezTo>
                  <a:cubicBezTo>
                    <a:pt x="68" y="81"/>
                    <a:pt x="69" y="80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79"/>
                    <a:pt x="69" y="78"/>
                    <a:pt x="70" y="79"/>
                  </a:cubicBezTo>
                  <a:cubicBezTo>
                    <a:pt x="70" y="78"/>
                    <a:pt x="70" y="79"/>
                    <a:pt x="71" y="79"/>
                  </a:cubicBezTo>
                  <a:cubicBezTo>
                    <a:pt x="71" y="79"/>
                    <a:pt x="70" y="78"/>
                    <a:pt x="70" y="78"/>
                  </a:cubicBezTo>
                  <a:cubicBezTo>
                    <a:pt x="71" y="78"/>
                    <a:pt x="71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73" y="76"/>
                    <a:pt x="73" y="75"/>
                    <a:pt x="74" y="74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4" y="75"/>
                    <a:pt x="74" y="74"/>
                    <a:pt x="74" y="74"/>
                  </a:cubicBezTo>
                  <a:cubicBezTo>
                    <a:pt x="74" y="74"/>
                    <a:pt x="74" y="73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5" y="73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3"/>
                    <a:pt x="76" y="72"/>
                    <a:pt x="76" y="72"/>
                  </a:cubicBezTo>
                  <a:cubicBezTo>
                    <a:pt x="76" y="72"/>
                    <a:pt x="76" y="71"/>
                    <a:pt x="76" y="71"/>
                  </a:cubicBezTo>
                  <a:cubicBezTo>
                    <a:pt x="76" y="71"/>
                    <a:pt x="77" y="72"/>
                    <a:pt x="77" y="71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8" y="69"/>
                    <a:pt x="78" y="68"/>
                    <a:pt x="78" y="67"/>
                  </a:cubicBezTo>
                  <a:cubicBezTo>
                    <a:pt x="78" y="67"/>
                    <a:pt x="78" y="67"/>
                    <a:pt x="78" y="66"/>
                  </a:cubicBezTo>
                  <a:cubicBezTo>
                    <a:pt x="79" y="66"/>
                    <a:pt x="78" y="66"/>
                    <a:pt x="78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7"/>
                    <a:pt x="80" y="67"/>
                    <a:pt x="80" y="68"/>
                  </a:cubicBezTo>
                  <a:cubicBezTo>
                    <a:pt x="80" y="67"/>
                    <a:pt x="81" y="67"/>
                    <a:pt x="81" y="66"/>
                  </a:cubicBezTo>
                  <a:cubicBezTo>
                    <a:pt x="80" y="66"/>
                    <a:pt x="82" y="65"/>
                    <a:pt x="81" y="65"/>
                  </a:cubicBezTo>
                  <a:cubicBezTo>
                    <a:pt x="81" y="64"/>
                    <a:pt x="82" y="65"/>
                    <a:pt x="82" y="65"/>
                  </a:cubicBezTo>
                  <a:cubicBezTo>
                    <a:pt x="82" y="64"/>
                    <a:pt x="83" y="63"/>
                    <a:pt x="83" y="63"/>
                  </a:cubicBezTo>
                  <a:cubicBezTo>
                    <a:pt x="83" y="63"/>
                    <a:pt x="83" y="63"/>
                    <a:pt x="84" y="63"/>
                  </a:cubicBezTo>
                  <a:cubicBezTo>
                    <a:pt x="84" y="62"/>
                    <a:pt x="85" y="61"/>
                    <a:pt x="85" y="60"/>
                  </a:cubicBezTo>
                  <a:cubicBezTo>
                    <a:pt x="85" y="60"/>
                    <a:pt x="85" y="60"/>
                    <a:pt x="85" y="61"/>
                  </a:cubicBezTo>
                  <a:cubicBezTo>
                    <a:pt x="86" y="60"/>
                    <a:pt x="84" y="60"/>
                    <a:pt x="85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59"/>
                    <a:pt x="86" y="59"/>
                    <a:pt x="86" y="58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8"/>
                    <a:pt x="87" y="58"/>
                    <a:pt x="87" y="57"/>
                  </a:cubicBezTo>
                  <a:cubicBezTo>
                    <a:pt x="87" y="57"/>
                    <a:pt x="87" y="57"/>
                    <a:pt x="87" y="58"/>
                  </a:cubicBezTo>
                  <a:cubicBezTo>
                    <a:pt x="88" y="57"/>
                    <a:pt x="87" y="57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1" y="53"/>
                    <a:pt x="93" y="50"/>
                    <a:pt x="94" y="48"/>
                  </a:cubicBezTo>
                  <a:cubicBezTo>
                    <a:pt x="95" y="48"/>
                    <a:pt x="94" y="49"/>
                    <a:pt x="95" y="49"/>
                  </a:cubicBezTo>
                  <a:cubicBezTo>
                    <a:pt x="94" y="48"/>
                    <a:pt x="95" y="48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7"/>
                    <a:pt x="96" y="47"/>
                    <a:pt x="96" y="47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7" y="46"/>
                    <a:pt x="96" y="4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5"/>
                    <a:pt x="97" y="45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8" y="44"/>
                    <a:pt x="97" y="43"/>
                    <a:pt x="98" y="43"/>
                  </a:cubicBezTo>
                  <a:cubicBezTo>
                    <a:pt x="98" y="42"/>
                    <a:pt x="99" y="42"/>
                    <a:pt x="98" y="41"/>
                  </a:cubicBezTo>
                  <a:cubicBezTo>
                    <a:pt x="98" y="41"/>
                    <a:pt x="99" y="41"/>
                    <a:pt x="99" y="42"/>
                  </a:cubicBezTo>
                  <a:cubicBezTo>
                    <a:pt x="100" y="40"/>
                    <a:pt x="101" y="38"/>
                    <a:pt x="102" y="35"/>
                  </a:cubicBezTo>
                  <a:cubicBezTo>
                    <a:pt x="102" y="35"/>
                    <a:pt x="102" y="36"/>
                    <a:pt x="102" y="36"/>
                  </a:cubicBezTo>
                  <a:cubicBezTo>
                    <a:pt x="102" y="34"/>
                    <a:pt x="104" y="34"/>
                    <a:pt x="103" y="32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32"/>
                    <a:pt x="104" y="32"/>
                    <a:pt x="104" y="32"/>
                  </a:cubicBezTo>
                  <a:cubicBezTo>
                    <a:pt x="104" y="32"/>
                    <a:pt x="104" y="31"/>
                    <a:pt x="104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5" y="30"/>
                    <a:pt x="104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7" y="28"/>
                    <a:pt x="110" y="25"/>
                    <a:pt x="110" y="22"/>
                  </a:cubicBezTo>
                  <a:cubicBezTo>
                    <a:pt x="110" y="21"/>
                    <a:pt x="111" y="22"/>
                    <a:pt x="111" y="22"/>
                  </a:cubicBezTo>
                  <a:cubicBezTo>
                    <a:pt x="111" y="19"/>
                    <a:pt x="114" y="18"/>
                    <a:pt x="114" y="15"/>
                  </a:cubicBezTo>
                  <a:cubicBezTo>
                    <a:pt x="114" y="14"/>
                    <a:pt x="119" y="6"/>
                    <a:pt x="122" y="0"/>
                  </a:cubicBezTo>
                  <a:cubicBezTo>
                    <a:pt x="117" y="8"/>
                    <a:pt x="108" y="19"/>
                    <a:pt x="106" y="21"/>
                  </a:cubicBezTo>
                  <a:close/>
                  <a:moveTo>
                    <a:pt x="71" y="55"/>
                  </a:move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lose/>
                  <a:moveTo>
                    <a:pt x="56" y="54"/>
                  </a:move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lose/>
                  <a:moveTo>
                    <a:pt x="43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3" y="58"/>
                  </a:cubicBezTo>
                  <a:close/>
                  <a:moveTo>
                    <a:pt x="56" y="76"/>
                  </a:moveTo>
                  <a:cubicBezTo>
                    <a:pt x="56" y="76"/>
                    <a:pt x="56" y="76"/>
                    <a:pt x="56" y="77"/>
                  </a:cubicBezTo>
                  <a:cubicBezTo>
                    <a:pt x="56" y="76"/>
                    <a:pt x="56" y="76"/>
                    <a:pt x="56" y="76"/>
                  </a:cubicBezTo>
                  <a:close/>
                  <a:moveTo>
                    <a:pt x="66" y="81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5" name="Полилиния 10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6" name="Полилиния 11"/>
            <p:cNvSpPr>
              <a:spLocks/>
            </p:cNvSpPr>
            <p:nvPr/>
          </p:nvSpPr>
          <p:spPr bwMode="auto">
            <a:xfrm>
              <a:off x="2364201" y="526760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7" name="Полилиния 12"/>
            <p:cNvSpPr>
              <a:spLocks/>
            </p:cNvSpPr>
            <p:nvPr/>
          </p:nvSpPr>
          <p:spPr bwMode="auto">
            <a:xfrm>
              <a:off x="2271165" y="5215681"/>
              <a:ext cx="0" cy="3246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8" name="Полилиния 13"/>
            <p:cNvSpPr>
              <a:spLocks/>
            </p:cNvSpPr>
            <p:nvPr/>
          </p:nvSpPr>
          <p:spPr bwMode="auto">
            <a:xfrm>
              <a:off x="2491856" y="5054491"/>
              <a:ext cx="7573" cy="15145"/>
            </a:xfrm>
            <a:custGeom>
              <a:avLst/>
              <a:gdLst>
                <a:gd name="T0" fmla="*/ 0 w 3"/>
                <a:gd name="T1" fmla="*/ 6 h 6"/>
                <a:gd name="T2" fmla="*/ 3 w 3"/>
                <a:gd name="T3" fmla="*/ 0 h 6"/>
                <a:gd name="T4" fmla="*/ 0 w 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3" y="1"/>
                    <a:pt x="3" y="0"/>
                  </a:cubicBezTo>
                  <a:cubicBezTo>
                    <a:pt x="3" y="0"/>
                    <a:pt x="2" y="3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69" name="Полилиния 14"/>
            <p:cNvSpPr>
              <a:spLocks/>
            </p:cNvSpPr>
            <p:nvPr/>
          </p:nvSpPr>
          <p:spPr bwMode="auto">
            <a:xfrm>
              <a:off x="2345810" y="52805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0" name="Полилиния 15"/>
            <p:cNvSpPr>
              <a:spLocks/>
            </p:cNvSpPr>
            <p:nvPr/>
          </p:nvSpPr>
          <p:spPr bwMode="auto">
            <a:xfrm>
              <a:off x="2192192" y="5144281"/>
              <a:ext cx="0" cy="5410"/>
            </a:xfrm>
            <a:custGeom>
              <a:avLst/>
              <a:gdLst>
                <a:gd name="T0" fmla="*/ 1 h 2"/>
                <a:gd name="T1" fmla="*/ 1 h 2"/>
                <a:gd name="T2" fmla="*/ 2 h 2"/>
                <a:gd name="T3" fmla="*/ 1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1" name="Полилиния 16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2" name="Полилиния 17"/>
            <p:cNvSpPr>
              <a:spLocks/>
            </p:cNvSpPr>
            <p:nvPr/>
          </p:nvSpPr>
          <p:spPr bwMode="auto">
            <a:xfrm>
              <a:off x="2192192" y="5146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3" name="Полилиния 18"/>
            <p:cNvSpPr>
              <a:spLocks/>
            </p:cNvSpPr>
            <p:nvPr/>
          </p:nvSpPr>
          <p:spPr bwMode="auto">
            <a:xfrm>
              <a:off x="2117547" y="5028527"/>
              <a:ext cx="7573" cy="1081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2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4" name="Полилиния 19"/>
            <p:cNvSpPr>
              <a:spLocks/>
            </p:cNvSpPr>
            <p:nvPr/>
          </p:nvSpPr>
          <p:spPr bwMode="auto">
            <a:xfrm>
              <a:off x="2125120" y="5039345"/>
              <a:ext cx="54091" cy="73564"/>
            </a:xfrm>
            <a:custGeom>
              <a:avLst/>
              <a:gdLst>
                <a:gd name="T0" fmla="*/ 0 w 21"/>
                <a:gd name="T1" fmla="*/ 0 h 29"/>
                <a:gd name="T2" fmla="*/ 21 w 21"/>
                <a:gd name="T3" fmla="*/ 29 h 29"/>
                <a:gd name="T4" fmla="*/ 0 w 21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8"/>
                    <a:pt x="21" y="29"/>
                    <a:pt x="21" y="29"/>
                  </a:cubicBezTo>
                  <a:cubicBezTo>
                    <a:pt x="21" y="29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5" name="Полилиния 20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6" name="Полилиния 21"/>
            <p:cNvSpPr>
              <a:spLocks/>
            </p:cNvSpPr>
            <p:nvPr/>
          </p:nvSpPr>
          <p:spPr bwMode="auto">
            <a:xfrm>
              <a:off x="2194356" y="5149690"/>
              <a:ext cx="3246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7" name="Полилиния 22"/>
            <p:cNvSpPr>
              <a:spLocks/>
            </p:cNvSpPr>
            <p:nvPr/>
          </p:nvSpPr>
          <p:spPr bwMode="auto">
            <a:xfrm>
              <a:off x="2197601" y="5159427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8" name="Полилиния 23"/>
            <p:cNvSpPr>
              <a:spLocks/>
            </p:cNvSpPr>
            <p:nvPr/>
          </p:nvSpPr>
          <p:spPr bwMode="auto">
            <a:xfrm>
              <a:off x="2199765" y="5159427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79" name="Полилиния 24"/>
            <p:cNvSpPr>
              <a:spLocks/>
            </p:cNvSpPr>
            <p:nvPr/>
          </p:nvSpPr>
          <p:spPr bwMode="auto">
            <a:xfrm>
              <a:off x="2207338" y="5172408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0" name="Полилиния 25"/>
            <p:cNvSpPr>
              <a:spLocks/>
            </p:cNvSpPr>
            <p:nvPr/>
          </p:nvSpPr>
          <p:spPr bwMode="auto">
            <a:xfrm>
              <a:off x="2214910" y="517781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1" name="Прямоугольник 26"/>
            <p:cNvSpPr>
              <a:spLocks noChangeArrowheads="1"/>
            </p:cNvSpPr>
            <p:nvPr/>
          </p:nvSpPr>
          <p:spPr bwMode="auto">
            <a:xfrm>
              <a:off x="2312274" y="527734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2" name="Полилиния 27"/>
            <p:cNvSpPr>
              <a:spLocks/>
            </p:cNvSpPr>
            <p:nvPr/>
          </p:nvSpPr>
          <p:spPr bwMode="auto">
            <a:xfrm>
              <a:off x="2368528" y="5262200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3" name="Полилиния 28"/>
            <p:cNvSpPr>
              <a:spLocks/>
            </p:cNvSpPr>
            <p:nvPr/>
          </p:nvSpPr>
          <p:spPr bwMode="auto">
            <a:xfrm>
              <a:off x="2386919" y="5236236"/>
              <a:ext cx="216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4" name="Полилиния 29"/>
            <p:cNvSpPr>
              <a:spLocks/>
            </p:cNvSpPr>
            <p:nvPr/>
          </p:nvSpPr>
          <p:spPr bwMode="auto">
            <a:xfrm>
              <a:off x="2253856" y="5146445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5" name="Полилиния 30"/>
            <p:cNvSpPr>
              <a:spLocks/>
            </p:cNvSpPr>
            <p:nvPr/>
          </p:nvSpPr>
          <p:spPr bwMode="auto">
            <a:xfrm>
              <a:off x="2289556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6" name="Полилиния 31"/>
            <p:cNvSpPr>
              <a:spLocks/>
            </p:cNvSpPr>
            <p:nvPr/>
          </p:nvSpPr>
          <p:spPr bwMode="auto">
            <a:xfrm>
              <a:off x="2250610" y="51626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7" name="Полилиния 32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8" name="Полилиния 33"/>
            <p:cNvSpPr>
              <a:spLocks/>
            </p:cNvSpPr>
            <p:nvPr/>
          </p:nvSpPr>
          <p:spPr bwMode="auto">
            <a:xfrm>
              <a:off x="2281983" y="5179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89" name="Полилиния 34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0" name="Полилиния 35"/>
            <p:cNvSpPr>
              <a:spLocks/>
            </p:cNvSpPr>
            <p:nvPr/>
          </p:nvSpPr>
          <p:spPr bwMode="auto">
            <a:xfrm>
              <a:off x="2287393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1" name="Полилиния 36"/>
            <p:cNvSpPr>
              <a:spLocks/>
            </p:cNvSpPr>
            <p:nvPr/>
          </p:nvSpPr>
          <p:spPr bwMode="auto">
            <a:xfrm>
              <a:off x="2253856" y="5146445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2" name="Полилиния 37"/>
            <p:cNvSpPr>
              <a:spLocks/>
            </p:cNvSpPr>
            <p:nvPr/>
          </p:nvSpPr>
          <p:spPr bwMode="auto">
            <a:xfrm>
              <a:off x="2250610" y="5159427"/>
              <a:ext cx="3246" cy="324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3" name="Полилиния 38"/>
            <p:cNvSpPr>
              <a:spLocks/>
            </p:cNvSpPr>
            <p:nvPr/>
          </p:nvSpPr>
          <p:spPr bwMode="auto">
            <a:xfrm>
              <a:off x="2253856" y="5162672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4" name="Полилиния 39"/>
            <p:cNvSpPr>
              <a:spLocks/>
            </p:cNvSpPr>
            <p:nvPr/>
          </p:nvSpPr>
          <p:spPr bwMode="auto">
            <a:xfrm>
              <a:off x="2250610" y="5166999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5" name="Полилиния 40"/>
            <p:cNvSpPr>
              <a:spLocks/>
            </p:cNvSpPr>
            <p:nvPr/>
          </p:nvSpPr>
          <p:spPr bwMode="auto">
            <a:xfrm>
              <a:off x="2253856" y="51669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6" name="Полилиния 41"/>
            <p:cNvSpPr>
              <a:spLocks/>
            </p:cNvSpPr>
            <p:nvPr/>
          </p:nvSpPr>
          <p:spPr bwMode="auto">
            <a:xfrm>
              <a:off x="2253856" y="5172408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7" name="Полилиния 42"/>
            <p:cNvSpPr>
              <a:spLocks/>
            </p:cNvSpPr>
            <p:nvPr/>
          </p:nvSpPr>
          <p:spPr bwMode="auto">
            <a:xfrm>
              <a:off x="2256019" y="517240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8" name="Прямоугольник 43"/>
            <p:cNvSpPr>
              <a:spLocks noChangeArrowheads="1"/>
            </p:cNvSpPr>
            <p:nvPr/>
          </p:nvSpPr>
          <p:spPr bwMode="auto">
            <a:xfrm>
              <a:off x="2281983" y="52081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499" name="Полилиния 44"/>
            <p:cNvSpPr>
              <a:spLocks/>
            </p:cNvSpPr>
            <p:nvPr/>
          </p:nvSpPr>
          <p:spPr bwMode="auto">
            <a:xfrm>
              <a:off x="2289556" y="522325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0" name="Полилиния 45"/>
            <p:cNvSpPr>
              <a:spLocks/>
            </p:cNvSpPr>
            <p:nvPr/>
          </p:nvSpPr>
          <p:spPr bwMode="auto">
            <a:xfrm>
              <a:off x="2299292" y="5228663"/>
              <a:ext cx="0" cy="3246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1" name="Полилиния 46"/>
            <p:cNvSpPr>
              <a:spLocks/>
            </p:cNvSpPr>
            <p:nvPr/>
          </p:nvSpPr>
          <p:spPr bwMode="auto">
            <a:xfrm>
              <a:off x="2323092" y="51215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2" name="Полилиния 47"/>
            <p:cNvSpPr>
              <a:spLocks/>
            </p:cNvSpPr>
            <p:nvPr/>
          </p:nvSpPr>
          <p:spPr bwMode="auto">
            <a:xfrm>
              <a:off x="2323092" y="52059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3" name="Полилиния 48"/>
            <p:cNvSpPr>
              <a:spLocks/>
            </p:cNvSpPr>
            <p:nvPr/>
          </p:nvSpPr>
          <p:spPr bwMode="auto">
            <a:xfrm>
              <a:off x="2332829" y="51702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4" name="Полилиния 49"/>
            <p:cNvSpPr>
              <a:spLocks/>
            </p:cNvSpPr>
            <p:nvPr/>
          </p:nvSpPr>
          <p:spPr bwMode="auto">
            <a:xfrm>
              <a:off x="2323092" y="5213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5" name="Полилиния 50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6" name="Полилиния 51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7" name="Полилиния 52"/>
            <p:cNvSpPr>
              <a:spLocks/>
            </p:cNvSpPr>
            <p:nvPr/>
          </p:nvSpPr>
          <p:spPr bwMode="auto">
            <a:xfrm>
              <a:off x="2319847" y="5121563"/>
              <a:ext cx="3246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8" name="Полилиния 53"/>
            <p:cNvSpPr>
              <a:spLocks/>
            </p:cNvSpPr>
            <p:nvPr/>
          </p:nvSpPr>
          <p:spPr bwMode="auto">
            <a:xfrm>
              <a:off x="2315519" y="5133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09" name="Прямоугольник 54"/>
            <p:cNvSpPr>
              <a:spLocks noChangeArrowheads="1"/>
            </p:cNvSpPr>
            <p:nvPr/>
          </p:nvSpPr>
          <p:spPr bwMode="auto">
            <a:xfrm>
              <a:off x="2315519" y="51367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0" name="Полилиния 55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1" name="Полилиния 56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2" name="Полилиния 57"/>
            <p:cNvSpPr>
              <a:spLocks/>
            </p:cNvSpPr>
            <p:nvPr/>
          </p:nvSpPr>
          <p:spPr bwMode="auto">
            <a:xfrm>
              <a:off x="2312274" y="5144281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3" name="Полилиния 58"/>
            <p:cNvSpPr>
              <a:spLocks/>
            </p:cNvSpPr>
            <p:nvPr/>
          </p:nvSpPr>
          <p:spPr bwMode="auto">
            <a:xfrm>
              <a:off x="2312274" y="5146445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4" name="Прямоугольник 59"/>
            <p:cNvSpPr>
              <a:spLocks noChangeArrowheads="1"/>
            </p:cNvSpPr>
            <p:nvPr/>
          </p:nvSpPr>
          <p:spPr bwMode="auto">
            <a:xfrm>
              <a:off x="2319847" y="5195126"/>
              <a:ext cx="3246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5" name="Полилиния 60"/>
            <p:cNvSpPr>
              <a:spLocks/>
            </p:cNvSpPr>
            <p:nvPr/>
          </p:nvSpPr>
          <p:spPr bwMode="auto">
            <a:xfrm>
              <a:off x="23230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6" name="Прямоугольник 61"/>
            <p:cNvSpPr>
              <a:spLocks noChangeArrowheads="1"/>
            </p:cNvSpPr>
            <p:nvPr/>
          </p:nvSpPr>
          <p:spPr bwMode="auto">
            <a:xfrm>
              <a:off x="2328501" y="5226499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7" name="Полилиния 62"/>
            <p:cNvSpPr>
              <a:spLocks/>
            </p:cNvSpPr>
            <p:nvPr/>
          </p:nvSpPr>
          <p:spPr bwMode="auto">
            <a:xfrm>
              <a:off x="2402065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8" name="Полилиния 63"/>
            <p:cNvSpPr>
              <a:spLocks/>
            </p:cNvSpPr>
            <p:nvPr/>
          </p:nvSpPr>
          <p:spPr bwMode="auto">
            <a:xfrm>
              <a:off x="23587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19" name="Полилиния 64"/>
            <p:cNvSpPr>
              <a:spLocks/>
            </p:cNvSpPr>
            <p:nvPr/>
          </p:nvSpPr>
          <p:spPr bwMode="auto">
            <a:xfrm>
              <a:off x="2360955" y="52113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0" name="Полилиния 65"/>
            <p:cNvSpPr>
              <a:spLocks/>
            </p:cNvSpPr>
            <p:nvPr/>
          </p:nvSpPr>
          <p:spPr bwMode="auto">
            <a:xfrm>
              <a:off x="2386919" y="51875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1" name="Полилиния 66"/>
            <p:cNvSpPr>
              <a:spLocks/>
            </p:cNvSpPr>
            <p:nvPr/>
          </p:nvSpPr>
          <p:spPr bwMode="auto">
            <a:xfrm>
              <a:off x="2358792" y="5221090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2" name="Полилиния 67"/>
            <p:cNvSpPr>
              <a:spLocks/>
            </p:cNvSpPr>
            <p:nvPr/>
          </p:nvSpPr>
          <p:spPr bwMode="auto">
            <a:xfrm>
              <a:off x="2358792" y="5218927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3" name="Полилиния 68"/>
            <p:cNvSpPr>
              <a:spLocks/>
            </p:cNvSpPr>
            <p:nvPr/>
          </p:nvSpPr>
          <p:spPr bwMode="auto">
            <a:xfrm>
              <a:off x="2399901" y="5144281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4" name="Полилиния 69"/>
            <p:cNvSpPr>
              <a:spLocks/>
            </p:cNvSpPr>
            <p:nvPr/>
          </p:nvSpPr>
          <p:spPr bwMode="auto">
            <a:xfrm>
              <a:off x="2389083" y="51496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5" name="Полилиния 70"/>
            <p:cNvSpPr>
              <a:spLocks/>
            </p:cNvSpPr>
            <p:nvPr/>
          </p:nvSpPr>
          <p:spPr bwMode="auto">
            <a:xfrm>
              <a:off x="2386919" y="5149690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6" name="Полилиния 71"/>
            <p:cNvSpPr>
              <a:spLocks/>
            </p:cNvSpPr>
            <p:nvPr/>
          </p:nvSpPr>
          <p:spPr bwMode="auto">
            <a:xfrm>
              <a:off x="2384756" y="51518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7" name="Полилиния 72"/>
            <p:cNvSpPr>
              <a:spLocks/>
            </p:cNvSpPr>
            <p:nvPr/>
          </p:nvSpPr>
          <p:spPr bwMode="auto">
            <a:xfrm>
              <a:off x="2384756" y="515401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8" name="Полилиния 73"/>
            <p:cNvSpPr>
              <a:spLocks/>
            </p:cNvSpPr>
            <p:nvPr/>
          </p:nvSpPr>
          <p:spPr bwMode="auto">
            <a:xfrm>
              <a:off x="2386919" y="515185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29" name="Полилиния 74"/>
            <p:cNvSpPr>
              <a:spLocks/>
            </p:cNvSpPr>
            <p:nvPr/>
          </p:nvSpPr>
          <p:spPr bwMode="auto">
            <a:xfrm>
              <a:off x="2381510" y="51572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0" name="Полилиния 75"/>
            <p:cNvSpPr>
              <a:spLocks/>
            </p:cNvSpPr>
            <p:nvPr/>
          </p:nvSpPr>
          <p:spPr bwMode="auto">
            <a:xfrm>
              <a:off x="2381510" y="51594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1" name="Прямоугольник 76"/>
            <p:cNvSpPr>
              <a:spLocks noChangeArrowheads="1"/>
            </p:cNvSpPr>
            <p:nvPr/>
          </p:nvSpPr>
          <p:spPr bwMode="auto">
            <a:xfrm>
              <a:off x="2366364" y="520053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2" name="Полилиния 77"/>
            <p:cNvSpPr>
              <a:spLocks/>
            </p:cNvSpPr>
            <p:nvPr/>
          </p:nvSpPr>
          <p:spPr bwMode="auto">
            <a:xfrm>
              <a:off x="2356628" y="5215681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3" name="Полилиния 78"/>
            <p:cNvSpPr>
              <a:spLocks/>
            </p:cNvSpPr>
            <p:nvPr/>
          </p:nvSpPr>
          <p:spPr bwMode="auto">
            <a:xfrm>
              <a:off x="2356628" y="5228663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4" name="Полилиния 79"/>
            <p:cNvSpPr>
              <a:spLocks noEditPoints="1"/>
            </p:cNvSpPr>
            <p:nvPr/>
          </p:nvSpPr>
          <p:spPr bwMode="auto">
            <a:xfrm>
              <a:off x="2072111" y="4396747"/>
              <a:ext cx="458690" cy="629617"/>
            </a:xfrm>
            <a:custGeom>
              <a:avLst/>
              <a:gdLst>
                <a:gd name="T0" fmla="*/ 49 w 179"/>
                <a:gd name="T1" fmla="*/ 223 h 245"/>
                <a:gd name="T2" fmla="*/ 45 w 179"/>
                <a:gd name="T3" fmla="*/ 232 h 245"/>
                <a:gd name="T4" fmla="*/ 50 w 179"/>
                <a:gd name="T5" fmla="*/ 230 h 245"/>
                <a:gd name="T6" fmla="*/ 58 w 179"/>
                <a:gd name="T7" fmla="*/ 226 h 245"/>
                <a:gd name="T8" fmla="*/ 71 w 179"/>
                <a:gd name="T9" fmla="*/ 226 h 245"/>
                <a:gd name="T10" fmla="*/ 49 w 179"/>
                <a:gd name="T11" fmla="*/ 233 h 245"/>
                <a:gd name="T12" fmla="*/ 130 w 179"/>
                <a:gd name="T13" fmla="*/ 219 h 245"/>
                <a:gd name="T14" fmla="*/ 123 w 179"/>
                <a:gd name="T15" fmla="*/ 236 h 245"/>
                <a:gd name="T16" fmla="*/ 127 w 179"/>
                <a:gd name="T17" fmla="*/ 231 h 245"/>
                <a:gd name="T18" fmla="*/ 133 w 179"/>
                <a:gd name="T19" fmla="*/ 226 h 245"/>
                <a:gd name="T20" fmla="*/ 144 w 179"/>
                <a:gd name="T21" fmla="*/ 226 h 245"/>
                <a:gd name="T22" fmla="*/ 157 w 179"/>
                <a:gd name="T23" fmla="*/ 239 h 245"/>
                <a:gd name="T24" fmla="*/ 168 w 179"/>
                <a:gd name="T25" fmla="*/ 73 h 245"/>
                <a:gd name="T26" fmla="*/ 49 w 179"/>
                <a:gd name="T27" fmla="*/ 91 h 245"/>
                <a:gd name="T28" fmla="*/ 7 w 179"/>
                <a:gd name="T29" fmla="*/ 24 h 245"/>
                <a:gd name="T30" fmla="*/ 57 w 179"/>
                <a:gd name="T31" fmla="*/ 5 h 245"/>
                <a:gd name="T32" fmla="*/ 32 w 179"/>
                <a:gd name="T33" fmla="*/ 84 h 245"/>
                <a:gd name="T34" fmla="*/ 70 w 179"/>
                <a:gd name="T35" fmla="*/ 70 h 245"/>
                <a:gd name="T36" fmla="*/ 70 w 179"/>
                <a:gd name="T37" fmla="*/ 66 h 245"/>
                <a:gd name="T38" fmla="*/ 72 w 179"/>
                <a:gd name="T39" fmla="*/ 66 h 245"/>
                <a:gd name="T40" fmla="*/ 74 w 179"/>
                <a:gd name="T41" fmla="*/ 66 h 245"/>
                <a:gd name="T42" fmla="*/ 75 w 179"/>
                <a:gd name="T43" fmla="*/ 66 h 245"/>
                <a:gd name="T44" fmla="*/ 104 w 179"/>
                <a:gd name="T45" fmla="*/ 68 h 245"/>
                <a:gd name="T46" fmla="*/ 107 w 179"/>
                <a:gd name="T47" fmla="*/ 63 h 245"/>
                <a:gd name="T48" fmla="*/ 110 w 179"/>
                <a:gd name="T49" fmla="*/ 64 h 245"/>
                <a:gd name="T50" fmla="*/ 108 w 179"/>
                <a:gd name="T51" fmla="*/ 67 h 245"/>
                <a:gd name="T52" fmla="*/ 106 w 179"/>
                <a:gd name="T53" fmla="*/ 70 h 245"/>
                <a:gd name="T54" fmla="*/ 134 w 179"/>
                <a:gd name="T55" fmla="*/ 1 h 245"/>
                <a:gd name="T56" fmla="*/ 105 w 179"/>
                <a:gd name="T57" fmla="*/ 70 h 245"/>
                <a:gd name="T58" fmla="*/ 57 w 179"/>
                <a:gd name="T59" fmla="*/ 4 h 245"/>
                <a:gd name="T60" fmla="*/ 75 w 179"/>
                <a:gd name="T61" fmla="*/ 66 h 245"/>
                <a:gd name="T62" fmla="*/ 105 w 179"/>
                <a:gd name="T63" fmla="*/ 70 h 245"/>
                <a:gd name="T64" fmla="*/ 59 w 179"/>
                <a:gd name="T65" fmla="*/ 170 h 245"/>
                <a:gd name="T66" fmla="*/ 56 w 179"/>
                <a:gd name="T67" fmla="*/ 161 h 245"/>
                <a:gd name="T68" fmla="*/ 55 w 179"/>
                <a:gd name="T69" fmla="*/ 167 h 245"/>
                <a:gd name="T70" fmla="*/ 59 w 179"/>
                <a:gd name="T71" fmla="*/ 177 h 245"/>
                <a:gd name="T72" fmla="*/ 67 w 179"/>
                <a:gd name="T73" fmla="*/ 176 h 245"/>
                <a:gd name="T74" fmla="*/ 54 w 179"/>
                <a:gd name="T75" fmla="*/ 161 h 245"/>
                <a:gd name="T76" fmla="*/ 72 w 179"/>
                <a:gd name="T77" fmla="*/ 146 h 245"/>
                <a:gd name="T78" fmla="*/ 69 w 179"/>
                <a:gd name="T79" fmla="*/ 131 h 245"/>
                <a:gd name="T80" fmla="*/ 68 w 179"/>
                <a:gd name="T81" fmla="*/ 138 h 245"/>
                <a:gd name="T82" fmla="*/ 71 w 179"/>
                <a:gd name="T83" fmla="*/ 149 h 245"/>
                <a:gd name="T84" fmla="*/ 79 w 179"/>
                <a:gd name="T85" fmla="*/ 149 h 245"/>
                <a:gd name="T86" fmla="*/ 78 w 179"/>
                <a:gd name="T87" fmla="*/ 129 h 245"/>
                <a:gd name="T88" fmla="*/ 93 w 179"/>
                <a:gd name="T89" fmla="*/ 176 h 245"/>
                <a:gd name="T90" fmla="*/ 88 w 179"/>
                <a:gd name="T91" fmla="*/ 157 h 245"/>
                <a:gd name="T92" fmla="*/ 85 w 179"/>
                <a:gd name="T93" fmla="*/ 165 h 245"/>
                <a:gd name="T94" fmla="*/ 88 w 179"/>
                <a:gd name="T95" fmla="*/ 176 h 245"/>
                <a:gd name="T96" fmla="*/ 95 w 179"/>
                <a:gd name="T97" fmla="*/ 180 h 245"/>
                <a:gd name="T98" fmla="*/ 98 w 179"/>
                <a:gd name="T99" fmla="*/ 162 h 245"/>
                <a:gd name="T100" fmla="*/ 109 w 179"/>
                <a:gd name="T101" fmla="*/ 144 h 245"/>
                <a:gd name="T102" fmla="*/ 102 w 179"/>
                <a:gd name="T103" fmla="*/ 126 h 245"/>
                <a:gd name="T104" fmla="*/ 101 w 179"/>
                <a:gd name="T105" fmla="*/ 133 h 245"/>
                <a:gd name="T106" fmla="*/ 100 w 179"/>
                <a:gd name="T107" fmla="*/ 142 h 245"/>
                <a:gd name="T108" fmla="*/ 108 w 179"/>
                <a:gd name="T109" fmla="*/ 150 h 245"/>
                <a:gd name="T110" fmla="*/ 112 w 179"/>
                <a:gd name="T111" fmla="*/ 136 h 245"/>
                <a:gd name="T112" fmla="*/ 125 w 179"/>
                <a:gd name="T113" fmla="*/ 160 h 245"/>
                <a:gd name="T114" fmla="*/ 117 w 179"/>
                <a:gd name="T115" fmla="*/ 158 h 245"/>
                <a:gd name="T116" fmla="*/ 115 w 179"/>
                <a:gd name="T117" fmla="*/ 161 h 245"/>
                <a:gd name="T118" fmla="*/ 115 w 179"/>
                <a:gd name="T119" fmla="*/ 168 h 245"/>
                <a:gd name="T120" fmla="*/ 121 w 179"/>
                <a:gd name="T121" fmla="*/ 179 h 245"/>
                <a:gd name="T122" fmla="*/ 127 w 179"/>
                <a:gd name="T123" fmla="*/ 170 h 245"/>
                <a:gd name="T124" fmla="*/ 126 w 179"/>
                <a:gd name="T125" fmla="*/ 17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9" h="245">
                  <a:moveTo>
                    <a:pt x="142" y="50"/>
                  </a:moveTo>
                  <a:cubicBezTo>
                    <a:pt x="141" y="54"/>
                    <a:pt x="139" y="57"/>
                    <a:pt x="137" y="57"/>
                  </a:cubicBezTo>
                  <a:cubicBezTo>
                    <a:pt x="134" y="56"/>
                    <a:pt x="133" y="53"/>
                    <a:pt x="133" y="49"/>
                  </a:cubicBezTo>
                  <a:cubicBezTo>
                    <a:pt x="133" y="45"/>
                    <a:pt x="135" y="42"/>
                    <a:pt x="138" y="43"/>
                  </a:cubicBezTo>
                  <a:cubicBezTo>
                    <a:pt x="140" y="43"/>
                    <a:pt x="142" y="46"/>
                    <a:pt x="142" y="50"/>
                  </a:cubicBezTo>
                  <a:close/>
                  <a:moveTo>
                    <a:pt x="45" y="40"/>
                  </a:moveTo>
                  <a:cubicBezTo>
                    <a:pt x="42" y="40"/>
                    <a:pt x="40" y="43"/>
                    <a:pt x="39" y="48"/>
                  </a:cubicBezTo>
                  <a:cubicBezTo>
                    <a:pt x="39" y="52"/>
                    <a:pt x="41" y="56"/>
                    <a:pt x="44" y="57"/>
                  </a:cubicBezTo>
                  <a:cubicBezTo>
                    <a:pt x="47" y="57"/>
                    <a:pt x="49" y="54"/>
                    <a:pt x="50" y="49"/>
                  </a:cubicBezTo>
                  <a:cubicBezTo>
                    <a:pt x="50" y="45"/>
                    <a:pt x="48" y="41"/>
                    <a:pt x="45" y="40"/>
                  </a:cubicBezTo>
                  <a:close/>
                  <a:moveTo>
                    <a:pt x="42" y="237"/>
                  </a:moveTo>
                  <a:cubicBezTo>
                    <a:pt x="42" y="237"/>
                    <a:pt x="42" y="237"/>
                    <a:pt x="42" y="237"/>
                  </a:cubicBezTo>
                  <a:cubicBezTo>
                    <a:pt x="41" y="237"/>
                    <a:pt x="41" y="237"/>
                    <a:pt x="42" y="237"/>
                  </a:cubicBezTo>
                  <a:close/>
                  <a:moveTo>
                    <a:pt x="82" y="245"/>
                  </a:moveTo>
                  <a:cubicBezTo>
                    <a:pt x="81" y="243"/>
                    <a:pt x="82" y="242"/>
                    <a:pt x="83" y="241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2" y="237"/>
                    <a:pt x="84" y="235"/>
                    <a:pt x="82" y="233"/>
                  </a:cubicBezTo>
                  <a:cubicBezTo>
                    <a:pt x="82" y="233"/>
                    <a:pt x="82" y="234"/>
                    <a:pt x="81" y="233"/>
                  </a:cubicBezTo>
                  <a:cubicBezTo>
                    <a:pt x="82" y="233"/>
                    <a:pt x="82" y="233"/>
                    <a:pt x="82" y="233"/>
                  </a:cubicBezTo>
                  <a:cubicBezTo>
                    <a:pt x="81" y="233"/>
                    <a:pt x="81" y="233"/>
                    <a:pt x="81" y="233"/>
                  </a:cubicBezTo>
                  <a:cubicBezTo>
                    <a:pt x="81" y="233"/>
                    <a:pt x="82" y="233"/>
                    <a:pt x="82" y="233"/>
                  </a:cubicBezTo>
                  <a:cubicBezTo>
                    <a:pt x="82" y="232"/>
                    <a:pt x="81" y="232"/>
                    <a:pt x="81" y="231"/>
                  </a:cubicBezTo>
                  <a:cubicBezTo>
                    <a:pt x="80" y="231"/>
                    <a:pt x="81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79" y="231"/>
                    <a:pt x="80" y="230"/>
                  </a:cubicBezTo>
                  <a:cubicBezTo>
                    <a:pt x="80" y="228"/>
                    <a:pt x="78" y="226"/>
                    <a:pt x="76" y="225"/>
                  </a:cubicBezTo>
                  <a:cubicBezTo>
                    <a:pt x="74" y="223"/>
                    <a:pt x="72" y="223"/>
                    <a:pt x="70" y="222"/>
                  </a:cubicBezTo>
                  <a:cubicBezTo>
                    <a:pt x="69" y="223"/>
                    <a:pt x="69" y="222"/>
                    <a:pt x="68" y="223"/>
                  </a:cubicBezTo>
                  <a:cubicBezTo>
                    <a:pt x="68" y="223"/>
                    <a:pt x="68" y="223"/>
                    <a:pt x="68" y="223"/>
                  </a:cubicBezTo>
                  <a:cubicBezTo>
                    <a:pt x="68" y="223"/>
                    <a:pt x="68" y="222"/>
                    <a:pt x="68" y="222"/>
                  </a:cubicBezTo>
                  <a:cubicBezTo>
                    <a:pt x="67" y="222"/>
                    <a:pt x="67" y="222"/>
                    <a:pt x="67" y="223"/>
                  </a:cubicBezTo>
                  <a:cubicBezTo>
                    <a:pt x="67" y="223"/>
                    <a:pt x="67" y="222"/>
                    <a:pt x="67" y="222"/>
                  </a:cubicBezTo>
                  <a:cubicBezTo>
                    <a:pt x="67" y="222"/>
                    <a:pt x="67" y="222"/>
                    <a:pt x="67" y="222"/>
                  </a:cubicBezTo>
                  <a:cubicBezTo>
                    <a:pt x="66" y="223"/>
                    <a:pt x="67" y="222"/>
                    <a:pt x="67" y="221"/>
                  </a:cubicBezTo>
                  <a:cubicBezTo>
                    <a:pt x="66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0"/>
                    <a:pt x="63" y="222"/>
                    <a:pt x="63" y="221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20"/>
                    <a:pt x="63" y="221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1"/>
                    <a:pt x="60" y="219"/>
                    <a:pt x="60" y="220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59" y="220"/>
                    <a:pt x="58" y="220"/>
                    <a:pt x="57" y="220"/>
                  </a:cubicBezTo>
                  <a:cubicBezTo>
                    <a:pt x="56" y="220"/>
                    <a:pt x="56" y="219"/>
                    <a:pt x="55" y="220"/>
                  </a:cubicBezTo>
                  <a:cubicBezTo>
                    <a:pt x="55" y="220"/>
                    <a:pt x="55" y="220"/>
                    <a:pt x="55" y="221"/>
                  </a:cubicBezTo>
                  <a:cubicBezTo>
                    <a:pt x="55" y="221"/>
                    <a:pt x="55" y="220"/>
                    <a:pt x="55" y="220"/>
                  </a:cubicBezTo>
                  <a:cubicBezTo>
                    <a:pt x="54" y="221"/>
                    <a:pt x="54" y="220"/>
                    <a:pt x="53" y="220"/>
                  </a:cubicBezTo>
                  <a:cubicBezTo>
                    <a:pt x="53" y="220"/>
                    <a:pt x="53" y="220"/>
                    <a:pt x="53" y="221"/>
                  </a:cubicBezTo>
                  <a:cubicBezTo>
                    <a:pt x="53" y="220"/>
                    <a:pt x="52" y="221"/>
                    <a:pt x="52" y="221"/>
                  </a:cubicBezTo>
                  <a:cubicBezTo>
                    <a:pt x="52" y="222"/>
                    <a:pt x="52" y="221"/>
                    <a:pt x="52" y="222"/>
                  </a:cubicBezTo>
                  <a:cubicBezTo>
                    <a:pt x="52" y="222"/>
                    <a:pt x="51" y="221"/>
                    <a:pt x="51" y="221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1" y="221"/>
                    <a:pt x="51" y="221"/>
                    <a:pt x="50" y="221"/>
                  </a:cubicBezTo>
                  <a:cubicBezTo>
                    <a:pt x="50" y="221"/>
                    <a:pt x="50" y="222"/>
                    <a:pt x="50" y="222"/>
                  </a:cubicBezTo>
                  <a:cubicBezTo>
                    <a:pt x="50" y="221"/>
                    <a:pt x="50" y="222"/>
                    <a:pt x="49" y="222"/>
                  </a:cubicBezTo>
                  <a:cubicBezTo>
                    <a:pt x="50" y="223"/>
                    <a:pt x="50" y="223"/>
                    <a:pt x="49" y="223"/>
                  </a:cubicBezTo>
                  <a:cubicBezTo>
                    <a:pt x="49" y="222"/>
                    <a:pt x="49" y="222"/>
                    <a:pt x="49" y="222"/>
                  </a:cubicBezTo>
                  <a:cubicBezTo>
                    <a:pt x="49" y="223"/>
                    <a:pt x="47" y="223"/>
                    <a:pt x="47" y="224"/>
                  </a:cubicBezTo>
                  <a:cubicBezTo>
                    <a:pt x="47" y="224"/>
                    <a:pt x="47" y="224"/>
                    <a:pt x="47" y="224"/>
                  </a:cubicBezTo>
                  <a:cubicBezTo>
                    <a:pt x="46" y="225"/>
                    <a:pt x="45" y="225"/>
                    <a:pt x="45" y="226"/>
                  </a:cubicBezTo>
                  <a:cubicBezTo>
                    <a:pt x="45" y="226"/>
                    <a:pt x="44" y="226"/>
                    <a:pt x="44" y="226"/>
                  </a:cubicBezTo>
                  <a:cubicBezTo>
                    <a:pt x="44" y="227"/>
                    <a:pt x="44" y="227"/>
                    <a:pt x="45" y="228"/>
                  </a:cubicBezTo>
                  <a:cubicBezTo>
                    <a:pt x="45" y="228"/>
                    <a:pt x="44" y="227"/>
                    <a:pt x="44" y="227"/>
                  </a:cubicBezTo>
                  <a:cubicBezTo>
                    <a:pt x="44" y="227"/>
                    <a:pt x="43" y="227"/>
                    <a:pt x="44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4" y="229"/>
                    <a:pt x="43" y="229"/>
                  </a:cubicBezTo>
                  <a:cubicBezTo>
                    <a:pt x="43" y="229"/>
                    <a:pt x="43" y="230"/>
                    <a:pt x="44" y="230"/>
                  </a:cubicBezTo>
                  <a:cubicBezTo>
                    <a:pt x="44" y="230"/>
                    <a:pt x="43" y="229"/>
                    <a:pt x="44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3" y="231"/>
                    <a:pt x="43" y="231"/>
                  </a:cubicBezTo>
                  <a:cubicBezTo>
                    <a:pt x="42" y="231"/>
                    <a:pt x="43" y="232"/>
                    <a:pt x="42" y="232"/>
                  </a:cubicBezTo>
                  <a:cubicBezTo>
                    <a:pt x="42" y="232"/>
                    <a:pt x="42" y="233"/>
                    <a:pt x="43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42" y="233"/>
                    <a:pt x="42" y="234"/>
                    <a:pt x="41" y="234"/>
                  </a:cubicBezTo>
                  <a:cubicBezTo>
                    <a:pt x="41" y="234"/>
                    <a:pt x="42" y="234"/>
                    <a:pt x="42" y="234"/>
                  </a:cubicBezTo>
                  <a:cubicBezTo>
                    <a:pt x="42" y="234"/>
                    <a:pt x="42" y="234"/>
                    <a:pt x="42" y="234"/>
                  </a:cubicBezTo>
                  <a:cubicBezTo>
                    <a:pt x="42" y="235"/>
                    <a:pt x="43" y="235"/>
                    <a:pt x="43" y="235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35"/>
                    <a:pt x="42" y="235"/>
                    <a:pt x="41" y="235"/>
                  </a:cubicBezTo>
                  <a:cubicBezTo>
                    <a:pt x="41" y="235"/>
                    <a:pt x="42" y="235"/>
                    <a:pt x="42" y="235"/>
                  </a:cubicBezTo>
                  <a:cubicBezTo>
                    <a:pt x="41" y="235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3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4" y="236"/>
                    <a:pt x="43" y="236"/>
                  </a:cubicBezTo>
                  <a:cubicBezTo>
                    <a:pt x="43" y="236"/>
                    <a:pt x="42" y="236"/>
                    <a:pt x="42" y="236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3" y="237"/>
                    <a:pt x="43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3" y="235"/>
                    <a:pt x="43" y="235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5"/>
                    <a:pt x="44" y="235"/>
                    <a:pt x="44" y="235"/>
                  </a:cubicBezTo>
                  <a:cubicBezTo>
                    <a:pt x="44" y="235"/>
                    <a:pt x="45" y="235"/>
                    <a:pt x="45" y="235"/>
                  </a:cubicBezTo>
                  <a:cubicBezTo>
                    <a:pt x="45" y="235"/>
                    <a:pt x="45" y="234"/>
                    <a:pt x="45" y="234"/>
                  </a:cubicBezTo>
                  <a:cubicBezTo>
                    <a:pt x="45" y="234"/>
                    <a:pt x="45" y="234"/>
                    <a:pt x="45" y="233"/>
                  </a:cubicBezTo>
                  <a:cubicBezTo>
                    <a:pt x="45" y="233"/>
                    <a:pt x="46" y="234"/>
                    <a:pt x="45" y="233"/>
                  </a:cubicBezTo>
                  <a:cubicBezTo>
                    <a:pt x="46" y="234"/>
                    <a:pt x="47" y="234"/>
                    <a:pt x="47" y="234"/>
                  </a:cubicBezTo>
                  <a:cubicBezTo>
                    <a:pt x="46" y="234"/>
                    <a:pt x="48" y="234"/>
                    <a:pt x="47" y="234"/>
                  </a:cubicBezTo>
                  <a:cubicBezTo>
                    <a:pt x="47" y="234"/>
                    <a:pt x="48" y="234"/>
                    <a:pt x="48" y="234"/>
                  </a:cubicBezTo>
                  <a:cubicBezTo>
                    <a:pt x="47" y="234"/>
                    <a:pt x="47" y="234"/>
                    <a:pt x="46" y="234"/>
                  </a:cubicBezTo>
                  <a:cubicBezTo>
                    <a:pt x="46" y="234"/>
                    <a:pt x="46" y="233"/>
                    <a:pt x="45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6" y="233"/>
                    <a:pt x="46" y="232"/>
                    <a:pt x="46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6" y="232"/>
                    <a:pt x="46" y="232"/>
                  </a:cubicBezTo>
                  <a:cubicBezTo>
                    <a:pt x="47" y="233"/>
                    <a:pt x="46" y="232"/>
                    <a:pt x="47" y="233"/>
                  </a:cubicBezTo>
                  <a:cubicBezTo>
                    <a:pt x="48" y="233"/>
                    <a:pt x="48" y="233"/>
                    <a:pt x="47" y="233"/>
                  </a:cubicBezTo>
                  <a:cubicBezTo>
                    <a:pt x="48" y="234"/>
                    <a:pt x="47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6" y="232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2"/>
                    <a:pt x="48" y="232"/>
                  </a:cubicBezTo>
                  <a:cubicBezTo>
                    <a:pt x="49" y="233"/>
                    <a:pt x="48" y="233"/>
                    <a:pt x="48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8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7" y="232"/>
                  </a:cubicBezTo>
                  <a:cubicBezTo>
                    <a:pt x="47" y="232"/>
                    <a:pt x="47" y="231"/>
                    <a:pt x="47" y="231"/>
                  </a:cubicBezTo>
                  <a:cubicBezTo>
                    <a:pt x="47" y="231"/>
                    <a:pt x="47" y="232"/>
                    <a:pt x="48" y="232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8" y="232"/>
                    <a:pt x="49" y="232"/>
                    <a:pt x="49" y="233"/>
                  </a:cubicBezTo>
                  <a:cubicBezTo>
                    <a:pt x="50" y="233"/>
                    <a:pt x="48" y="232"/>
                    <a:pt x="49" y="232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1"/>
                    <a:pt x="49" y="232"/>
                    <a:pt x="49" y="232"/>
                  </a:cubicBezTo>
                  <a:cubicBezTo>
                    <a:pt x="48" y="231"/>
                    <a:pt x="48" y="231"/>
                    <a:pt x="47" y="230"/>
                  </a:cubicBezTo>
                  <a:cubicBezTo>
                    <a:pt x="47" y="230"/>
                    <a:pt x="46" y="230"/>
                    <a:pt x="46" y="230"/>
                  </a:cubicBezTo>
                  <a:cubicBezTo>
                    <a:pt x="47" y="231"/>
                    <a:pt x="47" y="230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2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0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49" y="230"/>
                    <a:pt x="50" y="231"/>
                  </a:cubicBezTo>
                  <a:cubicBezTo>
                    <a:pt x="49" y="230"/>
                    <a:pt x="50" y="231"/>
                    <a:pt x="50" y="231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49" y="230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50" y="230"/>
                  </a:cubicBezTo>
                  <a:cubicBezTo>
                    <a:pt x="50" y="230"/>
                    <a:pt x="50" y="230"/>
                    <a:pt x="51" y="231"/>
                  </a:cubicBezTo>
                  <a:cubicBezTo>
                    <a:pt x="50" y="230"/>
                    <a:pt x="50" y="230"/>
                    <a:pt x="49" y="229"/>
                  </a:cubicBezTo>
                  <a:cubicBezTo>
                    <a:pt x="50" y="229"/>
                    <a:pt x="50" y="230"/>
                    <a:pt x="51" y="231"/>
                  </a:cubicBezTo>
                  <a:cubicBezTo>
                    <a:pt x="50" y="230"/>
                    <a:pt x="51" y="231"/>
                    <a:pt x="50" y="230"/>
                  </a:cubicBezTo>
                  <a:cubicBezTo>
                    <a:pt x="50" y="230"/>
                    <a:pt x="50" y="230"/>
                    <a:pt x="50" y="229"/>
                  </a:cubicBezTo>
                  <a:cubicBezTo>
                    <a:pt x="50" y="229"/>
                    <a:pt x="50" y="230"/>
                    <a:pt x="50" y="230"/>
                  </a:cubicBezTo>
                  <a:cubicBezTo>
                    <a:pt x="50" y="230"/>
                    <a:pt x="50" y="229"/>
                    <a:pt x="50" y="229"/>
                  </a:cubicBezTo>
                  <a:cubicBezTo>
                    <a:pt x="50" y="229"/>
                    <a:pt x="49" y="228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49" y="228"/>
                    <a:pt x="49" y="228"/>
                  </a:cubicBezTo>
                  <a:cubicBezTo>
                    <a:pt x="49" y="228"/>
                    <a:pt x="48" y="227"/>
                    <a:pt x="48" y="227"/>
                  </a:cubicBezTo>
                  <a:cubicBezTo>
                    <a:pt x="49" y="227"/>
                    <a:pt x="48" y="227"/>
                    <a:pt x="49" y="227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50" y="228"/>
                    <a:pt x="50" y="229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51" y="230"/>
                    <a:pt x="51" y="230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0" y="228"/>
                    <a:pt x="50" y="228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2" y="229"/>
                    <a:pt x="52" y="229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9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7"/>
                    <a:pt x="53" y="227"/>
                    <a:pt x="53" y="227"/>
                  </a:cubicBezTo>
                  <a:cubicBezTo>
                    <a:pt x="53" y="227"/>
                    <a:pt x="53" y="227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4" y="228"/>
                    <a:pt x="54" y="227"/>
                  </a:cubicBezTo>
                  <a:cubicBezTo>
                    <a:pt x="54" y="227"/>
                    <a:pt x="54" y="227"/>
                    <a:pt x="53" y="227"/>
                  </a:cubicBezTo>
                  <a:cubicBezTo>
                    <a:pt x="53" y="226"/>
                    <a:pt x="54" y="227"/>
                    <a:pt x="53" y="226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4" y="228"/>
                    <a:pt x="54" y="227"/>
                    <a:pt x="55" y="227"/>
                  </a:cubicBezTo>
                  <a:cubicBezTo>
                    <a:pt x="55" y="227"/>
                    <a:pt x="55" y="227"/>
                    <a:pt x="55" y="227"/>
                  </a:cubicBezTo>
                  <a:cubicBezTo>
                    <a:pt x="55" y="228"/>
                    <a:pt x="55" y="227"/>
                    <a:pt x="55" y="227"/>
                  </a:cubicBezTo>
                  <a:cubicBezTo>
                    <a:pt x="55" y="227"/>
                    <a:pt x="55" y="226"/>
                    <a:pt x="55" y="226"/>
                  </a:cubicBezTo>
                  <a:cubicBezTo>
                    <a:pt x="56" y="225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7" y="227"/>
                    <a:pt x="57" y="227"/>
                  </a:cubicBezTo>
                  <a:cubicBezTo>
                    <a:pt x="57" y="226"/>
                    <a:pt x="57" y="227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6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8" y="226"/>
                    <a:pt x="58" y="227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5"/>
                    <a:pt x="58" y="225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7"/>
                    <a:pt x="58" y="227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7"/>
                  </a:cubicBezTo>
                  <a:cubicBezTo>
                    <a:pt x="59" y="227"/>
                    <a:pt x="59" y="225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7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7"/>
                    <a:pt x="60" y="226"/>
                    <a:pt x="60" y="227"/>
                  </a:cubicBezTo>
                  <a:cubicBezTo>
                    <a:pt x="60" y="226"/>
                    <a:pt x="61" y="227"/>
                    <a:pt x="61" y="226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ubicBezTo>
                    <a:pt x="61" y="226"/>
                    <a:pt x="61" y="225"/>
                    <a:pt x="61" y="226"/>
                  </a:cubicBezTo>
                  <a:cubicBezTo>
                    <a:pt x="62" y="226"/>
                    <a:pt x="61" y="226"/>
                    <a:pt x="61" y="226"/>
                  </a:cubicBezTo>
                  <a:cubicBezTo>
                    <a:pt x="61" y="227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6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7"/>
                    <a:pt x="62" y="227"/>
                    <a:pt x="62" y="227"/>
                  </a:cubicBezTo>
                  <a:cubicBezTo>
                    <a:pt x="62" y="227"/>
                    <a:pt x="63" y="227"/>
                    <a:pt x="63" y="226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3" y="226"/>
                    <a:pt x="63" y="228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6"/>
                    <a:pt x="64" y="226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6"/>
                    <a:pt x="65" y="227"/>
                  </a:cubicBezTo>
                  <a:cubicBezTo>
                    <a:pt x="66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8"/>
                    <a:pt x="65" y="227"/>
                    <a:pt x="65" y="227"/>
                  </a:cubicBezTo>
                  <a:cubicBezTo>
                    <a:pt x="65" y="228"/>
                    <a:pt x="66" y="227"/>
                    <a:pt x="66" y="227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6" y="227"/>
                    <a:pt x="67" y="227"/>
                    <a:pt x="66" y="227"/>
                  </a:cubicBezTo>
                  <a:cubicBezTo>
                    <a:pt x="67" y="227"/>
                    <a:pt x="66" y="227"/>
                    <a:pt x="66" y="227"/>
                  </a:cubicBezTo>
                  <a:cubicBezTo>
                    <a:pt x="66" y="228"/>
                    <a:pt x="67" y="227"/>
                    <a:pt x="67" y="227"/>
                  </a:cubicBezTo>
                  <a:cubicBezTo>
                    <a:pt x="67" y="228"/>
                    <a:pt x="67" y="227"/>
                    <a:pt x="67" y="227"/>
                  </a:cubicBezTo>
                  <a:cubicBezTo>
                    <a:pt x="67" y="227"/>
                    <a:pt x="67" y="228"/>
                    <a:pt x="67" y="228"/>
                  </a:cubicBezTo>
                  <a:cubicBezTo>
                    <a:pt x="67" y="228"/>
                    <a:pt x="68" y="228"/>
                    <a:pt x="68" y="227"/>
                  </a:cubicBezTo>
                  <a:cubicBezTo>
                    <a:pt x="68" y="227"/>
                    <a:pt x="68" y="227"/>
                    <a:pt x="68" y="228"/>
                  </a:cubicBezTo>
                  <a:cubicBezTo>
                    <a:pt x="68" y="228"/>
                    <a:pt x="68" y="228"/>
                    <a:pt x="69" y="227"/>
                  </a:cubicBezTo>
                  <a:cubicBezTo>
                    <a:pt x="69" y="227"/>
                    <a:pt x="68" y="227"/>
                    <a:pt x="68" y="227"/>
                  </a:cubicBezTo>
                  <a:cubicBezTo>
                    <a:pt x="68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7"/>
                  </a:cubicBezTo>
                  <a:cubicBezTo>
                    <a:pt x="70" y="227"/>
                    <a:pt x="69" y="228"/>
                    <a:pt x="69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70" y="228"/>
                    <a:pt x="71" y="227"/>
                    <a:pt x="71" y="226"/>
                  </a:cubicBezTo>
                  <a:cubicBezTo>
                    <a:pt x="71" y="227"/>
                    <a:pt x="72" y="227"/>
                    <a:pt x="72" y="227"/>
                  </a:cubicBezTo>
                  <a:cubicBezTo>
                    <a:pt x="72" y="227"/>
                    <a:pt x="72" y="226"/>
                    <a:pt x="72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9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9"/>
                  </a:cubicBezTo>
                  <a:cubicBezTo>
                    <a:pt x="72" y="228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30"/>
                    <a:pt x="74" y="229"/>
                    <a:pt x="74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4" y="229"/>
                    <a:pt x="73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5" y="230"/>
                  </a:cubicBezTo>
                  <a:cubicBezTo>
                    <a:pt x="75" y="231"/>
                    <a:pt x="75" y="231"/>
                    <a:pt x="74" y="231"/>
                  </a:cubicBezTo>
                  <a:cubicBezTo>
                    <a:pt x="75" y="232"/>
                    <a:pt x="75" y="232"/>
                    <a:pt x="76" y="233"/>
                  </a:cubicBezTo>
                  <a:cubicBezTo>
                    <a:pt x="76" y="233"/>
                    <a:pt x="76" y="233"/>
                    <a:pt x="75" y="233"/>
                  </a:cubicBezTo>
                  <a:cubicBezTo>
                    <a:pt x="76" y="233"/>
                    <a:pt x="75" y="233"/>
                    <a:pt x="76" y="233"/>
                  </a:cubicBezTo>
                  <a:cubicBezTo>
                    <a:pt x="76" y="233"/>
                    <a:pt x="76" y="233"/>
                    <a:pt x="76" y="233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4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5"/>
                    <a:pt x="77" y="234"/>
                    <a:pt x="76" y="235"/>
                  </a:cubicBezTo>
                  <a:cubicBezTo>
                    <a:pt x="77" y="235"/>
                    <a:pt x="77" y="235"/>
                    <a:pt x="78" y="235"/>
                  </a:cubicBezTo>
                  <a:cubicBezTo>
                    <a:pt x="77" y="235"/>
                    <a:pt x="77" y="235"/>
                    <a:pt x="77" y="235"/>
                  </a:cubicBezTo>
                  <a:cubicBezTo>
                    <a:pt x="77" y="236"/>
                    <a:pt x="77" y="236"/>
                    <a:pt x="78" y="237"/>
                  </a:cubicBezTo>
                  <a:cubicBezTo>
                    <a:pt x="78" y="237"/>
                    <a:pt x="78" y="237"/>
                    <a:pt x="78" y="237"/>
                  </a:cubicBezTo>
                  <a:cubicBezTo>
                    <a:pt x="79" y="237"/>
                    <a:pt x="77" y="238"/>
                    <a:pt x="79" y="238"/>
                  </a:cubicBezTo>
                  <a:cubicBezTo>
                    <a:pt x="80" y="238"/>
                    <a:pt x="80" y="238"/>
                    <a:pt x="80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80" y="238"/>
                    <a:pt x="80" y="239"/>
                  </a:cubicBezTo>
                  <a:cubicBezTo>
                    <a:pt x="79" y="239"/>
                    <a:pt x="79" y="239"/>
                    <a:pt x="79" y="239"/>
                  </a:cubicBezTo>
                  <a:cubicBezTo>
                    <a:pt x="78" y="240"/>
                    <a:pt x="77" y="241"/>
                    <a:pt x="79" y="241"/>
                  </a:cubicBezTo>
                  <a:cubicBezTo>
                    <a:pt x="79" y="241"/>
                    <a:pt x="78" y="241"/>
                    <a:pt x="78" y="241"/>
                  </a:cubicBezTo>
                  <a:cubicBezTo>
                    <a:pt x="79" y="242"/>
                    <a:pt x="77" y="243"/>
                    <a:pt x="79" y="244"/>
                  </a:cubicBezTo>
                  <a:cubicBezTo>
                    <a:pt x="80" y="244"/>
                    <a:pt x="82" y="245"/>
                    <a:pt x="82" y="245"/>
                  </a:cubicBezTo>
                  <a:close/>
                  <a:moveTo>
                    <a:pt x="43" y="237"/>
                  </a:moveTo>
                  <a:cubicBezTo>
                    <a:pt x="42" y="237"/>
                    <a:pt x="42" y="237"/>
                    <a:pt x="41" y="237"/>
                  </a:cubicBezTo>
                  <a:lnTo>
                    <a:pt x="43" y="237"/>
                  </a:ln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4"/>
                  </a:cubicBezTo>
                  <a:cubicBezTo>
                    <a:pt x="46" y="234"/>
                    <a:pt x="46" y="234"/>
                    <a:pt x="46" y="234"/>
                  </a:cubicBezTo>
                  <a:cubicBezTo>
                    <a:pt x="46" y="234"/>
                    <a:pt x="47" y="234"/>
                    <a:pt x="47" y="234"/>
                  </a:cubicBezTo>
                  <a:close/>
                  <a:moveTo>
                    <a:pt x="47" y="234"/>
                  </a:moveTo>
                  <a:cubicBezTo>
                    <a:pt x="47" y="234"/>
                    <a:pt x="47" y="233"/>
                    <a:pt x="47" y="233"/>
                  </a:cubicBezTo>
                  <a:lnTo>
                    <a:pt x="47" y="234"/>
                  </a:lnTo>
                  <a:close/>
                  <a:moveTo>
                    <a:pt x="49" y="233"/>
                  </a:moveTo>
                  <a:cubicBezTo>
                    <a:pt x="49" y="233"/>
                    <a:pt x="49" y="233"/>
                    <a:pt x="48" y="233"/>
                  </a:cubicBezTo>
                  <a:lnTo>
                    <a:pt x="49" y="233"/>
                  </a:lnTo>
                  <a:close/>
                  <a:moveTo>
                    <a:pt x="48" y="233"/>
                  </a:move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lose/>
                  <a:moveTo>
                    <a:pt x="49" y="232"/>
                  </a:moveTo>
                  <a:cubicBezTo>
                    <a:pt x="49" y="232"/>
                    <a:pt x="49" y="232"/>
                    <a:pt x="49" y="232"/>
                  </a:cubicBezTo>
                  <a:cubicBezTo>
                    <a:pt x="50" y="232"/>
                    <a:pt x="49" y="232"/>
                    <a:pt x="49" y="232"/>
                  </a:cubicBezTo>
                  <a:close/>
                  <a:moveTo>
                    <a:pt x="50" y="231"/>
                  </a:moveTo>
                  <a:cubicBezTo>
                    <a:pt x="50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lnTo>
                    <a:pt x="50" y="231"/>
                  </a:lnTo>
                  <a:close/>
                  <a:moveTo>
                    <a:pt x="61" y="226"/>
                  </a:moveTo>
                  <a:cubicBezTo>
                    <a:pt x="61" y="227"/>
                    <a:pt x="61" y="227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lose/>
                  <a:moveTo>
                    <a:pt x="67" y="228"/>
                  </a:moveTo>
                  <a:cubicBezTo>
                    <a:pt x="67" y="228"/>
                    <a:pt x="68" y="228"/>
                    <a:pt x="67" y="228"/>
                  </a:cubicBezTo>
                  <a:cubicBezTo>
                    <a:pt x="68" y="228"/>
                    <a:pt x="67" y="228"/>
                    <a:pt x="67" y="228"/>
                  </a:cubicBezTo>
                  <a:close/>
                  <a:moveTo>
                    <a:pt x="72" y="228"/>
                  </a:moveTo>
                  <a:cubicBezTo>
                    <a:pt x="72" y="229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lnTo>
                    <a:pt x="72" y="228"/>
                  </a:lnTo>
                  <a:close/>
                  <a:moveTo>
                    <a:pt x="120" y="238"/>
                  </a:moveTo>
                  <a:cubicBezTo>
                    <a:pt x="120" y="238"/>
                    <a:pt x="120" y="238"/>
                    <a:pt x="120" y="238"/>
                  </a:cubicBezTo>
                  <a:cubicBezTo>
                    <a:pt x="119" y="238"/>
                    <a:pt x="120" y="238"/>
                    <a:pt x="120" y="238"/>
                  </a:cubicBezTo>
                  <a:close/>
                  <a:moveTo>
                    <a:pt x="159" y="240"/>
                  </a:moveTo>
                  <a:cubicBezTo>
                    <a:pt x="159" y="239"/>
                    <a:pt x="160" y="238"/>
                    <a:pt x="161" y="236"/>
                  </a:cubicBezTo>
                  <a:cubicBezTo>
                    <a:pt x="160" y="236"/>
                    <a:pt x="160" y="235"/>
                    <a:pt x="160" y="235"/>
                  </a:cubicBezTo>
                  <a:cubicBezTo>
                    <a:pt x="160" y="233"/>
                    <a:pt x="161" y="230"/>
                    <a:pt x="159" y="229"/>
                  </a:cubicBezTo>
                  <a:cubicBezTo>
                    <a:pt x="159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9" y="229"/>
                  </a:cubicBezTo>
                  <a:cubicBezTo>
                    <a:pt x="158" y="228"/>
                    <a:pt x="158" y="227"/>
                    <a:pt x="157" y="227"/>
                  </a:cubicBezTo>
                  <a:cubicBezTo>
                    <a:pt x="156" y="227"/>
                    <a:pt x="157" y="226"/>
                    <a:pt x="156" y="227"/>
                  </a:cubicBezTo>
                  <a:cubicBezTo>
                    <a:pt x="156" y="227"/>
                    <a:pt x="156" y="227"/>
                    <a:pt x="156" y="227"/>
                  </a:cubicBezTo>
                  <a:cubicBezTo>
                    <a:pt x="156" y="226"/>
                    <a:pt x="156" y="227"/>
                    <a:pt x="156" y="226"/>
                  </a:cubicBezTo>
                  <a:cubicBezTo>
                    <a:pt x="155" y="223"/>
                    <a:pt x="153" y="222"/>
                    <a:pt x="151" y="221"/>
                  </a:cubicBezTo>
                  <a:cubicBezTo>
                    <a:pt x="149" y="220"/>
                    <a:pt x="147" y="220"/>
                    <a:pt x="145" y="220"/>
                  </a:cubicBezTo>
                  <a:cubicBezTo>
                    <a:pt x="144" y="221"/>
                    <a:pt x="144" y="220"/>
                    <a:pt x="143" y="221"/>
                  </a:cubicBezTo>
                  <a:cubicBezTo>
                    <a:pt x="143" y="221"/>
                    <a:pt x="143" y="221"/>
                    <a:pt x="143" y="221"/>
                  </a:cubicBezTo>
                  <a:cubicBezTo>
                    <a:pt x="143" y="221"/>
                    <a:pt x="143" y="221"/>
                    <a:pt x="143" y="220"/>
                  </a:cubicBezTo>
                  <a:cubicBezTo>
                    <a:pt x="143" y="220"/>
                    <a:pt x="143" y="220"/>
                    <a:pt x="142" y="221"/>
                  </a:cubicBezTo>
                  <a:cubicBezTo>
                    <a:pt x="142" y="221"/>
                    <a:pt x="142" y="220"/>
                    <a:pt x="142" y="220"/>
                  </a:cubicBezTo>
                  <a:cubicBezTo>
                    <a:pt x="142" y="220"/>
                    <a:pt x="142" y="221"/>
                    <a:pt x="142" y="220"/>
                  </a:cubicBezTo>
                  <a:cubicBezTo>
                    <a:pt x="141" y="221"/>
                    <a:pt x="142" y="220"/>
                    <a:pt x="142" y="219"/>
                  </a:cubicBezTo>
                  <a:cubicBezTo>
                    <a:pt x="141" y="219"/>
                    <a:pt x="140" y="220"/>
                    <a:pt x="139" y="219"/>
                  </a:cubicBezTo>
                  <a:cubicBezTo>
                    <a:pt x="139" y="219"/>
                    <a:pt x="139" y="220"/>
                    <a:pt x="139" y="220"/>
                  </a:cubicBezTo>
                  <a:cubicBezTo>
                    <a:pt x="139" y="219"/>
                    <a:pt x="139" y="220"/>
                    <a:pt x="138" y="220"/>
                  </a:cubicBezTo>
                  <a:cubicBezTo>
                    <a:pt x="138" y="220"/>
                    <a:pt x="139" y="219"/>
                    <a:pt x="139" y="219"/>
                  </a:cubicBezTo>
                  <a:cubicBezTo>
                    <a:pt x="138" y="219"/>
                    <a:pt x="138" y="220"/>
                    <a:pt x="138" y="219"/>
                  </a:cubicBezTo>
                  <a:cubicBezTo>
                    <a:pt x="138" y="219"/>
                    <a:pt x="138" y="219"/>
                    <a:pt x="138" y="219"/>
                  </a:cubicBezTo>
                  <a:cubicBezTo>
                    <a:pt x="137" y="220"/>
                    <a:pt x="137" y="219"/>
                    <a:pt x="137" y="219"/>
                  </a:cubicBezTo>
                  <a:cubicBezTo>
                    <a:pt x="137" y="219"/>
                    <a:pt x="137" y="219"/>
                    <a:pt x="136" y="219"/>
                  </a:cubicBezTo>
                  <a:cubicBezTo>
                    <a:pt x="136" y="220"/>
                    <a:pt x="136" y="218"/>
                    <a:pt x="135" y="219"/>
                  </a:cubicBezTo>
                  <a:cubicBezTo>
                    <a:pt x="135" y="219"/>
                    <a:pt x="135" y="219"/>
                    <a:pt x="135" y="219"/>
                  </a:cubicBezTo>
                  <a:cubicBezTo>
                    <a:pt x="134" y="219"/>
                    <a:pt x="133" y="219"/>
                    <a:pt x="132" y="220"/>
                  </a:cubicBezTo>
                  <a:cubicBezTo>
                    <a:pt x="132" y="220"/>
                    <a:pt x="131" y="219"/>
                    <a:pt x="130" y="219"/>
                  </a:cubicBezTo>
                  <a:cubicBezTo>
                    <a:pt x="130" y="220"/>
                    <a:pt x="130" y="220"/>
                    <a:pt x="130" y="220"/>
                  </a:cubicBezTo>
                  <a:cubicBezTo>
                    <a:pt x="130" y="220"/>
                    <a:pt x="130" y="220"/>
                    <a:pt x="130" y="219"/>
                  </a:cubicBezTo>
                  <a:cubicBezTo>
                    <a:pt x="130" y="220"/>
                    <a:pt x="129" y="220"/>
                    <a:pt x="129" y="220"/>
                  </a:cubicBezTo>
                  <a:cubicBezTo>
                    <a:pt x="129" y="220"/>
                    <a:pt x="129" y="220"/>
                    <a:pt x="129" y="220"/>
                  </a:cubicBezTo>
                  <a:cubicBezTo>
                    <a:pt x="128" y="220"/>
                    <a:pt x="128" y="221"/>
                    <a:pt x="127" y="221"/>
                  </a:cubicBezTo>
                  <a:cubicBezTo>
                    <a:pt x="128" y="222"/>
                    <a:pt x="127" y="221"/>
                    <a:pt x="127" y="222"/>
                  </a:cubicBezTo>
                  <a:cubicBezTo>
                    <a:pt x="127" y="222"/>
                    <a:pt x="127" y="221"/>
                    <a:pt x="127" y="221"/>
                  </a:cubicBezTo>
                  <a:cubicBezTo>
                    <a:pt x="127" y="221"/>
                    <a:pt x="127" y="221"/>
                    <a:pt x="127" y="221"/>
                  </a:cubicBezTo>
                  <a:cubicBezTo>
                    <a:pt x="127" y="221"/>
                    <a:pt x="127" y="222"/>
                    <a:pt x="126" y="221"/>
                  </a:cubicBezTo>
                  <a:cubicBezTo>
                    <a:pt x="126" y="222"/>
                    <a:pt x="126" y="222"/>
                    <a:pt x="126" y="222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5" y="223"/>
                    <a:pt x="126" y="223"/>
                    <a:pt x="125" y="223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4" y="223"/>
                    <a:pt x="123" y="223"/>
                    <a:pt x="123" y="225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2" y="227"/>
                  </a:cubicBezTo>
                  <a:cubicBezTo>
                    <a:pt x="121" y="227"/>
                    <a:pt x="121" y="227"/>
                    <a:pt x="121" y="227"/>
                  </a:cubicBezTo>
                  <a:cubicBezTo>
                    <a:pt x="121" y="228"/>
                    <a:pt x="121" y="228"/>
                    <a:pt x="122" y="228"/>
                  </a:cubicBezTo>
                  <a:cubicBezTo>
                    <a:pt x="122" y="228"/>
                    <a:pt x="121" y="228"/>
                    <a:pt x="121" y="228"/>
                  </a:cubicBezTo>
                  <a:cubicBezTo>
                    <a:pt x="121" y="228"/>
                    <a:pt x="120" y="228"/>
                    <a:pt x="121" y="229"/>
                  </a:cubicBezTo>
                  <a:cubicBezTo>
                    <a:pt x="120" y="229"/>
                    <a:pt x="120" y="229"/>
                    <a:pt x="120" y="229"/>
                  </a:cubicBezTo>
                  <a:cubicBezTo>
                    <a:pt x="120" y="229"/>
                    <a:pt x="121" y="230"/>
                    <a:pt x="120" y="230"/>
                  </a:cubicBezTo>
                  <a:cubicBezTo>
                    <a:pt x="121" y="230"/>
                    <a:pt x="121" y="231"/>
                    <a:pt x="121" y="231"/>
                  </a:cubicBezTo>
                  <a:cubicBezTo>
                    <a:pt x="121" y="231"/>
                    <a:pt x="120" y="230"/>
                    <a:pt x="121" y="231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31"/>
                    <a:pt x="120" y="232"/>
                    <a:pt x="120" y="232"/>
                  </a:cubicBezTo>
                  <a:cubicBezTo>
                    <a:pt x="119" y="232"/>
                    <a:pt x="120" y="233"/>
                    <a:pt x="120" y="233"/>
                  </a:cubicBezTo>
                  <a:cubicBezTo>
                    <a:pt x="120" y="233"/>
                    <a:pt x="119" y="234"/>
                    <a:pt x="120" y="234"/>
                  </a:cubicBezTo>
                  <a:cubicBezTo>
                    <a:pt x="120" y="234"/>
                    <a:pt x="120" y="234"/>
                    <a:pt x="120" y="234"/>
                  </a:cubicBezTo>
                  <a:cubicBezTo>
                    <a:pt x="120" y="234"/>
                    <a:pt x="120" y="235"/>
                    <a:pt x="119" y="235"/>
                  </a:cubicBezTo>
                  <a:cubicBezTo>
                    <a:pt x="119" y="235"/>
                    <a:pt x="120" y="235"/>
                    <a:pt x="120" y="235"/>
                  </a:cubicBezTo>
                  <a:cubicBezTo>
                    <a:pt x="120" y="235"/>
                    <a:pt x="120" y="235"/>
                    <a:pt x="120" y="235"/>
                  </a:cubicBezTo>
                  <a:cubicBezTo>
                    <a:pt x="120" y="235"/>
                    <a:pt x="121" y="236"/>
                    <a:pt x="121" y="236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1" y="236"/>
                    <a:pt x="120" y="236"/>
                    <a:pt x="119" y="235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20" y="236"/>
                    <a:pt x="120" y="237"/>
                    <a:pt x="120" y="236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1" y="237"/>
                  </a:cubicBezTo>
                  <a:cubicBezTo>
                    <a:pt x="121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2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2" y="237"/>
                  </a:cubicBezTo>
                  <a:cubicBezTo>
                    <a:pt x="122" y="237"/>
                    <a:pt x="122" y="237"/>
                    <a:pt x="122" y="236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2" y="236"/>
                    <a:pt x="122" y="236"/>
                  </a:cubicBezTo>
                  <a:cubicBezTo>
                    <a:pt x="122" y="235"/>
                    <a:pt x="123" y="236"/>
                    <a:pt x="123" y="236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3" y="235"/>
                    <a:pt x="123" y="234"/>
                    <a:pt x="123" y="234"/>
                  </a:cubicBezTo>
                  <a:cubicBezTo>
                    <a:pt x="123" y="234"/>
                    <a:pt x="124" y="234"/>
                    <a:pt x="123" y="234"/>
                  </a:cubicBezTo>
                  <a:cubicBezTo>
                    <a:pt x="124" y="234"/>
                    <a:pt x="125" y="234"/>
                    <a:pt x="125" y="235"/>
                  </a:cubicBezTo>
                  <a:cubicBezTo>
                    <a:pt x="124" y="234"/>
                    <a:pt x="126" y="235"/>
                    <a:pt x="125" y="234"/>
                  </a:cubicBezTo>
                  <a:cubicBezTo>
                    <a:pt x="125" y="234"/>
                    <a:pt x="126" y="234"/>
                    <a:pt x="126" y="234"/>
                  </a:cubicBezTo>
                  <a:cubicBezTo>
                    <a:pt x="125" y="234"/>
                    <a:pt x="125" y="234"/>
                    <a:pt x="124" y="234"/>
                  </a:cubicBezTo>
                  <a:cubicBezTo>
                    <a:pt x="124" y="234"/>
                    <a:pt x="124" y="234"/>
                    <a:pt x="123" y="234"/>
                  </a:cubicBezTo>
                  <a:cubicBezTo>
                    <a:pt x="124" y="234"/>
                    <a:pt x="124" y="234"/>
                    <a:pt x="124" y="233"/>
                  </a:cubicBezTo>
                  <a:cubicBezTo>
                    <a:pt x="124" y="233"/>
                    <a:pt x="124" y="234"/>
                    <a:pt x="125" y="234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3" y="233"/>
                    <a:pt x="123" y="233"/>
                    <a:pt x="123" y="233"/>
                  </a:cubicBezTo>
                  <a:cubicBezTo>
                    <a:pt x="123" y="233"/>
                    <a:pt x="122" y="232"/>
                    <a:pt x="122" y="232"/>
                  </a:cubicBezTo>
                  <a:cubicBezTo>
                    <a:pt x="123" y="233"/>
                    <a:pt x="124" y="233"/>
                    <a:pt x="124" y="233"/>
                  </a:cubicBezTo>
                  <a:cubicBezTo>
                    <a:pt x="125" y="233"/>
                    <a:pt x="124" y="233"/>
                    <a:pt x="125" y="233"/>
                  </a:cubicBezTo>
                  <a:cubicBezTo>
                    <a:pt x="126" y="233"/>
                    <a:pt x="126" y="234"/>
                    <a:pt x="125" y="234"/>
                  </a:cubicBezTo>
                  <a:cubicBezTo>
                    <a:pt x="126" y="234"/>
                    <a:pt x="125" y="234"/>
                    <a:pt x="126" y="234"/>
                  </a:cubicBezTo>
                  <a:cubicBezTo>
                    <a:pt x="126" y="234"/>
                    <a:pt x="126" y="233"/>
                    <a:pt x="126" y="233"/>
                  </a:cubicBezTo>
                  <a:cubicBezTo>
                    <a:pt x="125" y="233"/>
                    <a:pt x="125" y="233"/>
                    <a:pt x="125" y="233"/>
                  </a:cubicBezTo>
                  <a:cubicBezTo>
                    <a:pt x="124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5" y="233"/>
                    <a:pt x="126" y="233"/>
                  </a:cubicBezTo>
                  <a:cubicBezTo>
                    <a:pt x="127" y="233"/>
                    <a:pt x="126" y="233"/>
                    <a:pt x="126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6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5" y="232"/>
                    <a:pt x="126" y="233"/>
                    <a:pt x="125" y="232"/>
                  </a:cubicBezTo>
                  <a:cubicBezTo>
                    <a:pt x="125" y="232"/>
                    <a:pt x="125" y="232"/>
                    <a:pt x="125" y="232"/>
                  </a:cubicBezTo>
                  <a:cubicBezTo>
                    <a:pt x="124" y="232"/>
                    <a:pt x="124" y="232"/>
                    <a:pt x="124" y="232"/>
                  </a:cubicBezTo>
                  <a:cubicBezTo>
                    <a:pt x="124" y="232"/>
                    <a:pt x="125" y="232"/>
                    <a:pt x="125" y="232"/>
                  </a:cubicBezTo>
                  <a:cubicBezTo>
                    <a:pt x="125" y="232"/>
                    <a:pt x="126" y="232"/>
                    <a:pt x="125" y="232"/>
                  </a:cubicBezTo>
                  <a:cubicBezTo>
                    <a:pt x="126" y="232"/>
                    <a:pt x="126" y="232"/>
                    <a:pt x="127" y="233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4" y="231"/>
                    <a:pt x="127" y="232"/>
                    <a:pt x="127" y="232"/>
                  </a:cubicBezTo>
                  <a:cubicBezTo>
                    <a:pt x="126" y="232"/>
                    <a:pt x="125" y="231"/>
                    <a:pt x="124" y="231"/>
                  </a:cubicBezTo>
                  <a:cubicBezTo>
                    <a:pt x="124" y="231"/>
                    <a:pt x="124" y="231"/>
                    <a:pt x="124" y="231"/>
                  </a:cubicBezTo>
                  <a:cubicBezTo>
                    <a:pt x="125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5" y="231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6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6" y="231"/>
                    <a:pt x="126" y="231"/>
                  </a:cubicBezTo>
                  <a:cubicBezTo>
                    <a:pt x="126" y="231"/>
                    <a:pt x="127" y="231"/>
                    <a:pt x="127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1"/>
                    <a:pt x="128" y="232"/>
                    <a:pt x="128" y="232"/>
                  </a:cubicBezTo>
                  <a:cubicBezTo>
                    <a:pt x="126" y="231"/>
                    <a:pt x="126" y="231"/>
                    <a:pt x="126" y="231"/>
                  </a:cubicBezTo>
                  <a:cubicBezTo>
                    <a:pt x="126" y="231"/>
                    <a:pt x="127" y="231"/>
                    <a:pt x="126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8" y="232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8" y="231"/>
                    <a:pt x="128" y="231"/>
                    <a:pt x="128" y="231"/>
                  </a:cubicBezTo>
                  <a:cubicBezTo>
                    <a:pt x="127" y="231"/>
                    <a:pt x="127" y="230"/>
                    <a:pt x="127" y="231"/>
                  </a:cubicBezTo>
                  <a:cubicBezTo>
                    <a:pt x="127" y="230"/>
                    <a:pt x="127" y="231"/>
                    <a:pt x="127" y="231"/>
                  </a:cubicBezTo>
                  <a:cubicBezTo>
                    <a:pt x="126" y="230"/>
                    <a:pt x="126" y="230"/>
                    <a:pt x="126" y="230"/>
                  </a:cubicBezTo>
                  <a:cubicBezTo>
                    <a:pt x="127" y="231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8" y="231"/>
                    <a:pt x="127" y="230"/>
                    <a:pt x="127" y="230"/>
                  </a:cubicBezTo>
                  <a:cubicBezTo>
                    <a:pt x="127" y="230"/>
                    <a:pt x="128" y="230"/>
                    <a:pt x="128" y="230"/>
                  </a:cubicBezTo>
                  <a:cubicBezTo>
                    <a:pt x="127" y="230"/>
                    <a:pt x="127" y="230"/>
                    <a:pt x="126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7" y="230"/>
                    <a:pt x="128" y="231"/>
                    <a:pt x="128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8" y="230"/>
                    <a:pt x="127" y="229"/>
                    <a:pt x="127" y="229"/>
                  </a:cubicBezTo>
                  <a:cubicBezTo>
                    <a:pt x="127" y="229"/>
                    <a:pt x="126" y="229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7" y="229"/>
                    <a:pt x="126" y="228"/>
                    <a:pt x="126" y="228"/>
                  </a:cubicBezTo>
                  <a:cubicBezTo>
                    <a:pt x="126" y="228"/>
                    <a:pt x="125" y="227"/>
                    <a:pt x="125" y="227"/>
                  </a:cubicBezTo>
                  <a:cubicBezTo>
                    <a:pt x="125" y="227"/>
                    <a:pt x="125" y="227"/>
                    <a:pt x="126" y="228"/>
                  </a:cubicBezTo>
                  <a:cubicBezTo>
                    <a:pt x="126" y="227"/>
                    <a:pt x="126" y="227"/>
                    <a:pt x="126" y="227"/>
                  </a:cubicBezTo>
                  <a:cubicBezTo>
                    <a:pt x="127" y="228"/>
                    <a:pt x="127" y="229"/>
                    <a:pt x="128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8" y="229"/>
                    <a:pt x="128" y="229"/>
                    <a:pt x="128" y="230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7" y="228"/>
                    <a:pt x="127" y="228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9" y="229"/>
                    <a:pt x="128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29" y="228"/>
                    <a:pt x="129" y="227"/>
                    <a:pt x="129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30" y="228"/>
                    <a:pt x="129" y="228"/>
                    <a:pt x="129" y="227"/>
                  </a:cubicBezTo>
                  <a:cubicBezTo>
                    <a:pt x="130" y="228"/>
                    <a:pt x="130" y="228"/>
                    <a:pt x="130" y="228"/>
                  </a:cubicBezTo>
                  <a:cubicBezTo>
                    <a:pt x="130" y="228"/>
                    <a:pt x="129" y="227"/>
                    <a:pt x="129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9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6"/>
                  </a:cubicBezTo>
                  <a:cubicBezTo>
                    <a:pt x="129" y="225"/>
                    <a:pt x="130" y="226"/>
                    <a:pt x="130" y="226"/>
                  </a:cubicBezTo>
                  <a:cubicBezTo>
                    <a:pt x="130" y="226"/>
                    <a:pt x="130" y="226"/>
                    <a:pt x="130" y="227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1" y="227"/>
                    <a:pt x="131" y="226"/>
                    <a:pt x="131" y="226"/>
                  </a:cubicBezTo>
                  <a:cubicBezTo>
                    <a:pt x="132" y="227"/>
                    <a:pt x="132" y="226"/>
                    <a:pt x="132" y="226"/>
                  </a:cubicBezTo>
                  <a:cubicBezTo>
                    <a:pt x="132" y="226"/>
                    <a:pt x="131" y="225"/>
                    <a:pt x="132" y="225"/>
                  </a:cubicBezTo>
                  <a:cubicBezTo>
                    <a:pt x="132" y="224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5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6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4" y="225"/>
                    <a:pt x="134" y="225"/>
                    <a:pt x="134" y="226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4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6"/>
                    <a:pt x="134" y="226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6"/>
                  </a:cubicBezTo>
                  <a:cubicBezTo>
                    <a:pt x="135" y="226"/>
                    <a:pt x="135" y="224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6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6" y="226"/>
                    <a:pt x="136" y="225"/>
                    <a:pt x="136" y="226"/>
                  </a:cubicBezTo>
                  <a:cubicBezTo>
                    <a:pt x="136" y="225"/>
                    <a:pt x="136" y="225"/>
                    <a:pt x="136" y="225"/>
                  </a:cubicBezTo>
                  <a:cubicBezTo>
                    <a:pt x="136" y="226"/>
                    <a:pt x="137" y="225"/>
                    <a:pt x="137" y="226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3"/>
                    <a:pt x="137" y="224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6"/>
                    <a:pt x="138" y="224"/>
                    <a:pt x="138" y="225"/>
                  </a:cubicBezTo>
                  <a:cubicBezTo>
                    <a:pt x="138" y="225"/>
                    <a:pt x="138" y="225"/>
                    <a:pt x="138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6"/>
                    <a:pt x="139" y="225"/>
                    <a:pt x="139" y="225"/>
                  </a:cubicBezTo>
                  <a:cubicBezTo>
                    <a:pt x="139" y="226"/>
                    <a:pt x="139" y="225"/>
                    <a:pt x="139" y="226"/>
                  </a:cubicBezTo>
                  <a:cubicBezTo>
                    <a:pt x="139" y="225"/>
                    <a:pt x="139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4"/>
                    <a:pt x="140" y="224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6"/>
                    <a:pt x="140" y="225"/>
                    <a:pt x="140" y="226"/>
                  </a:cubicBezTo>
                  <a:cubicBezTo>
                    <a:pt x="140" y="225"/>
                    <a:pt x="140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5"/>
                    <a:pt x="140" y="225"/>
                    <a:pt x="140" y="225"/>
                  </a:cubicBezTo>
                  <a:cubicBezTo>
                    <a:pt x="140" y="226"/>
                    <a:pt x="141" y="225"/>
                    <a:pt x="141" y="225"/>
                  </a:cubicBezTo>
                  <a:cubicBezTo>
                    <a:pt x="141" y="226"/>
                    <a:pt x="141" y="225"/>
                    <a:pt x="141" y="225"/>
                  </a:cubicBezTo>
                  <a:cubicBezTo>
                    <a:pt x="141" y="225"/>
                    <a:pt x="140" y="226"/>
                    <a:pt x="141" y="225"/>
                  </a:cubicBezTo>
                  <a:cubicBezTo>
                    <a:pt x="141" y="226"/>
                    <a:pt x="141" y="225"/>
                    <a:pt x="141" y="226"/>
                  </a:cubicBezTo>
                  <a:cubicBezTo>
                    <a:pt x="141" y="226"/>
                    <a:pt x="141" y="226"/>
                    <a:pt x="141" y="226"/>
                  </a:cubicBezTo>
                  <a:cubicBezTo>
                    <a:pt x="141" y="226"/>
                    <a:pt x="141" y="226"/>
                    <a:pt x="141" y="225"/>
                  </a:cubicBezTo>
                  <a:cubicBezTo>
                    <a:pt x="141" y="226"/>
                    <a:pt x="142" y="225"/>
                    <a:pt x="142" y="225"/>
                  </a:cubicBezTo>
                  <a:cubicBezTo>
                    <a:pt x="142" y="225"/>
                    <a:pt x="142" y="226"/>
                    <a:pt x="142" y="225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3" y="225"/>
                    <a:pt x="142" y="226"/>
                    <a:pt x="142" y="226"/>
                  </a:cubicBezTo>
                  <a:cubicBezTo>
                    <a:pt x="142" y="226"/>
                    <a:pt x="143" y="225"/>
                    <a:pt x="143" y="225"/>
                  </a:cubicBezTo>
                  <a:cubicBezTo>
                    <a:pt x="143" y="226"/>
                    <a:pt x="143" y="225"/>
                    <a:pt x="143" y="225"/>
                  </a:cubicBezTo>
                  <a:cubicBezTo>
                    <a:pt x="143" y="225"/>
                    <a:pt x="143" y="226"/>
                    <a:pt x="143" y="226"/>
                  </a:cubicBezTo>
                  <a:cubicBezTo>
                    <a:pt x="143" y="226"/>
                    <a:pt x="144" y="226"/>
                    <a:pt x="144" y="225"/>
                  </a:cubicBezTo>
                  <a:cubicBezTo>
                    <a:pt x="144" y="225"/>
                    <a:pt x="144" y="225"/>
                    <a:pt x="144" y="226"/>
                  </a:cubicBezTo>
                  <a:cubicBezTo>
                    <a:pt x="144" y="226"/>
                    <a:pt x="144" y="225"/>
                    <a:pt x="144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5" y="224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5" y="224"/>
                    <a:pt x="145" y="224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6"/>
                    <a:pt x="145" y="225"/>
                    <a:pt x="145" y="226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6" y="225"/>
                    <a:pt x="145" y="226"/>
                    <a:pt x="145" y="226"/>
                  </a:cubicBezTo>
                  <a:cubicBezTo>
                    <a:pt x="146" y="224"/>
                    <a:pt x="146" y="224"/>
                    <a:pt x="146" y="224"/>
                  </a:cubicBezTo>
                  <a:cubicBezTo>
                    <a:pt x="146" y="224"/>
                    <a:pt x="146" y="225"/>
                    <a:pt x="146" y="225"/>
                  </a:cubicBezTo>
                  <a:cubicBezTo>
                    <a:pt x="146" y="225"/>
                    <a:pt x="147" y="224"/>
                    <a:pt x="147" y="224"/>
                  </a:cubicBezTo>
                  <a:cubicBezTo>
                    <a:pt x="147" y="224"/>
                    <a:pt x="147" y="224"/>
                    <a:pt x="148" y="224"/>
                  </a:cubicBezTo>
                  <a:cubicBezTo>
                    <a:pt x="147" y="224"/>
                    <a:pt x="148" y="224"/>
                    <a:pt x="147" y="224"/>
                  </a:cubicBezTo>
                  <a:cubicBezTo>
                    <a:pt x="147" y="225"/>
                    <a:pt x="147" y="225"/>
                    <a:pt x="147" y="225"/>
                  </a:cubicBezTo>
                  <a:cubicBezTo>
                    <a:pt x="147" y="225"/>
                    <a:pt x="147" y="225"/>
                    <a:pt x="147" y="226"/>
                  </a:cubicBezTo>
                  <a:cubicBezTo>
                    <a:pt x="147" y="225"/>
                    <a:pt x="147" y="226"/>
                    <a:pt x="147" y="226"/>
                  </a:cubicBezTo>
                  <a:cubicBezTo>
                    <a:pt x="148" y="225"/>
                    <a:pt x="148" y="226"/>
                    <a:pt x="148" y="225"/>
                  </a:cubicBezTo>
                  <a:cubicBezTo>
                    <a:pt x="148" y="225"/>
                    <a:pt x="148" y="226"/>
                    <a:pt x="148" y="226"/>
                  </a:cubicBezTo>
                  <a:cubicBezTo>
                    <a:pt x="148" y="226"/>
                    <a:pt x="148" y="226"/>
                    <a:pt x="149" y="226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9" y="226"/>
                    <a:pt x="149" y="226"/>
                    <a:pt x="150" y="226"/>
                  </a:cubicBezTo>
                  <a:cubicBezTo>
                    <a:pt x="149" y="226"/>
                    <a:pt x="149" y="226"/>
                    <a:pt x="149" y="226"/>
                  </a:cubicBezTo>
                  <a:cubicBezTo>
                    <a:pt x="149" y="227"/>
                    <a:pt x="150" y="225"/>
                    <a:pt x="150" y="226"/>
                  </a:cubicBezTo>
                  <a:cubicBezTo>
                    <a:pt x="150" y="226"/>
                    <a:pt x="150" y="226"/>
                    <a:pt x="150" y="226"/>
                  </a:cubicBezTo>
                  <a:cubicBezTo>
                    <a:pt x="150" y="226"/>
                    <a:pt x="150" y="227"/>
                    <a:pt x="150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0" y="227"/>
                    <a:pt x="151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1" y="226"/>
                    <a:pt x="151" y="227"/>
                  </a:cubicBezTo>
                  <a:cubicBezTo>
                    <a:pt x="151" y="227"/>
                    <a:pt x="151" y="227"/>
                    <a:pt x="150" y="227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1" y="227"/>
                    <a:pt x="151" y="227"/>
                    <a:pt x="151" y="228"/>
                  </a:cubicBezTo>
                  <a:cubicBezTo>
                    <a:pt x="151" y="228"/>
                    <a:pt x="152" y="229"/>
                    <a:pt x="153" y="229"/>
                  </a:cubicBezTo>
                  <a:cubicBezTo>
                    <a:pt x="152" y="230"/>
                    <a:pt x="152" y="229"/>
                    <a:pt x="152" y="230"/>
                  </a:cubicBezTo>
                  <a:cubicBezTo>
                    <a:pt x="153" y="229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1"/>
                    <a:pt x="153" y="230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0"/>
                    <a:pt x="152" y="231"/>
                    <a:pt x="153" y="231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1"/>
                    <a:pt x="154" y="231"/>
                    <a:pt x="153" y="231"/>
                  </a:cubicBezTo>
                  <a:cubicBezTo>
                    <a:pt x="154" y="231"/>
                    <a:pt x="154" y="231"/>
                    <a:pt x="155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2"/>
                    <a:pt x="154" y="232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6" y="233"/>
                    <a:pt x="155" y="234"/>
                    <a:pt x="156" y="233"/>
                  </a:cubicBezTo>
                  <a:cubicBezTo>
                    <a:pt x="157" y="233"/>
                    <a:pt x="157" y="233"/>
                    <a:pt x="157" y="233"/>
                  </a:cubicBezTo>
                  <a:cubicBezTo>
                    <a:pt x="157" y="233"/>
                    <a:pt x="156" y="234"/>
                    <a:pt x="156" y="234"/>
                  </a:cubicBezTo>
                  <a:cubicBezTo>
                    <a:pt x="156" y="234"/>
                    <a:pt x="156" y="234"/>
                    <a:pt x="157" y="234"/>
                  </a:cubicBezTo>
                  <a:cubicBezTo>
                    <a:pt x="156" y="234"/>
                    <a:pt x="156" y="234"/>
                    <a:pt x="156" y="234"/>
                  </a:cubicBezTo>
                  <a:cubicBezTo>
                    <a:pt x="156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5"/>
                    <a:pt x="155" y="236"/>
                    <a:pt x="156" y="237"/>
                  </a:cubicBezTo>
                  <a:cubicBezTo>
                    <a:pt x="157" y="237"/>
                    <a:pt x="156" y="237"/>
                    <a:pt x="156" y="237"/>
                  </a:cubicBezTo>
                  <a:cubicBezTo>
                    <a:pt x="157" y="238"/>
                    <a:pt x="155" y="239"/>
                    <a:pt x="157" y="239"/>
                  </a:cubicBezTo>
                  <a:cubicBezTo>
                    <a:pt x="157" y="240"/>
                    <a:pt x="159" y="240"/>
                    <a:pt x="159" y="240"/>
                  </a:cubicBezTo>
                  <a:close/>
                  <a:moveTo>
                    <a:pt x="121" y="237"/>
                  </a:moveTo>
                  <a:cubicBezTo>
                    <a:pt x="120" y="237"/>
                    <a:pt x="120" y="237"/>
                    <a:pt x="120" y="238"/>
                  </a:cubicBezTo>
                  <a:lnTo>
                    <a:pt x="121" y="237"/>
                  </a:lnTo>
                  <a:close/>
                  <a:moveTo>
                    <a:pt x="125" y="235"/>
                  </a:moveTo>
                  <a:cubicBezTo>
                    <a:pt x="125" y="235"/>
                    <a:pt x="124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4" y="234"/>
                    <a:pt x="125" y="234"/>
                    <a:pt x="125" y="235"/>
                  </a:cubicBezTo>
                  <a:close/>
                  <a:moveTo>
                    <a:pt x="125" y="234"/>
                  </a:moveTo>
                  <a:cubicBezTo>
                    <a:pt x="125" y="234"/>
                    <a:pt x="125" y="234"/>
                    <a:pt x="125" y="234"/>
                  </a:cubicBezTo>
                  <a:close/>
                  <a:moveTo>
                    <a:pt x="127" y="234"/>
                  </a:moveTo>
                  <a:cubicBezTo>
                    <a:pt x="127" y="233"/>
                    <a:pt x="127" y="233"/>
                    <a:pt x="126" y="233"/>
                  </a:cubicBezTo>
                  <a:lnTo>
                    <a:pt x="127" y="234"/>
                  </a:lnTo>
                  <a:close/>
                  <a:moveTo>
                    <a:pt x="126" y="233"/>
                  </a:moveTo>
                  <a:cubicBezTo>
                    <a:pt x="126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lose/>
                  <a:moveTo>
                    <a:pt x="127" y="232"/>
                  </a:move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7" y="232"/>
                  </a:cubicBezTo>
                  <a:close/>
                  <a:moveTo>
                    <a:pt x="127" y="232"/>
                  </a:move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7" y="231"/>
                  </a:cubicBezTo>
                  <a:lnTo>
                    <a:pt x="127" y="232"/>
                  </a:lnTo>
                  <a:close/>
                  <a:moveTo>
                    <a:pt x="137" y="225"/>
                  </a:move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5"/>
                    <a:pt x="137" y="225"/>
                  </a:cubicBezTo>
                  <a:close/>
                  <a:moveTo>
                    <a:pt x="144" y="227"/>
                  </a:moveTo>
                  <a:cubicBezTo>
                    <a:pt x="144" y="226"/>
                    <a:pt x="144" y="226"/>
                    <a:pt x="144" y="226"/>
                  </a:cubicBezTo>
                  <a:cubicBezTo>
                    <a:pt x="144" y="226"/>
                    <a:pt x="143" y="227"/>
                    <a:pt x="144" y="227"/>
                  </a:cubicBezTo>
                  <a:close/>
                  <a:moveTo>
                    <a:pt x="148" y="225"/>
                  </a:moveTo>
                  <a:cubicBezTo>
                    <a:pt x="148" y="226"/>
                    <a:pt x="148" y="226"/>
                    <a:pt x="148" y="226"/>
                  </a:cubicBezTo>
                  <a:cubicBezTo>
                    <a:pt x="148" y="226"/>
                    <a:pt x="148" y="226"/>
                    <a:pt x="148" y="226"/>
                  </a:cubicBezTo>
                  <a:lnTo>
                    <a:pt x="148" y="225"/>
                  </a:lnTo>
                  <a:close/>
                  <a:moveTo>
                    <a:pt x="87" y="23"/>
                  </a:moveTo>
                  <a:cubicBezTo>
                    <a:pt x="88" y="23"/>
                    <a:pt x="88" y="23"/>
                    <a:pt x="88" y="23"/>
                  </a:cubicBezTo>
                  <a:cubicBezTo>
                    <a:pt x="86" y="23"/>
                    <a:pt x="89" y="23"/>
                    <a:pt x="87" y="23"/>
                  </a:cubicBezTo>
                  <a:close/>
                  <a:moveTo>
                    <a:pt x="31" y="4"/>
                  </a:moveTo>
                  <a:cubicBezTo>
                    <a:pt x="31" y="4"/>
                    <a:pt x="30" y="4"/>
                    <a:pt x="30" y="4"/>
                  </a:cubicBezTo>
                  <a:cubicBezTo>
                    <a:pt x="30" y="4"/>
                    <a:pt x="31" y="4"/>
                    <a:pt x="31" y="4"/>
                  </a:cubicBezTo>
                  <a:close/>
                  <a:moveTo>
                    <a:pt x="127" y="82"/>
                  </a:moveTo>
                  <a:cubicBezTo>
                    <a:pt x="127" y="82"/>
                    <a:pt x="127" y="82"/>
                    <a:pt x="127" y="82"/>
                  </a:cubicBezTo>
                  <a:cubicBezTo>
                    <a:pt x="127" y="82"/>
                    <a:pt x="127" y="82"/>
                    <a:pt x="127" y="82"/>
                  </a:cubicBezTo>
                  <a:close/>
                  <a:moveTo>
                    <a:pt x="57" y="4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7" y="4"/>
                  </a:cubicBezTo>
                  <a:close/>
                  <a:moveTo>
                    <a:pt x="178" y="50"/>
                  </a:moveTo>
                  <a:cubicBezTo>
                    <a:pt x="178" y="50"/>
                    <a:pt x="178" y="51"/>
                    <a:pt x="177" y="51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6"/>
                  </a:cubicBezTo>
                  <a:cubicBezTo>
                    <a:pt x="176" y="57"/>
                    <a:pt x="177" y="57"/>
                    <a:pt x="176" y="59"/>
                  </a:cubicBezTo>
                  <a:cubicBezTo>
                    <a:pt x="176" y="58"/>
                    <a:pt x="176" y="58"/>
                    <a:pt x="176" y="58"/>
                  </a:cubicBezTo>
                  <a:cubicBezTo>
                    <a:pt x="176" y="59"/>
                    <a:pt x="175" y="61"/>
                    <a:pt x="174" y="62"/>
                  </a:cubicBezTo>
                  <a:cubicBezTo>
                    <a:pt x="174" y="62"/>
                    <a:pt x="175" y="62"/>
                    <a:pt x="174" y="62"/>
                  </a:cubicBezTo>
                  <a:cubicBezTo>
                    <a:pt x="174" y="63"/>
                    <a:pt x="173" y="64"/>
                    <a:pt x="172" y="66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1" y="67"/>
                    <a:pt x="173" y="66"/>
                    <a:pt x="171" y="68"/>
                  </a:cubicBezTo>
                  <a:cubicBezTo>
                    <a:pt x="172" y="67"/>
                    <a:pt x="171" y="67"/>
                    <a:pt x="171" y="67"/>
                  </a:cubicBezTo>
                  <a:cubicBezTo>
                    <a:pt x="171" y="69"/>
                    <a:pt x="169" y="71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6" y="74"/>
                    <a:pt x="165" y="76"/>
                    <a:pt x="163" y="78"/>
                  </a:cubicBezTo>
                  <a:cubicBezTo>
                    <a:pt x="163" y="78"/>
                    <a:pt x="163" y="77"/>
                    <a:pt x="162" y="78"/>
                  </a:cubicBezTo>
                  <a:cubicBezTo>
                    <a:pt x="162" y="79"/>
                    <a:pt x="159" y="81"/>
                    <a:pt x="160" y="80"/>
                  </a:cubicBezTo>
                  <a:cubicBezTo>
                    <a:pt x="159" y="82"/>
                    <a:pt x="156" y="83"/>
                    <a:pt x="155" y="83"/>
                  </a:cubicBezTo>
                  <a:cubicBezTo>
                    <a:pt x="156" y="83"/>
                    <a:pt x="154" y="83"/>
                    <a:pt x="155" y="83"/>
                  </a:cubicBezTo>
                  <a:cubicBezTo>
                    <a:pt x="154" y="83"/>
                    <a:pt x="154" y="83"/>
                    <a:pt x="154" y="83"/>
                  </a:cubicBezTo>
                  <a:cubicBezTo>
                    <a:pt x="154" y="82"/>
                    <a:pt x="155" y="82"/>
                    <a:pt x="155" y="82"/>
                  </a:cubicBezTo>
                  <a:cubicBezTo>
                    <a:pt x="154" y="83"/>
                    <a:pt x="152" y="83"/>
                    <a:pt x="152" y="83"/>
                  </a:cubicBezTo>
                  <a:cubicBezTo>
                    <a:pt x="150" y="84"/>
                    <a:pt x="149" y="85"/>
                    <a:pt x="147" y="85"/>
                  </a:cubicBezTo>
                  <a:cubicBezTo>
                    <a:pt x="148" y="85"/>
                    <a:pt x="147" y="85"/>
                    <a:pt x="147" y="84"/>
                  </a:cubicBezTo>
                  <a:cubicBezTo>
                    <a:pt x="146" y="85"/>
                    <a:pt x="145" y="85"/>
                    <a:pt x="144" y="85"/>
                  </a:cubicBezTo>
                  <a:cubicBezTo>
                    <a:pt x="143" y="85"/>
                    <a:pt x="144" y="85"/>
                    <a:pt x="143" y="85"/>
                  </a:cubicBezTo>
                  <a:cubicBezTo>
                    <a:pt x="143" y="85"/>
                    <a:pt x="142" y="85"/>
                    <a:pt x="142" y="85"/>
                  </a:cubicBezTo>
                  <a:cubicBezTo>
                    <a:pt x="142" y="85"/>
                    <a:pt x="139" y="85"/>
                    <a:pt x="139" y="84"/>
                  </a:cubicBezTo>
                  <a:cubicBezTo>
                    <a:pt x="138" y="84"/>
                    <a:pt x="140" y="85"/>
                    <a:pt x="139" y="84"/>
                  </a:cubicBezTo>
                  <a:cubicBezTo>
                    <a:pt x="138" y="84"/>
                    <a:pt x="138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5" y="84"/>
                    <a:pt x="134" y="83"/>
                    <a:pt x="135" y="84"/>
                  </a:cubicBezTo>
                  <a:cubicBezTo>
                    <a:pt x="135" y="84"/>
                    <a:pt x="134" y="84"/>
                    <a:pt x="135" y="84"/>
                  </a:cubicBezTo>
                  <a:cubicBezTo>
                    <a:pt x="135" y="84"/>
                    <a:pt x="133" y="84"/>
                    <a:pt x="132" y="83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31" y="83"/>
                    <a:pt x="129" y="83"/>
                    <a:pt x="127" y="82"/>
                  </a:cubicBezTo>
                  <a:cubicBezTo>
                    <a:pt x="127" y="82"/>
                    <a:pt x="128" y="82"/>
                    <a:pt x="128" y="82"/>
                  </a:cubicBezTo>
                  <a:cubicBezTo>
                    <a:pt x="125" y="81"/>
                    <a:pt x="122" y="81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19" y="79"/>
                    <a:pt x="120" y="79"/>
                    <a:pt x="119" y="79"/>
                  </a:cubicBezTo>
                  <a:cubicBezTo>
                    <a:pt x="119" y="79"/>
                    <a:pt x="118" y="79"/>
                    <a:pt x="117" y="78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6" y="78"/>
                    <a:pt x="112" y="76"/>
                    <a:pt x="110" y="75"/>
                  </a:cubicBezTo>
                  <a:cubicBezTo>
                    <a:pt x="110" y="75"/>
                    <a:pt x="108" y="75"/>
                    <a:pt x="107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6" y="74"/>
                    <a:pt x="106" y="74"/>
                    <a:pt x="106" y="74"/>
                  </a:cubicBezTo>
                  <a:cubicBezTo>
                    <a:pt x="105" y="73"/>
                    <a:pt x="104" y="73"/>
                    <a:pt x="104" y="73"/>
                  </a:cubicBezTo>
                  <a:cubicBezTo>
                    <a:pt x="102" y="87"/>
                    <a:pt x="91" y="96"/>
                    <a:pt x="91" y="96"/>
                  </a:cubicBezTo>
                  <a:cubicBezTo>
                    <a:pt x="91" y="96"/>
                    <a:pt x="82" y="90"/>
                    <a:pt x="77" y="78"/>
                  </a:cubicBezTo>
                  <a:cubicBezTo>
                    <a:pt x="77" y="78"/>
                    <a:pt x="76" y="79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80"/>
                    <a:pt x="74" y="82"/>
                    <a:pt x="74" y="81"/>
                  </a:cubicBezTo>
                  <a:cubicBezTo>
                    <a:pt x="74" y="82"/>
                    <a:pt x="72" y="83"/>
                    <a:pt x="73" y="83"/>
                  </a:cubicBezTo>
                  <a:cubicBezTo>
                    <a:pt x="70" y="84"/>
                    <a:pt x="67" y="87"/>
                    <a:pt x="65" y="87"/>
                  </a:cubicBezTo>
                  <a:cubicBezTo>
                    <a:pt x="64" y="88"/>
                    <a:pt x="63" y="88"/>
                    <a:pt x="63" y="88"/>
                  </a:cubicBezTo>
                  <a:cubicBezTo>
                    <a:pt x="64" y="88"/>
                    <a:pt x="64" y="87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1" y="88"/>
                    <a:pt x="61" y="89"/>
                    <a:pt x="59" y="90"/>
                  </a:cubicBezTo>
                  <a:cubicBezTo>
                    <a:pt x="59" y="90"/>
                    <a:pt x="59" y="90"/>
                    <a:pt x="58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5" y="91"/>
                    <a:pt x="55" y="90"/>
                    <a:pt x="55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3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0" y="90"/>
                    <a:pt x="49" y="90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9" y="90"/>
                    <a:pt x="48" y="90"/>
                    <a:pt x="47" y="90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0"/>
                    <a:pt x="44" y="90"/>
                    <a:pt x="45" y="90"/>
                  </a:cubicBezTo>
                  <a:cubicBezTo>
                    <a:pt x="45" y="90"/>
                    <a:pt x="46" y="90"/>
                    <a:pt x="46" y="90"/>
                  </a:cubicBezTo>
                  <a:cubicBezTo>
                    <a:pt x="46" y="90"/>
                    <a:pt x="46" y="90"/>
                    <a:pt x="44" y="90"/>
                  </a:cubicBezTo>
                  <a:cubicBezTo>
                    <a:pt x="44" y="90"/>
                    <a:pt x="45" y="91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0" y="89"/>
                    <a:pt x="39" y="90"/>
                  </a:cubicBezTo>
                  <a:cubicBezTo>
                    <a:pt x="39" y="90"/>
                    <a:pt x="38" y="89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6" y="89"/>
                    <a:pt x="35" y="89"/>
                    <a:pt x="35" y="89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8"/>
                    <a:pt x="33" y="88"/>
                    <a:pt x="32" y="88"/>
                  </a:cubicBezTo>
                  <a:cubicBezTo>
                    <a:pt x="31" y="88"/>
                    <a:pt x="32" y="87"/>
                    <a:pt x="31" y="87"/>
                  </a:cubicBezTo>
                  <a:cubicBezTo>
                    <a:pt x="30" y="86"/>
                    <a:pt x="29" y="87"/>
                    <a:pt x="29" y="87"/>
                  </a:cubicBezTo>
                  <a:cubicBezTo>
                    <a:pt x="27" y="86"/>
                    <a:pt x="24" y="86"/>
                    <a:pt x="23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19" y="82"/>
                    <a:pt x="15" y="80"/>
                    <a:pt x="14" y="78"/>
                  </a:cubicBezTo>
                  <a:cubicBezTo>
                    <a:pt x="14" y="79"/>
                    <a:pt x="14" y="78"/>
                    <a:pt x="14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3" y="77"/>
                    <a:pt x="13" y="78"/>
                  </a:cubicBezTo>
                  <a:cubicBezTo>
                    <a:pt x="12" y="77"/>
                    <a:pt x="9" y="74"/>
                    <a:pt x="9" y="73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9" y="73"/>
                    <a:pt x="8" y="72"/>
                    <a:pt x="7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70"/>
                    <a:pt x="6" y="70"/>
                    <a:pt x="6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7"/>
                    <a:pt x="4" y="66"/>
                    <a:pt x="3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2"/>
                    <a:pt x="3" y="63"/>
                  </a:cubicBezTo>
                  <a:cubicBezTo>
                    <a:pt x="2" y="60"/>
                    <a:pt x="2" y="59"/>
                    <a:pt x="2" y="58"/>
                  </a:cubicBezTo>
                  <a:cubicBezTo>
                    <a:pt x="1" y="54"/>
                    <a:pt x="0" y="48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2"/>
                    <a:pt x="1" y="43"/>
                    <a:pt x="1" y="42"/>
                  </a:cubicBezTo>
                  <a:cubicBezTo>
                    <a:pt x="1" y="42"/>
                    <a:pt x="2" y="41"/>
                    <a:pt x="2" y="42"/>
                  </a:cubicBezTo>
                  <a:cubicBezTo>
                    <a:pt x="2" y="40"/>
                    <a:pt x="2" y="40"/>
                    <a:pt x="2" y="39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1" y="39"/>
                    <a:pt x="2" y="37"/>
                    <a:pt x="2" y="36"/>
                  </a:cubicBezTo>
                  <a:cubicBezTo>
                    <a:pt x="2" y="36"/>
                    <a:pt x="2" y="36"/>
                    <a:pt x="2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4"/>
                    <a:pt x="3" y="39"/>
                    <a:pt x="3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6"/>
                    <a:pt x="3" y="39"/>
                    <a:pt x="4" y="37"/>
                  </a:cubicBezTo>
                  <a:cubicBezTo>
                    <a:pt x="4" y="36"/>
                    <a:pt x="4" y="35"/>
                    <a:pt x="3" y="36"/>
                  </a:cubicBezTo>
                  <a:cubicBezTo>
                    <a:pt x="4" y="33"/>
                    <a:pt x="3" y="34"/>
                    <a:pt x="4" y="32"/>
                  </a:cubicBezTo>
                  <a:cubicBezTo>
                    <a:pt x="4" y="31"/>
                    <a:pt x="3" y="34"/>
                    <a:pt x="4" y="34"/>
                  </a:cubicBezTo>
                  <a:cubicBezTo>
                    <a:pt x="4" y="33"/>
                    <a:pt x="4" y="31"/>
                    <a:pt x="5" y="30"/>
                  </a:cubicBezTo>
                  <a:cubicBezTo>
                    <a:pt x="4" y="31"/>
                    <a:pt x="4" y="30"/>
                    <a:pt x="4" y="30"/>
                  </a:cubicBezTo>
                  <a:cubicBezTo>
                    <a:pt x="5" y="28"/>
                    <a:pt x="4" y="30"/>
                    <a:pt x="5" y="29"/>
                  </a:cubicBezTo>
                  <a:cubicBezTo>
                    <a:pt x="5" y="28"/>
                    <a:pt x="5" y="27"/>
                    <a:pt x="5" y="28"/>
                  </a:cubicBezTo>
                  <a:cubicBezTo>
                    <a:pt x="5" y="27"/>
                    <a:pt x="6" y="27"/>
                    <a:pt x="6" y="25"/>
                  </a:cubicBezTo>
                  <a:cubicBezTo>
                    <a:pt x="6" y="25"/>
                    <a:pt x="6" y="27"/>
                    <a:pt x="7" y="26"/>
                  </a:cubicBezTo>
                  <a:cubicBezTo>
                    <a:pt x="6" y="26"/>
                    <a:pt x="7" y="23"/>
                    <a:pt x="6" y="24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8" y="23"/>
                    <a:pt x="8" y="22"/>
                    <a:pt x="9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1" y="17"/>
                    <a:pt x="11" y="18"/>
                  </a:cubicBezTo>
                  <a:cubicBezTo>
                    <a:pt x="11" y="17"/>
                    <a:pt x="13" y="16"/>
                    <a:pt x="12" y="16"/>
                  </a:cubicBezTo>
                  <a:cubicBezTo>
                    <a:pt x="11" y="17"/>
                    <a:pt x="11" y="18"/>
                    <a:pt x="10" y="18"/>
                  </a:cubicBezTo>
                  <a:cubicBezTo>
                    <a:pt x="11" y="17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2"/>
                    <a:pt x="14" y="14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7" y="10"/>
                    <a:pt x="17" y="11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1" y="8"/>
                    <a:pt x="19" y="9"/>
                  </a:cubicBezTo>
                  <a:cubicBezTo>
                    <a:pt x="20" y="9"/>
                    <a:pt x="21" y="8"/>
                    <a:pt x="21" y="9"/>
                  </a:cubicBezTo>
                  <a:cubicBezTo>
                    <a:pt x="22" y="8"/>
                    <a:pt x="20" y="8"/>
                    <a:pt x="21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5" y="8"/>
                    <a:pt x="24" y="8"/>
                  </a:cubicBezTo>
                  <a:cubicBezTo>
                    <a:pt x="25" y="8"/>
                    <a:pt x="26" y="8"/>
                    <a:pt x="26" y="7"/>
                  </a:cubicBezTo>
                  <a:cubicBezTo>
                    <a:pt x="24" y="7"/>
                    <a:pt x="28" y="6"/>
                    <a:pt x="27" y="5"/>
                  </a:cubicBezTo>
                  <a:cubicBezTo>
                    <a:pt x="29" y="4"/>
                    <a:pt x="29" y="6"/>
                    <a:pt x="31" y="5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1" y="4"/>
                    <a:pt x="31" y="3"/>
                    <a:pt x="33" y="3"/>
                  </a:cubicBezTo>
                  <a:cubicBezTo>
                    <a:pt x="32" y="4"/>
                    <a:pt x="34" y="3"/>
                    <a:pt x="32" y="4"/>
                  </a:cubicBezTo>
                  <a:cubicBezTo>
                    <a:pt x="33" y="4"/>
                    <a:pt x="31" y="4"/>
                    <a:pt x="31" y="5"/>
                  </a:cubicBezTo>
                  <a:cubicBezTo>
                    <a:pt x="32" y="5"/>
                    <a:pt x="31" y="5"/>
                    <a:pt x="33" y="5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4" y="3"/>
                    <a:pt x="33" y="4"/>
                    <a:pt x="34" y="4"/>
                  </a:cubicBezTo>
                  <a:cubicBezTo>
                    <a:pt x="35" y="3"/>
                    <a:pt x="36" y="4"/>
                    <a:pt x="36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8" y="2"/>
                    <a:pt x="37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7" y="2"/>
                    <a:pt x="37" y="3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3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5" y="2"/>
                    <a:pt x="46" y="2"/>
                    <a:pt x="47" y="1"/>
                  </a:cubicBezTo>
                  <a:cubicBezTo>
                    <a:pt x="47" y="2"/>
                    <a:pt x="50" y="2"/>
                    <a:pt x="48" y="2"/>
                  </a:cubicBezTo>
                  <a:cubicBezTo>
                    <a:pt x="47" y="2"/>
                    <a:pt x="44" y="2"/>
                    <a:pt x="43" y="2"/>
                  </a:cubicBezTo>
                  <a:cubicBezTo>
                    <a:pt x="44" y="3"/>
                    <a:pt x="41" y="2"/>
                    <a:pt x="41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3"/>
                    <a:pt x="48" y="3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51" y="3"/>
                    <a:pt x="53" y="3"/>
                    <a:pt x="55" y="4"/>
                  </a:cubicBezTo>
                  <a:cubicBezTo>
                    <a:pt x="54" y="3"/>
                    <a:pt x="57" y="4"/>
                    <a:pt x="57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9" y="5"/>
                    <a:pt x="57" y="5"/>
                    <a:pt x="58" y="6"/>
                  </a:cubicBezTo>
                  <a:cubicBezTo>
                    <a:pt x="60" y="6"/>
                    <a:pt x="62" y="6"/>
                    <a:pt x="63" y="7"/>
                  </a:cubicBezTo>
                  <a:cubicBezTo>
                    <a:pt x="65" y="8"/>
                    <a:pt x="68" y="10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2" y="13"/>
                    <a:pt x="70" y="11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3"/>
                    <a:pt x="74" y="15"/>
                    <a:pt x="75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5" y="15"/>
                    <a:pt x="75" y="15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5" y="17"/>
                    <a:pt x="76" y="17"/>
                    <a:pt x="78" y="18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9" y="18"/>
                    <a:pt x="80" y="19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2" y="21"/>
                    <a:pt x="81" y="21"/>
                  </a:cubicBezTo>
                  <a:cubicBezTo>
                    <a:pt x="80" y="20"/>
                    <a:pt x="82" y="21"/>
                    <a:pt x="82" y="20"/>
                  </a:cubicBezTo>
                  <a:cubicBezTo>
                    <a:pt x="81" y="20"/>
                    <a:pt x="80" y="19"/>
                    <a:pt x="79" y="19"/>
                  </a:cubicBezTo>
                  <a:cubicBezTo>
                    <a:pt x="80" y="19"/>
                    <a:pt x="80" y="19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79" y="20"/>
                    <a:pt x="78" y="19"/>
                    <a:pt x="77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5" y="17"/>
                  </a:cubicBezTo>
                  <a:cubicBezTo>
                    <a:pt x="74" y="16"/>
                    <a:pt x="72" y="15"/>
                    <a:pt x="71" y="14"/>
                  </a:cubicBezTo>
                  <a:cubicBezTo>
                    <a:pt x="72" y="14"/>
                    <a:pt x="72" y="15"/>
                    <a:pt x="73" y="15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71" y="13"/>
                    <a:pt x="70" y="14"/>
                    <a:pt x="69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8" y="12"/>
                    <a:pt x="68" y="12"/>
                    <a:pt x="66" y="11"/>
                  </a:cubicBezTo>
                  <a:cubicBezTo>
                    <a:pt x="64" y="10"/>
                    <a:pt x="61" y="8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5" y="6"/>
                    <a:pt x="54" y="6"/>
                  </a:cubicBezTo>
                  <a:cubicBezTo>
                    <a:pt x="51" y="5"/>
                    <a:pt x="48" y="5"/>
                    <a:pt x="46" y="5"/>
                  </a:cubicBezTo>
                  <a:cubicBezTo>
                    <a:pt x="42" y="5"/>
                    <a:pt x="37" y="6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7"/>
                    <a:pt x="33" y="6"/>
                    <a:pt x="32" y="7"/>
                  </a:cubicBezTo>
                  <a:cubicBezTo>
                    <a:pt x="33" y="7"/>
                    <a:pt x="31" y="7"/>
                    <a:pt x="30" y="8"/>
                  </a:cubicBezTo>
                  <a:cubicBezTo>
                    <a:pt x="28" y="8"/>
                    <a:pt x="25" y="10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2"/>
                    <a:pt x="20" y="13"/>
                    <a:pt x="18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7"/>
                    <a:pt x="15" y="17"/>
                    <a:pt x="14" y="19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8" y="29"/>
                    <a:pt x="6" y="34"/>
                    <a:pt x="5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7"/>
                    <a:pt x="4" y="54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60"/>
                    <a:pt x="6" y="62"/>
                    <a:pt x="6" y="61"/>
                  </a:cubicBezTo>
                  <a:cubicBezTo>
                    <a:pt x="6" y="63"/>
                    <a:pt x="8" y="65"/>
                    <a:pt x="8" y="66"/>
                  </a:cubicBezTo>
                  <a:cubicBezTo>
                    <a:pt x="8" y="67"/>
                    <a:pt x="9" y="67"/>
                    <a:pt x="10" y="68"/>
                  </a:cubicBezTo>
                  <a:cubicBezTo>
                    <a:pt x="11" y="71"/>
                    <a:pt x="12" y="72"/>
                    <a:pt x="13" y="73"/>
                  </a:cubicBezTo>
                  <a:cubicBezTo>
                    <a:pt x="13" y="73"/>
                    <a:pt x="13" y="73"/>
                    <a:pt x="14" y="74"/>
                  </a:cubicBezTo>
                  <a:cubicBezTo>
                    <a:pt x="14" y="75"/>
                    <a:pt x="16" y="77"/>
                    <a:pt x="16" y="75"/>
                  </a:cubicBezTo>
                  <a:cubicBezTo>
                    <a:pt x="18" y="78"/>
                    <a:pt x="22" y="79"/>
                    <a:pt x="24" y="81"/>
                  </a:cubicBezTo>
                  <a:cubicBezTo>
                    <a:pt x="24" y="81"/>
                    <a:pt x="25" y="81"/>
                    <a:pt x="25" y="81"/>
                  </a:cubicBezTo>
                  <a:cubicBezTo>
                    <a:pt x="28" y="82"/>
                    <a:pt x="30" y="84"/>
                    <a:pt x="32" y="84"/>
                  </a:cubicBezTo>
                  <a:cubicBezTo>
                    <a:pt x="33" y="84"/>
                    <a:pt x="31" y="84"/>
                    <a:pt x="33" y="84"/>
                  </a:cubicBezTo>
                  <a:cubicBezTo>
                    <a:pt x="33" y="85"/>
                    <a:pt x="33" y="84"/>
                    <a:pt x="33" y="84"/>
                  </a:cubicBezTo>
                  <a:cubicBezTo>
                    <a:pt x="38" y="85"/>
                    <a:pt x="42" y="87"/>
                    <a:pt x="46" y="87"/>
                  </a:cubicBezTo>
                  <a:cubicBezTo>
                    <a:pt x="53" y="87"/>
                    <a:pt x="60" y="87"/>
                    <a:pt x="66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70" y="81"/>
                    <a:pt x="71" y="79"/>
                  </a:cubicBezTo>
                  <a:cubicBezTo>
                    <a:pt x="72" y="79"/>
                    <a:pt x="73" y="78"/>
                    <a:pt x="73" y="78"/>
                  </a:cubicBezTo>
                  <a:cubicBezTo>
                    <a:pt x="74" y="77"/>
                    <a:pt x="75" y="76"/>
                    <a:pt x="76" y="75"/>
                  </a:cubicBezTo>
                  <a:cubicBezTo>
                    <a:pt x="76" y="73"/>
                    <a:pt x="76" y="72"/>
                    <a:pt x="75" y="70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69"/>
                    <a:pt x="75" y="69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1"/>
                    <a:pt x="75" y="70"/>
                    <a:pt x="75" y="71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1"/>
                    <a:pt x="75" y="71"/>
                    <a:pt x="74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4" y="71"/>
                    <a:pt x="75" y="70"/>
                    <a:pt x="74" y="70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4" y="71"/>
                  </a:cubicBezTo>
                  <a:cubicBezTo>
                    <a:pt x="74" y="71"/>
                    <a:pt x="74" y="70"/>
                    <a:pt x="74" y="70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2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2"/>
                    <a:pt x="73" y="71"/>
                  </a:cubicBezTo>
                  <a:cubicBezTo>
                    <a:pt x="73" y="71"/>
                    <a:pt x="73" y="72"/>
                    <a:pt x="73" y="72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2" y="72"/>
                  </a:cubicBezTo>
                  <a:cubicBezTo>
                    <a:pt x="72" y="71"/>
                    <a:pt x="72" y="72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2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70" y="70"/>
                    <a:pt x="71" y="69"/>
                    <a:pt x="70" y="70"/>
                  </a:cubicBezTo>
                  <a:cubicBezTo>
                    <a:pt x="70" y="69"/>
                    <a:pt x="70" y="70"/>
                    <a:pt x="70" y="70"/>
                  </a:cubicBezTo>
                  <a:cubicBezTo>
                    <a:pt x="70" y="70"/>
                    <a:pt x="70" y="69"/>
                    <a:pt x="70" y="6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70"/>
                    <a:pt x="70" y="69"/>
                    <a:pt x="70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7" y="68"/>
                    <a:pt x="67" y="68"/>
                  </a:cubicBezTo>
                  <a:cubicBezTo>
                    <a:pt x="67" y="68"/>
                    <a:pt x="68" y="68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5"/>
                    <a:pt x="67" y="65"/>
                  </a:cubicBezTo>
                  <a:cubicBezTo>
                    <a:pt x="67" y="65"/>
                    <a:pt x="67" y="64"/>
                    <a:pt x="68" y="64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5"/>
                    <a:pt x="69" y="66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6"/>
                    <a:pt x="70" y="65"/>
                  </a:cubicBezTo>
                  <a:cubicBezTo>
                    <a:pt x="69" y="66"/>
                    <a:pt x="69" y="65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8"/>
                    <a:pt x="70" y="67"/>
                    <a:pt x="70" y="68"/>
                  </a:cubicBez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1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2" y="66"/>
                    <a:pt x="71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1" y="67"/>
                    <a:pt x="71" y="67"/>
                  </a:cubicBezTo>
                  <a:cubicBezTo>
                    <a:pt x="71" y="67"/>
                    <a:pt x="71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8"/>
                    <a:pt x="72" y="66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6"/>
                    <a:pt x="72" y="67"/>
                    <a:pt x="72" y="66"/>
                  </a:cubicBezTo>
                  <a:cubicBezTo>
                    <a:pt x="72" y="67"/>
                    <a:pt x="72" y="66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3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4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8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5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5"/>
                    <a:pt x="75" y="65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7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6"/>
                    <a:pt x="75" y="66"/>
                    <a:pt x="75" y="67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59"/>
                    <a:pt x="83" y="54"/>
                    <a:pt x="90" y="54"/>
                  </a:cubicBezTo>
                  <a:cubicBezTo>
                    <a:pt x="96" y="54"/>
                    <a:pt x="104" y="59"/>
                    <a:pt x="104" y="68"/>
                  </a:cubicBezTo>
                  <a:cubicBezTo>
                    <a:pt x="104" y="68"/>
                    <a:pt x="104" y="69"/>
                    <a:pt x="104" y="69"/>
                  </a:cubicBezTo>
                  <a:cubicBezTo>
                    <a:pt x="104" y="69"/>
                    <a:pt x="104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8"/>
                    <a:pt x="105" y="69"/>
                    <a:pt x="105" y="68"/>
                  </a:cubicBezTo>
                  <a:cubicBezTo>
                    <a:pt x="105" y="68"/>
                    <a:pt x="105" y="68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5"/>
                  </a:cubicBezTo>
                  <a:cubicBezTo>
                    <a:pt x="105" y="66"/>
                    <a:pt x="105" y="65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4"/>
                    <a:pt x="105" y="65"/>
                    <a:pt x="105" y="65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5"/>
                    <a:pt x="105" y="65"/>
                    <a:pt x="106" y="65"/>
                  </a:cubicBezTo>
                  <a:cubicBezTo>
                    <a:pt x="106" y="64"/>
                    <a:pt x="106" y="65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3"/>
                  </a:cubicBezTo>
                  <a:cubicBezTo>
                    <a:pt x="106" y="64"/>
                    <a:pt x="106" y="63"/>
                    <a:pt x="106" y="64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7" y="64"/>
                    <a:pt x="107" y="63"/>
                  </a:cubicBezTo>
                  <a:cubicBezTo>
                    <a:pt x="107" y="63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4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2"/>
                  </a:cubicBezTo>
                  <a:cubicBezTo>
                    <a:pt x="108" y="62"/>
                    <a:pt x="108" y="61"/>
                    <a:pt x="108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0"/>
                    <a:pt x="109" y="60"/>
                  </a:cubicBezTo>
                  <a:cubicBezTo>
                    <a:pt x="109" y="60"/>
                    <a:pt x="109" y="61"/>
                    <a:pt x="109" y="61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59"/>
                    <a:pt x="110" y="60"/>
                    <a:pt x="110" y="60"/>
                  </a:cubicBezTo>
                  <a:cubicBezTo>
                    <a:pt x="110" y="60"/>
                    <a:pt x="110" y="60"/>
                    <a:pt x="110" y="59"/>
                  </a:cubicBezTo>
                  <a:cubicBezTo>
                    <a:pt x="110" y="60"/>
                    <a:pt x="111" y="60"/>
                    <a:pt x="111" y="59"/>
                  </a:cubicBezTo>
                  <a:cubicBezTo>
                    <a:pt x="111" y="59"/>
                    <a:pt x="111" y="60"/>
                    <a:pt x="111" y="61"/>
                  </a:cubicBezTo>
                  <a:cubicBezTo>
                    <a:pt x="112" y="62"/>
                    <a:pt x="111" y="61"/>
                    <a:pt x="112" y="62"/>
                  </a:cubicBezTo>
                  <a:cubicBezTo>
                    <a:pt x="112" y="62"/>
                    <a:pt x="111" y="61"/>
                    <a:pt x="111" y="61"/>
                  </a:cubicBezTo>
                  <a:cubicBezTo>
                    <a:pt x="112" y="62"/>
                    <a:pt x="111" y="62"/>
                    <a:pt x="111" y="62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4"/>
                    <a:pt x="111" y="64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0" y="63"/>
                  </a:cubicBezTo>
                  <a:cubicBezTo>
                    <a:pt x="111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4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10" y="65"/>
                    <a:pt x="110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5"/>
                    <a:pt x="110" y="65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6"/>
                    <a:pt x="109" y="66"/>
                  </a:cubicBezTo>
                  <a:cubicBezTo>
                    <a:pt x="109" y="66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6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8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8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6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7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7"/>
                    <a:pt x="107" y="67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9"/>
                    <a:pt x="107" y="68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7"/>
                    <a:pt x="107" y="68"/>
                  </a:cubicBezTo>
                  <a:cubicBezTo>
                    <a:pt x="107" y="68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7" y="70"/>
                  </a:cubicBezTo>
                  <a:cubicBezTo>
                    <a:pt x="111" y="73"/>
                    <a:pt x="107" y="71"/>
                    <a:pt x="110" y="72"/>
                  </a:cubicBezTo>
                  <a:cubicBezTo>
                    <a:pt x="110" y="73"/>
                    <a:pt x="110" y="72"/>
                    <a:pt x="111" y="72"/>
                  </a:cubicBezTo>
                  <a:cubicBezTo>
                    <a:pt x="112" y="73"/>
                    <a:pt x="112" y="74"/>
                    <a:pt x="113" y="74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7" y="75"/>
                    <a:pt x="117" y="76"/>
                    <a:pt x="119" y="76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7"/>
                    <a:pt x="124" y="78"/>
                    <a:pt x="127" y="78"/>
                  </a:cubicBezTo>
                  <a:cubicBezTo>
                    <a:pt x="133" y="81"/>
                    <a:pt x="140" y="82"/>
                    <a:pt x="147" y="82"/>
                  </a:cubicBezTo>
                  <a:cubicBezTo>
                    <a:pt x="150" y="82"/>
                    <a:pt x="153" y="81"/>
                    <a:pt x="156" y="80"/>
                  </a:cubicBezTo>
                  <a:cubicBezTo>
                    <a:pt x="158" y="78"/>
                    <a:pt x="161" y="75"/>
                    <a:pt x="163" y="73"/>
                  </a:cubicBezTo>
                  <a:cubicBezTo>
                    <a:pt x="173" y="64"/>
                    <a:pt x="178" y="49"/>
                    <a:pt x="174" y="35"/>
                  </a:cubicBezTo>
                  <a:cubicBezTo>
                    <a:pt x="174" y="32"/>
                    <a:pt x="174" y="31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71" y="26"/>
                    <a:pt x="170" y="26"/>
                  </a:cubicBezTo>
                  <a:cubicBezTo>
                    <a:pt x="168" y="21"/>
                    <a:pt x="165" y="18"/>
                    <a:pt x="161" y="14"/>
                  </a:cubicBezTo>
                  <a:cubicBezTo>
                    <a:pt x="161" y="15"/>
                    <a:pt x="162" y="15"/>
                    <a:pt x="161" y="14"/>
                  </a:cubicBezTo>
                  <a:cubicBezTo>
                    <a:pt x="160" y="14"/>
                    <a:pt x="160" y="14"/>
                    <a:pt x="160" y="14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60" y="13"/>
                    <a:pt x="159" y="13"/>
                    <a:pt x="159" y="13"/>
                  </a:cubicBezTo>
                  <a:cubicBezTo>
                    <a:pt x="149" y="5"/>
                    <a:pt x="136" y="0"/>
                    <a:pt x="124" y="5"/>
                  </a:cubicBezTo>
                  <a:cubicBezTo>
                    <a:pt x="121" y="6"/>
                    <a:pt x="118" y="8"/>
                    <a:pt x="115" y="10"/>
                  </a:cubicBezTo>
                  <a:cubicBezTo>
                    <a:pt x="111" y="13"/>
                    <a:pt x="107" y="16"/>
                    <a:pt x="103" y="19"/>
                  </a:cubicBezTo>
                  <a:cubicBezTo>
                    <a:pt x="99" y="22"/>
                    <a:pt x="94" y="25"/>
                    <a:pt x="88" y="25"/>
                  </a:cubicBezTo>
                  <a:cubicBezTo>
                    <a:pt x="88" y="24"/>
                    <a:pt x="90" y="24"/>
                    <a:pt x="94" y="22"/>
                  </a:cubicBezTo>
                  <a:cubicBezTo>
                    <a:pt x="99" y="20"/>
                    <a:pt x="105" y="16"/>
                    <a:pt x="109" y="12"/>
                  </a:cubicBezTo>
                  <a:cubicBezTo>
                    <a:pt x="110" y="11"/>
                    <a:pt x="110" y="12"/>
                    <a:pt x="111" y="11"/>
                  </a:cubicBezTo>
                  <a:cubicBezTo>
                    <a:pt x="115" y="7"/>
                    <a:pt x="123" y="2"/>
                    <a:pt x="130" y="1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1" y="2"/>
                    <a:pt x="132" y="1"/>
                    <a:pt x="134" y="1"/>
                  </a:cubicBezTo>
                  <a:cubicBezTo>
                    <a:pt x="134" y="1"/>
                    <a:pt x="133" y="1"/>
                    <a:pt x="134" y="1"/>
                  </a:cubicBezTo>
                  <a:cubicBezTo>
                    <a:pt x="134" y="1"/>
                    <a:pt x="136" y="1"/>
                    <a:pt x="137" y="1"/>
                  </a:cubicBezTo>
                  <a:cubicBezTo>
                    <a:pt x="137" y="1"/>
                    <a:pt x="137" y="1"/>
                    <a:pt x="138" y="2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1" y="1"/>
                    <a:pt x="144" y="2"/>
                    <a:pt x="147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52" y="4"/>
                    <a:pt x="157" y="8"/>
                    <a:pt x="162" y="11"/>
                  </a:cubicBezTo>
                  <a:cubicBezTo>
                    <a:pt x="161" y="11"/>
                    <a:pt x="161" y="11"/>
                    <a:pt x="161" y="11"/>
                  </a:cubicBezTo>
                  <a:cubicBezTo>
                    <a:pt x="162" y="11"/>
                    <a:pt x="163" y="12"/>
                    <a:pt x="164" y="13"/>
                  </a:cubicBezTo>
                  <a:cubicBezTo>
                    <a:pt x="164" y="14"/>
                    <a:pt x="166" y="15"/>
                    <a:pt x="167" y="17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8" y="17"/>
                    <a:pt x="168" y="18"/>
                    <a:pt x="169" y="19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1" y="21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2" y="23"/>
                    <a:pt x="172" y="24"/>
                    <a:pt x="173" y="24"/>
                  </a:cubicBezTo>
                  <a:cubicBezTo>
                    <a:pt x="173" y="24"/>
                    <a:pt x="173" y="24"/>
                    <a:pt x="173" y="24"/>
                  </a:cubicBezTo>
                  <a:cubicBezTo>
                    <a:pt x="174" y="26"/>
                    <a:pt x="174" y="28"/>
                    <a:pt x="175" y="28"/>
                  </a:cubicBezTo>
                  <a:cubicBezTo>
                    <a:pt x="175" y="28"/>
                    <a:pt x="173" y="26"/>
                    <a:pt x="174" y="27"/>
                  </a:cubicBezTo>
                  <a:cubicBezTo>
                    <a:pt x="177" y="34"/>
                    <a:pt x="179" y="42"/>
                    <a:pt x="178" y="50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69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5" y="69"/>
                  </a:cubicBezTo>
                  <a:cubicBezTo>
                    <a:pt x="105" y="69"/>
                    <a:pt x="105" y="70"/>
                    <a:pt x="106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6" y="70"/>
                    <a:pt x="106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5" y="68"/>
                  </a:move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8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9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4" y="72"/>
                  </a:move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2"/>
                  </a:cubicBezTo>
                  <a:close/>
                  <a:moveTo>
                    <a:pt x="106" y="74"/>
                  </a:moveTo>
                  <a:cubicBezTo>
                    <a:pt x="106" y="74"/>
                    <a:pt x="106" y="74"/>
                    <a:pt x="106" y="73"/>
                  </a:cubicBezTo>
                  <a:cubicBezTo>
                    <a:pt x="105" y="73"/>
                    <a:pt x="105" y="74"/>
                    <a:pt x="106" y="74"/>
                  </a:cubicBezTo>
                  <a:close/>
                  <a:moveTo>
                    <a:pt x="106" y="74"/>
                  </a:moveTo>
                  <a:cubicBezTo>
                    <a:pt x="106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6" y="74"/>
                    <a:pt x="106" y="74"/>
                  </a:cubicBezTo>
                  <a:close/>
                  <a:moveTo>
                    <a:pt x="108" y="74"/>
                  </a:moveTo>
                  <a:cubicBezTo>
                    <a:pt x="108" y="74"/>
                    <a:pt x="108" y="75"/>
                    <a:pt x="109" y="75"/>
                  </a:cubicBezTo>
                  <a:cubicBezTo>
                    <a:pt x="108" y="75"/>
                    <a:pt x="108" y="74"/>
                    <a:pt x="108" y="74"/>
                  </a:cubicBezTo>
                  <a:close/>
                  <a:moveTo>
                    <a:pt x="14" y="73"/>
                  </a:moveTo>
                  <a:cubicBezTo>
                    <a:pt x="14" y="73"/>
                    <a:pt x="14" y="73"/>
                    <a:pt x="13" y="73"/>
                  </a:cubicBezTo>
                  <a:cubicBezTo>
                    <a:pt x="14" y="74"/>
                    <a:pt x="14" y="74"/>
                    <a:pt x="14" y="74"/>
                  </a:cubicBezTo>
                  <a:lnTo>
                    <a:pt x="14" y="73"/>
                  </a:lnTo>
                  <a:close/>
                  <a:moveTo>
                    <a:pt x="83" y="21"/>
                  </a:moveTo>
                  <a:cubicBezTo>
                    <a:pt x="84" y="21"/>
                    <a:pt x="84" y="21"/>
                    <a:pt x="84" y="22"/>
                  </a:cubicBezTo>
                  <a:cubicBezTo>
                    <a:pt x="84" y="21"/>
                    <a:pt x="84" y="21"/>
                    <a:pt x="83" y="21"/>
                  </a:cubicBezTo>
                  <a:close/>
                  <a:moveTo>
                    <a:pt x="57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57" y="4"/>
                  </a:moveTo>
                  <a:cubicBezTo>
                    <a:pt x="57" y="4"/>
                    <a:pt x="56" y="3"/>
                    <a:pt x="56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5" y="3"/>
                    <a:pt x="56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85" y="23"/>
                  </a:moveTo>
                  <a:cubicBezTo>
                    <a:pt x="85" y="23"/>
                    <a:pt x="85" y="22"/>
                    <a:pt x="85" y="22"/>
                  </a:cubicBezTo>
                  <a:cubicBezTo>
                    <a:pt x="84" y="22"/>
                    <a:pt x="85" y="23"/>
                    <a:pt x="85" y="23"/>
                  </a:cubicBezTo>
                  <a:close/>
                  <a:moveTo>
                    <a:pt x="58" y="5"/>
                  </a:moveTo>
                  <a:cubicBezTo>
                    <a:pt x="59" y="5"/>
                    <a:pt x="59" y="4"/>
                    <a:pt x="59" y="5"/>
                  </a:cubicBezTo>
                  <a:cubicBezTo>
                    <a:pt x="59" y="4"/>
                    <a:pt x="58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lose/>
                  <a:moveTo>
                    <a:pt x="50" y="3"/>
                  </a:moveTo>
                  <a:cubicBezTo>
                    <a:pt x="51" y="3"/>
                    <a:pt x="52" y="3"/>
                    <a:pt x="53" y="3"/>
                  </a:cubicBezTo>
                  <a:cubicBezTo>
                    <a:pt x="52" y="2"/>
                    <a:pt x="51" y="2"/>
                    <a:pt x="50" y="3"/>
                  </a:cubicBezTo>
                  <a:close/>
                  <a:moveTo>
                    <a:pt x="43" y="2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3" y="2"/>
                  </a:cubicBezTo>
                  <a:close/>
                  <a:moveTo>
                    <a:pt x="41" y="2"/>
                  </a:moveTo>
                  <a:cubicBezTo>
                    <a:pt x="41" y="2"/>
                    <a:pt x="42" y="2"/>
                    <a:pt x="42" y="2"/>
                  </a:cubicBezTo>
                  <a:cubicBezTo>
                    <a:pt x="42" y="2"/>
                    <a:pt x="41" y="2"/>
                    <a:pt x="41" y="2"/>
                  </a:cubicBezTo>
                  <a:close/>
                  <a:moveTo>
                    <a:pt x="24" y="6"/>
                  </a:moveTo>
                  <a:cubicBezTo>
                    <a:pt x="25" y="6"/>
                    <a:pt x="25" y="6"/>
                    <a:pt x="26" y="6"/>
                  </a:cubicBezTo>
                  <a:cubicBezTo>
                    <a:pt x="26" y="5"/>
                    <a:pt x="25" y="6"/>
                    <a:pt x="24" y="6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lose/>
                  <a:moveTo>
                    <a:pt x="77" y="79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77" y="79"/>
                    <a:pt x="77" y="79"/>
                    <a:pt x="77" y="79"/>
                  </a:cubicBezTo>
                  <a:close/>
                  <a:moveTo>
                    <a:pt x="131" y="84"/>
                  </a:moveTo>
                  <a:cubicBezTo>
                    <a:pt x="132" y="84"/>
                    <a:pt x="131" y="84"/>
                    <a:pt x="132" y="84"/>
                  </a:cubicBezTo>
                  <a:cubicBezTo>
                    <a:pt x="131" y="84"/>
                    <a:pt x="132" y="84"/>
                    <a:pt x="131" y="84"/>
                  </a:cubicBezTo>
                  <a:close/>
                  <a:moveTo>
                    <a:pt x="162" y="79"/>
                  </a:moveTo>
                  <a:cubicBezTo>
                    <a:pt x="162" y="79"/>
                    <a:pt x="162" y="79"/>
                    <a:pt x="162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2" y="79"/>
                  </a:ln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3" y="67"/>
                  </a:move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4" y="66"/>
                  </a:move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lnTo>
                    <a:pt x="74" y="66"/>
                  </a:ln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73" y="72"/>
                  </a:move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lose/>
                  <a:moveTo>
                    <a:pt x="73" y="67"/>
                  </a:move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5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5"/>
                    <a:pt x="71" y="65"/>
                  </a:cubicBezTo>
                  <a:cubicBezTo>
                    <a:pt x="71" y="65"/>
                    <a:pt x="71" y="66"/>
                    <a:pt x="71" y="66"/>
                  </a:cubicBezTo>
                  <a:close/>
                  <a:moveTo>
                    <a:pt x="70" y="66"/>
                  </a:move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lnTo>
                    <a:pt x="70" y="66"/>
                  </a:lnTo>
                  <a:close/>
                  <a:moveTo>
                    <a:pt x="104" y="66"/>
                  </a:move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lose/>
                  <a:moveTo>
                    <a:pt x="109" y="66"/>
                  </a:move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9" y="66"/>
                    <a:pt x="110" y="66"/>
                  </a:cubicBezTo>
                  <a:cubicBezTo>
                    <a:pt x="110" y="66"/>
                    <a:pt x="109" y="65"/>
                    <a:pt x="109" y="66"/>
                  </a:cubicBezTo>
                  <a:close/>
                  <a:moveTo>
                    <a:pt x="106" y="64"/>
                  </a:move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lose/>
                  <a:moveTo>
                    <a:pt x="110" y="66"/>
                  </a:moveTo>
                  <a:cubicBezTo>
                    <a:pt x="110" y="66"/>
                    <a:pt x="110" y="67"/>
                    <a:pt x="110" y="67"/>
                  </a:cubicBezTo>
                  <a:cubicBezTo>
                    <a:pt x="110" y="67"/>
                    <a:pt x="110" y="67"/>
                    <a:pt x="110" y="66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70"/>
                  </a:cubicBezTo>
                  <a:close/>
                  <a:moveTo>
                    <a:pt x="108" y="67"/>
                  </a:move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8" y="67"/>
                  </a:cubicBezTo>
                  <a:close/>
                  <a:moveTo>
                    <a:pt x="110" y="67"/>
                  </a:moveTo>
                  <a:cubicBezTo>
                    <a:pt x="110" y="67"/>
                    <a:pt x="110" y="66"/>
                    <a:pt x="110" y="67"/>
                  </a:cubicBezTo>
                  <a:cubicBezTo>
                    <a:pt x="110" y="66"/>
                    <a:pt x="110" y="67"/>
                    <a:pt x="110" y="67"/>
                  </a:cubicBezTo>
                  <a:close/>
                  <a:moveTo>
                    <a:pt x="110" y="65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lose/>
                  <a:moveTo>
                    <a:pt x="58" y="155"/>
                  </a:moveTo>
                  <a:cubicBezTo>
                    <a:pt x="58" y="156"/>
                    <a:pt x="58" y="155"/>
                    <a:pt x="58" y="156"/>
                  </a:cubicBezTo>
                  <a:cubicBezTo>
                    <a:pt x="58" y="156"/>
                    <a:pt x="58" y="155"/>
                    <a:pt x="58" y="155"/>
                  </a:cubicBezTo>
                  <a:close/>
                  <a:moveTo>
                    <a:pt x="65" y="156"/>
                  </a:moveTo>
                  <a:cubicBezTo>
                    <a:pt x="65" y="157"/>
                    <a:pt x="65" y="158"/>
                    <a:pt x="65" y="159"/>
                  </a:cubicBezTo>
                  <a:cubicBezTo>
                    <a:pt x="65" y="160"/>
                    <a:pt x="65" y="160"/>
                    <a:pt x="65" y="161"/>
                  </a:cubicBezTo>
                  <a:cubicBezTo>
                    <a:pt x="65" y="162"/>
                    <a:pt x="65" y="164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5"/>
                    <a:pt x="65" y="165"/>
                    <a:pt x="65" y="165"/>
                  </a:cubicBezTo>
                  <a:cubicBezTo>
                    <a:pt x="65" y="166"/>
                    <a:pt x="65" y="166"/>
                    <a:pt x="65" y="167"/>
                  </a:cubicBezTo>
                  <a:cubicBezTo>
                    <a:pt x="66" y="167"/>
                    <a:pt x="65" y="167"/>
                    <a:pt x="66" y="167"/>
                  </a:cubicBezTo>
                  <a:cubicBezTo>
                    <a:pt x="66" y="167"/>
                    <a:pt x="66" y="167"/>
                    <a:pt x="66" y="167"/>
                  </a:cubicBezTo>
                  <a:cubicBezTo>
                    <a:pt x="66" y="168"/>
                    <a:pt x="66" y="168"/>
                    <a:pt x="65" y="168"/>
                  </a:cubicBezTo>
                  <a:cubicBezTo>
                    <a:pt x="65" y="169"/>
                    <a:pt x="65" y="171"/>
                    <a:pt x="65" y="172"/>
                  </a:cubicBezTo>
                  <a:cubicBezTo>
                    <a:pt x="65" y="173"/>
                    <a:pt x="64" y="173"/>
                    <a:pt x="64" y="174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5"/>
                    <a:pt x="64" y="175"/>
                    <a:pt x="64" y="175"/>
                  </a:cubicBezTo>
                  <a:cubicBezTo>
                    <a:pt x="64" y="176"/>
                    <a:pt x="64" y="175"/>
                    <a:pt x="64" y="175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6"/>
                    <a:pt x="64" y="175"/>
                    <a:pt x="63" y="175"/>
                  </a:cubicBezTo>
                  <a:cubicBezTo>
                    <a:pt x="63" y="175"/>
                    <a:pt x="63" y="176"/>
                    <a:pt x="63" y="175"/>
                  </a:cubicBezTo>
                  <a:cubicBezTo>
                    <a:pt x="63" y="176"/>
                    <a:pt x="63" y="175"/>
                    <a:pt x="63" y="175"/>
                  </a:cubicBezTo>
                  <a:cubicBezTo>
                    <a:pt x="62" y="175"/>
                    <a:pt x="62" y="176"/>
                    <a:pt x="62" y="175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2" y="176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5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4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0" y="175"/>
                    <a:pt x="60" y="174"/>
                    <a:pt x="60" y="174"/>
                  </a:cubicBezTo>
                  <a:cubicBezTo>
                    <a:pt x="60" y="174"/>
                    <a:pt x="60" y="173"/>
                    <a:pt x="60" y="173"/>
                  </a:cubicBezTo>
                  <a:cubicBezTo>
                    <a:pt x="60" y="173"/>
                    <a:pt x="59" y="173"/>
                    <a:pt x="59" y="173"/>
                  </a:cubicBezTo>
                  <a:cubicBezTo>
                    <a:pt x="59" y="173"/>
                    <a:pt x="60" y="173"/>
                    <a:pt x="60" y="173"/>
                  </a:cubicBezTo>
                  <a:cubicBezTo>
                    <a:pt x="59" y="173"/>
                    <a:pt x="60" y="173"/>
                    <a:pt x="59" y="172"/>
                  </a:cubicBezTo>
                  <a:cubicBezTo>
                    <a:pt x="59" y="172"/>
                    <a:pt x="59" y="172"/>
                    <a:pt x="59" y="173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8" y="171"/>
                    <a:pt x="59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70"/>
                    <a:pt x="58" y="170"/>
                    <a:pt x="58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69"/>
                    <a:pt x="59" y="168"/>
                    <a:pt x="58" y="168"/>
                  </a:cubicBezTo>
                  <a:cubicBezTo>
                    <a:pt x="58" y="168"/>
                    <a:pt x="58" y="168"/>
                    <a:pt x="58" y="168"/>
                  </a:cubicBezTo>
                  <a:cubicBezTo>
                    <a:pt x="58" y="167"/>
                    <a:pt x="58" y="167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8" y="165"/>
                    <a:pt x="58" y="165"/>
                    <a:pt x="57" y="165"/>
                  </a:cubicBezTo>
                  <a:cubicBezTo>
                    <a:pt x="57" y="165"/>
                    <a:pt x="58" y="165"/>
                    <a:pt x="58" y="165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7" y="163"/>
                    <a:pt x="58" y="163"/>
                  </a:cubicBezTo>
                  <a:cubicBezTo>
                    <a:pt x="58" y="163"/>
                    <a:pt x="57" y="163"/>
                    <a:pt x="57" y="163"/>
                  </a:cubicBezTo>
                  <a:cubicBezTo>
                    <a:pt x="57" y="163"/>
                    <a:pt x="58" y="163"/>
                    <a:pt x="57" y="162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2"/>
                    <a:pt x="58" y="162"/>
                    <a:pt x="57" y="161"/>
                  </a:cubicBezTo>
                  <a:cubicBezTo>
                    <a:pt x="58" y="161"/>
                    <a:pt x="57" y="160"/>
                    <a:pt x="58" y="160"/>
                  </a:cubicBezTo>
                  <a:cubicBezTo>
                    <a:pt x="58" y="160"/>
                    <a:pt x="58" y="159"/>
                    <a:pt x="57" y="159"/>
                  </a:cubicBezTo>
                  <a:cubicBezTo>
                    <a:pt x="58" y="159"/>
                    <a:pt x="58" y="159"/>
                    <a:pt x="58" y="159"/>
                  </a:cubicBezTo>
                  <a:cubicBezTo>
                    <a:pt x="58" y="159"/>
                    <a:pt x="58" y="159"/>
                    <a:pt x="58" y="158"/>
                  </a:cubicBezTo>
                  <a:cubicBezTo>
                    <a:pt x="58" y="158"/>
                    <a:pt x="58" y="158"/>
                    <a:pt x="57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8"/>
                    <a:pt x="57" y="158"/>
                    <a:pt x="57" y="158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8" y="158"/>
                    <a:pt x="58" y="158"/>
                  </a:cubicBezTo>
                  <a:cubicBezTo>
                    <a:pt x="58" y="158"/>
                    <a:pt x="57" y="157"/>
                    <a:pt x="58" y="157"/>
                  </a:cubicBezTo>
                  <a:cubicBezTo>
                    <a:pt x="58" y="157"/>
                    <a:pt x="58" y="157"/>
                    <a:pt x="57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7"/>
                    <a:pt x="58" y="157"/>
                    <a:pt x="58" y="156"/>
                  </a:cubicBezTo>
                  <a:cubicBezTo>
                    <a:pt x="58" y="156"/>
                    <a:pt x="58" y="157"/>
                    <a:pt x="58" y="157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8" y="156"/>
                    <a:pt x="58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7" y="157"/>
                    <a:pt x="56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8"/>
                    <a:pt x="57" y="157"/>
                    <a:pt x="57" y="158"/>
                  </a:cubicBezTo>
                  <a:cubicBezTo>
                    <a:pt x="57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6" y="159"/>
                  </a:cubicBezTo>
                  <a:cubicBezTo>
                    <a:pt x="56" y="159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5" y="160"/>
                  </a:cubicBezTo>
                  <a:cubicBezTo>
                    <a:pt x="56" y="160"/>
                    <a:pt x="56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6" y="161"/>
                    <a:pt x="57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5" y="161"/>
                    <a:pt x="56" y="161"/>
                    <a:pt x="55" y="161"/>
                  </a:cubicBezTo>
                  <a:cubicBezTo>
                    <a:pt x="55" y="161"/>
                    <a:pt x="55" y="160"/>
                    <a:pt x="55" y="160"/>
                  </a:cubicBezTo>
                  <a:cubicBezTo>
                    <a:pt x="55" y="160"/>
                    <a:pt x="55" y="160"/>
                    <a:pt x="55" y="160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6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2"/>
                    <a:pt x="55" y="162"/>
                  </a:cubicBezTo>
                  <a:cubicBezTo>
                    <a:pt x="55" y="162"/>
                    <a:pt x="55" y="161"/>
                    <a:pt x="55" y="161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4" y="162"/>
                    <a:pt x="55" y="161"/>
                    <a:pt x="55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6" y="162"/>
                    <a:pt x="56" y="162"/>
                    <a:pt x="56" y="162"/>
                  </a:cubicBezTo>
                  <a:cubicBezTo>
                    <a:pt x="56" y="163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4" y="162"/>
                  </a:cubicBezTo>
                  <a:cubicBezTo>
                    <a:pt x="54" y="162"/>
                    <a:pt x="55" y="162"/>
                    <a:pt x="55" y="163"/>
                  </a:cubicBezTo>
                  <a:cubicBezTo>
                    <a:pt x="55" y="162"/>
                    <a:pt x="55" y="163"/>
                    <a:pt x="55" y="162"/>
                  </a:cubicBezTo>
                  <a:cubicBezTo>
                    <a:pt x="56" y="163"/>
                    <a:pt x="55" y="163"/>
                    <a:pt x="55" y="163"/>
                  </a:cubicBezTo>
                  <a:cubicBezTo>
                    <a:pt x="55" y="163"/>
                    <a:pt x="55" y="163"/>
                    <a:pt x="56" y="163"/>
                  </a:cubicBezTo>
                  <a:cubicBezTo>
                    <a:pt x="56" y="163"/>
                    <a:pt x="56" y="163"/>
                    <a:pt x="56" y="163"/>
                  </a:cubicBezTo>
                  <a:cubicBezTo>
                    <a:pt x="56" y="163"/>
                    <a:pt x="56" y="164"/>
                    <a:pt x="55" y="163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4" y="164"/>
                    <a:pt x="54" y="164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4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7"/>
                    <a:pt x="55" y="166"/>
                  </a:cubicBezTo>
                  <a:cubicBezTo>
                    <a:pt x="55" y="167"/>
                    <a:pt x="55" y="166"/>
                    <a:pt x="54" y="167"/>
                  </a:cubicBezTo>
                  <a:cubicBezTo>
                    <a:pt x="55" y="167"/>
                    <a:pt x="54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6" y="167"/>
                    <a:pt x="55" y="167"/>
                  </a:cubicBezTo>
                  <a:cubicBezTo>
                    <a:pt x="55" y="168"/>
                    <a:pt x="55" y="167"/>
                    <a:pt x="55" y="167"/>
                  </a:cubicBezTo>
                  <a:cubicBezTo>
                    <a:pt x="55" y="168"/>
                    <a:pt x="56" y="167"/>
                    <a:pt x="56" y="168"/>
                  </a:cubicBezTo>
                  <a:cubicBezTo>
                    <a:pt x="56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6" y="168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6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6" y="168"/>
                    <a:pt x="55" y="168"/>
                  </a:cubicBezTo>
                  <a:cubicBezTo>
                    <a:pt x="55" y="168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70"/>
                    <a:pt x="56" y="170"/>
                  </a:cubicBezTo>
                  <a:cubicBezTo>
                    <a:pt x="55" y="170"/>
                    <a:pt x="55" y="171"/>
                    <a:pt x="55" y="171"/>
                  </a:cubicBezTo>
                  <a:cubicBezTo>
                    <a:pt x="55" y="171"/>
                    <a:pt x="56" y="171"/>
                    <a:pt x="56" y="171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5" y="171"/>
                    <a:pt x="55" y="172"/>
                    <a:pt x="56" y="172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3"/>
                    <a:pt x="56" y="173"/>
                    <a:pt x="56" y="172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7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4"/>
                    <a:pt x="56" y="174"/>
                    <a:pt x="56" y="175"/>
                  </a:cubicBezTo>
                  <a:cubicBezTo>
                    <a:pt x="56" y="175"/>
                    <a:pt x="56" y="175"/>
                    <a:pt x="56" y="175"/>
                  </a:cubicBezTo>
                  <a:cubicBezTo>
                    <a:pt x="56" y="175"/>
                    <a:pt x="57" y="175"/>
                    <a:pt x="57" y="176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8" y="175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7" y="177"/>
                    <a:pt x="57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7" y="177"/>
                  </a:cubicBezTo>
                  <a:cubicBezTo>
                    <a:pt x="57" y="178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8"/>
                  </a:cubicBezTo>
                  <a:cubicBezTo>
                    <a:pt x="58" y="178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7"/>
                    <a:pt x="58" y="178"/>
                    <a:pt x="59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8"/>
                    <a:pt x="58" y="178"/>
                    <a:pt x="58" y="179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80"/>
                    <a:pt x="60" y="179"/>
                    <a:pt x="60" y="180"/>
                  </a:cubicBezTo>
                  <a:cubicBezTo>
                    <a:pt x="60" y="179"/>
                    <a:pt x="60" y="180"/>
                    <a:pt x="60" y="180"/>
                  </a:cubicBezTo>
                  <a:cubicBezTo>
                    <a:pt x="60" y="180"/>
                    <a:pt x="60" y="180"/>
                    <a:pt x="60" y="180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80"/>
                    <a:pt x="61" y="178"/>
                    <a:pt x="61" y="179"/>
                  </a:cubicBezTo>
                  <a:cubicBezTo>
                    <a:pt x="61" y="179"/>
                    <a:pt x="61" y="180"/>
                    <a:pt x="61" y="180"/>
                  </a:cubicBezTo>
                  <a:cubicBezTo>
                    <a:pt x="61" y="181"/>
                    <a:pt x="61" y="179"/>
                    <a:pt x="61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79"/>
                    <a:pt x="63" y="179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80"/>
                    <a:pt x="63" y="180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79"/>
                    <a:pt x="64" y="180"/>
                    <a:pt x="64" y="179"/>
                  </a:cubicBezTo>
                  <a:cubicBezTo>
                    <a:pt x="64" y="180"/>
                    <a:pt x="64" y="179"/>
                    <a:pt x="64" y="180"/>
                  </a:cubicBezTo>
                  <a:cubicBezTo>
                    <a:pt x="64" y="180"/>
                    <a:pt x="64" y="180"/>
                    <a:pt x="64" y="180"/>
                  </a:cubicBezTo>
                  <a:cubicBezTo>
                    <a:pt x="64" y="180"/>
                    <a:pt x="64" y="180"/>
                    <a:pt x="64" y="179"/>
                  </a:cubicBezTo>
                  <a:cubicBezTo>
                    <a:pt x="64" y="180"/>
                    <a:pt x="65" y="179"/>
                    <a:pt x="65" y="179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9"/>
                  </a:cubicBezTo>
                  <a:cubicBezTo>
                    <a:pt x="65" y="178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8"/>
                  </a:cubicBezTo>
                  <a:cubicBezTo>
                    <a:pt x="65" y="179"/>
                    <a:pt x="65" y="178"/>
                    <a:pt x="66" y="178"/>
                  </a:cubicBezTo>
                  <a:cubicBezTo>
                    <a:pt x="66" y="178"/>
                    <a:pt x="66" y="179"/>
                    <a:pt x="66" y="178"/>
                  </a:cubicBezTo>
                  <a:cubicBezTo>
                    <a:pt x="66" y="178"/>
                    <a:pt x="66" y="178"/>
                    <a:pt x="66" y="177"/>
                  </a:cubicBezTo>
                  <a:cubicBezTo>
                    <a:pt x="66" y="177"/>
                    <a:pt x="66" y="177"/>
                    <a:pt x="66" y="178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7"/>
                    <a:pt x="66" y="176"/>
                    <a:pt x="67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7" y="176"/>
                    <a:pt x="67" y="176"/>
                  </a:cubicBezTo>
                  <a:cubicBezTo>
                    <a:pt x="66" y="175"/>
                    <a:pt x="66" y="175"/>
                    <a:pt x="66" y="175"/>
                  </a:cubicBezTo>
                  <a:cubicBezTo>
                    <a:pt x="66" y="175"/>
                    <a:pt x="66" y="175"/>
                    <a:pt x="67" y="176"/>
                  </a:cubicBezTo>
                  <a:cubicBezTo>
                    <a:pt x="67" y="175"/>
                    <a:pt x="66" y="175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6" y="174"/>
                    <a:pt x="67" y="175"/>
                    <a:pt x="67" y="175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3"/>
                  </a:cubicBezTo>
                  <a:cubicBezTo>
                    <a:pt x="67" y="173"/>
                    <a:pt x="67" y="174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2"/>
                    <a:pt x="68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72"/>
                    <a:pt x="67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7" y="171"/>
                    <a:pt x="68" y="171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8" y="171"/>
                    <a:pt x="68" y="171"/>
                  </a:cubicBezTo>
                  <a:cubicBezTo>
                    <a:pt x="68" y="171"/>
                    <a:pt x="67" y="170"/>
                    <a:pt x="67" y="170"/>
                  </a:cubicBezTo>
                  <a:cubicBezTo>
                    <a:pt x="67" y="170"/>
                    <a:pt x="68" y="170"/>
                    <a:pt x="68" y="170"/>
                  </a:cubicBezTo>
                  <a:cubicBezTo>
                    <a:pt x="67" y="170"/>
                    <a:pt x="67" y="170"/>
                    <a:pt x="67" y="170"/>
                  </a:cubicBezTo>
                  <a:cubicBezTo>
                    <a:pt x="68" y="170"/>
                    <a:pt x="68" y="170"/>
                    <a:pt x="68" y="170"/>
                  </a:cubicBezTo>
                  <a:cubicBezTo>
                    <a:pt x="68" y="169"/>
                    <a:pt x="68" y="168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5"/>
                    <a:pt x="67" y="165"/>
                    <a:pt x="68" y="165"/>
                  </a:cubicBezTo>
                  <a:cubicBezTo>
                    <a:pt x="68" y="165"/>
                    <a:pt x="68" y="165"/>
                    <a:pt x="67" y="165"/>
                  </a:cubicBezTo>
                  <a:cubicBezTo>
                    <a:pt x="67" y="165"/>
                    <a:pt x="68" y="165"/>
                    <a:pt x="68" y="165"/>
                  </a:cubicBezTo>
                  <a:cubicBezTo>
                    <a:pt x="68" y="164"/>
                    <a:pt x="68" y="163"/>
                    <a:pt x="67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7" y="163"/>
                    <a:pt x="68" y="162"/>
                    <a:pt x="67" y="162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67" y="161"/>
                    <a:pt x="67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1"/>
                    <a:pt x="66" y="161"/>
                    <a:pt x="66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0"/>
                    <a:pt x="67" y="159"/>
                    <a:pt x="66" y="158"/>
                  </a:cubicBezTo>
                  <a:cubicBezTo>
                    <a:pt x="66" y="158"/>
                    <a:pt x="67" y="158"/>
                    <a:pt x="67" y="158"/>
                  </a:cubicBezTo>
                  <a:cubicBezTo>
                    <a:pt x="66" y="158"/>
                    <a:pt x="67" y="156"/>
                    <a:pt x="66" y="156"/>
                  </a:cubicBezTo>
                  <a:cubicBezTo>
                    <a:pt x="65" y="156"/>
                    <a:pt x="65" y="156"/>
                    <a:pt x="65" y="156"/>
                  </a:cubicBezTo>
                  <a:close/>
                  <a:moveTo>
                    <a:pt x="57" y="156"/>
                  </a:moveTo>
                  <a:cubicBezTo>
                    <a:pt x="58" y="156"/>
                    <a:pt x="58" y="156"/>
                    <a:pt x="58" y="156"/>
                  </a:cubicBezTo>
                  <a:lnTo>
                    <a:pt x="57" y="156"/>
                  </a:lnTo>
                  <a:close/>
                  <a:moveTo>
                    <a:pt x="55" y="159"/>
                  </a:moveTo>
                  <a:cubicBezTo>
                    <a:pt x="55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lose/>
                  <a:moveTo>
                    <a:pt x="55" y="160"/>
                  </a:moveTo>
                  <a:cubicBezTo>
                    <a:pt x="55" y="160"/>
                    <a:pt x="55" y="160"/>
                    <a:pt x="55" y="160"/>
                  </a:cubicBezTo>
                  <a:close/>
                  <a:moveTo>
                    <a:pt x="54" y="161"/>
                  </a:moveTo>
                  <a:cubicBezTo>
                    <a:pt x="54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lose/>
                  <a:moveTo>
                    <a:pt x="55" y="161"/>
                  </a:move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lose/>
                  <a:moveTo>
                    <a:pt x="54" y="163"/>
                  </a:moveTo>
                  <a:cubicBezTo>
                    <a:pt x="55" y="163"/>
                    <a:pt x="55" y="163"/>
                    <a:pt x="55" y="163"/>
                  </a:cubicBezTo>
                  <a:cubicBezTo>
                    <a:pt x="54" y="163"/>
                    <a:pt x="55" y="163"/>
                    <a:pt x="54" y="163"/>
                  </a:cubicBezTo>
                  <a:close/>
                  <a:moveTo>
                    <a:pt x="55" y="164"/>
                  </a:move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lose/>
                  <a:moveTo>
                    <a:pt x="61" y="180"/>
                  </a:move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61" y="180"/>
                    <a:pt x="61" y="180"/>
                  </a:cubicBezTo>
                  <a:close/>
                  <a:moveTo>
                    <a:pt x="66" y="178"/>
                  </a:moveTo>
                  <a:cubicBezTo>
                    <a:pt x="66" y="178"/>
                    <a:pt x="66" y="178"/>
                    <a:pt x="66" y="178"/>
                  </a:cubicBezTo>
                  <a:cubicBezTo>
                    <a:pt x="66" y="178"/>
                    <a:pt x="66" y="178"/>
                    <a:pt x="66" y="178"/>
                  </a:cubicBezTo>
                  <a:close/>
                  <a:moveTo>
                    <a:pt x="67" y="173"/>
                  </a:move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4"/>
                  </a:cubicBezTo>
                  <a:lnTo>
                    <a:pt x="67" y="173"/>
                  </a:lnTo>
                  <a:close/>
                  <a:moveTo>
                    <a:pt x="71" y="128"/>
                  </a:moveTo>
                  <a:cubicBezTo>
                    <a:pt x="71" y="128"/>
                    <a:pt x="71" y="128"/>
                    <a:pt x="71" y="128"/>
                  </a:cubicBezTo>
                  <a:cubicBezTo>
                    <a:pt x="71" y="128"/>
                    <a:pt x="71" y="128"/>
                    <a:pt x="71" y="128"/>
                  </a:cubicBezTo>
                  <a:close/>
                  <a:moveTo>
                    <a:pt x="78" y="129"/>
                  </a:moveTo>
                  <a:cubicBezTo>
                    <a:pt x="78" y="129"/>
                    <a:pt x="78" y="131"/>
                    <a:pt x="78" y="132"/>
                  </a:cubicBezTo>
                  <a:cubicBezTo>
                    <a:pt x="78" y="132"/>
                    <a:pt x="78" y="133"/>
                    <a:pt x="78" y="133"/>
                  </a:cubicBezTo>
                  <a:cubicBezTo>
                    <a:pt x="78" y="135"/>
                    <a:pt x="78" y="136"/>
                    <a:pt x="78" y="138"/>
                  </a:cubicBezTo>
                  <a:cubicBezTo>
                    <a:pt x="78" y="137"/>
                    <a:pt x="78" y="137"/>
                    <a:pt x="78" y="138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38"/>
                    <a:pt x="78" y="138"/>
                    <a:pt x="78" y="138"/>
                  </a:cubicBezTo>
                  <a:cubicBezTo>
                    <a:pt x="78" y="138"/>
                    <a:pt x="78" y="139"/>
                    <a:pt x="78" y="139"/>
                  </a:cubicBezTo>
                  <a:cubicBezTo>
                    <a:pt x="79" y="139"/>
                    <a:pt x="78" y="140"/>
                    <a:pt x="79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9" y="140"/>
                    <a:pt x="79" y="140"/>
                    <a:pt x="78" y="140"/>
                  </a:cubicBezTo>
                  <a:cubicBezTo>
                    <a:pt x="78" y="142"/>
                    <a:pt x="78" y="143"/>
                    <a:pt x="78" y="144"/>
                  </a:cubicBezTo>
                  <a:cubicBezTo>
                    <a:pt x="78" y="145"/>
                    <a:pt x="78" y="146"/>
                    <a:pt x="77" y="147"/>
                  </a:cubicBezTo>
                  <a:cubicBezTo>
                    <a:pt x="77" y="147"/>
                    <a:pt x="77" y="147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9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6" y="149"/>
                    <a:pt x="77" y="148"/>
                    <a:pt x="76" y="147"/>
                  </a:cubicBezTo>
                  <a:cubicBezTo>
                    <a:pt x="76" y="148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4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4" y="148"/>
                    <a:pt x="74" y="147"/>
                    <a:pt x="74" y="148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8"/>
                    <a:pt x="74" y="147"/>
                    <a:pt x="74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6"/>
                    <a:pt x="73" y="146"/>
                    <a:pt x="72" y="146"/>
                  </a:cubicBezTo>
                  <a:cubicBezTo>
                    <a:pt x="72" y="146"/>
                    <a:pt x="73" y="146"/>
                    <a:pt x="73" y="145"/>
                  </a:cubicBezTo>
                  <a:cubicBezTo>
                    <a:pt x="72" y="146"/>
                    <a:pt x="73" y="145"/>
                    <a:pt x="73" y="145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3" y="145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ubicBezTo>
                    <a:pt x="72" y="143"/>
                    <a:pt x="72" y="143"/>
                    <a:pt x="72" y="142"/>
                  </a:cubicBezTo>
                  <a:cubicBezTo>
                    <a:pt x="71" y="143"/>
                    <a:pt x="71" y="142"/>
                    <a:pt x="71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1" y="142"/>
                    <a:pt x="72" y="141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0"/>
                    <a:pt x="71" y="139"/>
                    <a:pt x="71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5"/>
                  </a:cubicBezTo>
                  <a:cubicBezTo>
                    <a:pt x="71" y="135"/>
                    <a:pt x="71" y="135"/>
                    <a:pt x="70" y="135"/>
                  </a:cubicBezTo>
                  <a:cubicBezTo>
                    <a:pt x="70" y="135"/>
                    <a:pt x="71" y="135"/>
                    <a:pt x="70" y="135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4"/>
                    <a:pt x="71" y="134"/>
                    <a:pt x="71" y="133"/>
                  </a:cubicBezTo>
                  <a:cubicBezTo>
                    <a:pt x="71" y="133"/>
                    <a:pt x="71" y="133"/>
                    <a:pt x="71" y="132"/>
                  </a:cubicBezTo>
                  <a:cubicBezTo>
                    <a:pt x="71" y="132"/>
                    <a:pt x="71" y="132"/>
                    <a:pt x="70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1" y="130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1" y="129"/>
                    <a:pt x="71" y="129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30"/>
                    <a:pt x="70" y="130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9" y="130"/>
                    <a:pt x="70" y="130"/>
                    <a:pt x="70" y="130"/>
                  </a:cubicBezTo>
                  <a:cubicBezTo>
                    <a:pt x="70" y="130"/>
                    <a:pt x="69" y="130"/>
                    <a:pt x="69" y="130"/>
                  </a:cubicBezTo>
                  <a:cubicBezTo>
                    <a:pt x="69" y="130"/>
                    <a:pt x="69" y="131"/>
                    <a:pt x="69" y="131"/>
                  </a:cubicBezTo>
                  <a:cubicBezTo>
                    <a:pt x="69" y="131"/>
                    <a:pt x="69" y="131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70" y="134"/>
                    <a:pt x="70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8" y="134"/>
                    <a:pt x="69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4"/>
                  </a:cubicBezTo>
                  <a:cubicBezTo>
                    <a:pt x="69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7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9" y="134"/>
                    <a:pt x="68" y="134"/>
                    <a:pt x="68" y="135"/>
                  </a:cubicBezTo>
                  <a:cubicBezTo>
                    <a:pt x="69" y="135"/>
                    <a:pt x="68" y="134"/>
                    <a:pt x="68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8" y="134"/>
                    <a:pt x="68" y="135"/>
                    <a:pt x="68" y="135"/>
                  </a:cubicBezTo>
                  <a:cubicBezTo>
                    <a:pt x="67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7" y="137"/>
                    <a:pt x="67" y="137"/>
                    <a:pt x="67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68" y="137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7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40"/>
                    <a:pt x="68" y="139"/>
                    <a:pt x="68" y="139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9" y="140"/>
                    <a:pt x="70" y="140"/>
                    <a:pt x="70" y="140"/>
                  </a:cubicBezTo>
                  <a:cubicBezTo>
                    <a:pt x="70" y="140"/>
                    <a:pt x="70" y="140"/>
                    <a:pt x="69" y="140"/>
                  </a:cubicBezTo>
                  <a:cubicBezTo>
                    <a:pt x="69" y="140"/>
                    <a:pt x="69" y="140"/>
                    <a:pt x="69" y="140"/>
                  </a:cubicBezTo>
                  <a:cubicBezTo>
                    <a:pt x="69" y="140"/>
                    <a:pt x="69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9" y="141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2"/>
                    <a:pt x="68" y="142"/>
                    <a:pt x="69" y="143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9" y="143"/>
                    <a:pt x="69" y="143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6"/>
                    <a:pt x="69" y="146"/>
                  </a:cubicBezTo>
                  <a:cubicBezTo>
                    <a:pt x="69" y="146"/>
                    <a:pt x="69" y="145"/>
                    <a:pt x="69" y="145"/>
                  </a:cubicBezTo>
                  <a:cubicBezTo>
                    <a:pt x="70" y="145"/>
                    <a:pt x="69" y="145"/>
                    <a:pt x="70" y="145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69" y="147"/>
                    <a:pt x="69" y="147"/>
                    <a:pt x="70" y="147"/>
                  </a:cubicBezTo>
                  <a:cubicBezTo>
                    <a:pt x="69" y="148"/>
                    <a:pt x="70" y="148"/>
                    <a:pt x="70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71" y="148"/>
                    <a:pt x="70" y="148"/>
                    <a:pt x="70" y="148"/>
                  </a:cubicBezTo>
                  <a:cubicBezTo>
                    <a:pt x="70" y="148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1" y="149"/>
                    <a:pt x="70" y="150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49"/>
                  </a:cubicBezTo>
                  <a:cubicBezTo>
                    <a:pt x="71" y="149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2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2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2" y="150"/>
                    <a:pt x="72" y="150"/>
                    <a:pt x="72" y="150"/>
                  </a:cubicBezTo>
                  <a:cubicBezTo>
                    <a:pt x="72" y="151"/>
                    <a:pt x="71" y="151"/>
                    <a:pt x="71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2" y="150"/>
                    <a:pt x="72" y="151"/>
                  </a:cubicBezTo>
                  <a:cubicBezTo>
                    <a:pt x="72" y="151"/>
                    <a:pt x="72" y="151"/>
                    <a:pt x="72" y="152"/>
                  </a:cubicBezTo>
                  <a:cubicBezTo>
                    <a:pt x="72" y="152"/>
                    <a:pt x="72" y="151"/>
                    <a:pt x="72" y="151"/>
                  </a:cubicBezTo>
                  <a:cubicBezTo>
                    <a:pt x="72" y="151"/>
                    <a:pt x="72" y="152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3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1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3"/>
                    <a:pt x="74" y="152"/>
                    <a:pt x="74" y="15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3"/>
                  </a:cubicBezTo>
                  <a:cubicBezTo>
                    <a:pt x="75" y="153"/>
                    <a:pt x="75" y="152"/>
                    <a:pt x="75" y="152"/>
                  </a:cubicBezTo>
                  <a:cubicBezTo>
                    <a:pt x="75" y="153"/>
                    <a:pt x="75" y="152"/>
                    <a:pt x="76" y="153"/>
                  </a:cubicBezTo>
                  <a:cubicBezTo>
                    <a:pt x="76" y="152"/>
                    <a:pt x="76" y="153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3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7" y="151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1"/>
                    <a:pt x="77" y="152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8" y="151"/>
                    <a:pt x="78" y="151"/>
                  </a:cubicBezTo>
                  <a:cubicBezTo>
                    <a:pt x="78" y="151"/>
                    <a:pt x="78" y="152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0" y="149"/>
                    <a:pt x="80" y="149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8"/>
                    <a:pt x="80" y="148"/>
                    <a:pt x="80" y="148"/>
                  </a:cubicBezTo>
                  <a:cubicBezTo>
                    <a:pt x="80" y="148"/>
                    <a:pt x="79" y="147"/>
                    <a:pt x="79" y="147"/>
                  </a:cubicBezTo>
                  <a:cubicBezTo>
                    <a:pt x="79" y="147"/>
                    <a:pt x="79" y="146"/>
                    <a:pt x="79" y="146"/>
                  </a:cubicBezTo>
                  <a:cubicBezTo>
                    <a:pt x="79" y="146"/>
                    <a:pt x="79" y="146"/>
                    <a:pt x="79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5"/>
                    <a:pt x="80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5"/>
                    <a:pt x="81" y="145"/>
                    <a:pt x="80" y="144"/>
                  </a:cubicBezTo>
                  <a:cubicBezTo>
                    <a:pt x="80" y="144"/>
                    <a:pt x="80" y="144"/>
                    <a:pt x="81" y="144"/>
                  </a:cubicBezTo>
                  <a:cubicBezTo>
                    <a:pt x="81" y="144"/>
                    <a:pt x="80" y="144"/>
                    <a:pt x="80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80" y="144"/>
                    <a:pt x="81" y="144"/>
                    <a:pt x="80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1" y="143"/>
                    <a:pt x="81" y="143"/>
                    <a:pt x="80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0" y="143"/>
                    <a:pt x="81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1"/>
                    <a:pt x="81" y="140"/>
                    <a:pt x="81" y="140"/>
                  </a:cubicBezTo>
                  <a:cubicBezTo>
                    <a:pt x="81" y="139"/>
                    <a:pt x="81" y="140"/>
                    <a:pt x="81" y="140"/>
                  </a:cubicBezTo>
                  <a:cubicBezTo>
                    <a:pt x="81" y="140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7"/>
                    <a:pt x="81" y="137"/>
                    <a:pt x="80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6"/>
                    <a:pt x="80" y="13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80" y="135"/>
                    <a:pt x="81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79" y="134"/>
                    <a:pt x="80" y="133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2"/>
                    <a:pt x="80" y="131"/>
                    <a:pt x="80" y="131"/>
                  </a:cubicBezTo>
                  <a:cubicBezTo>
                    <a:pt x="79" y="131"/>
                    <a:pt x="80" y="130"/>
                    <a:pt x="80" y="130"/>
                  </a:cubicBezTo>
                  <a:cubicBezTo>
                    <a:pt x="79" y="130"/>
                    <a:pt x="80" y="129"/>
                    <a:pt x="79" y="129"/>
                  </a:cubicBezTo>
                  <a:cubicBezTo>
                    <a:pt x="79" y="128"/>
                    <a:pt x="78" y="129"/>
                    <a:pt x="78" y="129"/>
                  </a:cubicBezTo>
                  <a:close/>
                  <a:moveTo>
                    <a:pt x="70" y="128"/>
                  </a:moveTo>
                  <a:cubicBezTo>
                    <a:pt x="71" y="128"/>
                    <a:pt x="71" y="128"/>
                    <a:pt x="71" y="128"/>
                  </a:cubicBezTo>
                  <a:lnTo>
                    <a:pt x="70" y="128"/>
                  </a:lnTo>
                  <a:close/>
                  <a:moveTo>
                    <a:pt x="69" y="131"/>
                  </a:moveTo>
                  <a:cubicBezTo>
                    <a:pt x="68" y="131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1"/>
                  </a:cubicBezTo>
                  <a:close/>
                  <a:moveTo>
                    <a:pt x="68" y="132"/>
                  </a:moveTo>
                  <a:cubicBezTo>
                    <a:pt x="68" y="132"/>
                    <a:pt x="68" y="132"/>
                    <a:pt x="69" y="133"/>
                  </a:cubicBezTo>
                  <a:lnTo>
                    <a:pt x="68" y="132"/>
                  </a:lnTo>
                  <a:close/>
                  <a:moveTo>
                    <a:pt x="68" y="133"/>
                  </a:move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lose/>
                  <a:moveTo>
                    <a:pt x="68" y="134"/>
                  </a:moveTo>
                  <a:cubicBezTo>
                    <a:pt x="68" y="134"/>
                    <a:pt x="68" y="134"/>
                    <a:pt x="68" y="134"/>
                  </a:cubicBezTo>
                  <a:cubicBezTo>
                    <a:pt x="68" y="133"/>
                    <a:pt x="68" y="134"/>
                    <a:pt x="68" y="134"/>
                  </a:cubicBezTo>
                  <a:close/>
                  <a:moveTo>
                    <a:pt x="68" y="136"/>
                  </a:moveTo>
                  <a:cubicBezTo>
                    <a:pt x="68" y="136"/>
                    <a:pt x="68" y="136"/>
                    <a:pt x="68" y="136"/>
                  </a:cubicBezTo>
                  <a:cubicBezTo>
                    <a:pt x="67" y="135"/>
                    <a:pt x="68" y="136"/>
                    <a:pt x="68" y="136"/>
                  </a:cubicBez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4" y="152"/>
                  </a:move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lose/>
                  <a:moveTo>
                    <a:pt x="79" y="151"/>
                  </a:move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lose/>
                  <a:moveTo>
                    <a:pt x="80" y="146"/>
                  </a:move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lose/>
                  <a:moveTo>
                    <a:pt x="89" y="156"/>
                  </a:moveTo>
                  <a:cubicBezTo>
                    <a:pt x="89" y="156"/>
                    <a:pt x="89" y="156"/>
                    <a:pt x="89" y="156"/>
                  </a:cubicBezTo>
                  <a:cubicBezTo>
                    <a:pt x="89" y="156"/>
                    <a:pt x="89" y="156"/>
                    <a:pt x="89" y="156"/>
                  </a:cubicBezTo>
                  <a:close/>
                  <a:moveTo>
                    <a:pt x="96" y="156"/>
                  </a:moveTo>
                  <a:cubicBezTo>
                    <a:pt x="96" y="157"/>
                    <a:pt x="96" y="158"/>
                    <a:pt x="96" y="160"/>
                  </a:cubicBezTo>
                  <a:cubicBezTo>
                    <a:pt x="96" y="160"/>
                    <a:pt x="96" y="160"/>
                    <a:pt x="96" y="161"/>
                  </a:cubicBezTo>
                  <a:cubicBezTo>
                    <a:pt x="96" y="162"/>
                    <a:pt x="96" y="164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7" y="165"/>
                    <a:pt x="97" y="165"/>
                    <a:pt x="97" y="165"/>
                  </a:cubicBezTo>
                  <a:cubicBezTo>
                    <a:pt x="97" y="166"/>
                    <a:pt x="96" y="166"/>
                    <a:pt x="96" y="165"/>
                  </a:cubicBezTo>
                  <a:cubicBezTo>
                    <a:pt x="96" y="166"/>
                    <a:pt x="96" y="167"/>
                    <a:pt x="96" y="167"/>
                  </a:cubicBezTo>
                  <a:cubicBezTo>
                    <a:pt x="97" y="167"/>
                    <a:pt x="96" y="167"/>
                    <a:pt x="97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8"/>
                    <a:pt x="97" y="168"/>
                    <a:pt x="96" y="168"/>
                  </a:cubicBezTo>
                  <a:cubicBezTo>
                    <a:pt x="96" y="169"/>
                    <a:pt x="96" y="171"/>
                    <a:pt x="96" y="172"/>
                  </a:cubicBezTo>
                  <a:cubicBezTo>
                    <a:pt x="96" y="173"/>
                    <a:pt x="95" y="174"/>
                    <a:pt x="95" y="174"/>
                  </a:cubicBezTo>
                  <a:cubicBezTo>
                    <a:pt x="95" y="175"/>
                    <a:pt x="95" y="175"/>
                    <a:pt x="95" y="176"/>
                  </a:cubicBezTo>
                  <a:cubicBezTo>
                    <a:pt x="95" y="176"/>
                    <a:pt x="95" y="176"/>
                    <a:pt x="95" y="176"/>
                  </a:cubicBezTo>
                  <a:cubicBezTo>
                    <a:pt x="95" y="176"/>
                    <a:pt x="95" y="176"/>
                    <a:pt x="95" y="175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5"/>
                    <a:pt x="95" y="176"/>
                    <a:pt x="95" y="176"/>
                  </a:cubicBezTo>
                  <a:cubicBezTo>
                    <a:pt x="94" y="176"/>
                    <a:pt x="95" y="175"/>
                    <a:pt x="94" y="175"/>
                  </a:cubicBezTo>
                  <a:cubicBezTo>
                    <a:pt x="94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2" y="175"/>
                  </a:cubicBezTo>
                  <a:cubicBezTo>
                    <a:pt x="92" y="175"/>
                    <a:pt x="92" y="175"/>
                    <a:pt x="93" y="175"/>
                  </a:cubicBezTo>
                  <a:cubicBezTo>
                    <a:pt x="92" y="176"/>
                    <a:pt x="92" y="175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4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5"/>
                    <a:pt x="91" y="174"/>
                    <a:pt x="91" y="174"/>
                  </a:cubicBezTo>
                  <a:cubicBezTo>
                    <a:pt x="91" y="174"/>
                    <a:pt x="91" y="173"/>
                    <a:pt x="91" y="173"/>
                  </a:cubicBezTo>
                  <a:cubicBezTo>
                    <a:pt x="91" y="173"/>
                    <a:pt x="91" y="174"/>
                    <a:pt x="90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70"/>
                    <a:pt x="89" y="170"/>
                    <a:pt x="89" y="170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69"/>
                    <a:pt x="90" y="169"/>
                    <a:pt x="89" y="168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7"/>
                    <a:pt x="89" y="167"/>
                    <a:pt x="89" y="166"/>
                  </a:cubicBezTo>
                  <a:cubicBezTo>
                    <a:pt x="89" y="166"/>
                    <a:pt x="89" y="166"/>
                    <a:pt x="89" y="165"/>
                  </a:cubicBezTo>
                  <a:cubicBezTo>
                    <a:pt x="89" y="165"/>
                    <a:pt x="89" y="165"/>
                    <a:pt x="88" y="165"/>
                  </a:cubicBezTo>
                  <a:cubicBezTo>
                    <a:pt x="88" y="165"/>
                    <a:pt x="89" y="165"/>
                    <a:pt x="89" y="165"/>
                  </a:cubicBezTo>
                  <a:cubicBezTo>
                    <a:pt x="89" y="165"/>
                    <a:pt x="89" y="164"/>
                    <a:pt x="89" y="164"/>
                  </a:cubicBezTo>
                  <a:cubicBezTo>
                    <a:pt x="89" y="164"/>
                    <a:pt x="89" y="164"/>
                    <a:pt x="89" y="164"/>
                  </a:cubicBezTo>
                  <a:cubicBezTo>
                    <a:pt x="89" y="164"/>
                    <a:pt x="89" y="163"/>
                    <a:pt x="89" y="163"/>
                  </a:cubicBezTo>
                  <a:cubicBezTo>
                    <a:pt x="89" y="163"/>
                    <a:pt x="89" y="163"/>
                    <a:pt x="88" y="163"/>
                  </a:cubicBezTo>
                  <a:cubicBezTo>
                    <a:pt x="88" y="163"/>
                    <a:pt x="89" y="163"/>
                    <a:pt x="88" y="163"/>
                  </a:cubicBezTo>
                  <a:cubicBezTo>
                    <a:pt x="89" y="163"/>
                    <a:pt x="89" y="163"/>
                    <a:pt x="89" y="163"/>
                  </a:cubicBezTo>
                  <a:cubicBezTo>
                    <a:pt x="89" y="162"/>
                    <a:pt x="89" y="162"/>
                    <a:pt x="89" y="161"/>
                  </a:cubicBezTo>
                  <a:cubicBezTo>
                    <a:pt x="89" y="161"/>
                    <a:pt x="89" y="160"/>
                    <a:pt x="89" y="160"/>
                  </a:cubicBezTo>
                  <a:cubicBezTo>
                    <a:pt x="89" y="160"/>
                    <a:pt x="89" y="160"/>
                    <a:pt x="88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7"/>
                  </a:cubicBezTo>
                  <a:cubicBezTo>
                    <a:pt x="88" y="158"/>
                    <a:pt x="89" y="158"/>
                    <a:pt x="89" y="158"/>
                  </a:cubicBezTo>
                  <a:cubicBezTo>
                    <a:pt x="89" y="158"/>
                    <a:pt x="88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8" y="157"/>
                    <a:pt x="89" y="157"/>
                    <a:pt x="88" y="156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6"/>
                    <a:pt x="88" y="156"/>
                  </a:cubicBezTo>
                  <a:cubicBezTo>
                    <a:pt x="88" y="156"/>
                    <a:pt x="89" y="157"/>
                    <a:pt x="89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7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7" y="158"/>
                    <a:pt x="88" y="158"/>
                    <a:pt x="88" y="158"/>
                  </a:cubicBezTo>
                  <a:cubicBezTo>
                    <a:pt x="88" y="158"/>
                    <a:pt x="87" y="158"/>
                    <a:pt x="87" y="158"/>
                  </a:cubicBezTo>
                  <a:cubicBezTo>
                    <a:pt x="87" y="158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60"/>
                    <a:pt x="87" y="159"/>
                    <a:pt x="87" y="160"/>
                  </a:cubicBezTo>
                  <a:cubicBezTo>
                    <a:pt x="87" y="159"/>
                    <a:pt x="86" y="160"/>
                    <a:pt x="86" y="159"/>
                  </a:cubicBezTo>
                  <a:cubicBezTo>
                    <a:pt x="87" y="159"/>
                    <a:pt x="86" y="159"/>
                    <a:pt x="86" y="160"/>
                  </a:cubicBezTo>
                  <a:cubicBezTo>
                    <a:pt x="86" y="160"/>
                    <a:pt x="86" y="159"/>
                    <a:pt x="86" y="160"/>
                  </a:cubicBezTo>
                  <a:cubicBezTo>
                    <a:pt x="86" y="160"/>
                    <a:pt x="86" y="160"/>
                    <a:pt x="87" y="159"/>
                  </a:cubicBezTo>
                  <a:cubicBezTo>
                    <a:pt x="87" y="159"/>
                    <a:pt x="87" y="160"/>
                    <a:pt x="87" y="160"/>
                  </a:cubicBezTo>
                  <a:cubicBezTo>
                    <a:pt x="87" y="160"/>
                    <a:pt x="87" y="160"/>
                    <a:pt x="87" y="161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8" y="161"/>
                    <a:pt x="88" y="161"/>
                  </a:cubicBezTo>
                  <a:cubicBezTo>
                    <a:pt x="87" y="161"/>
                    <a:pt x="87" y="161"/>
                    <a:pt x="87" y="162"/>
                  </a:cubicBezTo>
                  <a:cubicBezTo>
                    <a:pt x="86" y="161"/>
                    <a:pt x="87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1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5" y="162"/>
                    <a:pt x="86" y="162"/>
                    <a:pt x="86" y="162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7" y="162"/>
                    <a:pt x="87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2"/>
                    <a:pt x="86" y="163"/>
                  </a:cubicBezTo>
                  <a:cubicBezTo>
                    <a:pt x="86" y="162"/>
                    <a:pt x="86" y="163"/>
                    <a:pt x="86" y="162"/>
                  </a:cubicBezTo>
                  <a:cubicBezTo>
                    <a:pt x="85" y="163"/>
                    <a:pt x="86" y="163"/>
                    <a:pt x="86" y="163"/>
                  </a:cubicBezTo>
                  <a:cubicBezTo>
                    <a:pt x="86" y="163"/>
                    <a:pt x="86" y="163"/>
                    <a:pt x="86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4"/>
                    <a:pt x="87" y="163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5"/>
                    <a:pt x="86" y="16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5"/>
                    <a:pt x="85" y="164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5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5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7" y="168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6" y="168"/>
                    <a:pt x="87" y="168"/>
                    <a:pt x="87" y="168"/>
                  </a:cubicBezTo>
                  <a:cubicBezTo>
                    <a:pt x="87" y="168"/>
                    <a:pt x="88" y="168"/>
                    <a:pt x="88" y="168"/>
                  </a:cubicBezTo>
                  <a:cubicBezTo>
                    <a:pt x="88" y="168"/>
                    <a:pt x="88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7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7" y="168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70"/>
                    <a:pt x="86" y="170"/>
                    <a:pt x="87" y="171"/>
                  </a:cubicBezTo>
                  <a:cubicBezTo>
                    <a:pt x="87" y="171"/>
                    <a:pt x="87" y="171"/>
                    <a:pt x="86" y="171"/>
                  </a:cubicBezTo>
                  <a:cubicBezTo>
                    <a:pt x="86" y="171"/>
                    <a:pt x="87" y="171"/>
                    <a:pt x="87" y="171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8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4"/>
                    <a:pt x="87" y="174"/>
                    <a:pt x="87" y="175"/>
                  </a:cubicBezTo>
                  <a:cubicBezTo>
                    <a:pt x="87" y="175"/>
                    <a:pt x="87" y="175"/>
                    <a:pt x="87" y="175"/>
                  </a:cubicBezTo>
                  <a:cubicBezTo>
                    <a:pt x="87" y="175"/>
                    <a:pt x="88" y="175"/>
                    <a:pt x="88" y="176"/>
                  </a:cubicBezTo>
                  <a:cubicBezTo>
                    <a:pt x="88" y="176"/>
                    <a:pt x="88" y="175"/>
                    <a:pt x="88" y="175"/>
                  </a:cubicBezTo>
                  <a:cubicBezTo>
                    <a:pt x="89" y="175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8" y="178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8"/>
                  </a:cubicBezTo>
                  <a:cubicBezTo>
                    <a:pt x="89" y="178"/>
                    <a:pt x="89" y="177"/>
                    <a:pt x="89" y="177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7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90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78"/>
                    <a:pt x="90" y="178"/>
                    <a:pt x="90" y="178"/>
                  </a:cubicBezTo>
                  <a:cubicBezTo>
                    <a:pt x="90" y="178"/>
                    <a:pt x="89" y="179"/>
                    <a:pt x="89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8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80"/>
                    <a:pt x="91" y="179"/>
                    <a:pt x="91" y="180"/>
                  </a:cubicBezTo>
                  <a:cubicBezTo>
                    <a:pt x="91" y="180"/>
                    <a:pt x="91" y="180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79"/>
                    <a:pt x="92" y="179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1"/>
                    <a:pt x="92" y="179"/>
                    <a:pt x="92" y="180"/>
                  </a:cubicBezTo>
                  <a:cubicBezTo>
                    <a:pt x="92" y="180"/>
                    <a:pt x="92" y="180"/>
                    <a:pt x="92" y="179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4" y="180"/>
                  </a:cubicBezTo>
                  <a:cubicBezTo>
                    <a:pt x="94" y="180"/>
                    <a:pt x="94" y="181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79"/>
                    <a:pt x="94" y="179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79"/>
                    <a:pt x="95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8"/>
                    <a:pt x="97" y="178"/>
                  </a:cubicBezTo>
                  <a:cubicBezTo>
                    <a:pt x="97" y="178"/>
                    <a:pt x="97" y="179"/>
                    <a:pt x="97" y="179"/>
                  </a:cubicBezTo>
                  <a:cubicBezTo>
                    <a:pt x="97" y="178"/>
                    <a:pt x="97" y="178"/>
                    <a:pt x="97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6"/>
                    <a:pt x="97" y="176"/>
                  </a:cubicBezTo>
                  <a:cubicBezTo>
                    <a:pt x="97" y="176"/>
                    <a:pt x="97" y="176"/>
                    <a:pt x="97" y="177"/>
                  </a:cubicBezTo>
                  <a:cubicBezTo>
                    <a:pt x="97" y="177"/>
                    <a:pt x="98" y="177"/>
                    <a:pt x="98" y="177"/>
                  </a:cubicBezTo>
                  <a:cubicBezTo>
                    <a:pt x="98" y="176"/>
                    <a:pt x="98" y="176"/>
                    <a:pt x="97" y="176"/>
                  </a:cubicBezTo>
                  <a:cubicBezTo>
                    <a:pt x="97" y="176"/>
                    <a:pt x="98" y="176"/>
                    <a:pt x="98" y="176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97" y="175"/>
                    <a:pt x="98" y="175"/>
                    <a:pt x="98" y="176"/>
                  </a:cubicBezTo>
                  <a:cubicBezTo>
                    <a:pt x="98" y="175"/>
                    <a:pt x="97" y="175"/>
                    <a:pt x="97" y="175"/>
                  </a:cubicBezTo>
                  <a:cubicBezTo>
                    <a:pt x="97" y="175"/>
                    <a:pt x="97" y="174"/>
                    <a:pt x="97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98" y="175"/>
                    <a:pt x="98" y="175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3"/>
                    <a:pt x="98" y="174"/>
                    <a:pt x="98" y="174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9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9" y="172"/>
                    <a:pt x="98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9" y="172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9" y="171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8" y="171"/>
                    <a:pt x="98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9" y="170"/>
                    <a:pt x="99" y="170"/>
                    <a:pt x="98" y="170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99" y="169"/>
                    <a:pt x="99" y="168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5"/>
                    <a:pt x="99" y="165"/>
                  </a:cubicBezTo>
                  <a:cubicBezTo>
                    <a:pt x="99" y="165"/>
                    <a:pt x="99" y="165"/>
                    <a:pt x="98" y="165"/>
                  </a:cubicBezTo>
                  <a:cubicBezTo>
                    <a:pt x="98" y="165"/>
                    <a:pt x="99" y="165"/>
                    <a:pt x="99" y="165"/>
                  </a:cubicBezTo>
                  <a:cubicBezTo>
                    <a:pt x="99" y="164"/>
                    <a:pt x="99" y="164"/>
                    <a:pt x="98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8" y="163"/>
                    <a:pt x="99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7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59"/>
                    <a:pt x="97" y="158"/>
                  </a:cubicBezTo>
                  <a:cubicBezTo>
                    <a:pt x="97" y="158"/>
                    <a:pt x="98" y="158"/>
                    <a:pt x="98" y="158"/>
                  </a:cubicBezTo>
                  <a:cubicBezTo>
                    <a:pt x="97" y="158"/>
                    <a:pt x="98" y="156"/>
                    <a:pt x="97" y="156"/>
                  </a:cubicBezTo>
                  <a:cubicBezTo>
                    <a:pt x="97" y="156"/>
                    <a:pt x="96" y="156"/>
                    <a:pt x="96" y="156"/>
                  </a:cubicBezTo>
                  <a:close/>
                  <a:moveTo>
                    <a:pt x="88" y="156"/>
                  </a:moveTo>
                  <a:cubicBezTo>
                    <a:pt x="89" y="156"/>
                    <a:pt x="89" y="156"/>
                    <a:pt x="89" y="156"/>
                  </a:cubicBezTo>
                  <a:lnTo>
                    <a:pt x="88" y="156"/>
                  </a:lnTo>
                  <a:close/>
                  <a:moveTo>
                    <a:pt x="87" y="159"/>
                  </a:moveTo>
                  <a:cubicBezTo>
                    <a:pt x="86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lose/>
                  <a:moveTo>
                    <a:pt x="86" y="160"/>
                  </a:moveTo>
                  <a:cubicBezTo>
                    <a:pt x="86" y="160"/>
                    <a:pt x="86" y="160"/>
                    <a:pt x="87" y="160"/>
                  </a:cubicBezTo>
                  <a:lnTo>
                    <a:pt x="86" y="160"/>
                  </a:ln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4"/>
                  </a:moveTo>
                  <a:cubicBezTo>
                    <a:pt x="86" y="163"/>
                    <a:pt x="86" y="163"/>
                    <a:pt x="86" y="163"/>
                  </a:cubicBezTo>
                  <a:cubicBezTo>
                    <a:pt x="85" y="163"/>
                    <a:pt x="86" y="163"/>
                    <a:pt x="86" y="164"/>
                  </a:cubicBezTo>
                  <a:close/>
                  <a:moveTo>
                    <a:pt x="86" y="164"/>
                  </a:move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lose/>
                  <a:moveTo>
                    <a:pt x="92" y="180"/>
                  </a:move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lose/>
                  <a:moveTo>
                    <a:pt x="97" y="178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97" y="178"/>
                    <a:pt x="97" y="178"/>
                  </a:cubicBezTo>
                  <a:close/>
                  <a:moveTo>
                    <a:pt x="98" y="174"/>
                  </a:moveTo>
                  <a:cubicBezTo>
                    <a:pt x="98" y="174"/>
                    <a:pt x="98" y="174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lose/>
                  <a:moveTo>
                    <a:pt x="102" y="125"/>
                  </a:moveTo>
                  <a:cubicBezTo>
                    <a:pt x="102" y="125"/>
                    <a:pt x="103" y="125"/>
                    <a:pt x="103" y="125"/>
                  </a:cubicBezTo>
                  <a:cubicBezTo>
                    <a:pt x="103" y="125"/>
                    <a:pt x="103" y="125"/>
                    <a:pt x="102" y="125"/>
                  </a:cubicBezTo>
                  <a:close/>
                  <a:moveTo>
                    <a:pt x="109" y="126"/>
                  </a:moveTo>
                  <a:cubicBezTo>
                    <a:pt x="110" y="127"/>
                    <a:pt x="110" y="128"/>
                    <a:pt x="109" y="129"/>
                  </a:cubicBezTo>
                  <a:cubicBezTo>
                    <a:pt x="109" y="129"/>
                    <a:pt x="110" y="130"/>
                    <a:pt x="110" y="130"/>
                  </a:cubicBezTo>
                  <a:cubicBezTo>
                    <a:pt x="110" y="132"/>
                    <a:pt x="109" y="133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6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8"/>
                  </a:cubicBezTo>
                  <a:cubicBezTo>
                    <a:pt x="110" y="139"/>
                    <a:pt x="110" y="140"/>
                    <a:pt x="109" y="141"/>
                  </a:cubicBezTo>
                  <a:cubicBezTo>
                    <a:pt x="109" y="142"/>
                    <a:pt x="109" y="143"/>
                    <a:pt x="109" y="144"/>
                  </a:cubicBezTo>
                  <a:cubicBezTo>
                    <a:pt x="109" y="145"/>
                    <a:pt x="109" y="144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4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6" y="146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4"/>
                    <a:pt x="106" y="145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5" y="145"/>
                    <a:pt x="106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4" y="144"/>
                    <a:pt x="105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1"/>
                  </a:cubicBezTo>
                  <a:cubicBezTo>
                    <a:pt x="103" y="142"/>
                    <a:pt x="103" y="141"/>
                    <a:pt x="103" y="141"/>
                  </a:cubicBezTo>
                  <a:cubicBezTo>
                    <a:pt x="103" y="141"/>
                    <a:pt x="103" y="141"/>
                    <a:pt x="104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3" y="141"/>
                    <a:pt x="103" y="141"/>
                    <a:pt x="103" y="140"/>
                  </a:cubicBezTo>
                  <a:cubicBezTo>
                    <a:pt x="103" y="140"/>
                    <a:pt x="103" y="140"/>
                    <a:pt x="103" y="140"/>
                  </a:cubicBezTo>
                  <a:cubicBezTo>
                    <a:pt x="104" y="140"/>
                    <a:pt x="103" y="140"/>
                    <a:pt x="103" y="140"/>
                  </a:cubicBezTo>
                  <a:cubicBezTo>
                    <a:pt x="103" y="140"/>
                    <a:pt x="103" y="140"/>
                    <a:pt x="103" y="139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3" y="139"/>
                    <a:pt x="103" y="138"/>
                    <a:pt x="103" y="138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3" y="136"/>
                    <a:pt x="102" y="136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4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4"/>
                    <a:pt x="103" y="134"/>
                    <a:pt x="102" y="133"/>
                  </a:cubicBezTo>
                  <a:cubicBezTo>
                    <a:pt x="103" y="133"/>
                    <a:pt x="103" y="133"/>
                    <a:pt x="103" y="133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1"/>
                    <a:pt x="102" y="131"/>
                  </a:cubicBezTo>
                  <a:cubicBezTo>
                    <a:pt x="103" y="130"/>
                    <a:pt x="102" y="130"/>
                    <a:pt x="102" y="130"/>
                  </a:cubicBezTo>
                  <a:cubicBezTo>
                    <a:pt x="102" y="129"/>
                    <a:pt x="103" y="129"/>
                    <a:pt x="102" y="129"/>
                  </a:cubicBezTo>
                  <a:cubicBezTo>
                    <a:pt x="102" y="129"/>
                    <a:pt x="102" y="129"/>
                    <a:pt x="102" y="129"/>
                  </a:cubicBezTo>
                  <a:cubicBezTo>
                    <a:pt x="102" y="129"/>
                    <a:pt x="102" y="128"/>
                    <a:pt x="102" y="128"/>
                  </a:cubicBezTo>
                  <a:cubicBezTo>
                    <a:pt x="103" y="128"/>
                    <a:pt x="102" y="128"/>
                    <a:pt x="102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3" y="127"/>
                    <a:pt x="102" y="127"/>
                    <a:pt x="102" y="127"/>
                  </a:cubicBezTo>
                  <a:cubicBezTo>
                    <a:pt x="103" y="127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5"/>
                    <a:pt x="102" y="125"/>
                    <a:pt x="102" y="125"/>
                  </a:cubicBezTo>
                  <a:cubicBezTo>
                    <a:pt x="102" y="126"/>
                    <a:pt x="102" y="126"/>
                    <a:pt x="102" y="125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7"/>
                    <a:pt x="102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9"/>
                    <a:pt x="101" y="129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1" y="129"/>
                    <a:pt x="100" y="129"/>
                    <a:pt x="101" y="129"/>
                  </a:cubicBezTo>
                  <a:cubicBezTo>
                    <a:pt x="101" y="129"/>
                    <a:pt x="100" y="130"/>
                    <a:pt x="101" y="130"/>
                  </a:cubicBezTo>
                  <a:cubicBezTo>
                    <a:pt x="101" y="130"/>
                    <a:pt x="100" y="130"/>
                    <a:pt x="100" y="130"/>
                  </a:cubicBezTo>
                  <a:cubicBezTo>
                    <a:pt x="100" y="130"/>
                    <a:pt x="101" y="130"/>
                    <a:pt x="100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99" y="130"/>
                    <a:pt x="100" y="130"/>
                    <a:pt x="99" y="130"/>
                  </a:cubicBezTo>
                  <a:cubicBezTo>
                    <a:pt x="99" y="130"/>
                    <a:pt x="100" y="130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1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99" y="132"/>
                    <a:pt x="99" y="132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2"/>
                  </a:cubicBezTo>
                  <a:cubicBezTo>
                    <a:pt x="101" y="133"/>
                    <a:pt x="99" y="132"/>
                    <a:pt x="99" y="133"/>
                  </a:cubicBezTo>
                  <a:cubicBezTo>
                    <a:pt x="100" y="133"/>
                    <a:pt x="100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4"/>
                    <a:pt x="99" y="133"/>
                    <a:pt x="99" y="134"/>
                  </a:cubicBezTo>
                  <a:cubicBezTo>
                    <a:pt x="99" y="133"/>
                    <a:pt x="99" y="134"/>
                    <a:pt x="99" y="134"/>
                  </a:cubicBezTo>
                  <a:cubicBezTo>
                    <a:pt x="99" y="133"/>
                    <a:pt x="100" y="134"/>
                    <a:pt x="100" y="134"/>
                  </a:cubicBezTo>
                  <a:cubicBezTo>
                    <a:pt x="100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100" y="135"/>
                    <a:pt x="99" y="135"/>
                  </a:cubicBezTo>
                  <a:cubicBezTo>
                    <a:pt x="100" y="135"/>
                    <a:pt x="99" y="135"/>
                    <a:pt x="99" y="135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99" y="135"/>
                    <a:pt x="100" y="135"/>
                    <a:pt x="100" y="135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99" y="136"/>
                    <a:pt x="100" y="136"/>
                    <a:pt x="100" y="136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0" y="136"/>
                    <a:pt x="99" y="136"/>
                    <a:pt x="99" y="136"/>
                  </a:cubicBezTo>
                  <a:cubicBezTo>
                    <a:pt x="99" y="136"/>
                    <a:pt x="99" y="136"/>
                    <a:pt x="99" y="137"/>
                  </a:cubicBezTo>
                  <a:cubicBezTo>
                    <a:pt x="99" y="136"/>
                    <a:pt x="100" y="137"/>
                    <a:pt x="100" y="137"/>
                  </a:cubicBezTo>
                  <a:cubicBezTo>
                    <a:pt x="100" y="137"/>
                    <a:pt x="100" y="137"/>
                    <a:pt x="99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8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0" y="138"/>
                    <a:pt x="100" y="137"/>
                    <a:pt x="100" y="137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99" y="138"/>
                    <a:pt x="99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99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9"/>
                    <a:pt x="100" y="140"/>
                    <a:pt x="100" y="140"/>
                  </a:cubicBezTo>
                  <a:cubicBezTo>
                    <a:pt x="100" y="140"/>
                    <a:pt x="100" y="140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1" y="142"/>
                    <a:pt x="101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3"/>
                    <a:pt x="100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2"/>
                    <a:pt x="101" y="143"/>
                    <a:pt x="101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3"/>
                    <a:pt x="101" y="144"/>
                    <a:pt x="101" y="144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1" y="145"/>
                    <a:pt x="102" y="145"/>
                    <a:pt x="102" y="145"/>
                  </a:cubicBezTo>
                  <a:cubicBezTo>
                    <a:pt x="102" y="145"/>
                    <a:pt x="101" y="145"/>
                    <a:pt x="101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7"/>
                  </a:cubicBezTo>
                  <a:cubicBezTo>
                    <a:pt x="102" y="146"/>
                    <a:pt x="102" y="147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3" y="147"/>
                    <a:pt x="102" y="148"/>
                  </a:cubicBezTo>
                  <a:cubicBezTo>
                    <a:pt x="103" y="148"/>
                    <a:pt x="103" y="148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9"/>
                    <a:pt x="104" y="148"/>
                    <a:pt x="104" y="148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8"/>
                    <a:pt x="104" y="149"/>
                    <a:pt x="104" y="149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9"/>
                    <a:pt x="104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50"/>
                    <a:pt x="105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49"/>
                    <a:pt x="106" y="148"/>
                    <a:pt x="106" y="149"/>
                  </a:cubicBezTo>
                  <a:cubicBezTo>
                    <a:pt x="106" y="149"/>
                    <a:pt x="105" y="149"/>
                    <a:pt x="105" y="149"/>
                  </a:cubicBezTo>
                  <a:cubicBezTo>
                    <a:pt x="105" y="150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49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0"/>
                    <a:pt x="107" y="150"/>
                    <a:pt x="107" y="149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7" y="149"/>
                    <a:pt x="107" y="150"/>
                    <a:pt x="107" y="149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50"/>
                  </a:cubicBezTo>
                  <a:cubicBezTo>
                    <a:pt x="108" y="149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49"/>
                  </a:cubicBezTo>
                  <a:cubicBezTo>
                    <a:pt x="108" y="150"/>
                    <a:pt x="108" y="149"/>
                    <a:pt x="109" y="149"/>
                  </a:cubicBezTo>
                  <a:cubicBezTo>
                    <a:pt x="109" y="148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49"/>
                    <a:pt x="109" y="149"/>
                  </a:cubicBezTo>
                  <a:cubicBezTo>
                    <a:pt x="109" y="149"/>
                    <a:pt x="109" y="149"/>
                    <a:pt x="109" y="148"/>
                  </a:cubicBezTo>
                  <a:cubicBezTo>
                    <a:pt x="109" y="148"/>
                    <a:pt x="109" y="149"/>
                    <a:pt x="109" y="149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8"/>
                    <a:pt x="110" y="148"/>
                    <a:pt x="110" y="148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49"/>
                    <a:pt x="110" y="147"/>
                    <a:pt x="110" y="148"/>
                  </a:cubicBezTo>
                  <a:cubicBezTo>
                    <a:pt x="110" y="147"/>
                    <a:pt x="110" y="148"/>
                    <a:pt x="110" y="148"/>
                  </a:cubicBezTo>
                  <a:cubicBezTo>
                    <a:pt x="110" y="148"/>
                    <a:pt x="110" y="147"/>
                    <a:pt x="110" y="147"/>
                  </a:cubicBezTo>
                  <a:cubicBezTo>
                    <a:pt x="110" y="147"/>
                    <a:pt x="111" y="147"/>
                    <a:pt x="111" y="147"/>
                  </a:cubicBezTo>
                  <a:cubicBezTo>
                    <a:pt x="111" y="147"/>
                    <a:pt x="111" y="147"/>
                    <a:pt x="111" y="146"/>
                  </a:cubicBezTo>
                  <a:cubicBezTo>
                    <a:pt x="110" y="146"/>
                    <a:pt x="111" y="147"/>
                    <a:pt x="111" y="147"/>
                  </a:cubicBezTo>
                  <a:cubicBezTo>
                    <a:pt x="110" y="147"/>
                    <a:pt x="110" y="146"/>
                    <a:pt x="110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5"/>
                    <a:pt x="111" y="146"/>
                    <a:pt x="111" y="146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2" y="144"/>
                    <a:pt x="112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1" y="144"/>
                    <a:pt x="112" y="143"/>
                    <a:pt x="111" y="143"/>
                  </a:cubicBezTo>
                  <a:cubicBezTo>
                    <a:pt x="111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2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2"/>
                    <a:pt x="112" y="142"/>
                    <a:pt x="112" y="141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39"/>
                    <a:pt x="112" y="139"/>
                  </a:cubicBezTo>
                  <a:cubicBezTo>
                    <a:pt x="112" y="139"/>
                    <a:pt x="113" y="138"/>
                    <a:pt x="112" y="137"/>
                  </a:cubicBezTo>
                  <a:cubicBezTo>
                    <a:pt x="113" y="137"/>
                    <a:pt x="112" y="137"/>
                    <a:pt x="113" y="137"/>
                  </a:cubicBezTo>
                  <a:cubicBezTo>
                    <a:pt x="112" y="137"/>
                    <a:pt x="113" y="137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6"/>
                    <a:pt x="113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2" y="136"/>
                    <a:pt x="113" y="136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5"/>
                    <a:pt x="112" y="135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3" y="135"/>
                    <a:pt x="112" y="135"/>
                    <a:pt x="112" y="135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2" y="134"/>
                    <a:pt x="112" y="134"/>
                  </a:cubicBezTo>
                  <a:cubicBezTo>
                    <a:pt x="112" y="134"/>
                    <a:pt x="112" y="133"/>
                    <a:pt x="112" y="133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2"/>
                    <a:pt x="112" y="132"/>
                    <a:pt x="111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2" y="130"/>
                    <a:pt x="112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7"/>
                    <a:pt x="111" y="126"/>
                    <a:pt x="110" y="126"/>
                  </a:cubicBezTo>
                  <a:cubicBezTo>
                    <a:pt x="110" y="125"/>
                    <a:pt x="109" y="126"/>
                    <a:pt x="109" y="126"/>
                  </a:cubicBezTo>
                  <a:close/>
                  <a:moveTo>
                    <a:pt x="102" y="125"/>
                  </a:moveTo>
                  <a:cubicBezTo>
                    <a:pt x="102" y="126"/>
                    <a:pt x="102" y="125"/>
                    <a:pt x="103" y="125"/>
                  </a:cubicBezTo>
                  <a:lnTo>
                    <a:pt x="102" y="125"/>
                  </a:lnTo>
                  <a:close/>
                  <a:moveTo>
                    <a:pt x="100" y="129"/>
                  </a:move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lose/>
                  <a:moveTo>
                    <a:pt x="100" y="129"/>
                  </a:moveTo>
                  <a:cubicBezTo>
                    <a:pt x="100" y="129"/>
                    <a:pt x="100" y="130"/>
                    <a:pt x="100" y="130"/>
                  </a:cubicBezTo>
                  <a:lnTo>
                    <a:pt x="100" y="129"/>
                  </a:lnTo>
                  <a:close/>
                  <a:moveTo>
                    <a:pt x="99" y="131"/>
                  </a:move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lose/>
                  <a:moveTo>
                    <a:pt x="100" y="131"/>
                  </a:move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lose/>
                  <a:moveTo>
                    <a:pt x="99" y="133"/>
                  </a:move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lose/>
                  <a:moveTo>
                    <a:pt x="99" y="134"/>
                  </a:move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lose/>
                  <a:moveTo>
                    <a:pt x="105" y="149"/>
                  </a:moveTo>
                  <a:cubicBezTo>
                    <a:pt x="105" y="150"/>
                    <a:pt x="105" y="150"/>
                    <a:pt x="105" y="150"/>
                  </a:cubicBezTo>
                  <a:cubicBezTo>
                    <a:pt x="105" y="150"/>
                    <a:pt x="105" y="150"/>
                    <a:pt x="105" y="150"/>
                  </a:cubicBezTo>
                  <a:lnTo>
                    <a:pt x="105" y="149"/>
                  </a:lnTo>
                  <a:close/>
                  <a:moveTo>
                    <a:pt x="111" y="148"/>
                  </a:moveTo>
                  <a:cubicBezTo>
                    <a:pt x="111" y="148"/>
                    <a:pt x="111" y="147"/>
                    <a:pt x="111" y="148"/>
                  </a:cubicBezTo>
                  <a:cubicBezTo>
                    <a:pt x="111" y="148"/>
                    <a:pt x="111" y="148"/>
                    <a:pt x="111" y="148"/>
                  </a:cubicBezTo>
                  <a:close/>
                  <a:moveTo>
                    <a:pt x="112" y="143"/>
                  </a:move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lose/>
                  <a:moveTo>
                    <a:pt x="117" y="154"/>
                  </a:moveTo>
                  <a:cubicBezTo>
                    <a:pt x="117" y="155"/>
                    <a:pt x="118" y="154"/>
                    <a:pt x="118" y="155"/>
                  </a:cubicBezTo>
                  <a:cubicBezTo>
                    <a:pt x="118" y="155"/>
                    <a:pt x="118" y="155"/>
                    <a:pt x="117" y="154"/>
                  </a:cubicBezTo>
                  <a:close/>
                  <a:moveTo>
                    <a:pt x="124" y="155"/>
                  </a:moveTo>
                  <a:cubicBezTo>
                    <a:pt x="125" y="156"/>
                    <a:pt x="125" y="157"/>
                    <a:pt x="124" y="159"/>
                  </a:cubicBezTo>
                  <a:cubicBezTo>
                    <a:pt x="124" y="159"/>
                    <a:pt x="125" y="159"/>
                    <a:pt x="125" y="160"/>
                  </a:cubicBezTo>
                  <a:cubicBezTo>
                    <a:pt x="125" y="161"/>
                    <a:pt x="124" y="163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5"/>
                    <a:pt x="125" y="165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5" y="168"/>
                    <a:pt x="125" y="170"/>
                    <a:pt x="124" y="171"/>
                  </a:cubicBezTo>
                  <a:cubicBezTo>
                    <a:pt x="124" y="172"/>
                    <a:pt x="124" y="173"/>
                    <a:pt x="124" y="173"/>
                  </a:cubicBezTo>
                  <a:cubicBezTo>
                    <a:pt x="124" y="174"/>
                    <a:pt x="124" y="174"/>
                    <a:pt x="124" y="175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4" y="175"/>
                    <a:pt x="124" y="174"/>
                    <a:pt x="123" y="174"/>
                  </a:cubicBezTo>
                  <a:cubicBezTo>
                    <a:pt x="123" y="174"/>
                    <a:pt x="123" y="174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3" y="174"/>
                    <a:pt x="123" y="175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2" y="174"/>
                    <a:pt x="122" y="175"/>
                    <a:pt x="122" y="174"/>
                  </a:cubicBezTo>
                  <a:cubicBezTo>
                    <a:pt x="122" y="174"/>
                    <a:pt x="122" y="175"/>
                    <a:pt x="122" y="175"/>
                  </a:cubicBezTo>
                  <a:cubicBezTo>
                    <a:pt x="122" y="174"/>
                    <a:pt x="122" y="175"/>
                    <a:pt x="121" y="175"/>
                  </a:cubicBezTo>
                  <a:cubicBezTo>
                    <a:pt x="121" y="175"/>
                    <a:pt x="121" y="175"/>
                    <a:pt x="122" y="174"/>
                  </a:cubicBezTo>
                  <a:cubicBezTo>
                    <a:pt x="121" y="174"/>
                    <a:pt x="121" y="175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1" y="175"/>
                    <a:pt x="121" y="174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5"/>
                    <a:pt x="121" y="173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20" y="174"/>
                    <a:pt x="120" y="173"/>
                    <a:pt x="120" y="173"/>
                  </a:cubicBezTo>
                  <a:cubicBezTo>
                    <a:pt x="119" y="173"/>
                    <a:pt x="120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0"/>
                    <a:pt x="119" y="170"/>
                    <a:pt x="119" y="170"/>
                  </a:cubicBezTo>
                  <a:cubicBezTo>
                    <a:pt x="119" y="170"/>
                    <a:pt x="119" y="170"/>
                    <a:pt x="119" y="170"/>
                  </a:cubicBezTo>
                  <a:cubicBezTo>
                    <a:pt x="119" y="170"/>
                    <a:pt x="118" y="170"/>
                    <a:pt x="119" y="170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9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8"/>
                    <a:pt x="118" y="167"/>
                    <a:pt x="118" y="167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8" y="166"/>
                    <a:pt x="118" y="166"/>
                    <a:pt x="117" y="165"/>
                  </a:cubicBezTo>
                  <a:cubicBezTo>
                    <a:pt x="118" y="165"/>
                    <a:pt x="118" y="164"/>
                    <a:pt x="118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3"/>
                    <a:pt x="118" y="163"/>
                    <a:pt x="117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7" y="163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1"/>
                    <a:pt x="117" y="161"/>
                    <a:pt x="117" y="160"/>
                  </a:cubicBezTo>
                  <a:cubicBezTo>
                    <a:pt x="118" y="160"/>
                    <a:pt x="117" y="159"/>
                    <a:pt x="117" y="159"/>
                  </a:cubicBezTo>
                  <a:cubicBezTo>
                    <a:pt x="117" y="159"/>
                    <a:pt x="118" y="159"/>
                    <a:pt x="117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7" y="158"/>
                    <a:pt x="117" y="158"/>
                    <a:pt x="118" y="157"/>
                  </a:cubicBezTo>
                  <a:cubicBezTo>
                    <a:pt x="118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7"/>
                    <a:pt x="118" y="157"/>
                  </a:cubicBezTo>
                  <a:cubicBezTo>
                    <a:pt x="118" y="157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6" y="155"/>
                    <a:pt x="116" y="155"/>
                  </a:cubicBezTo>
                  <a:cubicBezTo>
                    <a:pt x="117" y="155"/>
                    <a:pt x="116" y="155"/>
                    <a:pt x="116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7" y="156"/>
                    <a:pt x="116" y="156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9"/>
                    <a:pt x="115" y="158"/>
                    <a:pt x="115" y="158"/>
                  </a:cubicBezTo>
                  <a:cubicBezTo>
                    <a:pt x="116" y="158"/>
                    <a:pt x="115" y="159"/>
                    <a:pt x="116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9"/>
                    <a:pt x="115" y="159"/>
                    <a:pt x="115" y="159"/>
                  </a:cubicBezTo>
                  <a:cubicBezTo>
                    <a:pt x="115" y="160"/>
                    <a:pt x="116" y="160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59"/>
                    <a:pt x="115" y="159"/>
                  </a:cubicBezTo>
                  <a:cubicBezTo>
                    <a:pt x="114" y="159"/>
                    <a:pt x="115" y="160"/>
                    <a:pt x="114" y="159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1"/>
                    <a:pt x="115" y="161"/>
                  </a:cubicBezTo>
                  <a:cubicBezTo>
                    <a:pt x="114" y="161"/>
                    <a:pt x="115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2"/>
                    <a:pt x="115" y="161"/>
                    <a:pt x="115" y="162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2"/>
                  </a:cubicBezTo>
                  <a:cubicBezTo>
                    <a:pt x="114" y="161"/>
                    <a:pt x="115" y="162"/>
                    <a:pt x="115" y="162"/>
                  </a:cubicBezTo>
                  <a:cubicBezTo>
                    <a:pt x="116" y="162"/>
                    <a:pt x="114" y="162"/>
                    <a:pt x="114" y="162"/>
                  </a:cubicBezTo>
                  <a:cubicBezTo>
                    <a:pt x="115" y="162"/>
                    <a:pt x="115" y="162"/>
                    <a:pt x="116" y="162"/>
                  </a:cubicBezTo>
                  <a:cubicBezTo>
                    <a:pt x="116" y="162"/>
                    <a:pt x="116" y="162"/>
                    <a:pt x="116" y="163"/>
                  </a:cubicBezTo>
                  <a:cubicBezTo>
                    <a:pt x="115" y="162"/>
                    <a:pt x="115" y="163"/>
                    <a:pt x="115" y="162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5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5" y="163"/>
                    <a:pt x="115" y="163"/>
                  </a:cubicBezTo>
                  <a:cubicBezTo>
                    <a:pt x="115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5" y="164"/>
                    <a:pt x="114" y="165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4" y="165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6"/>
                    <a:pt x="115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7"/>
                  </a:cubicBezTo>
                  <a:cubicBezTo>
                    <a:pt x="115" y="167"/>
                    <a:pt x="115" y="166"/>
                    <a:pt x="115" y="166"/>
                  </a:cubicBezTo>
                  <a:cubicBezTo>
                    <a:pt x="115" y="167"/>
                    <a:pt x="115" y="166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4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5" y="167"/>
                    <a:pt x="115" y="168"/>
                  </a:cubicBezTo>
                  <a:cubicBezTo>
                    <a:pt x="115" y="167"/>
                    <a:pt x="115" y="168"/>
                    <a:pt x="115" y="168"/>
                  </a:cubicBezTo>
                  <a:cubicBezTo>
                    <a:pt x="114" y="168"/>
                    <a:pt x="115" y="168"/>
                    <a:pt x="115" y="168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8"/>
                    <a:pt x="115" y="169"/>
                    <a:pt x="115" y="169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5" y="172"/>
                    <a:pt x="115" y="172"/>
                    <a:pt x="115" y="171"/>
                  </a:cubicBezTo>
                  <a:cubicBezTo>
                    <a:pt x="115" y="172"/>
                    <a:pt x="115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5" y="173"/>
                    <a:pt x="116" y="173"/>
                    <a:pt x="116" y="174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4"/>
                    <a:pt x="116" y="174"/>
                    <a:pt x="116" y="175"/>
                  </a:cubicBezTo>
                  <a:cubicBezTo>
                    <a:pt x="116" y="174"/>
                    <a:pt x="117" y="174"/>
                    <a:pt x="117" y="174"/>
                  </a:cubicBezTo>
                  <a:cubicBezTo>
                    <a:pt x="117" y="174"/>
                    <a:pt x="116" y="175"/>
                    <a:pt x="116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7"/>
                    <a:pt x="117" y="176"/>
                    <a:pt x="118" y="176"/>
                  </a:cubicBezTo>
                  <a:cubicBezTo>
                    <a:pt x="118" y="176"/>
                    <a:pt x="118" y="176"/>
                    <a:pt x="117" y="176"/>
                  </a:cubicBezTo>
                  <a:cubicBezTo>
                    <a:pt x="117" y="177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7"/>
                  </a:cubicBezTo>
                  <a:cubicBezTo>
                    <a:pt x="117" y="177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6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9" y="177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9"/>
                    <a:pt x="120" y="178"/>
                    <a:pt x="120" y="179"/>
                  </a:cubicBezTo>
                  <a:cubicBezTo>
                    <a:pt x="120" y="178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ubicBezTo>
                    <a:pt x="120" y="178"/>
                    <a:pt x="120" y="178"/>
                    <a:pt x="120" y="178"/>
                  </a:cubicBezTo>
                  <a:cubicBezTo>
                    <a:pt x="120" y="179"/>
                    <a:pt x="121" y="178"/>
                    <a:pt x="121" y="178"/>
                  </a:cubicBezTo>
                  <a:cubicBezTo>
                    <a:pt x="121" y="179"/>
                    <a:pt x="121" y="179"/>
                    <a:pt x="120" y="179"/>
                  </a:cubicBezTo>
                  <a:cubicBezTo>
                    <a:pt x="121" y="180"/>
                    <a:pt x="121" y="178"/>
                    <a:pt x="121" y="179"/>
                  </a:cubicBezTo>
                  <a:cubicBezTo>
                    <a:pt x="121" y="179"/>
                    <a:pt x="121" y="178"/>
                    <a:pt x="121" y="178"/>
                  </a:cubicBezTo>
                  <a:cubicBezTo>
                    <a:pt x="121" y="178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3" y="179"/>
                    <a:pt x="123" y="180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8"/>
                    <a:pt x="124" y="178"/>
                  </a:cubicBezTo>
                  <a:cubicBezTo>
                    <a:pt x="124" y="178"/>
                    <a:pt x="123" y="179"/>
                    <a:pt x="123" y="178"/>
                  </a:cubicBezTo>
                  <a:cubicBezTo>
                    <a:pt x="123" y="179"/>
                    <a:pt x="123" y="178"/>
                    <a:pt x="124" y="179"/>
                  </a:cubicBezTo>
                  <a:cubicBezTo>
                    <a:pt x="124" y="179"/>
                    <a:pt x="124" y="179"/>
                    <a:pt x="124" y="179"/>
                  </a:cubicBezTo>
                  <a:cubicBezTo>
                    <a:pt x="124" y="179"/>
                    <a:pt x="124" y="179"/>
                    <a:pt x="124" y="178"/>
                  </a:cubicBezTo>
                  <a:cubicBezTo>
                    <a:pt x="124" y="179"/>
                    <a:pt x="124" y="178"/>
                    <a:pt x="124" y="178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4" y="177"/>
                    <a:pt x="124" y="178"/>
                  </a:cubicBezTo>
                  <a:cubicBezTo>
                    <a:pt x="125" y="177"/>
                    <a:pt x="125" y="178"/>
                    <a:pt x="125" y="178"/>
                  </a:cubicBezTo>
                  <a:cubicBezTo>
                    <a:pt x="125" y="178"/>
                    <a:pt x="125" y="177"/>
                    <a:pt x="125" y="178"/>
                  </a:cubicBezTo>
                  <a:cubicBezTo>
                    <a:pt x="125" y="178"/>
                    <a:pt x="125" y="177"/>
                    <a:pt x="125" y="177"/>
                  </a:cubicBezTo>
                  <a:cubicBezTo>
                    <a:pt x="125" y="177"/>
                    <a:pt x="125" y="178"/>
                    <a:pt x="125" y="177"/>
                  </a:cubicBezTo>
                  <a:cubicBezTo>
                    <a:pt x="125" y="177"/>
                    <a:pt x="126" y="177"/>
                    <a:pt x="125" y="176"/>
                  </a:cubicBezTo>
                  <a:cubicBezTo>
                    <a:pt x="126" y="176"/>
                    <a:pt x="126" y="176"/>
                    <a:pt x="126" y="177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6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4"/>
                    <a:pt x="126" y="174"/>
                    <a:pt x="126" y="174"/>
                  </a:cubicBezTo>
                  <a:cubicBezTo>
                    <a:pt x="126" y="174"/>
                    <a:pt x="126" y="174"/>
                    <a:pt x="126" y="175"/>
                  </a:cubicBezTo>
                  <a:cubicBezTo>
                    <a:pt x="126" y="174"/>
                    <a:pt x="126" y="174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7" y="174"/>
                    <a:pt x="127" y="174"/>
                  </a:cubicBezTo>
                  <a:cubicBezTo>
                    <a:pt x="127" y="174"/>
                    <a:pt x="127" y="173"/>
                    <a:pt x="127" y="173"/>
                  </a:cubicBezTo>
                  <a:cubicBezTo>
                    <a:pt x="127" y="173"/>
                    <a:pt x="127" y="173"/>
                    <a:pt x="126" y="172"/>
                  </a:cubicBezTo>
                  <a:cubicBezTo>
                    <a:pt x="126" y="172"/>
                    <a:pt x="127" y="173"/>
                    <a:pt x="127" y="173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8"/>
                    <a:pt x="128" y="167"/>
                    <a:pt x="127" y="166"/>
                  </a:cubicBezTo>
                  <a:cubicBezTo>
                    <a:pt x="128" y="166"/>
                    <a:pt x="127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2"/>
                    <a:pt x="127" y="162"/>
                    <a:pt x="127" y="162"/>
                  </a:cubicBezTo>
                  <a:cubicBezTo>
                    <a:pt x="127" y="162"/>
                    <a:pt x="127" y="161"/>
                    <a:pt x="126" y="161"/>
                  </a:cubicBezTo>
                  <a:cubicBezTo>
                    <a:pt x="126" y="161"/>
                    <a:pt x="126" y="161"/>
                    <a:pt x="126" y="161"/>
                  </a:cubicBezTo>
                  <a:cubicBezTo>
                    <a:pt x="126" y="161"/>
                    <a:pt x="126" y="161"/>
                    <a:pt x="127" y="161"/>
                  </a:cubicBezTo>
                  <a:cubicBezTo>
                    <a:pt x="126" y="161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60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59"/>
                    <a:pt x="127" y="158"/>
                    <a:pt x="126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26" y="157"/>
                    <a:pt x="126" y="155"/>
                    <a:pt x="125" y="155"/>
                  </a:cubicBezTo>
                  <a:cubicBezTo>
                    <a:pt x="125" y="155"/>
                    <a:pt x="124" y="155"/>
                    <a:pt x="124" y="155"/>
                  </a:cubicBezTo>
                  <a:close/>
                  <a:moveTo>
                    <a:pt x="117" y="155"/>
                  </a:moveTo>
                  <a:cubicBezTo>
                    <a:pt x="117" y="155"/>
                    <a:pt x="117" y="155"/>
                    <a:pt x="118" y="155"/>
                  </a:cubicBezTo>
                  <a:lnTo>
                    <a:pt x="117" y="155"/>
                  </a:lnTo>
                  <a:close/>
                  <a:moveTo>
                    <a:pt x="115" y="158"/>
                  </a:move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lose/>
                  <a:moveTo>
                    <a:pt x="115" y="159"/>
                  </a:moveTo>
                  <a:cubicBezTo>
                    <a:pt x="115" y="159"/>
                    <a:pt x="115" y="159"/>
                    <a:pt x="115" y="159"/>
                  </a:cubicBezTo>
                  <a:close/>
                  <a:moveTo>
                    <a:pt x="114" y="160"/>
                  </a:moveTo>
                  <a:cubicBezTo>
                    <a:pt x="114" y="160"/>
                    <a:pt x="114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lose/>
                  <a:moveTo>
                    <a:pt x="115" y="160"/>
                  </a:moveTo>
                  <a:cubicBezTo>
                    <a:pt x="115" y="160"/>
                    <a:pt x="115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lose/>
                  <a:moveTo>
                    <a:pt x="114" y="162"/>
                  </a:move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4" y="162"/>
                  </a:cubicBezTo>
                  <a:close/>
                  <a:moveTo>
                    <a:pt x="114" y="163"/>
                  </a:move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lose/>
                  <a:moveTo>
                    <a:pt x="120" y="179"/>
                  </a:moveTo>
                  <a:cubicBezTo>
                    <a:pt x="120" y="179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lose/>
                  <a:moveTo>
                    <a:pt x="126" y="177"/>
                  </a:moveTo>
                  <a:cubicBezTo>
                    <a:pt x="126" y="177"/>
                    <a:pt x="126" y="177"/>
                    <a:pt x="126" y="177"/>
                  </a:cubicBezTo>
                  <a:cubicBezTo>
                    <a:pt x="126" y="177"/>
                    <a:pt x="126" y="177"/>
                    <a:pt x="126" y="177"/>
                  </a:cubicBezTo>
                  <a:close/>
                  <a:moveTo>
                    <a:pt x="127" y="173"/>
                  </a:moveTo>
                  <a:cubicBezTo>
                    <a:pt x="127" y="173"/>
                    <a:pt x="127" y="173"/>
                    <a:pt x="127" y="173"/>
                  </a:cubicBezTo>
                  <a:cubicBezTo>
                    <a:pt x="127" y="173"/>
                    <a:pt x="127" y="173"/>
                    <a:pt x="127" y="17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5" name="Полилиния 80"/>
            <p:cNvSpPr>
              <a:spLocks/>
            </p:cNvSpPr>
            <p:nvPr/>
          </p:nvSpPr>
          <p:spPr bwMode="auto">
            <a:xfrm>
              <a:off x="1987729" y="4551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6" name="Полилиния 81"/>
            <p:cNvSpPr>
              <a:spLocks/>
            </p:cNvSpPr>
            <p:nvPr/>
          </p:nvSpPr>
          <p:spPr bwMode="auto">
            <a:xfrm>
              <a:off x="2002874" y="44584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7" name="Полилиния 82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8" name="Полилиния 83"/>
            <p:cNvSpPr>
              <a:spLocks/>
            </p:cNvSpPr>
            <p:nvPr/>
          </p:nvSpPr>
          <p:spPr bwMode="auto">
            <a:xfrm>
              <a:off x="1971502" y="4548201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39" name="Полилиния 84"/>
            <p:cNvSpPr>
              <a:spLocks/>
            </p:cNvSpPr>
            <p:nvPr/>
          </p:nvSpPr>
          <p:spPr bwMode="auto">
            <a:xfrm>
              <a:off x="1992057" y="45482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0" name="Полилиния 85"/>
            <p:cNvSpPr>
              <a:spLocks/>
            </p:cNvSpPr>
            <p:nvPr/>
          </p:nvSpPr>
          <p:spPr bwMode="auto">
            <a:xfrm>
              <a:off x="1992057" y="4546037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1" name="Полилиния 86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2" name="Полилиния 87"/>
            <p:cNvSpPr>
              <a:spLocks/>
            </p:cNvSpPr>
            <p:nvPr/>
          </p:nvSpPr>
          <p:spPr bwMode="auto">
            <a:xfrm>
              <a:off x="2020183" y="4473555"/>
              <a:ext cx="0" cy="5410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2 h 2"/>
                <a:gd name="T4" fmla="*/ 2 h 2"/>
                <a:gd name="T5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3" name="Полилиния 88"/>
            <p:cNvSpPr>
              <a:spLocks/>
            </p:cNvSpPr>
            <p:nvPr/>
          </p:nvSpPr>
          <p:spPr bwMode="auto">
            <a:xfrm>
              <a:off x="2020183" y="4478964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4" name="Полилиния 89"/>
            <p:cNvSpPr>
              <a:spLocks/>
            </p:cNvSpPr>
            <p:nvPr/>
          </p:nvSpPr>
          <p:spPr bwMode="auto">
            <a:xfrm>
              <a:off x="2015856" y="4473555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5" name="Полилиния 90"/>
            <p:cNvSpPr>
              <a:spLocks/>
            </p:cNvSpPr>
            <p:nvPr/>
          </p:nvSpPr>
          <p:spPr bwMode="auto">
            <a:xfrm>
              <a:off x="2012611" y="4463819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6" name="Полилиния 91"/>
            <p:cNvSpPr>
              <a:spLocks/>
            </p:cNvSpPr>
            <p:nvPr/>
          </p:nvSpPr>
          <p:spPr bwMode="auto">
            <a:xfrm>
              <a:off x="2010447" y="4465982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7" name="Полилиния 92"/>
            <p:cNvSpPr>
              <a:spLocks/>
            </p:cNvSpPr>
            <p:nvPr/>
          </p:nvSpPr>
          <p:spPr bwMode="auto">
            <a:xfrm>
              <a:off x="1997465" y="4453001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8" name="Полилиния 93"/>
            <p:cNvSpPr>
              <a:spLocks/>
            </p:cNvSpPr>
            <p:nvPr/>
          </p:nvSpPr>
          <p:spPr bwMode="auto">
            <a:xfrm>
              <a:off x="1987729" y="4458409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49" name="Прямоугольник 94"/>
            <p:cNvSpPr>
              <a:spLocks noChangeArrowheads="1"/>
            </p:cNvSpPr>
            <p:nvPr/>
          </p:nvSpPr>
          <p:spPr bwMode="auto">
            <a:xfrm>
              <a:off x="1958520" y="4512501"/>
              <a:ext cx="1082" cy="2163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0" name="Полилиния 95"/>
            <p:cNvSpPr>
              <a:spLocks/>
            </p:cNvSpPr>
            <p:nvPr/>
          </p:nvSpPr>
          <p:spPr bwMode="auto">
            <a:xfrm>
              <a:off x="1989892" y="4551445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1" name="Полилиния 96"/>
            <p:cNvSpPr>
              <a:spLocks/>
            </p:cNvSpPr>
            <p:nvPr/>
          </p:nvSpPr>
          <p:spPr bwMode="auto">
            <a:xfrm>
              <a:off x="2594628" y="44616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2" name="Полилиния 97"/>
            <p:cNvSpPr>
              <a:spLocks/>
            </p:cNvSpPr>
            <p:nvPr/>
          </p:nvSpPr>
          <p:spPr bwMode="auto">
            <a:xfrm>
              <a:off x="2635738" y="4489783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3" name="Полилиния 98"/>
            <p:cNvSpPr>
              <a:spLocks noEditPoints="1"/>
            </p:cNvSpPr>
            <p:nvPr/>
          </p:nvSpPr>
          <p:spPr bwMode="auto">
            <a:xfrm>
              <a:off x="1950947" y="4168483"/>
              <a:ext cx="689117" cy="867616"/>
            </a:xfrm>
            <a:custGeom>
              <a:avLst/>
              <a:gdLst>
                <a:gd name="T0" fmla="*/ 244 w 269"/>
                <a:gd name="T1" fmla="*/ 115 h 338"/>
                <a:gd name="T2" fmla="*/ 167 w 269"/>
                <a:gd name="T3" fmla="*/ 41 h 338"/>
                <a:gd name="T4" fmla="*/ 151 w 269"/>
                <a:gd name="T5" fmla="*/ 11 h 338"/>
                <a:gd name="T6" fmla="*/ 111 w 269"/>
                <a:gd name="T7" fmla="*/ 13 h 338"/>
                <a:gd name="T8" fmla="*/ 77 w 269"/>
                <a:gd name="T9" fmla="*/ 39 h 338"/>
                <a:gd name="T10" fmla="*/ 27 w 269"/>
                <a:gd name="T11" fmla="*/ 121 h 338"/>
                <a:gd name="T12" fmla="*/ 20 w 269"/>
                <a:gd name="T13" fmla="*/ 116 h 338"/>
                <a:gd name="T14" fmla="*/ 13 w 269"/>
                <a:gd name="T15" fmla="*/ 115 h 338"/>
                <a:gd name="T16" fmla="*/ 15 w 269"/>
                <a:gd name="T17" fmla="*/ 130 h 338"/>
                <a:gd name="T18" fmla="*/ 10 w 269"/>
                <a:gd name="T19" fmla="*/ 130 h 338"/>
                <a:gd name="T20" fmla="*/ 5 w 269"/>
                <a:gd name="T21" fmla="*/ 147 h 338"/>
                <a:gd name="T22" fmla="*/ 14 w 269"/>
                <a:gd name="T23" fmla="*/ 149 h 338"/>
                <a:gd name="T24" fmla="*/ 8 w 269"/>
                <a:gd name="T25" fmla="*/ 159 h 338"/>
                <a:gd name="T26" fmla="*/ 26 w 269"/>
                <a:gd name="T27" fmla="*/ 232 h 338"/>
                <a:gd name="T28" fmla="*/ 56 w 269"/>
                <a:gd name="T29" fmla="*/ 312 h 338"/>
                <a:gd name="T30" fmla="*/ 36 w 269"/>
                <a:gd name="T31" fmla="*/ 254 h 338"/>
                <a:gd name="T32" fmla="*/ 29 w 269"/>
                <a:gd name="T33" fmla="*/ 214 h 338"/>
                <a:gd name="T34" fmla="*/ 33 w 269"/>
                <a:gd name="T35" fmla="*/ 177 h 338"/>
                <a:gd name="T36" fmla="*/ 39 w 269"/>
                <a:gd name="T37" fmla="*/ 117 h 338"/>
                <a:gd name="T38" fmla="*/ 74 w 269"/>
                <a:gd name="T39" fmla="*/ 74 h 338"/>
                <a:gd name="T40" fmla="*/ 113 w 269"/>
                <a:gd name="T41" fmla="*/ 59 h 338"/>
                <a:gd name="T42" fmla="*/ 155 w 269"/>
                <a:gd name="T43" fmla="*/ 59 h 338"/>
                <a:gd name="T44" fmla="*/ 198 w 269"/>
                <a:gd name="T45" fmla="*/ 79 h 338"/>
                <a:gd name="T46" fmla="*/ 242 w 269"/>
                <a:gd name="T47" fmla="*/ 176 h 338"/>
                <a:gd name="T48" fmla="*/ 249 w 269"/>
                <a:gd name="T49" fmla="*/ 201 h 338"/>
                <a:gd name="T50" fmla="*/ 261 w 269"/>
                <a:gd name="T51" fmla="*/ 140 h 338"/>
                <a:gd name="T52" fmla="*/ 16 w 269"/>
                <a:gd name="T53" fmla="*/ 130 h 338"/>
                <a:gd name="T54" fmla="*/ 10 w 269"/>
                <a:gd name="T55" fmla="*/ 141 h 338"/>
                <a:gd name="T56" fmla="*/ 21 w 269"/>
                <a:gd name="T57" fmla="*/ 146 h 338"/>
                <a:gd name="T58" fmla="*/ 25 w 269"/>
                <a:gd name="T59" fmla="*/ 132 h 338"/>
                <a:gd name="T60" fmla="*/ 27 w 269"/>
                <a:gd name="T61" fmla="*/ 130 h 338"/>
                <a:gd name="T62" fmla="*/ 126 w 269"/>
                <a:gd name="T63" fmla="*/ 43 h 338"/>
                <a:gd name="T64" fmla="*/ 86 w 269"/>
                <a:gd name="T65" fmla="*/ 36 h 338"/>
                <a:gd name="T66" fmla="*/ 109 w 269"/>
                <a:gd name="T67" fmla="*/ 45 h 338"/>
                <a:gd name="T68" fmla="*/ 116 w 269"/>
                <a:gd name="T69" fmla="*/ 43 h 338"/>
                <a:gd name="T70" fmla="*/ 112 w 269"/>
                <a:gd name="T71" fmla="*/ 33 h 338"/>
                <a:gd name="T72" fmla="*/ 110 w 269"/>
                <a:gd name="T73" fmla="*/ 23 h 338"/>
                <a:gd name="T74" fmla="*/ 117 w 269"/>
                <a:gd name="T75" fmla="*/ 16 h 338"/>
                <a:gd name="T76" fmla="*/ 123 w 269"/>
                <a:gd name="T77" fmla="*/ 33 h 338"/>
                <a:gd name="T78" fmla="*/ 123 w 269"/>
                <a:gd name="T79" fmla="*/ 43 h 338"/>
                <a:gd name="T80" fmla="*/ 135 w 269"/>
                <a:gd name="T81" fmla="*/ 39 h 338"/>
                <a:gd name="T82" fmla="*/ 125 w 269"/>
                <a:gd name="T83" fmla="*/ 45 h 338"/>
                <a:gd name="T84" fmla="*/ 128 w 269"/>
                <a:gd name="T85" fmla="*/ 40 h 338"/>
                <a:gd name="T86" fmla="*/ 130 w 269"/>
                <a:gd name="T87" fmla="*/ 15 h 338"/>
                <a:gd name="T88" fmla="*/ 133 w 269"/>
                <a:gd name="T89" fmla="*/ 8 h 338"/>
                <a:gd name="T90" fmla="*/ 145 w 269"/>
                <a:gd name="T91" fmla="*/ 12 h 338"/>
                <a:gd name="T92" fmla="*/ 143 w 269"/>
                <a:gd name="T93" fmla="*/ 21 h 338"/>
                <a:gd name="T94" fmla="*/ 139 w 269"/>
                <a:gd name="T95" fmla="*/ 46 h 338"/>
                <a:gd name="T96" fmla="*/ 153 w 269"/>
                <a:gd name="T97" fmla="*/ 32 h 338"/>
                <a:gd name="T98" fmla="*/ 247 w 269"/>
                <a:gd name="T99" fmla="*/ 122 h 338"/>
                <a:gd name="T100" fmla="*/ 252 w 269"/>
                <a:gd name="T101" fmla="*/ 117 h 338"/>
                <a:gd name="T102" fmla="*/ 252 w 269"/>
                <a:gd name="T103" fmla="*/ 113 h 338"/>
                <a:gd name="T104" fmla="*/ 253 w 269"/>
                <a:gd name="T105" fmla="*/ 115 h 338"/>
                <a:gd name="T106" fmla="*/ 251 w 269"/>
                <a:gd name="T107" fmla="*/ 114 h 338"/>
                <a:gd name="T108" fmla="*/ 252 w 269"/>
                <a:gd name="T109" fmla="*/ 111 h 338"/>
                <a:gd name="T110" fmla="*/ 250 w 269"/>
                <a:gd name="T111" fmla="*/ 115 h 338"/>
                <a:gd name="T112" fmla="*/ 241 w 269"/>
                <a:gd name="T113" fmla="*/ 122 h 338"/>
                <a:gd name="T114" fmla="*/ 243 w 269"/>
                <a:gd name="T115" fmla="*/ 122 h 338"/>
                <a:gd name="T116" fmla="*/ 245 w 269"/>
                <a:gd name="T117" fmla="*/ 123 h 338"/>
                <a:gd name="T118" fmla="*/ 260 w 269"/>
                <a:gd name="T119" fmla="*/ 148 h 338"/>
                <a:gd name="T120" fmla="*/ 260 w 269"/>
                <a:gd name="T121" fmla="*/ 132 h 338"/>
                <a:gd name="T122" fmla="*/ 256 w 269"/>
                <a:gd name="T123" fmla="*/ 128 h 338"/>
                <a:gd name="T124" fmla="*/ 262 w 269"/>
                <a:gd name="T125" fmla="*/ 1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338">
                  <a:moveTo>
                    <a:pt x="268" y="128"/>
                  </a:moveTo>
                  <a:cubicBezTo>
                    <a:pt x="268" y="126"/>
                    <a:pt x="268" y="127"/>
                    <a:pt x="268" y="126"/>
                  </a:cubicBezTo>
                  <a:cubicBezTo>
                    <a:pt x="267" y="125"/>
                    <a:pt x="266" y="123"/>
                    <a:pt x="266" y="123"/>
                  </a:cubicBezTo>
                  <a:cubicBezTo>
                    <a:pt x="266" y="122"/>
                    <a:pt x="265" y="122"/>
                    <a:pt x="265" y="122"/>
                  </a:cubicBezTo>
                  <a:cubicBezTo>
                    <a:pt x="264" y="123"/>
                    <a:pt x="264" y="120"/>
                    <a:pt x="263" y="120"/>
                  </a:cubicBezTo>
                  <a:cubicBezTo>
                    <a:pt x="263" y="120"/>
                    <a:pt x="263" y="120"/>
                    <a:pt x="263" y="120"/>
                  </a:cubicBezTo>
                  <a:cubicBezTo>
                    <a:pt x="261" y="119"/>
                    <a:pt x="259" y="118"/>
                    <a:pt x="257" y="119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8"/>
                    <a:pt x="256" y="117"/>
                    <a:pt x="256" y="116"/>
                  </a:cubicBezTo>
                  <a:cubicBezTo>
                    <a:pt x="257" y="116"/>
                    <a:pt x="257" y="114"/>
                    <a:pt x="257" y="113"/>
                  </a:cubicBezTo>
                  <a:cubicBezTo>
                    <a:pt x="257" y="111"/>
                    <a:pt x="257" y="111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5" y="113"/>
                    <a:pt x="255" y="113"/>
                    <a:pt x="255" y="113"/>
                  </a:cubicBezTo>
                  <a:cubicBezTo>
                    <a:pt x="256" y="109"/>
                    <a:pt x="256" y="109"/>
                    <a:pt x="256" y="109"/>
                  </a:cubicBezTo>
                  <a:cubicBezTo>
                    <a:pt x="256" y="108"/>
                    <a:pt x="256" y="108"/>
                    <a:pt x="256" y="108"/>
                  </a:cubicBezTo>
                  <a:cubicBezTo>
                    <a:pt x="255" y="107"/>
                    <a:pt x="254" y="106"/>
                    <a:pt x="253" y="107"/>
                  </a:cubicBezTo>
                  <a:cubicBezTo>
                    <a:pt x="253" y="106"/>
                    <a:pt x="253" y="106"/>
                    <a:pt x="253" y="106"/>
                  </a:cubicBezTo>
                  <a:cubicBezTo>
                    <a:pt x="252" y="107"/>
                    <a:pt x="251" y="108"/>
                    <a:pt x="251" y="107"/>
                  </a:cubicBezTo>
                  <a:cubicBezTo>
                    <a:pt x="251" y="108"/>
                    <a:pt x="250" y="108"/>
                    <a:pt x="250" y="109"/>
                  </a:cubicBezTo>
                  <a:cubicBezTo>
                    <a:pt x="250" y="109"/>
                    <a:pt x="250" y="108"/>
                    <a:pt x="250" y="109"/>
                  </a:cubicBezTo>
                  <a:cubicBezTo>
                    <a:pt x="250" y="108"/>
                    <a:pt x="250" y="108"/>
                    <a:pt x="250" y="108"/>
                  </a:cubicBezTo>
                  <a:cubicBezTo>
                    <a:pt x="248" y="108"/>
                    <a:pt x="247" y="110"/>
                    <a:pt x="247" y="111"/>
                  </a:cubicBezTo>
                  <a:cubicBezTo>
                    <a:pt x="246" y="111"/>
                    <a:pt x="246" y="113"/>
                    <a:pt x="245" y="113"/>
                  </a:cubicBezTo>
                  <a:cubicBezTo>
                    <a:pt x="245" y="114"/>
                    <a:pt x="244" y="114"/>
                    <a:pt x="244" y="115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5"/>
                    <a:pt x="243" y="116"/>
                    <a:pt x="242" y="117"/>
                  </a:cubicBezTo>
                  <a:cubicBezTo>
                    <a:pt x="242" y="117"/>
                    <a:pt x="242" y="118"/>
                    <a:pt x="242" y="118"/>
                  </a:cubicBezTo>
                  <a:cubicBezTo>
                    <a:pt x="242" y="118"/>
                    <a:pt x="242" y="118"/>
                    <a:pt x="242" y="118"/>
                  </a:cubicBezTo>
                  <a:cubicBezTo>
                    <a:pt x="242" y="118"/>
                    <a:pt x="242" y="119"/>
                    <a:pt x="242" y="120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42" y="120"/>
                    <a:pt x="242" y="119"/>
                    <a:pt x="241" y="118"/>
                  </a:cubicBezTo>
                  <a:cubicBezTo>
                    <a:pt x="241" y="118"/>
                    <a:pt x="241" y="120"/>
                    <a:pt x="241" y="120"/>
                  </a:cubicBezTo>
                  <a:cubicBezTo>
                    <a:pt x="240" y="120"/>
                    <a:pt x="240" y="121"/>
                    <a:pt x="241" y="121"/>
                  </a:cubicBezTo>
                  <a:cubicBezTo>
                    <a:pt x="241" y="121"/>
                    <a:pt x="240" y="121"/>
                    <a:pt x="240" y="121"/>
                  </a:cubicBezTo>
                  <a:cubicBezTo>
                    <a:pt x="240" y="121"/>
                    <a:pt x="240" y="121"/>
                    <a:pt x="240" y="121"/>
                  </a:cubicBezTo>
                  <a:cubicBezTo>
                    <a:pt x="236" y="107"/>
                    <a:pt x="231" y="95"/>
                    <a:pt x="225" y="83"/>
                  </a:cubicBezTo>
                  <a:cubicBezTo>
                    <a:pt x="214" y="62"/>
                    <a:pt x="198" y="64"/>
                    <a:pt x="181" y="56"/>
                  </a:cubicBezTo>
                  <a:cubicBezTo>
                    <a:pt x="178" y="57"/>
                    <a:pt x="174" y="54"/>
                    <a:pt x="171" y="55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69" y="54"/>
                    <a:pt x="168" y="53"/>
                    <a:pt x="165" y="51"/>
                  </a:cubicBezTo>
                  <a:cubicBezTo>
                    <a:pt x="165" y="52"/>
                    <a:pt x="163" y="51"/>
                    <a:pt x="164" y="52"/>
                  </a:cubicBezTo>
                  <a:cubicBezTo>
                    <a:pt x="162" y="53"/>
                    <a:pt x="162" y="50"/>
                    <a:pt x="160" y="50"/>
                  </a:cubicBezTo>
                  <a:cubicBezTo>
                    <a:pt x="160" y="50"/>
                    <a:pt x="160" y="51"/>
                    <a:pt x="160" y="50"/>
                  </a:cubicBezTo>
                  <a:cubicBezTo>
                    <a:pt x="155" y="51"/>
                    <a:pt x="161" y="50"/>
                    <a:pt x="155" y="48"/>
                  </a:cubicBezTo>
                  <a:cubicBezTo>
                    <a:pt x="154" y="48"/>
                    <a:pt x="154" y="47"/>
                    <a:pt x="153" y="47"/>
                  </a:cubicBezTo>
                  <a:cubicBezTo>
                    <a:pt x="154" y="47"/>
                    <a:pt x="154" y="47"/>
                    <a:pt x="155" y="47"/>
                  </a:cubicBezTo>
                  <a:cubicBezTo>
                    <a:pt x="158" y="46"/>
                    <a:pt x="160" y="45"/>
                    <a:pt x="163" y="44"/>
                  </a:cubicBezTo>
                  <a:cubicBezTo>
                    <a:pt x="164" y="43"/>
                    <a:pt x="166" y="43"/>
                    <a:pt x="167" y="41"/>
                  </a:cubicBezTo>
                  <a:cubicBezTo>
                    <a:pt x="169" y="40"/>
                    <a:pt x="171" y="39"/>
                    <a:pt x="171" y="36"/>
                  </a:cubicBezTo>
                  <a:cubicBezTo>
                    <a:pt x="171" y="36"/>
                    <a:pt x="171" y="35"/>
                    <a:pt x="170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3"/>
                    <a:pt x="170" y="33"/>
                    <a:pt x="171" y="34"/>
                  </a:cubicBezTo>
                  <a:cubicBezTo>
                    <a:pt x="170" y="33"/>
                    <a:pt x="170" y="32"/>
                    <a:pt x="169" y="31"/>
                  </a:cubicBezTo>
                  <a:cubicBezTo>
                    <a:pt x="169" y="30"/>
                    <a:pt x="169" y="30"/>
                    <a:pt x="168" y="29"/>
                  </a:cubicBezTo>
                  <a:cubicBezTo>
                    <a:pt x="167" y="29"/>
                    <a:pt x="166" y="28"/>
                    <a:pt x="164" y="27"/>
                  </a:cubicBezTo>
                  <a:cubicBezTo>
                    <a:pt x="164" y="27"/>
                    <a:pt x="162" y="26"/>
                    <a:pt x="162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0" y="27"/>
                    <a:pt x="160" y="27"/>
                    <a:pt x="158" y="26"/>
                  </a:cubicBezTo>
                  <a:cubicBezTo>
                    <a:pt x="150" y="27"/>
                    <a:pt x="146" y="31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42" y="34"/>
                    <a:pt x="142" y="33"/>
                  </a:cubicBezTo>
                  <a:cubicBezTo>
                    <a:pt x="143" y="34"/>
                    <a:pt x="142" y="33"/>
                    <a:pt x="143" y="32"/>
                  </a:cubicBezTo>
                  <a:cubicBezTo>
                    <a:pt x="143" y="32"/>
                    <a:pt x="143" y="33"/>
                    <a:pt x="143" y="33"/>
                  </a:cubicBezTo>
                  <a:cubicBezTo>
                    <a:pt x="144" y="32"/>
                    <a:pt x="144" y="31"/>
                    <a:pt x="145" y="30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5" y="29"/>
                    <a:pt x="146" y="28"/>
                    <a:pt x="146" y="28"/>
                  </a:cubicBezTo>
                  <a:cubicBezTo>
                    <a:pt x="146" y="28"/>
                    <a:pt x="146" y="27"/>
                    <a:pt x="147" y="27"/>
                  </a:cubicBezTo>
                  <a:cubicBezTo>
                    <a:pt x="146" y="26"/>
                    <a:pt x="148" y="26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8" y="22"/>
                    <a:pt x="150" y="19"/>
                    <a:pt x="150" y="16"/>
                  </a:cubicBezTo>
                  <a:cubicBezTo>
                    <a:pt x="150" y="15"/>
                    <a:pt x="152" y="13"/>
                    <a:pt x="151" y="11"/>
                  </a:cubicBezTo>
                  <a:cubicBezTo>
                    <a:pt x="151" y="10"/>
                    <a:pt x="151" y="11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0" y="9"/>
                    <a:pt x="151" y="8"/>
                    <a:pt x="150" y="6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4"/>
                    <a:pt x="147" y="2"/>
                    <a:pt x="145" y="1"/>
                  </a:cubicBezTo>
                  <a:cubicBezTo>
                    <a:pt x="145" y="3"/>
                    <a:pt x="144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1"/>
                    <a:pt x="141" y="1"/>
                    <a:pt x="140" y="0"/>
                  </a:cubicBezTo>
                  <a:cubicBezTo>
                    <a:pt x="139" y="0"/>
                    <a:pt x="139" y="1"/>
                    <a:pt x="138" y="1"/>
                  </a:cubicBezTo>
                  <a:cubicBezTo>
                    <a:pt x="138" y="0"/>
                    <a:pt x="137" y="1"/>
                    <a:pt x="136" y="1"/>
                  </a:cubicBezTo>
                  <a:cubicBezTo>
                    <a:pt x="136" y="1"/>
                    <a:pt x="135" y="2"/>
                    <a:pt x="135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2" y="2"/>
                    <a:pt x="128" y="3"/>
                    <a:pt x="128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8"/>
                    <a:pt x="125" y="11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3"/>
                    <a:pt x="124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1" y="13"/>
                    <a:pt x="122" y="12"/>
                  </a:cubicBezTo>
                  <a:cubicBezTo>
                    <a:pt x="121" y="12"/>
                    <a:pt x="119" y="12"/>
                    <a:pt x="119" y="12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6" y="12"/>
                    <a:pt x="115" y="12"/>
                    <a:pt x="113" y="13"/>
                  </a:cubicBezTo>
                  <a:cubicBezTo>
                    <a:pt x="114" y="13"/>
                    <a:pt x="114" y="13"/>
                    <a:pt x="113" y="13"/>
                  </a:cubicBezTo>
                  <a:cubicBezTo>
                    <a:pt x="112" y="13"/>
                    <a:pt x="111" y="14"/>
                    <a:pt x="111" y="13"/>
                  </a:cubicBezTo>
                  <a:cubicBezTo>
                    <a:pt x="109" y="14"/>
                    <a:pt x="106" y="15"/>
                    <a:pt x="106" y="16"/>
                  </a:cubicBezTo>
                  <a:cubicBezTo>
                    <a:pt x="106" y="16"/>
                    <a:pt x="105" y="16"/>
                    <a:pt x="105" y="17"/>
                  </a:cubicBezTo>
                  <a:cubicBezTo>
                    <a:pt x="104" y="18"/>
                    <a:pt x="104" y="19"/>
                    <a:pt x="103" y="20"/>
                  </a:cubicBezTo>
                  <a:cubicBezTo>
                    <a:pt x="103" y="20"/>
                    <a:pt x="104" y="19"/>
                    <a:pt x="104" y="20"/>
                  </a:cubicBezTo>
                  <a:cubicBezTo>
                    <a:pt x="104" y="20"/>
                    <a:pt x="103" y="20"/>
                    <a:pt x="103" y="20"/>
                  </a:cubicBezTo>
                  <a:cubicBezTo>
                    <a:pt x="102" y="22"/>
                    <a:pt x="103" y="23"/>
                    <a:pt x="103" y="25"/>
                  </a:cubicBezTo>
                  <a:cubicBezTo>
                    <a:pt x="103" y="27"/>
                    <a:pt x="104" y="29"/>
                    <a:pt x="104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2"/>
                    <a:pt x="106" y="32"/>
                    <a:pt x="105" y="33"/>
                  </a:cubicBezTo>
                  <a:cubicBezTo>
                    <a:pt x="105" y="33"/>
                    <a:pt x="105" y="34"/>
                    <a:pt x="106" y="34"/>
                  </a:cubicBezTo>
                  <a:cubicBezTo>
                    <a:pt x="105" y="34"/>
                    <a:pt x="107" y="35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7" y="36"/>
                    <a:pt x="107" y="37"/>
                    <a:pt x="108" y="38"/>
                  </a:cubicBezTo>
                  <a:cubicBezTo>
                    <a:pt x="108" y="38"/>
                    <a:pt x="108" y="38"/>
                    <a:pt x="108" y="37"/>
                  </a:cubicBezTo>
                  <a:cubicBezTo>
                    <a:pt x="108" y="38"/>
                    <a:pt x="107" y="38"/>
                    <a:pt x="108" y="38"/>
                  </a:cubicBezTo>
                  <a:cubicBezTo>
                    <a:pt x="108" y="38"/>
                    <a:pt x="108" y="39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5" y="36"/>
                    <a:pt x="101" y="33"/>
                    <a:pt x="93" y="32"/>
                  </a:cubicBezTo>
                  <a:cubicBezTo>
                    <a:pt x="90" y="33"/>
                    <a:pt x="90" y="33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6" y="33"/>
                    <a:pt x="86" y="33"/>
                  </a:cubicBezTo>
                  <a:cubicBezTo>
                    <a:pt x="84" y="34"/>
                    <a:pt x="82" y="34"/>
                    <a:pt x="81" y="35"/>
                  </a:cubicBezTo>
                  <a:cubicBezTo>
                    <a:pt x="80" y="36"/>
                    <a:pt x="80" y="35"/>
                    <a:pt x="79" y="36"/>
                  </a:cubicBezTo>
                  <a:cubicBezTo>
                    <a:pt x="78" y="37"/>
                    <a:pt x="78" y="38"/>
                    <a:pt x="77" y="39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6" y="42"/>
                    <a:pt x="78" y="44"/>
                    <a:pt x="80" y="44"/>
                  </a:cubicBezTo>
                  <a:cubicBezTo>
                    <a:pt x="81" y="45"/>
                    <a:pt x="82" y="46"/>
                    <a:pt x="84" y="46"/>
                  </a:cubicBezTo>
                  <a:cubicBezTo>
                    <a:pt x="87" y="47"/>
                    <a:pt x="90" y="48"/>
                    <a:pt x="92" y="49"/>
                  </a:cubicBezTo>
                  <a:cubicBezTo>
                    <a:pt x="93" y="49"/>
                    <a:pt x="95" y="50"/>
                    <a:pt x="96" y="50"/>
                  </a:cubicBezTo>
                  <a:cubicBezTo>
                    <a:pt x="89" y="52"/>
                    <a:pt x="81" y="55"/>
                    <a:pt x="74" y="61"/>
                  </a:cubicBezTo>
                  <a:cubicBezTo>
                    <a:pt x="69" y="65"/>
                    <a:pt x="59" y="74"/>
                    <a:pt x="59" y="75"/>
                  </a:cubicBezTo>
                  <a:cubicBezTo>
                    <a:pt x="57" y="76"/>
                    <a:pt x="44" y="80"/>
                    <a:pt x="41" y="84"/>
                  </a:cubicBezTo>
                  <a:cubicBezTo>
                    <a:pt x="43" y="84"/>
                    <a:pt x="40" y="89"/>
                    <a:pt x="40" y="90"/>
                  </a:cubicBezTo>
                  <a:cubicBezTo>
                    <a:pt x="38" y="94"/>
                    <a:pt x="37" y="96"/>
                    <a:pt x="35" y="100"/>
                  </a:cubicBezTo>
                  <a:cubicBezTo>
                    <a:pt x="35" y="102"/>
                    <a:pt x="35" y="103"/>
                    <a:pt x="34" y="106"/>
                  </a:cubicBezTo>
                  <a:cubicBezTo>
                    <a:pt x="33" y="107"/>
                    <a:pt x="33" y="111"/>
                    <a:pt x="32" y="114"/>
                  </a:cubicBezTo>
                  <a:cubicBezTo>
                    <a:pt x="33" y="113"/>
                    <a:pt x="33" y="117"/>
                    <a:pt x="32" y="120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0" y="121"/>
                    <a:pt x="30" y="124"/>
                    <a:pt x="29" y="127"/>
                  </a:cubicBezTo>
                  <a:cubicBezTo>
                    <a:pt x="29" y="127"/>
                    <a:pt x="29" y="128"/>
                    <a:pt x="29" y="128"/>
                  </a:cubicBezTo>
                  <a:cubicBezTo>
                    <a:pt x="28" y="127"/>
                    <a:pt x="29" y="127"/>
                    <a:pt x="29" y="126"/>
                  </a:cubicBezTo>
                  <a:cubicBezTo>
                    <a:pt x="29" y="126"/>
                    <a:pt x="28" y="125"/>
                    <a:pt x="28" y="124"/>
                  </a:cubicBezTo>
                  <a:cubicBezTo>
                    <a:pt x="27" y="124"/>
                    <a:pt x="27" y="123"/>
                    <a:pt x="26" y="123"/>
                  </a:cubicBezTo>
                  <a:cubicBezTo>
                    <a:pt x="26" y="123"/>
                    <a:pt x="27" y="122"/>
                    <a:pt x="26" y="122"/>
                  </a:cubicBezTo>
                  <a:cubicBezTo>
                    <a:pt x="26" y="122"/>
                    <a:pt x="27" y="122"/>
                    <a:pt x="27" y="121"/>
                  </a:cubicBezTo>
                  <a:cubicBezTo>
                    <a:pt x="26" y="122"/>
                    <a:pt x="26" y="120"/>
                    <a:pt x="26" y="122"/>
                  </a:cubicBezTo>
                  <a:cubicBezTo>
                    <a:pt x="26" y="121"/>
                    <a:pt x="25" y="120"/>
                    <a:pt x="24" y="120"/>
                  </a:cubicBezTo>
                  <a:cubicBezTo>
                    <a:pt x="25" y="120"/>
                    <a:pt x="25" y="119"/>
                    <a:pt x="25" y="119"/>
                  </a:cubicBezTo>
                  <a:cubicBezTo>
                    <a:pt x="24" y="119"/>
                    <a:pt x="24" y="119"/>
                    <a:pt x="23" y="118"/>
                  </a:cubicBezTo>
                  <a:cubicBezTo>
                    <a:pt x="23" y="119"/>
                    <a:pt x="23" y="119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19"/>
                    <a:pt x="23" y="118"/>
                    <a:pt x="23" y="118"/>
                  </a:cubicBezTo>
                  <a:cubicBezTo>
                    <a:pt x="23" y="117"/>
                    <a:pt x="23" y="118"/>
                    <a:pt x="24" y="117"/>
                  </a:cubicBezTo>
                  <a:cubicBezTo>
                    <a:pt x="24" y="116"/>
                    <a:pt x="25" y="117"/>
                    <a:pt x="25" y="118"/>
                  </a:cubicBezTo>
                  <a:cubicBezTo>
                    <a:pt x="26" y="117"/>
                    <a:pt x="25" y="117"/>
                    <a:pt x="25" y="117"/>
                  </a:cubicBezTo>
                  <a:cubicBezTo>
                    <a:pt x="25" y="116"/>
                    <a:pt x="24" y="117"/>
                    <a:pt x="24" y="116"/>
                  </a:cubicBezTo>
                  <a:cubicBezTo>
                    <a:pt x="24" y="117"/>
                    <a:pt x="24" y="117"/>
                    <a:pt x="23" y="117"/>
                  </a:cubicBezTo>
                  <a:cubicBezTo>
                    <a:pt x="23" y="118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5"/>
                    <a:pt x="23" y="116"/>
                    <a:pt x="22" y="115"/>
                  </a:cubicBezTo>
                  <a:cubicBezTo>
                    <a:pt x="23" y="114"/>
                    <a:pt x="23" y="116"/>
                    <a:pt x="23" y="115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3"/>
                    <a:pt x="23" y="115"/>
                    <a:pt x="22" y="114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6"/>
                    <a:pt x="22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5"/>
                    <a:pt x="20" y="114"/>
                  </a:cubicBezTo>
                  <a:cubicBezTo>
                    <a:pt x="20" y="114"/>
                    <a:pt x="21" y="114"/>
                    <a:pt x="21" y="115"/>
                  </a:cubicBezTo>
                  <a:cubicBezTo>
                    <a:pt x="21" y="114"/>
                    <a:pt x="21" y="113"/>
                    <a:pt x="21" y="113"/>
                  </a:cubicBezTo>
                  <a:cubicBezTo>
                    <a:pt x="21" y="112"/>
                    <a:pt x="21" y="113"/>
                    <a:pt x="20" y="113"/>
                  </a:cubicBezTo>
                  <a:cubicBezTo>
                    <a:pt x="20" y="113"/>
                    <a:pt x="20" y="114"/>
                    <a:pt x="20" y="114"/>
                  </a:cubicBezTo>
                  <a:cubicBezTo>
                    <a:pt x="19" y="116"/>
                    <a:pt x="20" y="112"/>
                    <a:pt x="19" y="112"/>
                  </a:cubicBezTo>
                  <a:cubicBezTo>
                    <a:pt x="19" y="114"/>
                    <a:pt x="18" y="114"/>
                    <a:pt x="18" y="116"/>
                  </a:cubicBezTo>
                  <a:cubicBezTo>
                    <a:pt x="18" y="116"/>
                    <a:pt x="18" y="116"/>
                    <a:pt x="17" y="116"/>
                  </a:cubicBezTo>
                  <a:cubicBezTo>
                    <a:pt x="18" y="115"/>
                    <a:pt x="17" y="116"/>
                    <a:pt x="17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3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5" y="112"/>
                    <a:pt x="15" y="112"/>
                  </a:cubicBezTo>
                  <a:cubicBezTo>
                    <a:pt x="16" y="113"/>
                    <a:pt x="15" y="114"/>
                    <a:pt x="15" y="114"/>
                  </a:cubicBezTo>
                  <a:cubicBezTo>
                    <a:pt x="15" y="114"/>
                    <a:pt x="14" y="114"/>
                    <a:pt x="14" y="114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4" y="112"/>
                    <a:pt x="14" y="113"/>
                  </a:cubicBezTo>
                  <a:cubicBezTo>
                    <a:pt x="14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3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7"/>
                    <a:pt x="11" y="115"/>
                    <a:pt x="11" y="11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1" y="119"/>
                    <a:pt x="11" y="119"/>
                    <a:pt x="11" y="118"/>
                  </a:cubicBezTo>
                  <a:cubicBezTo>
                    <a:pt x="11" y="119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2" y="122"/>
                    <a:pt x="11" y="123"/>
                  </a:cubicBezTo>
                  <a:cubicBezTo>
                    <a:pt x="12" y="122"/>
                    <a:pt x="11" y="122"/>
                    <a:pt x="11" y="121"/>
                  </a:cubicBezTo>
                  <a:cubicBezTo>
                    <a:pt x="12" y="120"/>
                    <a:pt x="12" y="122"/>
                    <a:pt x="12" y="122"/>
                  </a:cubicBezTo>
                  <a:cubicBezTo>
                    <a:pt x="11" y="122"/>
                    <a:pt x="12" y="124"/>
                    <a:pt x="12" y="124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3" y="126"/>
                    <a:pt x="13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6"/>
                    <a:pt x="13" y="127"/>
                    <a:pt x="14" y="127"/>
                  </a:cubicBezTo>
                  <a:cubicBezTo>
                    <a:pt x="14" y="128"/>
                    <a:pt x="13" y="127"/>
                    <a:pt x="12" y="128"/>
                  </a:cubicBezTo>
                  <a:cubicBezTo>
                    <a:pt x="13" y="128"/>
                    <a:pt x="12" y="129"/>
                    <a:pt x="13" y="129"/>
                  </a:cubicBezTo>
                  <a:cubicBezTo>
                    <a:pt x="13" y="128"/>
                    <a:pt x="14" y="129"/>
                    <a:pt x="14" y="128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30"/>
                    <a:pt x="15" y="129"/>
                    <a:pt x="14" y="129"/>
                  </a:cubicBezTo>
                  <a:cubicBezTo>
                    <a:pt x="15" y="129"/>
                    <a:pt x="15" y="129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29"/>
                    <a:pt x="14" y="130"/>
                  </a:cubicBezTo>
                  <a:cubicBezTo>
                    <a:pt x="14" y="130"/>
                    <a:pt x="15" y="130"/>
                    <a:pt x="15" y="130"/>
                  </a:cubicBezTo>
                  <a:cubicBezTo>
                    <a:pt x="14" y="130"/>
                    <a:pt x="14" y="130"/>
                    <a:pt x="14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3" y="129"/>
                    <a:pt x="14" y="130"/>
                    <a:pt x="13" y="131"/>
                  </a:cubicBezTo>
                  <a:cubicBezTo>
                    <a:pt x="13" y="131"/>
                    <a:pt x="13" y="131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30"/>
                    <a:pt x="11" y="130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2" y="131"/>
                    <a:pt x="12" y="132"/>
                    <a:pt x="11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1"/>
                    <a:pt x="11" y="131"/>
                    <a:pt x="11" y="132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0" y="132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9" y="131"/>
                    <a:pt x="9" y="131"/>
                    <a:pt x="9" y="130"/>
                  </a:cubicBezTo>
                  <a:cubicBezTo>
                    <a:pt x="8" y="130"/>
                    <a:pt x="9" y="133"/>
                    <a:pt x="8" y="132"/>
                  </a:cubicBezTo>
                  <a:cubicBezTo>
                    <a:pt x="8" y="131"/>
                    <a:pt x="8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2"/>
                    <a:pt x="7" y="131"/>
                    <a:pt x="8" y="131"/>
                  </a:cubicBezTo>
                  <a:cubicBezTo>
                    <a:pt x="8" y="132"/>
                    <a:pt x="8" y="132"/>
                    <a:pt x="7" y="132"/>
                  </a:cubicBezTo>
                  <a:cubicBezTo>
                    <a:pt x="7" y="130"/>
                    <a:pt x="6" y="133"/>
                    <a:pt x="4" y="133"/>
                  </a:cubicBezTo>
                  <a:cubicBezTo>
                    <a:pt x="5" y="133"/>
                    <a:pt x="4" y="133"/>
                    <a:pt x="4" y="134"/>
                  </a:cubicBezTo>
                  <a:cubicBezTo>
                    <a:pt x="4" y="133"/>
                    <a:pt x="4" y="134"/>
                    <a:pt x="3" y="134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3" y="135"/>
                    <a:pt x="4" y="137"/>
                    <a:pt x="3" y="137"/>
                  </a:cubicBezTo>
                  <a:cubicBezTo>
                    <a:pt x="3" y="137"/>
                    <a:pt x="3" y="136"/>
                    <a:pt x="3" y="136"/>
                  </a:cubicBezTo>
                  <a:cubicBezTo>
                    <a:pt x="2" y="136"/>
                    <a:pt x="2" y="136"/>
                    <a:pt x="2" y="137"/>
                  </a:cubicBezTo>
                  <a:cubicBezTo>
                    <a:pt x="2" y="137"/>
                    <a:pt x="2" y="138"/>
                    <a:pt x="1" y="137"/>
                  </a:cubicBezTo>
                  <a:cubicBezTo>
                    <a:pt x="2" y="138"/>
                    <a:pt x="2" y="138"/>
                    <a:pt x="2" y="139"/>
                  </a:cubicBezTo>
                  <a:cubicBezTo>
                    <a:pt x="2" y="139"/>
                    <a:pt x="1" y="141"/>
                    <a:pt x="1" y="141"/>
                  </a:cubicBezTo>
                  <a:cubicBezTo>
                    <a:pt x="1" y="141"/>
                    <a:pt x="1" y="141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3"/>
                    <a:pt x="1" y="145"/>
                    <a:pt x="2" y="145"/>
                  </a:cubicBezTo>
                  <a:cubicBezTo>
                    <a:pt x="2" y="146"/>
                    <a:pt x="3" y="147"/>
                    <a:pt x="3" y="148"/>
                  </a:cubicBezTo>
                  <a:cubicBezTo>
                    <a:pt x="4" y="147"/>
                    <a:pt x="4" y="149"/>
                    <a:pt x="5" y="147"/>
                  </a:cubicBezTo>
                  <a:cubicBezTo>
                    <a:pt x="4" y="147"/>
                    <a:pt x="5" y="148"/>
                    <a:pt x="5" y="14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9"/>
                    <a:pt x="6" y="148"/>
                    <a:pt x="6" y="149"/>
                  </a:cubicBezTo>
                  <a:cubicBezTo>
                    <a:pt x="6" y="148"/>
                    <a:pt x="6" y="149"/>
                    <a:pt x="6" y="148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7" y="148"/>
                    <a:pt x="6" y="147"/>
                    <a:pt x="7" y="147"/>
                  </a:cubicBezTo>
                  <a:cubicBezTo>
                    <a:pt x="7" y="147"/>
                    <a:pt x="7" y="148"/>
                    <a:pt x="7" y="148"/>
                  </a:cubicBezTo>
                  <a:cubicBezTo>
                    <a:pt x="7" y="149"/>
                    <a:pt x="7" y="149"/>
                    <a:pt x="8" y="149"/>
                  </a:cubicBezTo>
                  <a:cubicBezTo>
                    <a:pt x="8" y="149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0"/>
                    <a:pt x="9" y="149"/>
                    <a:pt x="9" y="149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49"/>
                    <a:pt x="12" y="148"/>
                    <a:pt x="12" y="148"/>
                  </a:cubicBezTo>
                  <a:cubicBezTo>
                    <a:pt x="12" y="148"/>
                    <a:pt x="12" y="149"/>
                    <a:pt x="12" y="149"/>
                  </a:cubicBezTo>
                  <a:cubicBezTo>
                    <a:pt x="12" y="149"/>
                    <a:pt x="12" y="148"/>
                    <a:pt x="12" y="148"/>
                  </a:cubicBezTo>
                  <a:cubicBezTo>
                    <a:pt x="13" y="150"/>
                    <a:pt x="13" y="148"/>
                    <a:pt x="14" y="149"/>
                  </a:cubicBezTo>
                  <a:cubicBezTo>
                    <a:pt x="14" y="148"/>
                    <a:pt x="14" y="149"/>
                    <a:pt x="14" y="149"/>
                  </a:cubicBezTo>
                  <a:cubicBezTo>
                    <a:pt x="14" y="149"/>
                    <a:pt x="15" y="149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6" y="147"/>
                    <a:pt x="16" y="147"/>
                    <a:pt x="17" y="147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7"/>
                    <a:pt x="17" y="146"/>
                    <a:pt x="17" y="146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50"/>
                    <a:pt x="17" y="150"/>
                  </a:cubicBezTo>
                  <a:cubicBezTo>
                    <a:pt x="17" y="150"/>
                    <a:pt x="16" y="149"/>
                    <a:pt x="16" y="149"/>
                  </a:cubicBezTo>
                  <a:cubicBezTo>
                    <a:pt x="16" y="150"/>
                    <a:pt x="16" y="150"/>
                    <a:pt x="16" y="151"/>
                  </a:cubicBezTo>
                  <a:cubicBezTo>
                    <a:pt x="16" y="150"/>
                    <a:pt x="15" y="150"/>
                    <a:pt x="15" y="150"/>
                  </a:cubicBezTo>
                  <a:cubicBezTo>
                    <a:pt x="13" y="151"/>
                    <a:pt x="12" y="153"/>
                    <a:pt x="11" y="156"/>
                  </a:cubicBezTo>
                  <a:cubicBezTo>
                    <a:pt x="10" y="155"/>
                    <a:pt x="11" y="155"/>
                    <a:pt x="10" y="154"/>
                  </a:cubicBezTo>
                  <a:cubicBezTo>
                    <a:pt x="10" y="155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8" y="157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9"/>
                    <a:pt x="8" y="158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60"/>
                    <a:pt x="9" y="161"/>
                    <a:pt x="8" y="162"/>
                  </a:cubicBezTo>
                  <a:cubicBezTo>
                    <a:pt x="9" y="162"/>
                    <a:pt x="9" y="163"/>
                    <a:pt x="10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11" y="165"/>
                    <a:pt x="12" y="164"/>
                    <a:pt x="13" y="162"/>
                  </a:cubicBezTo>
                  <a:cubicBezTo>
                    <a:pt x="13" y="162"/>
                    <a:pt x="13" y="163"/>
                    <a:pt x="13" y="163"/>
                  </a:cubicBezTo>
                  <a:cubicBezTo>
                    <a:pt x="14" y="162"/>
                    <a:pt x="15" y="163"/>
                    <a:pt x="15" y="161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6" y="160"/>
                    <a:pt x="16" y="161"/>
                    <a:pt x="16" y="161"/>
                  </a:cubicBezTo>
                  <a:cubicBezTo>
                    <a:pt x="16" y="160"/>
                    <a:pt x="17" y="160"/>
                    <a:pt x="16" y="159"/>
                  </a:cubicBezTo>
                  <a:cubicBezTo>
                    <a:pt x="17" y="160"/>
                    <a:pt x="16" y="160"/>
                    <a:pt x="17" y="160"/>
                  </a:cubicBezTo>
                  <a:cubicBezTo>
                    <a:pt x="17" y="160"/>
                    <a:pt x="17" y="158"/>
                    <a:pt x="17" y="158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9" y="159"/>
                    <a:pt x="22" y="158"/>
                    <a:pt x="22" y="155"/>
                  </a:cubicBezTo>
                  <a:cubicBezTo>
                    <a:pt x="23" y="154"/>
                    <a:pt x="23" y="155"/>
                    <a:pt x="23" y="155"/>
                  </a:cubicBezTo>
                  <a:cubicBezTo>
                    <a:pt x="24" y="154"/>
                    <a:pt x="25" y="153"/>
                    <a:pt x="25" y="152"/>
                  </a:cubicBezTo>
                  <a:cubicBezTo>
                    <a:pt x="25" y="162"/>
                    <a:pt x="23" y="171"/>
                    <a:pt x="24" y="180"/>
                  </a:cubicBezTo>
                  <a:cubicBezTo>
                    <a:pt x="24" y="183"/>
                    <a:pt x="23" y="187"/>
                    <a:pt x="23" y="190"/>
                  </a:cubicBezTo>
                  <a:cubicBezTo>
                    <a:pt x="24" y="194"/>
                    <a:pt x="23" y="195"/>
                    <a:pt x="24" y="198"/>
                  </a:cubicBezTo>
                  <a:cubicBezTo>
                    <a:pt x="24" y="199"/>
                    <a:pt x="24" y="200"/>
                    <a:pt x="24" y="200"/>
                  </a:cubicBezTo>
                  <a:cubicBezTo>
                    <a:pt x="23" y="205"/>
                    <a:pt x="22" y="209"/>
                    <a:pt x="24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4" y="217"/>
                    <a:pt x="25" y="222"/>
                    <a:pt x="24" y="226"/>
                  </a:cubicBezTo>
                  <a:cubicBezTo>
                    <a:pt x="25" y="227"/>
                    <a:pt x="26" y="231"/>
                    <a:pt x="26" y="229"/>
                  </a:cubicBezTo>
                  <a:cubicBezTo>
                    <a:pt x="26" y="231"/>
                    <a:pt x="25" y="231"/>
                    <a:pt x="26" y="232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6" y="240"/>
                    <a:pt x="27" y="248"/>
                    <a:pt x="29" y="256"/>
                  </a:cubicBezTo>
                  <a:cubicBezTo>
                    <a:pt x="29" y="259"/>
                    <a:pt x="31" y="264"/>
                    <a:pt x="32" y="269"/>
                  </a:cubicBezTo>
                  <a:cubicBezTo>
                    <a:pt x="33" y="271"/>
                    <a:pt x="34" y="277"/>
                    <a:pt x="36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37" y="282"/>
                    <a:pt x="38" y="287"/>
                    <a:pt x="40" y="291"/>
                  </a:cubicBezTo>
                  <a:cubicBezTo>
                    <a:pt x="41" y="294"/>
                    <a:pt x="42" y="293"/>
                    <a:pt x="43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4" y="298"/>
                    <a:pt x="45" y="297"/>
                    <a:pt x="46" y="298"/>
                  </a:cubicBezTo>
                  <a:cubicBezTo>
                    <a:pt x="46" y="300"/>
                    <a:pt x="47" y="299"/>
                    <a:pt x="47" y="301"/>
                  </a:cubicBezTo>
                  <a:cubicBezTo>
                    <a:pt x="46" y="300"/>
                    <a:pt x="45" y="299"/>
                    <a:pt x="44" y="299"/>
                  </a:cubicBezTo>
                  <a:cubicBezTo>
                    <a:pt x="45" y="302"/>
                    <a:pt x="47" y="303"/>
                    <a:pt x="47" y="305"/>
                  </a:cubicBezTo>
                  <a:cubicBezTo>
                    <a:pt x="49" y="308"/>
                    <a:pt x="50" y="309"/>
                    <a:pt x="50" y="308"/>
                  </a:cubicBezTo>
                  <a:cubicBezTo>
                    <a:pt x="50" y="308"/>
                    <a:pt x="51" y="310"/>
                    <a:pt x="50" y="309"/>
                  </a:cubicBezTo>
                  <a:cubicBezTo>
                    <a:pt x="51" y="311"/>
                    <a:pt x="51" y="312"/>
                    <a:pt x="52" y="312"/>
                  </a:cubicBezTo>
                  <a:cubicBezTo>
                    <a:pt x="52" y="312"/>
                    <a:pt x="52" y="311"/>
                    <a:pt x="52" y="311"/>
                  </a:cubicBezTo>
                  <a:cubicBezTo>
                    <a:pt x="53" y="311"/>
                    <a:pt x="54" y="313"/>
                    <a:pt x="54" y="311"/>
                  </a:cubicBezTo>
                  <a:cubicBezTo>
                    <a:pt x="53" y="311"/>
                    <a:pt x="53" y="311"/>
                    <a:pt x="53" y="310"/>
                  </a:cubicBezTo>
                  <a:cubicBezTo>
                    <a:pt x="53" y="310"/>
                    <a:pt x="55" y="312"/>
                    <a:pt x="55" y="313"/>
                  </a:cubicBezTo>
                  <a:cubicBezTo>
                    <a:pt x="55" y="314"/>
                    <a:pt x="53" y="313"/>
                    <a:pt x="54" y="314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7" y="316"/>
                    <a:pt x="56" y="314"/>
                    <a:pt x="57" y="314"/>
                  </a:cubicBezTo>
                  <a:cubicBezTo>
                    <a:pt x="55" y="313"/>
                    <a:pt x="55" y="313"/>
                    <a:pt x="55" y="313"/>
                  </a:cubicBezTo>
                  <a:cubicBezTo>
                    <a:pt x="56" y="312"/>
                    <a:pt x="56" y="312"/>
                    <a:pt x="56" y="312"/>
                  </a:cubicBezTo>
                  <a:cubicBezTo>
                    <a:pt x="54" y="310"/>
                    <a:pt x="53" y="308"/>
                    <a:pt x="51" y="305"/>
                  </a:cubicBezTo>
                  <a:cubicBezTo>
                    <a:pt x="51" y="307"/>
                    <a:pt x="51" y="307"/>
                    <a:pt x="51" y="307"/>
                  </a:cubicBezTo>
                  <a:cubicBezTo>
                    <a:pt x="50" y="305"/>
                    <a:pt x="49" y="305"/>
                    <a:pt x="48" y="302"/>
                  </a:cubicBezTo>
                  <a:cubicBezTo>
                    <a:pt x="49" y="303"/>
                    <a:pt x="49" y="302"/>
                    <a:pt x="49" y="302"/>
                  </a:cubicBezTo>
                  <a:cubicBezTo>
                    <a:pt x="49" y="301"/>
                    <a:pt x="48" y="301"/>
                    <a:pt x="48" y="301"/>
                  </a:cubicBezTo>
                  <a:cubicBezTo>
                    <a:pt x="49" y="300"/>
                    <a:pt x="49" y="300"/>
                    <a:pt x="49" y="300"/>
                  </a:cubicBezTo>
                  <a:cubicBezTo>
                    <a:pt x="48" y="301"/>
                    <a:pt x="47" y="296"/>
                    <a:pt x="46" y="296"/>
                  </a:cubicBezTo>
                  <a:cubicBezTo>
                    <a:pt x="46" y="296"/>
                    <a:pt x="46" y="296"/>
                    <a:pt x="46" y="296"/>
                  </a:cubicBezTo>
                  <a:cubicBezTo>
                    <a:pt x="45" y="293"/>
                    <a:pt x="46" y="297"/>
                    <a:pt x="45" y="295"/>
                  </a:cubicBezTo>
                  <a:cubicBezTo>
                    <a:pt x="45" y="293"/>
                    <a:pt x="46" y="293"/>
                    <a:pt x="45" y="292"/>
                  </a:cubicBezTo>
                  <a:cubicBezTo>
                    <a:pt x="44" y="289"/>
                    <a:pt x="41" y="285"/>
                    <a:pt x="41" y="281"/>
                  </a:cubicBezTo>
                  <a:cubicBezTo>
                    <a:pt x="40" y="279"/>
                    <a:pt x="39" y="276"/>
                    <a:pt x="37" y="274"/>
                  </a:cubicBezTo>
                  <a:cubicBezTo>
                    <a:pt x="37" y="272"/>
                    <a:pt x="39" y="274"/>
                    <a:pt x="37" y="271"/>
                  </a:cubicBezTo>
                  <a:cubicBezTo>
                    <a:pt x="38" y="271"/>
                    <a:pt x="38" y="271"/>
                    <a:pt x="38" y="270"/>
                  </a:cubicBezTo>
                  <a:cubicBezTo>
                    <a:pt x="38" y="270"/>
                    <a:pt x="37" y="266"/>
                    <a:pt x="37" y="268"/>
                  </a:cubicBezTo>
                  <a:cubicBezTo>
                    <a:pt x="36" y="265"/>
                    <a:pt x="35" y="261"/>
                    <a:pt x="34" y="257"/>
                  </a:cubicBezTo>
                  <a:cubicBezTo>
                    <a:pt x="34" y="258"/>
                    <a:pt x="35" y="258"/>
                    <a:pt x="35" y="257"/>
                  </a:cubicBezTo>
                  <a:cubicBezTo>
                    <a:pt x="34" y="256"/>
                    <a:pt x="33" y="253"/>
                    <a:pt x="33" y="250"/>
                  </a:cubicBezTo>
                  <a:cubicBezTo>
                    <a:pt x="32" y="250"/>
                    <a:pt x="32" y="251"/>
                    <a:pt x="31" y="251"/>
                  </a:cubicBezTo>
                  <a:cubicBezTo>
                    <a:pt x="31" y="250"/>
                    <a:pt x="31" y="250"/>
                    <a:pt x="31" y="249"/>
                  </a:cubicBezTo>
                  <a:cubicBezTo>
                    <a:pt x="31" y="248"/>
                    <a:pt x="33" y="248"/>
                    <a:pt x="32" y="245"/>
                  </a:cubicBezTo>
                  <a:cubicBezTo>
                    <a:pt x="33" y="245"/>
                    <a:pt x="33" y="250"/>
                    <a:pt x="34" y="248"/>
                  </a:cubicBezTo>
                  <a:cubicBezTo>
                    <a:pt x="35" y="249"/>
                    <a:pt x="36" y="254"/>
                    <a:pt x="36" y="256"/>
                  </a:cubicBezTo>
                  <a:cubicBezTo>
                    <a:pt x="37" y="258"/>
                    <a:pt x="35" y="254"/>
                    <a:pt x="36" y="254"/>
                  </a:cubicBezTo>
                  <a:cubicBezTo>
                    <a:pt x="36" y="251"/>
                    <a:pt x="35" y="251"/>
                    <a:pt x="34" y="247"/>
                  </a:cubicBezTo>
                  <a:cubicBezTo>
                    <a:pt x="34" y="247"/>
                    <a:pt x="34" y="248"/>
                    <a:pt x="33" y="247"/>
                  </a:cubicBezTo>
                  <a:cubicBezTo>
                    <a:pt x="32" y="244"/>
                    <a:pt x="33" y="243"/>
                    <a:pt x="33" y="242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4" y="241"/>
                    <a:pt x="33" y="241"/>
                    <a:pt x="33" y="238"/>
                  </a:cubicBezTo>
                  <a:cubicBezTo>
                    <a:pt x="34" y="237"/>
                    <a:pt x="33" y="242"/>
                    <a:pt x="34" y="243"/>
                  </a:cubicBezTo>
                  <a:cubicBezTo>
                    <a:pt x="35" y="241"/>
                    <a:pt x="35" y="241"/>
                    <a:pt x="35" y="241"/>
                  </a:cubicBezTo>
                  <a:cubicBezTo>
                    <a:pt x="35" y="237"/>
                    <a:pt x="34" y="240"/>
                    <a:pt x="34" y="236"/>
                  </a:cubicBezTo>
                  <a:cubicBezTo>
                    <a:pt x="34" y="237"/>
                    <a:pt x="34" y="237"/>
                    <a:pt x="34" y="237"/>
                  </a:cubicBezTo>
                  <a:cubicBezTo>
                    <a:pt x="34" y="235"/>
                    <a:pt x="34" y="235"/>
                    <a:pt x="34" y="235"/>
                  </a:cubicBezTo>
                  <a:cubicBezTo>
                    <a:pt x="33" y="235"/>
                    <a:pt x="32" y="235"/>
                    <a:pt x="33" y="237"/>
                  </a:cubicBezTo>
                  <a:cubicBezTo>
                    <a:pt x="31" y="236"/>
                    <a:pt x="32" y="235"/>
                    <a:pt x="32" y="233"/>
                  </a:cubicBezTo>
                  <a:cubicBezTo>
                    <a:pt x="31" y="232"/>
                    <a:pt x="32" y="234"/>
                    <a:pt x="31" y="234"/>
                  </a:cubicBezTo>
                  <a:cubicBezTo>
                    <a:pt x="31" y="234"/>
                    <a:pt x="30" y="232"/>
                    <a:pt x="30" y="231"/>
                  </a:cubicBezTo>
                  <a:cubicBezTo>
                    <a:pt x="30" y="228"/>
                    <a:pt x="31" y="229"/>
                    <a:pt x="31" y="228"/>
                  </a:cubicBezTo>
                  <a:cubicBezTo>
                    <a:pt x="31" y="229"/>
                    <a:pt x="32" y="231"/>
                    <a:pt x="31" y="231"/>
                  </a:cubicBezTo>
                  <a:cubicBezTo>
                    <a:pt x="32" y="233"/>
                    <a:pt x="33" y="229"/>
                    <a:pt x="33" y="231"/>
                  </a:cubicBezTo>
                  <a:cubicBezTo>
                    <a:pt x="33" y="228"/>
                    <a:pt x="33" y="229"/>
                    <a:pt x="32" y="227"/>
                  </a:cubicBezTo>
                  <a:cubicBezTo>
                    <a:pt x="32" y="228"/>
                    <a:pt x="32" y="227"/>
                    <a:pt x="31" y="228"/>
                  </a:cubicBezTo>
                  <a:cubicBezTo>
                    <a:pt x="29" y="224"/>
                    <a:pt x="32" y="225"/>
                    <a:pt x="32" y="221"/>
                  </a:cubicBezTo>
                  <a:cubicBezTo>
                    <a:pt x="31" y="222"/>
                    <a:pt x="30" y="216"/>
                    <a:pt x="29" y="219"/>
                  </a:cubicBezTo>
                  <a:cubicBezTo>
                    <a:pt x="28" y="218"/>
                    <a:pt x="28" y="217"/>
                    <a:pt x="28" y="216"/>
                  </a:cubicBezTo>
                  <a:cubicBezTo>
                    <a:pt x="29" y="217"/>
                    <a:pt x="29" y="214"/>
                    <a:pt x="29" y="216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5"/>
                    <a:pt x="32" y="212"/>
                    <a:pt x="32" y="211"/>
                  </a:cubicBezTo>
                  <a:cubicBezTo>
                    <a:pt x="32" y="209"/>
                    <a:pt x="31" y="212"/>
                    <a:pt x="31" y="209"/>
                  </a:cubicBezTo>
                  <a:cubicBezTo>
                    <a:pt x="31" y="210"/>
                    <a:pt x="32" y="209"/>
                    <a:pt x="32" y="208"/>
                  </a:cubicBezTo>
                  <a:cubicBezTo>
                    <a:pt x="31" y="210"/>
                    <a:pt x="30" y="208"/>
                    <a:pt x="30" y="206"/>
                  </a:cubicBezTo>
                  <a:cubicBezTo>
                    <a:pt x="30" y="204"/>
                    <a:pt x="31" y="203"/>
                    <a:pt x="31" y="203"/>
                  </a:cubicBezTo>
                  <a:cubicBezTo>
                    <a:pt x="32" y="205"/>
                    <a:pt x="32" y="205"/>
                    <a:pt x="32" y="205"/>
                  </a:cubicBezTo>
                  <a:cubicBezTo>
                    <a:pt x="31" y="203"/>
                    <a:pt x="32" y="204"/>
                    <a:pt x="32" y="203"/>
                  </a:cubicBezTo>
                  <a:cubicBezTo>
                    <a:pt x="31" y="202"/>
                    <a:pt x="31" y="201"/>
                    <a:pt x="30" y="201"/>
                  </a:cubicBezTo>
                  <a:cubicBezTo>
                    <a:pt x="30" y="199"/>
                    <a:pt x="31" y="198"/>
                    <a:pt x="30" y="198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1" y="197"/>
                    <a:pt x="32" y="199"/>
                    <a:pt x="32" y="196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1" y="195"/>
                    <a:pt x="32" y="195"/>
                    <a:pt x="32" y="195"/>
                  </a:cubicBezTo>
                  <a:cubicBezTo>
                    <a:pt x="32" y="195"/>
                    <a:pt x="32" y="193"/>
                    <a:pt x="32" y="193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1" y="190"/>
                    <a:pt x="32" y="188"/>
                  </a:cubicBezTo>
                  <a:cubicBezTo>
                    <a:pt x="31" y="189"/>
                    <a:pt x="32" y="190"/>
                    <a:pt x="31" y="192"/>
                  </a:cubicBezTo>
                  <a:cubicBezTo>
                    <a:pt x="30" y="193"/>
                    <a:pt x="30" y="190"/>
                    <a:pt x="30" y="189"/>
                  </a:cubicBezTo>
                  <a:cubicBezTo>
                    <a:pt x="31" y="189"/>
                    <a:pt x="31" y="186"/>
                    <a:pt x="31" y="184"/>
                  </a:cubicBezTo>
                  <a:cubicBezTo>
                    <a:pt x="31" y="184"/>
                    <a:pt x="31" y="183"/>
                    <a:pt x="32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2" y="181"/>
                    <a:pt x="31" y="179"/>
                    <a:pt x="31" y="177"/>
                  </a:cubicBezTo>
                  <a:cubicBezTo>
                    <a:pt x="32" y="178"/>
                    <a:pt x="32" y="178"/>
                    <a:pt x="33" y="177"/>
                  </a:cubicBezTo>
                  <a:cubicBezTo>
                    <a:pt x="31" y="178"/>
                    <a:pt x="31" y="174"/>
                    <a:pt x="31" y="174"/>
                  </a:cubicBezTo>
                  <a:cubicBezTo>
                    <a:pt x="31" y="171"/>
                    <a:pt x="32" y="175"/>
                    <a:pt x="33" y="175"/>
                  </a:cubicBezTo>
                  <a:cubicBezTo>
                    <a:pt x="32" y="173"/>
                    <a:pt x="34" y="171"/>
                    <a:pt x="33" y="170"/>
                  </a:cubicBezTo>
                  <a:cubicBezTo>
                    <a:pt x="32" y="172"/>
                    <a:pt x="32" y="170"/>
                    <a:pt x="31" y="169"/>
                  </a:cubicBezTo>
                  <a:cubicBezTo>
                    <a:pt x="32" y="166"/>
                    <a:pt x="32" y="170"/>
                    <a:pt x="32" y="168"/>
                  </a:cubicBezTo>
                  <a:cubicBezTo>
                    <a:pt x="32" y="167"/>
                    <a:pt x="32" y="165"/>
                    <a:pt x="31" y="167"/>
                  </a:cubicBezTo>
                  <a:cubicBezTo>
                    <a:pt x="32" y="165"/>
                    <a:pt x="31" y="163"/>
                    <a:pt x="32" y="161"/>
                  </a:cubicBezTo>
                  <a:cubicBezTo>
                    <a:pt x="32" y="161"/>
                    <a:pt x="32" y="165"/>
                    <a:pt x="32" y="164"/>
                  </a:cubicBezTo>
                  <a:cubicBezTo>
                    <a:pt x="33" y="160"/>
                    <a:pt x="31" y="162"/>
                    <a:pt x="31" y="158"/>
                  </a:cubicBezTo>
                  <a:cubicBezTo>
                    <a:pt x="30" y="159"/>
                    <a:pt x="29" y="158"/>
                    <a:pt x="29" y="156"/>
                  </a:cubicBezTo>
                  <a:cubicBezTo>
                    <a:pt x="30" y="152"/>
                    <a:pt x="29" y="158"/>
                    <a:pt x="30" y="156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2" y="153"/>
                    <a:pt x="32" y="160"/>
                    <a:pt x="33" y="158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4" y="157"/>
                    <a:pt x="34" y="157"/>
                  </a:cubicBezTo>
                  <a:cubicBezTo>
                    <a:pt x="33" y="156"/>
                    <a:pt x="34" y="153"/>
                    <a:pt x="34" y="153"/>
                  </a:cubicBezTo>
                  <a:cubicBezTo>
                    <a:pt x="33" y="152"/>
                    <a:pt x="34" y="154"/>
                    <a:pt x="34" y="154"/>
                  </a:cubicBezTo>
                  <a:cubicBezTo>
                    <a:pt x="34" y="152"/>
                    <a:pt x="33" y="151"/>
                    <a:pt x="33" y="148"/>
                  </a:cubicBezTo>
                  <a:cubicBezTo>
                    <a:pt x="34" y="150"/>
                    <a:pt x="34" y="148"/>
                    <a:pt x="35" y="148"/>
                  </a:cubicBezTo>
                  <a:cubicBezTo>
                    <a:pt x="35" y="147"/>
                    <a:pt x="34" y="148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6" y="139"/>
                    <a:pt x="38" y="130"/>
                    <a:pt x="37" y="124"/>
                  </a:cubicBezTo>
                  <a:cubicBezTo>
                    <a:pt x="38" y="123"/>
                    <a:pt x="39" y="121"/>
                    <a:pt x="40" y="118"/>
                  </a:cubicBezTo>
                  <a:cubicBezTo>
                    <a:pt x="39" y="119"/>
                    <a:pt x="39" y="118"/>
                    <a:pt x="39" y="117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1" y="114"/>
                    <a:pt x="41" y="111"/>
                    <a:pt x="42" y="109"/>
                  </a:cubicBezTo>
                  <a:cubicBezTo>
                    <a:pt x="42" y="109"/>
                    <a:pt x="42" y="109"/>
                    <a:pt x="42" y="109"/>
                  </a:cubicBezTo>
                  <a:cubicBezTo>
                    <a:pt x="43" y="107"/>
                    <a:pt x="42" y="107"/>
                    <a:pt x="42" y="106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3"/>
                    <a:pt x="44" y="101"/>
                    <a:pt x="45" y="102"/>
                  </a:cubicBezTo>
                  <a:cubicBezTo>
                    <a:pt x="45" y="101"/>
                    <a:pt x="45" y="100"/>
                    <a:pt x="44" y="101"/>
                  </a:cubicBezTo>
                  <a:cubicBezTo>
                    <a:pt x="45" y="99"/>
                    <a:pt x="47" y="95"/>
                    <a:pt x="48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6" y="91"/>
                    <a:pt x="47" y="92"/>
                    <a:pt x="47" y="91"/>
                  </a:cubicBezTo>
                  <a:cubicBezTo>
                    <a:pt x="47" y="91"/>
                    <a:pt x="48" y="90"/>
                    <a:pt x="48" y="91"/>
                  </a:cubicBezTo>
                  <a:cubicBezTo>
                    <a:pt x="51" y="89"/>
                    <a:pt x="60" y="85"/>
                    <a:pt x="61" y="83"/>
                  </a:cubicBezTo>
                  <a:cubicBezTo>
                    <a:pt x="62" y="81"/>
                    <a:pt x="63" y="84"/>
                    <a:pt x="64" y="83"/>
                  </a:cubicBezTo>
                  <a:cubicBezTo>
                    <a:pt x="64" y="82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0"/>
                    <a:pt x="67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9" y="78"/>
                    <a:pt x="70" y="77"/>
                    <a:pt x="71" y="77"/>
                  </a:cubicBezTo>
                  <a:cubicBezTo>
                    <a:pt x="71" y="75"/>
                    <a:pt x="73" y="75"/>
                    <a:pt x="73" y="73"/>
                  </a:cubicBezTo>
                  <a:cubicBezTo>
                    <a:pt x="73" y="73"/>
                    <a:pt x="73" y="74"/>
                    <a:pt x="73" y="74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3"/>
                    <a:pt x="75" y="73"/>
                    <a:pt x="74" y="74"/>
                  </a:cubicBezTo>
                  <a:cubicBezTo>
                    <a:pt x="76" y="73"/>
                    <a:pt x="75" y="72"/>
                    <a:pt x="75" y="71"/>
                  </a:cubicBezTo>
                  <a:cubicBezTo>
                    <a:pt x="76" y="70"/>
                    <a:pt x="77" y="71"/>
                    <a:pt x="77" y="71"/>
                  </a:cubicBezTo>
                  <a:cubicBezTo>
                    <a:pt x="77" y="71"/>
                    <a:pt x="76" y="71"/>
                    <a:pt x="76" y="71"/>
                  </a:cubicBezTo>
                  <a:cubicBezTo>
                    <a:pt x="76" y="73"/>
                    <a:pt x="77" y="71"/>
                    <a:pt x="77" y="72"/>
                  </a:cubicBezTo>
                  <a:cubicBezTo>
                    <a:pt x="77" y="72"/>
                    <a:pt x="77" y="70"/>
                    <a:pt x="78" y="70"/>
                  </a:cubicBezTo>
                  <a:cubicBezTo>
                    <a:pt x="79" y="70"/>
                    <a:pt x="81" y="68"/>
                    <a:pt x="81" y="69"/>
                  </a:cubicBezTo>
                  <a:cubicBezTo>
                    <a:pt x="81" y="69"/>
                    <a:pt x="82" y="68"/>
                    <a:pt x="82" y="67"/>
                  </a:cubicBezTo>
                  <a:cubicBezTo>
                    <a:pt x="82" y="68"/>
                    <a:pt x="80" y="68"/>
                    <a:pt x="80" y="68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6"/>
                    <a:pt x="84" y="66"/>
                    <a:pt x="83" y="65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5" y="65"/>
                    <a:pt x="86" y="64"/>
                    <a:pt x="87" y="64"/>
                  </a:cubicBezTo>
                  <a:cubicBezTo>
                    <a:pt x="87" y="65"/>
                    <a:pt x="86" y="66"/>
                    <a:pt x="88" y="66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4" y="64"/>
                    <a:pt x="93" y="60"/>
                    <a:pt x="96" y="61"/>
                  </a:cubicBezTo>
                  <a:cubicBezTo>
                    <a:pt x="95" y="62"/>
                    <a:pt x="96" y="62"/>
                    <a:pt x="97" y="62"/>
                  </a:cubicBezTo>
                  <a:cubicBezTo>
                    <a:pt x="97" y="62"/>
                    <a:pt x="97" y="61"/>
                    <a:pt x="98" y="61"/>
                  </a:cubicBezTo>
                  <a:cubicBezTo>
                    <a:pt x="97" y="61"/>
                    <a:pt x="97" y="62"/>
                    <a:pt x="96" y="62"/>
                  </a:cubicBezTo>
                  <a:cubicBezTo>
                    <a:pt x="96" y="61"/>
                    <a:pt x="97" y="61"/>
                    <a:pt x="97" y="60"/>
                  </a:cubicBezTo>
                  <a:cubicBezTo>
                    <a:pt x="100" y="62"/>
                    <a:pt x="105" y="59"/>
                    <a:pt x="108" y="60"/>
                  </a:cubicBezTo>
                  <a:cubicBezTo>
                    <a:pt x="108" y="58"/>
                    <a:pt x="110" y="59"/>
                    <a:pt x="110" y="59"/>
                  </a:cubicBezTo>
                  <a:cubicBezTo>
                    <a:pt x="110" y="60"/>
                    <a:pt x="112" y="58"/>
                    <a:pt x="113" y="59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5" y="58"/>
                    <a:pt x="116" y="55"/>
                    <a:pt x="118" y="56"/>
                  </a:cubicBezTo>
                  <a:cubicBezTo>
                    <a:pt x="119" y="57"/>
                    <a:pt x="117" y="58"/>
                    <a:pt x="117" y="58"/>
                  </a:cubicBezTo>
                  <a:cubicBezTo>
                    <a:pt x="118" y="59"/>
                    <a:pt x="121" y="56"/>
                    <a:pt x="123" y="58"/>
                  </a:cubicBezTo>
                  <a:cubicBezTo>
                    <a:pt x="123" y="57"/>
                    <a:pt x="122" y="56"/>
                    <a:pt x="124" y="56"/>
                  </a:cubicBezTo>
                  <a:cubicBezTo>
                    <a:pt x="125" y="56"/>
                    <a:pt x="127" y="57"/>
                    <a:pt x="127" y="57"/>
                  </a:cubicBezTo>
                  <a:cubicBezTo>
                    <a:pt x="128" y="57"/>
                    <a:pt x="128" y="56"/>
                    <a:pt x="129" y="57"/>
                  </a:cubicBezTo>
                  <a:cubicBezTo>
                    <a:pt x="129" y="57"/>
                    <a:pt x="129" y="57"/>
                    <a:pt x="128" y="58"/>
                  </a:cubicBezTo>
                  <a:cubicBezTo>
                    <a:pt x="130" y="58"/>
                    <a:pt x="131" y="57"/>
                    <a:pt x="133" y="57"/>
                  </a:cubicBezTo>
                  <a:cubicBezTo>
                    <a:pt x="134" y="58"/>
                    <a:pt x="137" y="57"/>
                    <a:pt x="138" y="58"/>
                  </a:cubicBezTo>
                  <a:cubicBezTo>
                    <a:pt x="140" y="57"/>
                    <a:pt x="142" y="59"/>
                    <a:pt x="142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3" y="57"/>
                    <a:pt x="143" y="56"/>
                    <a:pt x="144" y="56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4" y="59"/>
                    <a:pt x="146" y="58"/>
                    <a:pt x="147" y="58"/>
                  </a:cubicBezTo>
                  <a:cubicBezTo>
                    <a:pt x="146" y="57"/>
                    <a:pt x="148" y="59"/>
                    <a:pt x="148" y="58"/>
                  </a:cubicBezTo>
                  <a:cubicBezTo>
                    <a:pt x="149" y="57"/>
                    <a:pt x="149" y="57"/>
                    <a:pt x="149" y="57"/>
                  </a:cubicBezTo>
                  <a:cubicBezTo>
                    <a:pt x="151" y="57"/>
                    <a:pt x="149" y="57"/>
                    <a:pt x="151" y="57"/>
                  </a:cubicBezTo>
                  <a:cubicBezTo>
                    <a:pt x="152" y="57"/>
                    <a:pt x="152" y="58"/>
                    <a:pt x="151" y="58"/>
                  </a:cubicBezTo>
                  <a:cubicBezTo>
                    <a:pt x="152" y="59"/>
                    <a:pt x="153" y="59"/>
                    <a:pt x="154" y="59"/>
                  </a:cubicBezTo>
                  <a:cubicBezTo>
                    <a:pt x="154" y="59"/>
                    <a:pt x="154" y="59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6" y="59"/>
                    <a:pt x="156" y="59"/>
                  </a:cubicBezTo>
                  <a:cubicBezTo>
                    <a:pt x="156" y="59"/>
                    <a:pt x="156" y="59"/>
                    <a:pt x="157" y="60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7" y="61"/>
                    <a:pt x="159" y="60"/>
                    <a:pt x="159" y="60"/>
                  </a:cubicBezTo>
                  <a:cubicBezTo>
                    <a:pt x="162" y="61"/>
                    <a:pt x="166" y="62"/>
                    <a:pt x="168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69" y="62"/>
                    <a:pt x="170" y="62"/>
                    <a:pt x="170" y="63"/>
                  </a:cubicBezTo>
                  <a:cubicBezTo>
                    <a:pt x="171" y="63"/>
                    <a:pt x="171" y="64"/>
                    <a:pt x="173" y="64"/>
                  </a:cubicBezTo>
                  <a:cubicBezTo>
                    <a:pt x="173" y="65"/>
                    <a:pt x="173" y="63"/>
                    <a:pt x="173" y="63"/>
                  </a:cubicBezTo>
                  <a:cubicBezTo>
                    <a:pt x="175" y="66"/>
                    <a:pt x="178" y="65"/>
                    <a:pt x="181" y="68"/>
                  </a:cubicBezTo>
                  <a:cubicBezTo>
                    <a:pt x="181" y="67"/>
                    <a:pt x="180" y="68"/>
                    <a:pt x="180" y="68"/>
                  </a:cubicBezTo>
                  <a:cubicBezTo>
                    <a:pt x="182" y="69"/>
                    <a:pt x="184" y="69"/>
                    <a:pt x="186" y="69"/>
                  </a:cubicBezTo>
                  <a:cubicBezTo>
                    <a:pt x="186" y="70"/>
                    <a:pt x="186" y="70"/>
                    <a:pt x="185" y="70"/>
                  </a:cubicBezTo>
                  <a:cubicBezTo>
                    <a:pt x="187" y="71"/>
                    <a:pt x="189" y="72"/>
                    <a:pt x="190" y="72"/>
                  </a:cubicBezTo>
                  <a:cubicBezTo>
                    <a:pt x="189" y="71"/>
                    <a:pt x="189" y="72"/>
                    <a:pt x="189" y="72"/>
                  </a:cubicBezTo>
                  <a:cubicBezTo>
                    <a:pt x="188" y="70"/>
                    <a:pt x="190" y="71"/>
                    <a:pt x="191" y="71"/>
                  </a:cubicBezTo>
                  <a:cubicBezTo>
                    <a:pt x="191" y="72"/>
                    <a:pt x="191" y="72"/>
                    <a:pt x="191" y="72"/>
                  </a:cubicBezTo>
                  <a:cubicBezTo>
                    <a:pt x="192" y="73"/>
                    <a:pt x="193" y="72"/>
                    <a:pt x="194" y="73"/>
                  </a:cubicBezTo>
                  <a:cubicBezTo>
                    <a:pt x="195" y="75"/>
                    <a:pt x="193" y="73"/>
                    <a:pt x="193" y="74"/>
                  </a:cubicBezTo>
                  <a:cubicBezTo>
                    <a:pt x="193" y="75"/>
                    <a:pt x="196" y="77"/>
                    <a:pt x="196" y="78"/>
                  </a:cubicBezTo>
                  <a:cubicBezTo>
                    <a:pt x="197" y="78"/>
                    <a:pt x="197" y="78"/>
                    <a:pt x="198" y="77"/>
                  </a:cubicBezTo>
                  <a:cubicBezTo>
                    <a:pt x="199" y="78"/>
                    <a:pt x="198" y="79"/>
                    <a:pt x="198" y="79"/>
                  </a:cubicBezTo>
                  <a:cubicBezTo>
                    <a:pt x="200" y="79"/>
                    <a:pt x="201" y="80"/>
                    <a:pt x="202" y="80"/>
                  </a:cubicBezTo>
                  <a:cubicBezTo>
                    <a:pt x="202" y="80"/>
                    <a:pt x="203" y="82"/>
                    <a:pt x="202" y="81"/>
                  </a:cubicBezTo>
                  <a:cubicBezTo>
                    <a:pt x="204" y="83"/>
                    <a:pt x="206" y="83"/>
                    <a:pt x="208" y="84"/>
                  </a:cubicBezTo>
                  <a:cubicBezTo>
                    <a:pt x="208" y="85"/>
                    <a:pt x="217" y="84"/>
                    <a:pt x="218" y="85"/>
                  </a:cubicBezTo>
                  <a:cubicBezTo>
                    <a:pt x="220" y="88"/>
                    <a:pt x="221" y="91"/>
                    <a:pt x="222" y="93"/>
                  </a:cubicBezTo>
                  <a:cubicBezTo>
                    <a:pt x="222" y="93"/>
                    <a:pt x="222" y="94"/>
                    <a:pt x="222" y="94"/>
                  </a:cubicBezTo>
                  <a:cubicBezTo>
                    <a:pt x="224" y="96"/>
                    <a:pt x="225" y="100"/>
                    <a:pt x="227" y="102"/>
                  </a:cubicBezTo>
                  <a:cubicBezTo>
                    <a:pt x="227" y="102"/>
                    <a:pt x="227" y="103"/>
                    <a:pt x="226" y="102"/>
                  </a:cubicBezTo>
                  <a:cubicBezTo>
                    <a:pt x="227" y="105"/>
                    <a:pt x="228" y="102"/>
                    <a:pt x="229" y="105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9" y="107"/>
                    <a:pt x="229" y="110"/>
                    <a:pt x="231" y="111"/>
                  </a:cubicBezTo>
                  <a:cubicBezTo>
                    <a:pt x="230" y="112"/>
                    <a:pt x="230" y="111"/>
                    <a:pt x="230" y="111"/>
                  </a:cubicBezTo>
                  <a:cubicBezTo>
                    <a:pt x="231" y="113"/>
                    <a:pt x="232" y="116"/>
                    <a:pt x="233" y="117"/>
                  </a:cubicBezTo>
                  <a:cubicBezTo>
                    <a:pt x="233" y="118"/>
                    <a:pt x="232" y="118"/>
                    <a:pt x="232" y="117"/>
                  </a:cubicBezTo>
                  <a:cubicBezTo>
                    <a:pt x="232" y="119"/>
                    <a:pt x="233" y="119"/>
                    <a:pt x="234" y="121"/>
                  </a:cubicBezTo>
                  <a:cubicBezTo>
                    <a:pt x="234" y="122"/>
                    <a:pt x="234" y="123"/>
                    <a:pt x="234" y="123"/>
                  </a:cubicBezTo>
                  <a:cubicBezTo>
                    <a:pt x="234" y="124"/>
                    <a:pt x="235" y="127"/>
                    <a:pt x="236" y="128"/>
                  </a:cubicBezTo>
                  <a:cubicBezTo>
                    <a:pt x="235" y="128"/>
                    <a:pt x="235" y="129"/>
                    <a:pt x="235" y="131"/>
                  </a:cubicBezTo>
                  <a:cubicBezTo>
                    <a:pt x="238" y="143"/>
                    <a:pt x="240" y="155"/>
                    <a:pt x="242" y="167"/>
                  </a:cubicBezTo>
                  <a:cubicBezTo>
                    <a:pt x="242" y="170"/>
                    <a:pt x="241" y="165"/>
                    <a:pt x="241" y="166"/>
                  </a:cubicBezTo>
                  <a:cubicBezTo>
                    <a:pt x="242" y="166"/>
                    <a:pt x="241" y="168"/>
                    <a:pt x="242" y="172"/>
                  </a:cubicBezTo>
                  <a:cubicBezTo>
                    <a:pt x="242" y="172"/>
                    <a:pt x="242" y="172"/>
                    <a:pt x="242" y="172"/>
                  </a:cubicBezTo>
                  <a:cubicBezTo>
                    <a:pt x="242" y="174"/>
                    <a:pt x="242" y="175"/>
                    <a:pt x="242" y="176"/>
                  </a:cubicBezTo>
                  <a:cubicBezTo>
                    <a:pt x="242" y="176"/>
                    <a:pt x="242" y="176"/>
                    <a:pt x="242" y="176"/>
                  </a:cubicBezTo>
                  <a:cubicBezTo>
                    <a:pt x="243" y="178"/>
                    <a:pt x="241" y="180"/>
                    <a:pt x="243" y="181"/>
                  </a:cubicBezTo>
                  <a:cubicBezTo>
                    <a:pt x="242" y="183"/>
                    <a:pt x="242" y="183"/>
                    <a:pt x="242" y="183"/>
                  </a:cubicBezTo>
                  <a:cubicBezTo>
                    <a:pt x="243" y="184"/>
                    <a:pt x="242" y="186"/>
                    <a:pt x="243" y="188"/>
                  </a:cubicBezTo>
                  <a:cubicBezTo>
                    <a:pt x="243" y="188"/>
                    <a:pt x="243" y="188"/>
                    <a:pt x="243" y="188"/>
                  </a:cubicBezTo>
                  <a:cubicBezTo>
                    <a:pt x="242" y="191"/>
                    <a:pt x="244" y="194"/>
                    <a:pt x="243" y="195"/>
                  </a:cubicBezTo>
                  <a:cubicBezTo>
                    <a:pt x="243" y="198"/>
                    <a:pt x="243" y="200"/>
                    <a:pt x="244" y="201"/>
                  </a:cubicBezTo>
                  <a:cubicBezTo>
                    <a:pt x="244" y="202"/>
                    <a:pt x="243" y="201"/>
                    <a:pt x="243" y="201"/>
                  </a:cubicBezTo>
                  <a:cubicBezTo>
                    <a:pt x="244" y="210"/>
                    <a:pt x="243" y="221"/>
                    <a:pt x="243" y="230"/>
                  </a:cubicBezTo>
                  <a:cubicBezTo>
                    <a:pt x="243" y="230"/>
                    <a:pt x="243" y="230"/>
                    <a:pt x="243" y="230"/>
                  </a:cubicBezTo>
                  <a:cubicBezTo>
                    <a:pt x="243" y="235"/>
                    <a:pt x="241" y="240"/>
                    <a:pt x="242" y="245"/>
                  </a:cubicBezTo>
                  <a:cubicBezTo>
                    <a:pt x="243" y="246"/>
                    <a:pt x="243" y="246"/>
                    <a:pt x="243" y="246"/>
                  </a:cubicBezTo>
                  <a:cubicBezTo>
                    <a:pt x="242" y="247"/>
                    <a:pt x="242" y="247"/>
                    <a:pt x="241" y="248"/>
                  </a:cubicBezTo>
                  <a:cubicBezTo>
                    <a:pt x="242" y="249"/>
                    <a:pt x="241" y="253"/>
                    <a:pt x="241" y="254"/>
                  </a:cubicBezTo>
                  <a:cubicBezTo>
                    <a:pt x="241" y="254"/>
                    <a:pt x="241" y="253"/>
                    <a:pt x="241" y="253"/>
                  </a:cubicBezTo>
                  <a:cubicBezTo>
                    <a:pt x="240" y="256"/>
                    <a:pt x="241" y="259"/>
                    <a:pt x="240" y="261"/>
                  </a:cubicBezTo>
                  <a:cubicBezTo>
                    <a:pt x="240" y="260"/>
                    <a:pt x="240" y="260"/>
                    <a:pt x="240" y="260"/>
                  </a:cubicBezTo>
                  <a:cubicBezTo>
                    <a:pt x="237" y="272"/>
                    <a:pt x="232" y="286"/>
                    <a:pt x="231" y="296"/>
                  </a:cubicBezTo>
                  <a:cubicBezTo>
                    <a:pt x="231" y="299"/>
                    <a:pt x="230" y="297"/>
                    <a:pt x="230" y="298"/>
                  </a:cubicBezTo>
                  <a:cubicBezTo>
                    <a:pt x="228" y="309"/>
                    <a:pt x="222" y="318"/>
                    <a:pt x="220" y="328"/>
                  </a:cubicBezTo>
                  <a:cubicBezTo>
                    <a:pt x="217" y="334"/>
                    <a:pt x="218" y="338"/>
                    <a:pt x="218" y="338"/>
                  </a:cubicBezTo>
                  <a:cubicBezTo>
                    <a:pt x="225" y="323"/>
                    <a:pt x="232" y="309"/>
                    <a:pt x="237" y="293"/>
                  </a:cubicBezTo>
                  <a:cubicBezTo>
                    <a:pt x="239" y="287"/>
                    <a:pt x="240" y="279"/>
                    <a:pt x="242" y="274"/>
                  </a:cubicBezTo>
                  <a:cubicBezTo>
                    <a:pt x="246" y="251"/>
                    <a:pt x="251" y="227"/>
                    <a:pt x="250" y="202"/>
                  </a:cubicBezTo>
                  <a:cubicBezTo>
                    <a:pt x="250" y="203"/>
                    <a:pt x="249" y="202"/>
                    <a:pt x="249" y="201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9" y="198"/>
                    <a:pt x="249" y="198"/>
                    <a:pt x="249" y="198"/>
                  </a:cubicBezTo>
                  <a:cubicBezTo>
                    <a:pt x="249" y="197"/>
                    <a:pt x="249" y="197"/>
                    <a:pt x="250" y="199"/>
                  </a:cubicBezTo>
                  <a:cubicBezTo>
                    <a:pt x="250" y="189"/>
                    <a:pt x="249" y="180"/>
                    <a:pt x="248" y="171"/>
                  </a:cubicBezTo>
                  <a:cubicBezTo>
                    <a:pt x="247" y="170"/>
                    <a:pt x="248" y="166"/>
                    <a:pt x="247" y="166"/>
                  </a:cubicBezTo>
                  <a:cubicBezTo>
                    <a:pt x="247" y="165"/>
                    <a:pt x="247" y="166"/>
                    <a:pt x="247" y="166"/>
                  </a:cubicBezTo>
                  <a:cubicBezTo>
                    <a:pt x="246" y="160"/>
                    <a:pt x="246" y="159"/>
                    <a:pt x="246" y="153"/>
                  </a:cubicBezTo>
                  <a:cubicBezTo>
                    <a:pt x="246" y="152"/>
                    <a:pt x="246" y="150"/>
                    <a:pt x="246" y="149"/>
                  </a:cubicBezTo>
                  <a:cubicBezTo>
                    <a:pt x="246" y="149"/>
                    <a:pt x="246" y="150"/>
                    <a:pt x="246" y="150"/>
                  </a:cubicBezTo>
                  <a:cubicBezTo>
                    <a:pt x="247" y="151"/>
                    <a:pt x="248" y="151"/>
                    <a:pt x="249" y="152"/>
                  </a:cubicBezTo>
                  <a:cubicBezTo>
                    <a:pt x="250" y="154"/>
                    <a:pt x="252" y="155"/>
                    <a:pt x="254" y="157"/>
                  </a:cubicBezTo>
                  <a:cubicBezTo>
                    <a:pt x="254" y="158"/>
                    <a:pt x="255" y="158"/>
                    <a:pt x="257" y="159"/>
                  </a:cubicBezTo>
                  <a:cubicBezTo>
                    <a:pt x="258" y="159"/>
                    <a:pt x="260" y="160"/>
                    <a:pt x="263" y="155"/>
                  </a:cubicBezTo>
                  <a:cubicBezTo>
                    <a:pt x="262" y="156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2"/>
                    <a:pt x="263" y="153"/>
                    <a:pt x="263" y="153"/>
                  </a:cubicBezTo>
                  <a:cubicBezTo>
                    <a:pt x="263" y="153"/>
                    <a:pt x="264" y="153"/>
                    <a:pt x="264" y="153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3" y="155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5" y="151"/>
                    <a:pt x="265" y="148"/>
                    <a:pt x="264" y="146"/>
                  </a:cubicBezTo>
                  <a:cubicBezTo>
                    <a:pt x="264" y="143"/>
                    <a:pt x="263" y="142"/>
                    <a:pt x="262" y="141"/>
                  </a:cubicBezTo>
                  <a:cubicBezTo>
                    <a:pt x="262" y="141"/>
                    <a:pt x="262" y="140"/>
                    <a:pt x="261" y="140"/>
                  </a:cubicBezTo>
                  <a:cubicBezTo>
                    <a:pt x="261" y="140"/>
                    <a:pt x="261" y="140"/>
                    <a:pt x="261" y="140"/>
                  </a:cubicBezTo>
                  <a:cubicBezTo>
                    <a:pt x="261" y="140"/>
                    <a:pt x="261" y="140"/>
                    <a:pt x="260" y="139"/>
                  </a:cubicBezTo>
                  <a:cubicBezTo>
                    <a:pt x="260" y="139"/>
                    <a:pt x="260" y="139"/>
                    <a:pt x="260" y="139"/>
                  </a:cubicBezTo>
                  <a:cubicBezTo>
                    <a:pt x="260" y="140"/>
                    <a:pt x="260" y="139"/>
                    <a:pt x="260" y="139"/>
                  </a:cubicBezTo>
                  <a:cubicBezTo>
                    <a:pt x="261" y="138"/>
                    <a:pt x="260" y="140"/>
                    <a:pt x="262" y="140"/>
                  </a:cubicBezTo>
                  <a:cubicBezTo>
                    <a:pt x="263" y="140"/>
                    <a:pt x="263" y="139"/>
                    <a:pt x="264" y="139"/>
                  </a:cubicBezTo>
                  <a:cubicBezTo>
                    <a:pt x="265" y="138"/>
                    <a:pt x="267" y="138"/>
                    <a:pt x="268" y="135"/>
                  </a:cubicBezTo>
                  <a:cubicBezTo>
                    <a:pt x="268" y="135"/>
                    <a:pt x="267" y="135"/>
                    <a:pt x="268" y="134"/>
                  </a:cubicBezTo>
                  <a:cubicBezTo>
                    <a:pt x="269" y="135"/>
                    <a:pt x="268" y="132"/>
                    <a:pt x="268" y="131"/>
                  </a:cubicBezTo>
                  <a:cubicBezTo>
                    <a:pt x="269" y="131"/>
                    <a:pt x="269" y="132"/>
                    <a:pt x="269" y="132"/>
                  </a:cubicBezTo>
                  <a:cubicBezTo>
                    <a:pt x="269" y="130"/>
                    <a:pt x="269" y="129"/>
                    <a:pt x="268" y="128"/>
                  </a:cubicBezTo>
                  <a:close/>
                  <a:moveTo>
                    <a:pt x="29" y="128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29" y="128"/>
                    <a:pt x="29" y="128"/>
                    <a:pt x="29" y="128"/>
                  </a:cubicBezTo>
                  <a:close/>
                  <a:moveTo>
                    <a:pt x="16" y="120"/>
                  </a:moveTo>
                  <a:cubicBezTo>
                    <a:pt x="16" y="121"/>
                    <a:pt x="16" y="121"/>
                    <a:pt x="16" y="121"/>
                  </a:cubicBezTo>
                  <a:cubicBezTo>
                    <a:pt x="16" y="121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lose/>
                  <a:moveTo>
                    <a:pt x="16" y="129"/>
                  </a:moveTo>
                  <a:cubicBezTo>
                    <a:pt x="16" y="129"/>
                    <a:pt x="17" y="128"/>
                    <a:pt x="17" y="128"/>
                  </a:cubicBezTo>
                  <a:cubicBezTo>
                    <a:pt x="18" y="129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6" y="129"/>
                    <a:pt x="16" y="129"/>
                  </a:cubicBezTo>
                  <a:close/>
                  <a:moveTo>
                    <a:pt x="18" y="139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39"/>
                  </a:cubicBezTo>
                  <a:close/>
                  <a:moveTo>
                    <a:pt x="22" y="141"/>
                  </a:move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lose/>
                  <a:moveTo>
                    <a:pt x="6" y="142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2"/>
                    <a:pt x="6" y="142"/>
                  </a:cubicBezTo>
                  <a:close/>
                  <a:moveTo>
                    <a:pt x="8" y="148"/>
                  </a:moveTo>
                  <a:cubicBezTo>
                    <a:pt x="8" y="148"/>
                    <a:pt x="8" y="148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lose/>
                  <a:moveTo>
                    <a:pt x="14" y="140"/>
                  </a:moveTo>
                  <a:cubicBezTo>
                    <a:pt x="13" y="142"/>
                    <a:pt x="12" y="141"/>
                    <a:pt x="12" y="143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1" y="143"/>
                    <a:pt x="11" y="142"/>
                    <a:pt x="10" y="141"/>
                  </a:cubicBezTo>
                  <a:cubicBezTo>
                    <a:pt x="10" y="142"/>
                    <a:pt x="10" y="141"/>
                    <a:pt x="10" y="142"/>
                  </a:cubicBezTo>
                  <a:cubicBezTo>
                    <a:pt x="10" y="143"/>
                    <a:pt x="10" y="141"/>
                    <a:pt x="9" y="141"/>
                  </a:cubicBezTo>
                  <a:cubicBezTo>
                    <a:pt x="9" y="141"/>
                    <a:pt x="9" y="142"/>
                    <a:pt x="9" y="142"/>
                  </a:cubicBezTo>
                  <a:cubicBezTo>
                    <a:pt x="8" y="143"/>
                    <a:pt x="9" y="141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0" y="139"/>
                    <a:pt x="11" y="139"/>
                    <a:pt x="13" y="139"/>
                  </a:cubicBezTo>
                  <a:cubicBezTo>
                    <a:pt x="14" y="138"/>
                    <a:pt x="15" y="140"/>
                    <a:pt x="16" y="140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9"/>
                    <a:pt x="16" y="139"/>
                    <a:pt x="16" y="140"/>
                  </a:cubicBezTo>
                  <a:cubicBezTo>
                    <a:pt x="17" y="139"/>
                    <a:pt x="17" y="140"/>
                    <a:pt x="18" y="140"/>
                  </a:cubicBezTo>
                  <a:cubicBezTo>
                    <a:pt x="16" y="140"/>
                    <a:pt x="15" y="140"/>
                    <a:pt x="14" y="140"/>
                  </a:cubicBezTo>
                  <a:close/>
                  <a:moveTo>
                    <a:pt x="18" y="148"/>
                  </a:moveTo>
                  <a:cubicBezTo>
                    <a:pt x="18" y="148"/>
                    <a:pt x="18" y="147"/>
                    <a:pt x="18" y="147"/>
                  </a:cubicBezTo>
                  <a:cubicBezTo>
                    <a:pt x="19" y="147"/>
                    <a:pt x="18" y="148"/>
                    <a:pt x="19" y="148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6"/>
                    <a:pt x="20" y="146"/>
                    <a:pt x="19" y="147"/>
                  </a:cubicBezTo>
                  <a:cubicBezTo>
                    <a:pt x="20" y="147"/>
                    <a:pt x="20" y="145"/>
                    <a:pt x="21" y="145"/>
                  </a:cubicBezTo>
                  <a:cubicBezTo>
                    <a:pt x="21" y="145"/>
                    <a:pt x="21" y="144"/>
                    <a:pt x="22" y="144"/>
                  </a:cubicBezTo>
                  <a:cubicBezTo>
                    <a:pt x="22" y="145"/>
                    <a:pt x="21" y="144"/>
                    <a:pt x="21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0" y="146"/>
                    <a:pt x="20" y="148"/>
                  </a:cubicBezTo>
                  <a:cubicBezTo>
                    <a:pt x="20" y="147"/>
                    <a:pt x="19" y="147"/>
                    <a:pt x="20" y="147"/>
                  </a:cubicBezTo>
                  <a:cubicBezTo>
                    <a:pt x="19" y="147"/>
                    <a:pt x="20" y="148"/>
                    <a:pt x="19" y="148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8"/>
                    <a:pt x="18" y="147"/>
                    <a:pt x="18" y="149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26" y="146"/>
                  </a:moveTo>
                  <a:cubicBezTo>
                    <a:pt x="26" y="146"/>
                    <a:pt x="26" y="145"/>
                    <a:pt x="26" y="145"/>
                  </a:cubicBezTo>
                  <a:cubicBezTo>
                    <a:pt x="26" y="147"/>
                    <a:pt x="25" y="147"/>
                    <a:pt x="24" y="148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2"/>
                    <a:pt x="25" y="133"/>
                    <a:pt x="25" y="132"/>
                  </a:cubicBezTo>
                  <a:cubicBezTo>
                    <a:pt x="25" y="131"/>
                    <a:pt x="24" y="132"/>
                    <a:pt x="24" y="131"/>
                  </a:cubicBezTo>
                  <a:cubicBezTo>
                    <a:pt x="24" y="132"/>
                    <a:pt x="23" y="132"/>
                    <a:pt x="23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2" y="130"/>
                    <a:pt x="21" y="127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19" y="125"/>
                    <a:pt x="18" y="123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1"/>
                    <a:pt x="17" y="121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1"/>
                    <a:pt x="18" y="120"/>
                    <a:pt x="19" y="121"/>
                  </a:cubicBezTo>
                  <a:cubicBezTo>
                    <a:pt x="19" y="121"/>
                    <a:pt x="19" y="121"/>
                    <a:pt x="19" y="120"/>
                  </a:cubicBezTo>
                  <a:cubicBezTo>
                    <a:pt x="19" y="120"/>
                    <a:pt x="19" y="121"/>
                    <a:pt x="19" y="120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20" y="122"/>
                    <a:pt x="21" y="122"/>
                    <a:pt x="22" y="123"/>
                  </a:cubicBezTo>
                  <a:cubicBezTo>
                    <a:pt x="22" y="124"/>
                    <a:pt x="23" y="124"/>
                    <a:pt x="24" y="125"/>
                  </a:cubicBezTo>
                  <a:cubicBezTo>
                    <a:pt x="24" y="125"/>
                    <a:pt x="24" y="127"/>
                    <a:pt x="25" y="126"/>
                  </a:cubicBezTo>
                  <a:cubicBezTo>
                    <a:pt x="25" y="126"/>
                    <a:pt x="25" y="126"/>
                    <a:pt x="25" y="126"/>
                  </a:cubicBezTo>
                  <a:cubicBezTo>
                    <a:pt x="25" y="127"/>
                    <a:pt x="26" y="128"/>
                    <a:pt x="26" y="129"/>
                  </a:cubicBezTo>
                  <a:cubicBezTo>
                    <a:pt x="27" y="130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8" y="130"/>
                    <a:pt x="28" y="129"/>
                    <a:pt x="28" y="129"/>
                  </a:cubicBezTo>
                  <a:cubicBezTo>
                    <a:pt x="28" y="129"/>
                    <a:pt x="29" y="129"/>
                    <a:pt x="29" y="129"/>
                  </a:cubicBezTo>
                  <a:cubicBezTo>
                    <a:pt x="29" y="130"/>
                    <a:pt x="29" y="130"/>
                    <a:pt x="29" y="130"/>
                  </a:cubicBezTo>
                  <a:cubicBezTo>
                    <a:pt x="28" y="130"/>
                    <a:pt x="28" y="130"/>
                    <a:pt x="27" y="130"/>
                  </a:cubicBezTo>
                  <a:cubicBezTo>
                    <a:pt x="27" y="131"/>
                    <a:pt x="28" y="131"/>
                    <a:pt x="28" y="131"/>
                  </a:cubicBezTo>
                  <a:cubicBezTo>
                    <a:pt x="27" y="136"/>
                    <a:pt x="27" y="141"/>
                    <a:pt x="26" y="146"/>
                  </a:cubicBezTo>
                  <a:close/>
                  <a:moveTo>
                    <a:pt x="128" y="29"/>
                  </a:moveTo>
                  <a:cubicBezTo>
                    <a:pt x="128" y="29"/>
                    <a:pt x="128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8" y="29"/>
                    <a:pt x="128" y="29"/>
                    <a:pt x="128" y="29"/>
                  </a:cubicBezTo>
                  <a:close/>
                  <a:moveTo>
                    <a:pt x="127" y="28"/>
                  </a:move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6" y="29"/>
                  </a:cubicBezTo>
                  <a:cubicBezTo>
                    <a:pt x="126" y="29"/>
                    <a:pt x="126" y="29"/>
                    <a:pt x="126" y="29"/>
                  </a:cubicBezTo>
                  <a:lnTo>
                    <a:pt x="127" y="28"/>
                  </a:lnTo>
                  <a:close/>
                  <a:moveTo>
                    <a:pt x="127" y="34"/>
                  </a:move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lose/>
                  <a:moveTo>
                    <a:pt x="126" y="43"/>
                  </a:move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lose/>
                  <a:moveTo>
                    <a:pt x="110" y="48"/>
                  </a:moveTo>
                  <a:cubicBezTo>
                    <a:pt x="110" y="48"/>
                    <a:pt x="110" y="48"/>
                    <a:pt x="110" y="48"/>
                  </a:cubicBezTo>
                  <a:cubicBezTo>
                    <a:pt x="111" y="47"/>
                    <a:pt x="109" y="47"/>
                    <a:pt x="108" y="47"/>
                  </a:cubicBezTo>
                  <a:cubicBezTo>
                    <a:pt x="107" y="49"/>
                    <a:pt x="104" y="48"/>
                    <a:pt x="102" y="49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100" y="49"/>
                    <a:pt x="100" y="48"/>
                  </a:cubicBezTo>
                  <a:cubicBezTo>
                    <a:pt x="99" y="47"/>
                    <a:pt x="95" y="46"/>
                    <a:pt x="91" y="46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1" y="46"/>
                    <a:pt x="90" y="45"/>
                    <a:pt x="90" y="45"/>
                  </a:cubicBezTo>
                  <a:cubicBezTo>
                    <a:pt x="90" y="45"/>
                    <a:pt x="90" y="46"/>
                    <a:pt x="90" y="46"/>
                  </a:cubicBezTo>
                  <a:cubicBezTo>
                    <a:pt x="90" y="45"/>
                    <a:pt x="89" y="45"/>
                    <a:pt x="89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4"/>
                    <a:pt x="86" y="44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4" y="42"/>
                    <a:pt x="81" y="41"/>
                    <a:pt x="82" y="39"/>
                  </a:cubicBezTo>
                  <a:cubicBezTo>
                    <a:pt x="82" y="39"/>
                    <a:pt x="81" y="39"/>
                    <a:pt x="81" y="39"/>
                  </a:cubicBezTo>
                  <a:cubicBezTo>
                    <a:pt x="82" y="39"/>
                    <a:pt x="82" y="39"/>
                    <a:pt x="83" y="38"/>
                  </a:cubicBezTo>
                  <a:cubicBezTo>
                    <a:pt x="82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4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6" y="37"/>
                    <a:pt x="86" y="36"/>
                    <a:pt x="86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8" y="36"/>
                    <a:pt x="88" y="36"/>
                    <a:pt x="89" y="36"/>
                  </a:cubicBezTo>
                  <a:cubicBezTo>
                    <a:pt x="88" y="36"/>
                    <a:pt x="88" y="36"/>
                    <a:pt x="88" y="35"/>
                  </a:cubicBezTo>
                  <a:cubicBezTo>
                    <a:pt x="92" y="35"/>
                    <a:pt x="94" y="36"/>
                    <a:pt x="97" y="37"/>
                  </a:cubicBezTo>
                  <a:cubicBezTo>
                    <a:pt x="97" y="37"/>
                    <a:pt x="98" y="37"/>
                    <a:pt x="98" y="37"/>
                  </a:cubicBezTo>
                  <a:cubicBezTo>
                    <a:pt x="98" y="37"/>
                    <a:pt x="99" y="37"/>
                    <a:pt x="99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100" y="38"/>
                    <a:pt x="99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2" y="39"/>
                    <a:pt x="102" y="40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3" y="40"/>
                    <a:pt x="102" y="40"/>
                    <a:pt x="103" y="40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1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5" y="42"/>
                    <a:pt x="105" y="42"/>
                    <a:pt x="106" y="43"/>
                  </a:cubicBezTo>
                  <a:cubicBezTo>
                    <a:pt x="106" y="43"/>
                    <a:pt x="107" y="42"/>
                    <a:pt x="107" y="43"/>
                  </a:cubicBezTo>
                  <a:cubicBezTo>
                    <a:pt x="106" y="43"/>
                    <a:pt x="108" y="44"/>
                    <a:pt x="106" y="44"/>
                  </a:cubicBezTo>
                  <a:cubicBezTo>
                    <a:pt x="107" y="44"/>
                    <a:pt x="108" y="45"/>
                    <a:pt x="108" y="45"/>
                  </a:cubicBezTo>
                  <a:cubicBezTo>
                    <a:pt x="108" y="45"/>
                    <a:pt x="109" y="45"/>
                    <a:pt x="109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10" y="45"/>
                    <a:pt x="109" y="45"/>
                    <a:pt x="110" y="44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6"/>
                    <a:pt x="109" y="47"/>
                    <a:pt x="110" y="47"/>
                  </a:cubicBezTo>
                  <a:cubicBezTo>
                    <a:pt x="110" y="47"/>
                    <a:pt x="111" y="47"/>
                    <a:pt x="111" y="47"/>
                  </a:cubicBezTo>
                  <a:lnTo>
                    <a:pt x="110" y="48"/>
                  </a:lnTo>
                  <a:close/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7"/>
                  </a:cubicBezTo>
                  <a:close/>
                  <a:moveTo>
                    <a:pt x="123" y="46"/>
                  </a:moveTo>
                  <a:cubicBezTo>
                    <a:pt x="123" y="45"/>
                    <a:pt x="123" y="45"/>
                    <a:pt x="123" y="45"/>
                  </a:cubicBezTo>
                  <a:cubicBezTo>
                    <a:pt x="122" y="46"/>
                    <a:pt x="122" y="46"/>
                    <a:pt x="122" y="47"/>
                  </a:cubicBezTo>
                  <a:cubicBezTo>
                    <a:pt x="121" y="47"/>
                    <a:pt x="120" y="47"/>
                    <a:pt x="119" y="47"/>
                  </a:cubicBezTo>
                  <a:cubicBezTo>
                    <a:pt x="118" y="47"/>
                    <a:pt x="118" y="47"/>
                    <a:pt x="117" y="47"/>
                  </a:cubicBezTo>
                  <a:cubicBezTo>
                    <a:pt x="117" y="47"/>
                    <a:pt x="116" y="47"/>
                    <a:pt x="116" y="47"/>
                  </a:cubicBezTo>
                  <a:cubicBezTo>
                    <a:pt x="116" y="47"/>
                    <a:pt x="117" y="46"/>
                    <a:pt x="117" y="46"/>
                  </a:cubicBezTo>
                  <a:cubicBezTo>
                    <a:pt x="117" y="46"/>
                    <a:pt x="116" y="46"/>
                    <a:pt x="116" y="46"/>
                  </a:cubicBezTo>
                  <a:cubicBezTo>
                    <a:pt x="117" y="46"/>
                    <a:pt x="117" y="44"/>
                    <a:pt x="116" y="44"/>
                  </a:cubicBezTo>
                  <a:cubicBezTo>
                    <a:pt x="116" y="44"/>
                    <a:pt x="117" y="43"/>
                    <a:pt x="117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2"/>
                    <a:pt x="116" y="42"/>
                  </a:cubicBezTo>
                  <a:cubicBezTo>
                    <a:pt x="116" y="42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5" y="41"/>
                    <a:pt x="115" y="42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0"/>
                    <a:pt x="115" y="40"/>
                  </a:cubicBezTo>
                  <a:cubicBezTo>
                    <a:pt x="115" y="41"/>
                    <a:pt x="115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15" y="39"/>
                    <a:pt x="114" y="39"/>
                    <a:pt x="115" y="38"/>
                  </a:cubicBezTo>
                  <a:cubicBezTo>
                    <a:pt x="114" y="38"/>
                    <a:pt x="114" y="37"/>
                    <a:pt x="113" y="37"/>
                  </a:cubicBezTo>
                  <a:cubicBezTo>
                    <a:pt x="114" y="37"/>
                    <a:pt x="114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2" y="36"/>
                    <a:pt x="112" y="35"/>
                  </a:cubicBezTo>
                  <a:cubicBezTo>
                    <a:pt x="112" y="35"/>
                    <a:pt x="113" y="35"/>
                    <a:pt x="113" y="35"/>
                  </a:cubicBezTo>
                  <a:cubicBezTo>
                    <a:pt x="112" y="35"/>
                    <a:pt x="113" y="34"/>
                    <a:pt x="112" y="34"/>
                  </a:cubicBezTo>
                  <a:cubicBezTo>
                    <a:pt x="112" y="34"/>
                    <a:pt x="112" y="34"/>
                    <a:pt x="111" y="34"/>
                  </a:cubicBezTo>
                  <a:cubicBezTo>
                    <a:pt x="110" y="34"/>
                    <a:pt x="112" y="33"/>
                    <a:pt x="111" y="33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3"/>
                    <a:pt x="112" y="32"/>
                    <a:pt x="111" y="32"/>
                  </a:cubicBezTo>
                  <a:cubicBezTo>
                    <a:pt x="112" y="32"/>
                    <a:pt x="111" y="32"/>
                    <a:pt x="112" y="31"/>
                  </a:cubicBezTo>
                  <a:cubicBezTo>
                    <a:pt x="111" y="31"/>
                    <a:pt x="111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1" y="29"/>
                  </a:cubicBezTo>
                  <a:cubicBezTo>
                    <a:pt x="110" y="29"/>
                    <a:pt x="110" y="28"/>
                    <a:pt x="110" y="29"/>
                  </a:cubicBezTo>
                  <a:cubicBezTo>
                    <a:pt x="109" y="28"/>
                    <a:pt x="111" y="28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6"/>
                    <a:pt x="109" y="26"/>
                    <a:pt x="109" y="27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10" y="25"/>
                    <a:pt x="109" y="25"/>
                    <a:pt x="110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10" y="24"/>
                    <a:pt x="110" y="24"/>
                  </a:cubicBezTo>
                  <a:cubicBezTo>
                    <a:pt x="109" y="24"/>
                    <a:pt x="110" y="23"/>
                    <a:pt x="109" y="24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09" y="24"/>
                    <a:pt x="108" y="24"/>
                    <a:pt x="109" y="23"/>
                  </a:cubicBezTo>
                  <a:cubicBezTo>
                    <a:pt x="109" y="23"/>
                    <a:pt x="110" y="23"/>
                    <a:pt x="110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2"/>
                    <a:pt x="110" y="22"/>
                  </a:cubicBezTo>
                  <a:cubicBezTo>
                    <a:pt x="110" y="22"/>
                    <a:pt x="109" y="22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9" y="21"/>
                    <a:pt x="109" y="21"/>
                    <a:pt x="110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10" y="20"/>
                    <a:pt x="110" y="20"/>
                  </a:cubicBezTo>
                  <a:cubicBezTo>
                    <a:pt x="110" y="20"/>
                    <a:pt x="108" y="20"/>
                    <a:pt x="109" y="20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0" y="19"/>
                    <a:pt x="111" y="18"/>
                    <a:pt x="111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2" y="17"/>
                    <a:pt x="113" y="17"/>
                    <a:pt x="113" y="17"/>
                  </a:cubicBezTo>
                  <a:cubicBezTo>
                    <a:pt x="113" y="17"/>
                    <a:pt x="113" y="16"/>
                    <a:pt x="113" y="16"/>
                  </a:cubicBezTo>
                  <a:cubicBezTo>
                    <a:pt x="113" y="16"/>
                    <a:pt x="113" y="16"/>
                    <a:pt x="114" y="16"/>
                  </a:cubicBezTo>
                  <a:cubicBezTo>
                    <a:pt x="114" y="16"/>
                    <a:pt x="114" y="17"/>
                    <a:pt x="113" y="17"/>
                  </a:cubicBezTo>
                  <a:cubicBezTo>
                    <a:pt x="114" y="17"/>
                    <a:pt x="115" y="17"/>
                    <a:pt x="115" y="16"/>
                  </a:cubicBezTo>
                  <a:cubicBezTo>
                    <a:pt x="115" y="16"/>
                    <a:pt x="115" y="17"/>
                    <a:pt x="115" y="17"/>
                  </a:cubicBezTo>
                  <a:cubicBezTo>
                    <a:pt x="115" y="16"/>
                    <a:pt x="116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8" y="16"/>
                    <a:pt x="118" y="17"/>
                    <a:pt x="119" y="17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20" y="17"/>
                    <a:pt x="119" y="17"/>
                  </a:cubicBezTo>
                  <a:cubicBezTo>
                    <a:pt x="120" y="16"/>
                    <a:pt x="120" y="17"/>
                    <a:pt x="121" y="16"/>
                  </a:cubicBezTo>
                  <a:cubicBezTo>
                    <a:pt x="121" y="17"/>
                    <a:pt x="122" y="18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3" y="19"/>
                    <a:pt x="123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4" y="19"/>
                    <a:pt x="123" y="20"/>
                    <a:pt x="124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4" y="21"/>
                    <a:pt x="124" y="22"/>
                    <a:pt x="124" y="23"/>
                  </a:cubicBezTo>
                  <a:cubicBezTo>
                    <a:pt x="124" y="23"/>
                    <a:pt x="124" y="24"/>
                    <a:pt x="125" y="24"/>
                  </a:cubicBezTo>
                  <a:cubicBezTo>
                    <a:pt x="125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6"/>
                    <a:pt x="124" y="28"/>
                    <a:pt x="124" y="30"/>
                  </a:cubicBezTo>
                  <a:cubicBezTo>
                    <a:pt x="124" y="30"/>
                    <a:pt x="124" y="30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4" y="34"/>
                  </a:cubicBezTo>
                  <a:cubicBezTo>
                    <a:pt x="124" y="35"/>
                    <a:pt x="124" y="35"/>
                    <a:pt x="123" y="35"/>
                  </a:cubicBezTo>
                  <a:cubicBezTo>
                    <a:pt x="124" y="35"/>
                    <a:pt x="123" y="36"/>
                    <a:pt x="124" y="36"/>
                  </a:cubicBezTo>
                  <a:cubicBezTo>
                    <a:pt x="124" y="35"/>
                    <a:pt x="124" y="35"/>
                    <a:pt x="125" y="34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7"/>
                    <a:pt x="125" y="37"/>
                    <a:pt x="125" y="38"/>
                  </a:cubicBezTo>
                  <a:cubicBezTo>
                    <a:pt x="124" y="38"/>
                    <a:pt x="124" y="39"/>
                    <a:pt x="124" y="38"/>
                  </a:cubicBezTo>
                  <a:cubicBezTo>
                    <a:pt x="124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4" y="38"/>
                    <a:pt x="124" y="39"/>
                    <a:pt x="125" y="38"/>
                  </a:cubicBezTo>
                  <a:cubicBezTo>
                    <a:pt x="124" y="39"/>
                    <a:pt x="125" y="38"/>
                    <a:pt x="125" y="39"/>
                  </a:cubicBezTo>
                  <a:cubicBezTo>
                    <a:pt x="125" y="39"/>
                    <a:pt x="124" y="40"/>
                    <a:pt x="124" y="40"/>
                  </a:cubicBezTo>
                  <a:cubicBezTo>
                    <a:pt x="124" y="41"/>
                    <a:pt x="123" y="42"/>
                    <a:pt x="123" y="43"/>
                  </a:cubicBezTo>
                  <a:cubicBezTo>
                    <a:pt x="123" y="43"/>
                    <a:pt x="124" y="43"/>
                    <a:pt x="124" y="43"/>
                  </a:cubicBezTo>
                  <a:cubicBezTo>
                    <a:pt x="124" y="43"/>
                    <a:pt x="123" y="43"/>
                    <a:pt x="124" y="43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3" y="43"/>
                    <a:pt x="124" y="44"/>
                    <a:pt x="123" y="4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5"/>
                  </a:cubicBezTo>
                  <a:cubicBezTo>
                    <a:pt x="123" y="45"/>
                    <a:pt x="124" y="45"/>
                    <a:pt x="124" y="45"/>
                  </a:cubicBezTo>
                  <a:cubicBezTo>
                    <a:pt x="124" y="45"/>
                    <a:pt x="123" y="45"/>
                    <a:pt x="123" y="46"/>
                  </a:cubicBezTo>
                  <a:close/>
                  <a:moveTo>
                    <a:pt x="124" y="46"/>
                  </a:move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lose/>
                  <a:moveTo>
                    <a:pt x="137" y="34"/>
                  </a:moveTo>
                  <a:cubicBezTo>
                    <a:pt x="137" y="34"/>
                    <a:pt x="136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7" y="35"/>
                    <a:pt x="137" y="36"/>
                    <a:pt x="137" y="36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6" y="35"/>
                    <a:pt x="136" y="36"/>
                    <a:pt x="136" y="36"/>
                  </a:cubicBezTo>
                  <a:cubicBezTo>
                    <a:pt x="136" y="36"/>
                    <a:pt x="136" y="36"/>
                    <a:pt x="136" y="37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6" y="38"/>
                    <a:pt x="136" y="37"/>
                    <a:pt x="136" y="38"/>
                  </a:cubicBezTo>
                  <a:cubicBezTo>
                    <a:pt x="136" y="38"/>
                    <a:pt x="135" y="38"/>
                    <a:pt x="135" y="38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40"/>
                    <a:pt x="134" y="40"/>
                  </a:cubicBezTo>
                  <a:cubicBezTo>
                    <a:pt x="134" y="41"/>
                    <a:pt x="133" y="43"/>
                    <a:pt x="133" y="43"/>
                  </a:cubicBezTo>
                  <a:cubicBezTo>
                    <a:pt x="134" y="43"/>
                    <a:pt x="133" y="43"/>
                    <a:pt x="133" y="43"/>
                  </a:cubicBezTo>
                  <a:cubicBezTo>
                    <a:pt x="133" y="43"/>
                    <a:pt x="134" y="44"/>
                    <a:pt x="133" y="44"/>
                  </a:cubicBezTo>
                  <a:cubicBezTo>
                    <a:pt x="133" y="44"/>
                    <a:pt x="133" y="44"/>
                    <a:pt x="133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5"/>
                    <a:pt x="133" y="46"/>
                  </a:cubicBezTo>
                  <a:cubicBezTo>
                    <a:pt x="133" y="46"/>
                    <a:pt x="132" y="46"/>
                    <a:pt x="132" y="47"/>
                  </a:cubicBezTo>
                  <a:cubicBezTo>
                    <a:pt x="132" y="46"/>
                    <a:pt x="132" y="46"/>
                    <a:pt x="131" y="46"/>
                  </a:cubicBezTo>
                  <a:cubicBezTo>
                    <a:pt x="132" y="46"/>
                    <a:pt x="132" y="47"/>
                    <a:pt x="131" y="47"/>
                  </a:cubicBezTo>
                  <a:cubicBezTo>
                    <a:pt x="131" y="45"/>
                    <a:pt x="129" y="48"/>
                    <a:pt x="127" y="47"/>
                  </a:cubicBezTo>
                  <a:cubicBezTo>
                    <a:pt x="128" y="47"/>
                    <a:pt x="128" y="47"/>
                    <a:pt x="129" y="46"/>
                  </a:cubicBezTo>
                  <a:cubicBezTo>
                    <a:pt x="127" y="46"/>
                    <a:pt x="126" y="46"/>
                    <a:pt x="124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5" y="46"/>
                    <a:pt x="125" y="45"/>
                    <a:pt x="125" y="45"/>
                  </a:cubicBezTo>
                  <a:cubicBezTo>
                    <a:pt x="125" y="45"/>
                    <a:pt x="126" y="44"/>
                    <a:pt x="126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4" y="44"/>
                    <a:pt x="125" y="44"/>
                    <a:pt x="124" y="44"/>
                  </a:cubicBezTo>
                  <a:cubicBezTo>
                    <a:pt x="125" y="43"/>
                    <a:pt x="125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6" y="44"/>
                    <a:pt x="126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4"/>
                    <a:pt x="127" y="44"/>
                    <a:pt x="127" y="43"/>
                  </a:cubicBezTo>
                  <a:cubicBezTo>
                    <a:pt x="128" y="43"/>
                    <a:pt x="128" y="44"/>
                    <a:pt x="127" y="44"/>
                  </a:cubicBezTo>
                  <a:cubicBezTo>
                    <a:pt x="127" y="45"/>
                    <a:pt x="127" y="44"/>
                    <a:pt x="126" y="44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5"/>
                    <a:pt x="128" y="45"/>
                    <a:pt x="128" y="45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3"/>
                    <a:pt x="128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1"/>
                    <a:pt x="127" y="41"/>
                  </a:cubicBezTo>
                  <a:cubicBezTo>
                    <a:pt x="127" y="41"/>
                    <a:pt x="127" y="41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7" y="41"/>
                    <a:pt x="128" y="40"/>
                    <a:pt x="127" y="40"/>
                  </a:cubicBezTo>
                  <a:cubicBezTo>
                    <a:pt x="127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39"/>
                    <a:pt x="127" y="40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8"/>
                    <a:pt x="128" y="38"/>
                  </a:cubicBezTo>
                  <a:cubicBezTo>
                    <a:pt x="128" y="38"/>
                    <a:pt x="128" y="38"/>
                    <a:pt x="129" y="38"/>
                  </a:cubicBezTo>
                  <a:cubicBezTo>
                    <a:pt x="128" y="37"/>
                    <a:pt x="130" y="36"/>
                    <a:pt x="129" y="35"/>
                  </a:cubicBezTo>
                  <a:cubicBezTo>
                    <a:pt x="130" y="34"/>
                    <a:pt x="130" y="33"/>
                    <a:pt x="131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29" y="31"/>
                    <a:pt x="130" y="31"/>
                  </a:cubicBezTo>
                  <a:cubicBezTo>
                    <a:pt x="130" y="31"/>
                    <a:pt x="130" y="30"/>
                    <a:pt x="131" y="30"/>
                  </a:cubicBezTo>
                  <a:cubicBezTo>
                    <a:pt x="130" y="29"/>
                    <a:pt x="131" y="29"/>
                    <a:pt x="132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2" y="27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5"/>
                  </a:cubicBezTo>
                  <a:cubicBezTo>
                    <a:pt x="132" y="25"/>
                    <a:pt x="131" y="25"/>
                    <a:pt x="132" y="24"/>
                  </a:cubicBezTo>
                  <a:cubicBezTo>
                    <a:pt x="132" y="23"/>
                    <a:pt x="132" y="23"/>
                    <a:pt x="131" y="22"/>
                  </a:cubicBezTo>
                  <a:cubicBezTo>
                    <a:pt x="132" y="20"/>
                    <a:pt x="131" y="19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9" y="16"/>
                    <a:pt x="130" y="16"/>
                    <a:pt x="130" y="16"/>
                  </a:cubicBezTo>
                  <a:cubicBezTo>
                    <a:pt x="129" y="17"/>
                    <a:pt x="129" y="16"/>
                    <a:pt x="129" y="16"/>
                  </a:cubicBezTo>
                  <a:cubicBezTo>
                    <a:pt x="130" y="16"/>
                    <a:pt x="129" y="15"/>
                    <a:pt x="130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1" y="14"/>
                    <a:pt x="130" y="14"/>
                    <a:pt x="130" y="13"/>
                  </a:cubicBezTo>
                  <a:cubicBezTo>
                    <a:pt x="130" y="14"/>
                    <a:pt x="131" y="14"/>
                    <a:pt x="131" y="14"/>
                  </a:cubicBezTo>
                  <a:cubicBezTo>
                    <a:pt x="130" y="14"/>
                    <a:pt x="130" y="13"/>
                    <a:pt x="130" y="13"/>
                  </a:cubicBezTo>
                  <a:cubicBezTo>
                    <a:pt x="130" y="12"/>
                    <a:pt x="131" y="13"/>
                    <a:pt x="131" y="13"/>
                  </a:cubicBezTo>
                  <a:cubicBezTo>
                    <a:pt x="131" y="13"/>
                    <a:pt x="132" y="13"/>
                    <a:pt x="131" y="12"/>
                  </a:cubicBezTo>
                  <a:cubicBezTo>
                    <a:pt x="131" y="13"/>
                    <a:pt x="131" y="12"/>
                    <a:pt x="130" y="12"/>
                  </a:cubicBezTo>
                  <a:cubicBezTo>
                    <a:pt x="131" y="11"/>
                    <a:pt x="131" y="12"/>
                    <a:pt x="131" y="12"/>
                  </a:cubicBezTo>
                  <a:cubicBezTo>
                    <a:pt x="131" y="12"/>
                    <a:pt x="131" y="11"/>
                    <a:pt x="130" y="11"/>
                  </a:cubicBezTo>
                  <a:cubicBezTo>
                    <a:pt x="131" y="11"/>
                    <a:pt x="130" y="10"/>
                    <a:pt x="131" y="10"/>
                  </a:cubicBezTo>
                  <a:cubicBezTo>
                    <a:pt x="131" y="10"/>
                    <a:pt x="131" y="11"/>
                    <a:pt x="131" y="11"/>
                  </a:cubicBezTo>
                  <a:cubicBezTo>
                    <a:pt x="131" y="10"/>
                    <a:pt x="130" y="10"/>
                    <a:pt x="130" y="9"/>
                  </a:cubicBezTo>
                  <a:cubicBezTo>
                    <a:pt x="130" y="10"/>
                    <a:pt x="129" y="9"/>
                    <a:pt x="129" y="9"/>
                  </a:cubicBezTo>
                  <a:cubicBezTo>
                    <a:pt x="130" y="8"/>
                    <a:pt x="129" y="9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1" y="9"/>
                    <a:pt x="131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3" y="9"/>
                    <a:pt x="132" y="9"/>
                  </a:cubicBezTo>
                  <a:cubicBezTo>
                    <a:pt x="132" y="9"/>
                    <a:pt x="132" y="10"/>
                    <a:pt x="132" y="9"/>
                  </a:cubicBezTo>
                  <a:cubicBezTo>
                    <a:pt x="132" y="9"/>
                    <a:pt x="132" y="8"/>
                    <a:pt x="132" y="8"/>
                  </a:cubicBezTo>
                  <a:cubicBezTo>
                    <a:pt x="132" y="9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4" y="8"/>
                    <a:pt x="135" y="7"/>
                    <a:pt x="136" y="6"/>
                  </a:cubicBezTo>
                  <a:cubicBezTo>
                    <a:pt x="136" y="6"/>
                    <a:pt x="136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9" y="5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40" y="5"/>
                    <a:pt x="141" y="5"/>
                    <a:pt x="141" y="6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5"/>
                    <a:pt x="142" y="6"/>
                    <a:pt x="143" y="5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7"/>
                    <a:pt x="144" y="7"/>
                    <a:pt x="144" y="8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8"/>
                    <a:pt x="145" y="9"/>
                    <a:pt x="145" y="10"/>
                  </a:cubicBezTo>
                  <a:cubicBezTo>
                    <a:pt x="145" y="9"/>
                    <a:pt x="146" y="10"/>
                    <a:pt x="146" y="10"/>
                  </a:cubicBezTo>
                  <a:cubicBezTo>
                    <a:pt x="147" y="10"/>
                    <a:pt x="145" y="10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3"/>
                    <a:pt x="145" y="13"/>
                  </a:cubicBezTo>
                  <a:cubicBezTo>
                    <a:pt x="145" y="13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4" y="15"/>
                    <a:pt x="145" y="14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4" y="15"/>
                  </a:cubicBezTo>
                  <a:cubicBezTo>
                    <a:pt x="144" y="15"/>
                    <a:pt x="145" y="15"/>
                    <a:pt x="145" y="16"/>
                  </a:cubicBezTo>
                  <a:cubicBezTo>
                    <a:pt x="145" y="16"/>
                    <a:pt x="145" y="16"/>
                    <a:pt x="144" y="16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5" y="16"/>
                    <a:pt x="145" y="16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8"/>
                    <a:pt x="145" y="17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4" y="18"/>
                    <a:pt x="144" y="19"/>
                  </a:cubicBezTo>
                  <a:cubicBezTo>
                    <a:pt x="144" y="19"/>
                    <a:pt x="144" y="18"/>
                    <a:pt x="143" y="19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3" y="20"/>
                    <a:pt x="143" y="20"/>
                    <a:pt x="143" y="19"/>
                  </a:cubicBezTo>
                  <a:cubicBezTo>
                    <a:pt x="142" y="20"/>
                    <a:pt x="144" y="21"/>
                    <a:pt x="143" y="21"/>
                  </a:cubicBezTo>
                  <a:cubicBezTo>
                    <a:pt x="143" y="21"/>
                    <a:pt x="143" y="21"/>
                    <a:pt x="142" y="21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2"/>
                    <a:pt x="142" y="21"/>
                    <a:pt x="143" y="21"/>
                  </a:cubicBezTo>
                  <a:cubicBezTo>
                    <a:pt x="143" y="21"/>
                    <a:pt x="143" y="22"/>
                    <a:pt x="143" y="22"/>
                  </a:cubicBezTo>
                  <a:cubicBezTo>
                    <a:pt x="142" y="22"/>
                    <a:pt x="142" y="24"/>
                    <a:pt x="141" y="25"/>
                  </a:cubicBezTo>
                  <a:cubicBezTo>
                    <a:pt x="142" y="25"/>
                    <a:pt x="141" y="25"/>
                    <a:pt x="141" y="26"/>
                  </a:cubicBezTo>
                  <a:cubicBezTo>
                    <a:pt x="140" y="25"/>
                    <a:pt x="141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0" y="27"/>
                    <a:pt x="142" y="28"/>
                    <a:pt x="141" y="28"/>
                  </a:cubicBezTo>
                  <a:cubicBezTo>
                    <a:pt x="140" y="28"/>
                    <a:pt x="140" y="28"/>
                    <a:pt x="140" y="27"/>
                  </a:cubicBezTo>
                  <a:cubicBezTo>
                    <a:pt x="139" y="28"/>
                    <a:pt x="140" y="29"/>
                    <a:pt x="139" y="29"/>
                  </a:cubicBezTo>
                  <a:cubicBezTo>
                    <a:pt x="139" y="29"/>
                    <a:pt x="140" y="29"/>
                    <a:pt x="140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1"/>
                    <a:pt x="139" y="31"/>
                    <a:pt x="138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8" y="31"/>
                    <a:pt x="138" y="32"/>
                    <a:pt x="138" y="32"/>
                  </a:cubicBezTo>
                  <a:cubicBezTo>
                    <a:pt x="137" y="32"/>
                    <a:pt x="137" y="33"/>
                    <a:pt x="137" y="34"/>
                  </a:cubicBezTo>
                  <a:close/>
                  <a:moveTo>
                    <a:pt x="148" y="46"/>
                  </a:moveTo>
                  <a:cubicBezTo>
                    <a:pt x="147" y="47"/>
                    <a:pt x="147" y="46"/>
                    <a:pt x="147" y="46"/>
                  </a:cubicBezTo>
                  <a:cubicBezTo>
                    <a:pt x="147" y="46"/>
                    <a:pt x="146" y="47"/>
                    <a:pt x="146" y="47"/>
                  </a:cubicBezTo>
                  <a:cubicBezTo>
                    <a:pt x="143" y="47"/>
                    <a:pt x="141" y="47"/>
                    <a:pt x="138" y="47"/>
                  </a:cubicBezTo>
                  <a:cubicBezTo>
                    <a:pt x="138" y="47"/>
                    <a:pt x="138" y="46"/>
                    <a:pt x="138" y="46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8" y="46"/>
                    <a:pt x="139" y="46"/>
                    <a:pt x="139" y="46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4"/>
                    <a:pt x="139" y="44"/>
                    <a:pt x="139" y="45"/>
                  </a:cubicBezTo>
                  <a:cubicBezTo>
                    <a:pt x="140" y="44"/>
                    <a:pt x="139" y="43"/>
                    <a:pt x="139" y="42"/>
                  </a:cubicBezTo>
                  <a:cubicBezTo>
                    <a:pt x="140" y="42"/>
                    <a:pt x="140" y="41"/>
                    <a:pt x="140" y="41"/>
                  </a:cubicBezTo>
                  <a:cubicBezTo>
                    <a:pt x="140" y="41"/>
                    <a:pt x="140" y="41"/>
                    <a:pt x="140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0" y="42"/>
                    <a:pt x="141" y="42"/>
                    <a:pt x="141" y="42"/>
                  </a:cubicBezTo>
                  <a:cubicBezTo>
                    <a:pt x="141" y="42"/>
                    <a:pt x="142" y="41"/>
                    <a:pt x="143" y="41"/>
                  </a:cubicBezTo>
                  <a:cubicBezTo>
                    <a:pt x="142" y="41"/>
                    <a:pt x="143" y="40"/>
                    <a:pt x="143" y="39"/>
                  </a:cubicBezTo>
                  <a:cubicBezTo>
                    <a:pt x="143" y="39"/>
                    <a:pt x="144" y="40"/>
                    <a:pt x="144" y="39"/>
                  </a:cubicBezTo>
                  <a:cubicBezTo>
                    <a:pt x="144" y="39"/>
                    <a:pt x="145" y="38"/>
                    <a:pt x="145" y="38"/>
                  </a:cubicBezTo>
                  <a:cubicBezTo>
                    <a:pt x="145" y="38"/>
                    <a:pt x="146" y="38"/>
                    <a:pt x="146" y="38"/>
                  </a:cubicBezTo>
                  <a:cubicBezTo>
                    <a:pt x="146" y="37"/>
                    <a:pt x="147" y="37"/>
                    <a:pt x="147" y="36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48" y="36"/>
                    <a:pt x="147" y="35"/>
                    <a:pt x="148" y="35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8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5"/>
                  </a:cubicBezTo>
                  <a:cubicBezTo>
                    <a:pt x="149" y="34"/>
                    <a:pt x="150" y="34"/>
                    <a:pt x="150" y="33"/>
                  </a:cubicBezTo>
                  <a:cubicBezTo>
                    <a:pt x="150" y="33"/>
                    <a:pt x="150" y="33"/>
                    <a:pt x="150" y="34"/>
                  </a:cubicBezTo>
                  <a:cubicBezTo>
                    <a:pt x="151" y="34"/>
                    <a:pt x="150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2"/>
                    <a:pt x="152" y="32"/>
                    <a:pt x="152" y="32"/>
                  </a:cubicBezTo>
                  <a:cubicBezTo>
                    <a:pt x="152" y="32"/>
                    <a:pt x="153" y="32"/>
                    <a:pt x="153" y="32"/>
                  </a:cubicBezTo>
                  <a:cubicBezTo>
                    <a:pt x="156" y="31"/>
                    <a:pt x="158" y="30"/>
                    <a:pt x="161" y="30"/>
                  </a:cubicBezTo>
                  <a:cubicBezTo>
                    <a:pt x="162" y="31"/>
                    <a:pt x="161" y="30"/>
                    <a:pt x="161" y="31"/>
                  </a:cubicBezTo>
                  <a:cubicBezTo>
                    <a:pt x="161" y="30"/>
                    <a:pt x="161" y="31"/>
                    <a:pt x="162" y="31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4" y="31"/>
                    <a:pt x="163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2"/>
                    <a:pt x="164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6" y="33"/>
                    <a:pt x="166" y="34"/>
                  </a:cubicBezTo>
                  <a:cubicBezTo>
                    <a:pt x="166" y="34"/>
                    <a:pt x="166" y="35"/>
                    <a:pt x="167" y="35"/>
                  </a:cubicBezTo>
                  <a:cubicBezTo>
                    <a:pt x="167" y="35"/>
                    <a:pt x="166" y="35"/>
                    <a:pt x="166" y="35"/>
                  </a:cubicBezTo>
                  <a:cubicBezTo>
                    <a:pt x="166" y="37"/>
                    <a:pt x="164" y="38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2" y="41"/>
                    <a:pt x="160" y="40"/>
                    <a:pt x="160" y="42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8" y="42"/>
                    <a:pt x="158" y="43"/>
                  </a:cubicBezTo>
                  <a:cubicBezTo>
                    <a:pt x="158" y="43"/>
                    <a:pt x="158" y="43"/>
                    <a:pt x="158" y="42"/>
                  </a:cubicBezTo>
                  <a:cubicBezTo>
                    <a:pt x="157" y="43"/>
                    <a:pt x="157" y="44"/>
                    <a:pt x="156" y="44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3" y="44"/>
                    <a:pt x="150" y="44"/>
                    <a:pt x="148" y="46"/>
                  </a:cubicBezTo>
                  <a:close/>
                  <a:moveTo>
                    <a:pt x="247" y="122"/>
                  </a:move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8"/>
                    <a:pt x="250" y="118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1" y="116"/>
                  </a:moveTo>
                  <a:cubicBezTo>
                    <a:pt x="251" y="117"/>
                    <a:pt x="251" y="117"/>
                    <a:pt x="251" y="117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0" y="114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6"/>
                  </a:cubicBezTo>
                  <a:cubicBezTo>
                    <a:pt x="251" y="116"/>
                    <a:pt x="251" y="116"/>
                    <a:pt x="251" y="116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1" y="116"/>
                    <a:pt x="252" y="117"/>
                    <a:pt x="252" y="117"/>
                  </a:cubicBezTo>
                  <a:cubicBezTo>
                    <a:pt x="252" y="117"/>
                    <a:pt x="252" y="118"/>
                    <a:pt x="252" y="119"/>
                  </a:cubicBezTo>
                  <a:cubicBezTo>
                    <a:pt x="252" y="119"/>
                    <a:pt x="252" y="118"/>
                    <a:pt x="252" y="118"/>
                  </a:cubicBezTo>
                  <a:cubicBezTo>
                    <a:pt x="252" y="118"/>
                    <a:pt x="252" y="118"/>
                    <a:pt x="252" y="118"/>
                  </a:cubicBezTo>
                  <a:cubicBezTo>
                    <a:pt x="251" y="118"/>
                    <a:pt x="251" y="118"/>
                    <a:pt x="251" y="117"/>
                  </a:cubicBezTo>
                  <a:cubicBezTo>
                    <a:pt x="251" y="117"/>
                    <a:pt x="251" y="116"/>
                    <a:pt x="251" y="116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2" y="113"/>
                    <a:pt x="252" y="114"/>
                    <a:pt x="252" y="114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4"/>
                  </a:moveTo>
                  <a:cubicBezTo>
                    <a:pt x="252" y="115"/>
                    <a:pt x="252" y="115"/>
                    <a:pt x="252" y="115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4"/>
                  </a:moveTo>
                  <a:cubicBezTo>
                    <a:pt x="251" y="114"/>
                    <a:pt x="251" y="114"/>
                    <a:pt x="251" y="114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5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4"/>
                  </a:cubicBezTo>
                  <a:close/>
                  <a:moveTo>
                    <a:pt x="254" y="133"/>
                  </a:move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lose/>
                  <a:moveTo>
                    <a:pt x="253" y="115"/>
                  </a:move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5"/>
                  </a:cubicBezTo>
                  <a:close/>
                  <a:moveTo>
                    <a:pt x="252" y="111"/>
                  </a:moveTo>
                  <a:cubicBezTo>
                    <a:pt x="252" y="112"/>
                    <a:pt x="253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1"/>
                    <a:pt x="252" y="111"/>
                  </a:cubicBezTo>
                  <a:close/>
                  <a:moveTo>
                    <a:pt x="251" y="112"/>
                  </a:move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1" y="113"/>
                    <a:pt x="252" y="113"/>
                    <a:pt x="252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2"/>
                    <a:pt x="252" y="112"/>
                    <a:pt x="251" y="112"/>
                  </a:cubicBezTo>
                  <a:cubicBezTo>
                    <a:pt x="252" y="112"/>
                    <a:pt x="252" y="112"/>
                    <a:pt x="251" y="112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6"/>
                  </a:moveTo>
                  <a:cubicBezTo>
                    <a:pt x="251" y="116"/>
                    <a:pt x="251" y="116"/>
                    <a:pt x="250" y="116"/>
                  </a:cubicBezTo>
                  <a:cubicBezTo>
                    <a:pt x="250" y="116"/>
                    <a:pt x="250" y="115"/>
                    <a:pt x="251" y="115"/>
                  </a:cubicBezTo>
                  <a:cubicBezTo>
                    <a:pt x="251" y="116"/>
                    <a:pt x="251" y="116"/>
                    <a:pt x="251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5"/>
                    <a:pt x="250" y="115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49" y="116"/>
                    <a:pt x="249" y="115"/>
                  </a:cubicBezTo>
                  <a:cubicBezTo>
                    <a:pt x="249" y="114"/>
                    <a:pt x="250" y="116"/>
                    <a:pt x="250" y="116"/>
                  </a:cubicBezTo>
                  <a:close/>
                  <a:moveTo>
                    <a:pt x="248" y="115"/>
                  </a:moveTo>
                  <a:cubicBezTo>
                    <a:pt x="248" y="116"/>
                    <a:pt x="248" y="116"/>
                    <a:pt x="248" y="116"/>
                  </a:cubicBezTo>
                  <a:cubicBezTo>
                    <a:pt x="248" y="116"/>
                    <a:pt x="248" y="115"/>
                    <a:pt x="249" y="115"/>
                  </a:cubicBezTo>
                  <a:cubicBezTo>
                    <a:pt x="249" y="114"/>
                    <a:pt x="248" y="114"/>
                    <a:pt x="248" y="113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9" y="114"/>
                    <a:pt x="249" y="115"/>
                    <a:pt x="249" y="114"/>
                  </a:cubicBezTo>
                  <a:cubicBezTo>
                    <a:pt x="250" y="116"/>
                    <a:pt x="249" y="115"/>
                    <a:pt x="249" y="116"/>
                  </a:cubicBezTo>
                  <a:cubicBezTo>
                    <a:pt x="250" y="116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8" y="118"/>
                    <a:pt x="248" y="118"/>
                    <a:pt x="248" y="119"/>
                  </a:cubicBezTo>
                  <a:cubicBezTo>
                    <a:pt x="248" y="119"/>
                    <a:pt x="247" y="118"/>
                    <a:pt x="247" y="118"/>
                  </a:cubicBezTo>
                  <a:cubicBezTo>
                    <a:pt x="246" y="118"/>
                    <a:pt x="247" y="117"/>
                    <a:pt x="247" y="117"/>
                  </a:cubicBezTo>
                  <a:cubicBezTo>
                    <a:pt x="247" y="117"/>
                    <a:pt x="248" y="116"/>
                    <a:pt x="248" y="115"/>
                  </a:cubicBezTo>
                  <a:close/>
                  <a:moveTo>
                    <a:pt x="241" y="123"/>
                  </a:moveTo>
                  <a:cubicBezTo>
                    <a:pt x="241" y="123"/>
                    <a:pt x="241" y="123"/>
                    <a:pt x="241" y="122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lose/>
                  <a:moveTo>
                    <a:pt x="260" y="150"/>
                  </a:moveTo>
                  <a:cubicBezTo>
                    <a:pt x="259" y="152"/>
                    <a:pt x="257" y="151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5" y="152"/>
                    <a:pt x="255" y="149"/>
                    <a:pt x="254" y="151"/>
                  </a:cubicBezTo>
                  <a:cubicBezTo>
                    <a:pt x="253" y="152"/>
                    <a:pt x="253" y="152"/>
                    <a:pt x="253" y="152"/>
                  </a:cubicBezTo>
                  <a:cubicBezTo>
                    <a:pt x="253" y="151"/>
                    <a:pt x="254" y="151"/>
                    <a:pt x="253" y="150"/>
                  </a:cubicBezTo>
                  <a:cubicBezTo>
                    <a:pt x="253" y="151"/>
                    <a:pt x="253" y="150"/>
                    <a:pt x="253" y="151"/>
                  </a:cubicBezTo>
                  <a:cubicBezTo>
                    <a:pt x="253" y="150"/>
                    <a:pt x="253" y="150"/>
                    <a:pt x="253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1" y="147"/>
                    <a:pt x="249" y="144"/>
                    <a:pt x="247" y="145"/>
                  </a:cubicBezTo>
                  <a:cubicBezTo>
                    <a:pt x="247" y="145"/>
                    <a:pt x="248" y="144"/>
                    <a:pt x="247" y="143"/>
                  </a:cubicBezTo>
                  <a:cubicBezTo>
                    <a:pt x="246" y="143"/>
                    <a:pt x="246" y="141"/>
                    <a:pt x="244" y="141"/>
                  </a:cubicBezTo>
                  <a:cubicBezTo>
                    <a:pt x="243" y="135"/>
                    <a:pt x="242" y="129"/>
                    <a:pt x="241" y="124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1" y="123"/>
                    <a:pt x="242" y="123"/>
                    <a:pt x="242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2" y="122"/>
                    <a:pt x="241" y="121"/>
                    <a:pt x="242" y="121"/>
                  </a:cubicBezTo>
                  <a:cubicBezTo>
                    <a:pt x="242" y="121"/>
                    <a:pt x="242" y="121"/>
                    <a:pt x="242" y="122"/>
                  </a:cubicBezTo>
                  <a:cubicBezTo>
                    <a:pt x="242" y="122"/>
                    <a:pt x="242" y="121"/>
                    <a:pt x="242" y="121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2" y="121"/>
                    <a:pt x="243" y="121"/>
                    <a:pt x="243" y="121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4" y="121"/>
                    <a:pt x="243" y="120"/>
                    <a:pt x="243" y="120"/>
                  </a:cubicBezTo>
                  <a:cubicBezTo>
                    <a:pt x="243" y="120"/>
                    <a:pt x="244" y="121"/>
                    <a:pt x="244" y="121"/>
                  </a:cubicBezTo>
                  <a:cubicBezTo>
                    <a:pt x="244" y="120"/>
                    <a:pt x="245" y="119"/>
                    <a:pt x="245" y="119"/>
                  </a:cubicBezTo>
                  <a:cubicBezTo>
                    <a:pt x="245" y="118"/>
                    <a:pt x="246" y="118"/>
                    <a:pt x="246" y="117"/>
                  </a:cubicBezTo>
                  <a:cubicBezTo>
                    <a:pt x="246" y="116"/>
                    <a:pt x="246" y="118"/>
                    <a:pt x="246" y="117"/>
                  </a:cubicBezTo>
                  <a:cubicBezTo>
                    <a:pt x="247" y="118"/>
                    <a:pt x="247" y="118"/>
                    <a:pt x="247" y="119"/>
                  </a:cubicBezTo>
                  <a:cubicBezTo>
                    <a:pt x="247" y="119"/>
                    <a:pt x="248" y="119"/>
                    <a:pt x="248" y="119"/>
                  </a:cubicBezTo>
                  <a:cubicBezTo>
                    <a:pt x="248" y="119"/>
                    <a:pt x="248" y="119"/>
                    <a:pt x="248" y="119"/>
                  </a:cubicBezTo>
                  <a:cubicBezTo>
                    <a:pt x="248" y="120"/>
                    <a:pt x="248" y="120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1"/>
                    <a:pt x="247" y="121"/>
                    <a:pt x="246" y="121"/>
                  </a:cubicBezTo>
                  <a:cubicBezTo>
                    <a:pt x="247" y="121"/>
                    <a:pt x="247" y="122"/>
                    <a:pt x="247" y="122"/>
                  </a:cubicBezTo>
                  <a:cubicBezTo>
                    <a:pt x="247" y="122"/>
                    <a:pt x="247" y="122"/>
                    <a:pt x="246" y="122"/>
                  </a:cubicBezTo>
                  <a:cubicBezTo>
                    <a:pt x="246" y="122"/>
                    <a:pt x="246" y="122"/>
                    <a:pt x="246" y="122"/>
                  </a:cubicBezTo>
                  <a:cubicBezTo>
                    <a:pt x="246" y="121"/>
                    <a:pt x="246" y="122"/>
                    <a:pt x="246" y="122"/>
                  </a:cubicBezTo>
                  <a:cubicBezTo>
                    <a:pt x="246" y="122"/>
                    <a:pt x="245" y="122"/>
                    <a:pt x="245" y="122"/>
                  </a:cubicBezTo>
                  <a:cubicBezTo>
                    <a:pt x="246" y="123"/>
                    <a:pt x="246" y="123"/>
                    <a:pt x="246" y="123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2"/>
                    <a:pt x="245" y="123"/>
                    <a:pt x="245" y="124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7" y="131"/>
                    <a:pt x="248" y="131"/>
                    <a:pt x="248" y="132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48" y="133"/>
                    <a:pt x="247" y="133"/>
                    <a:pt x="247" y="133"/>
                  </a:cubicBezTo>
                  <a:cubicBezTo>
                    <a:pt x="248" y="134"/>
                    <a:pt x="247" y="134"/>
                    <a:pt x="247" y="134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42"/>
                    <a:pt x="247" y="142"/>
                    <a:pt x="247" y="142"/>
                  </a:cubicBezTo>
                  <a:cubicBezTo>
                    <a:pt x="249" y="142"/>
                    <a:pt x="252" y="141"/>
                    <a:pt x="255" y="141"/>
                  </a:cubicBezTo>
                  <a:cubicBezTo>
                    <a:pt x="256" y="142"/>
                    <a:pt x="257" y="143"/>
                    <a:pt x="259" y="144"/>
                  </a:cubicBezTo>
                  <a:cubicBezTo>
                    <a:pt x="259" y="145"/>
                    <a:pt x="258" y="144"/>
                    <a:pt x="258" y="145"/>
                  </a:cubicBezTo>
                  <a:cubicBezTo>
                    <a:pt x="258" y="144"/>
                    <a:pt x="258" y="145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60" y="146"/>
                    <a:pt x="259" y="148"/>
                    <a:pt x="260" y="147"/>
                  </a:cubicBezTo>
                  <a:cubicBezTo>
                    <a:pt x="259" y="148"/>
                    <a:pt x="259" y="148"/>
                    <a:pt x="259" y="148"/>
                  </a:cubicBezTo>
                  <a:cubicBezTo>
                    <a:pt x="260" y="147"/>
                    <a:pt x="259" y="148"/>
                    <a:pt x="260" y="148"/>
                  </a:cubicBezTo>
                  <a:cubicBezTo>
                    <a:pt x="260" y="148"/>
                    <a:pt x="260" y="148"/>
                    <a:pt x="260" y="148"/>
                  </a:cubicBezTo>
                  <a:cubicBezTo>
                    <a:pt x="259" y="148"/>
                    <a:pt x="260" y="149"/>
                    <a:pt x="260" y="149"/>
                  </a:cubicBezTo>
                  <a:cubicBezTo>
                    <a:pt x="260" y="150"/>
                    <a:pt x="260" y="150"/>
                    <a:pt x="260" y="151"/>
                  </a:cubicBezTo>
                  <a:cubicBezTo>
                    <a:pt x="260" y="151"/>
                    <a:pt x="260" y="150"/>
                    <a:pt x="260" y="150"/>
                  </a:cubicBezTo>
                  <a:close/>
                  <a:moveTo>
                    <a:pt x="260" y="132"/>
                  </a:moveTo>
                  <a:cubicBezTo>
                    <a:pt x="260" y="132"/>
                    <a:pt x="260" y="132"/>
                    <a:pt x="260" y="132"/>
                  </a:cubicBezTo>
                  <a:cubicBezTo>
                    <a:pt x="260" y="132"/>
                    <a:pt x="260" y="132"/>
                    <a:pt x="260" y="132"/>
                  </a:cubicBezTo>
                  <a:close/>
                  <a:moveTo>
                    <a:pt x="263" y="132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0"/>
                    <a:pt x="262" y="131"/>
                    <a:pt x="262" y="131"/>
                  </a:cubicBezTo>
                  <a:cubicBezTo>
                    <a:pt x="262" y="132"/>
                    <a:pt x="262" y="131"/>
                    <a:pt x="262" y="132"/>
                  </a:cubicBezTo>
                  <a:cubicBezTo>
                    <a:pt x="262" y="132"/>
                    <a:pt x="262" y="132"/>
                    <a:pt x="262" y="132"/>
                  </a:cubicBezTo>
                  <a:cubicBezTo>
                    <a:pt x="262" y="132"/>
                    <a:pt x="262" y="132"/>
                    <a:pt x="262" y="133"/>
                  </a:cubicBezTo>
                  <a:cubicBezTo>
                    <a:pt x="261" y="133"/>
                    <a:pt x="261" y="132"/>
                    <a:pt x="261" y="132"/>
                  </a:cubicBezTo>
                  <a:cubicBezTo>
                    <a:pt x="261" y="131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0" y="132"/>
                    <a:pt x="260" y="132"/>
                  </a:cubicBezTo>
                  <a:cubicBezTo>
                    <a:pt x="260" y="131"/>
                    <a:pt x="260" y="131"/>
                    <a:pt x="260" y="131"/>
                  </a:cubicBezTo>
                  <a:cubicBezTo>
                    <a:pt x="260" y="131"/>
                    <a:pt x="260" y="132"/>
                    <a:pt x="260" y="132"/>
                  </a:cubicBezTo>
                  <a:cubicBezTo>
                    <a:pt x="259" y="131"/>
                    <a:pt x="258" y="132"/>
                    <a:pt x="258" y="133"/>
                  </a:cubicBezTo>
                  <a:cubicBezTo>
                    <a:pt x="258" y="133"/>
                    <a:pt x="258" y="132"/>
                    <a:pt x="258" y="132"/>
                  </a:cubicBezTo>
                  <a:cubicBezTo>
                    <a:pt x="258" y="133"/>
                    <a:pt x="258" y="133"/>
                    <a:pt x="258" y="133"/>
                  </a:cubicBezTo>
                  <a:cubicBezTo>
                    <a:pt x="257" y="133"/>
                    <a:pt x="257" y="132"/>
                    <a:pt x="257" y="132"/>
                  </a:cubicBezTo>
                  <a:cubicBezTo>
                    <a:pt x="257" y="132"/>
                    <a:pt x="257" y="133"/>
                    <a:pt x="257" y="133"/>
                  </a:cubicBezTo>
                  <a:cubicBezTo>
                    <a:pt x="257" y="132"/>
                    <a:pt x="256" y="134"/>
                    <a:pt x="255" y="133"/>
                  </a:cubicBezTo>
                  <a:cubicBezTo>
                    <a:pt x="255" y="133"/>
                    <a:pt x="256" y="132"/>
                    <a:pt x="256" y="132"/>
                  </a:cubicBezTo>
                  <a:cubicBezTo>
                    <a:pt x="255" y="132"/>
                    <a:pt x="255" y="132"/>
                    <a:pt x="255" y="133"/>
                  </a:cubicBezTo>
                  <a:cubicBezTo>
                    <a:pt x="254" y="132"/>
                    <a:pt x="252" y="131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2" y="130"/>
                    <a:pt x="252" y="129"/>
                    <a:pt x="253" y="129"/>
                  </a:cubicBezTo>
                  <a:cubicBezTo>
                    <a:pt x="253" y="128"/>
                    <a:pt x="253" y="127"/>
                    <a:pt x="253" y="127"/>
                  </a:cubicBezTo>
                  <a:cubicBezTo>
                    <a:pt x="253" y="126"/>
                    <a:pt x="253" y="128"/>
                    <a:pt x="254" y="129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5" y="128"/>
                    <a:pt x="255" y="128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5" y="128"/>
                    <a:pt x="255" y="129"/>
                    <a:pt x="255" y="128"/>
                  </a:cubicBezTo>
                  <a:cubicBezTo>
                    <a:pt x="255" y="128"/>
                    <a:pt x="256" y="128"/>
                    <a:pt x="256" y="127"/>
                  </a:cubicBezTo>
                  <a:cubicBezTo>
                    <a:pt x="256" y="127"/>
                    <a:pt x="256" y="127"/>
                    <a:pt x="256" y="128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129"/>
                    <a:pt x="256" y="127"/>
                    <a:pt x="256" y="127"/>
                  </a:cubicBezTo>
                  <a:cubicBezTo>
                    <a:pt x="257" y="127"/>
                    <a:pt x="257" y="127"/>
                    <a:pt x="257" y="128"/>
                  </a:cubicBezTo>
                  <a:cubicBezTo>
                    <a:pt x="257" y="128"/>
                    <a:pt x="257" y="127"/>
                    <a:pt x="256" y="128"/>
                  </a:cubicBezTo>
                  <a:cubicBezTo>
                    <a:pt x="256" y="128"/>
                    <a:pt x="257" y="128"/>
                    <a:pt x="257" y="128"/>
                  </a:cubicBezTo>
                  <a:cubicBezTo>
                    <a:pt x="257" y="128"/>
                    <a:pt x="257" y="127"/>
                    <a:pt x="257" y="127"/>
                  </a:cubicBezTo>
                  <a:cubicBezTo>
                    <a:pt x="257" y="128"/>
                    <a:pt x="257" y="127"/>
                    <a:pt x="257" y="128"/>
                  </a:cubicBezTo>
                  <a:cubicBezTo>
                    <a:pt x="257" y="128"/>
                    <a:pt x="258" y="128"/>
                    <a:pt x="258" y="127"/>
                  </a:cubicBezTo>
                  <a:cubicBezTo>
                    <a:pt x="258" y="127"/>
                    <a:pt x="257" y="127"/>
                    <a:pt x="257" y="127"/>
                  </a:cubicBezTo>
                  <a:cubicBezTo>
                    <a:pt x="258" y="127"/>
                    <a:pt x="258" y="126"/>
                    <a:pt x="258" y="127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8" y="127"/>
                    <a:pt x="258" y="126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9" y="127"/>
                    <a:pt x="259" y="127"/>
                  </a:cubicBezTo>
                  <a:cubicBezTo>
                    <a:pt x="259" y="127"/>
                    <a:pt x="258" y="128"/>
                    <a:pt x="259" y="129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0" y="129"/>
                    <a:pt x="260" y="126"/>
                    <a:pt x="260" y="127"/>
                  </a:cubicBezTo>
                  <a:cubicBezTo>
                    <a:pt x="260" y="128"/>
                    <a:pt x="260" y="128"/>
                    <a:pt x="260" y="129"/>
                  </a:cubicBezTo>
                  <a:cubicBezTo>
                    <a:pt x="260" y="128"/>
                    <a:pt x="260" y="128"/>
                    <a:pt x="261" y="128"/>
                  </a:cubicBezTo>
                  <a:cubicBezTo>
                    <a:pt x="261" y="128"/>
                    <a:pt x="260" y="129"/>
                    <a:pt x="260" y="128"/>
                  </a:cubicBezTo>
                  <a:cubicBezTo>
                    <a:pt x="260" y="127"/>
                    <a:pt x="261" y="128"/>
                    <a:pt x="261" y="128"/>
                  </a:cubicBezTo>
                  <a:cubicBezTo>
                    <a:pt x="261" y="130"/>
                    <a:pt x="262" y="129"/>
                    <a:pt x="262" y="130"/>
                  </a:cubicBezTo>
                  <a:cubicBezTo>
                    <a:pt x="262" y="129"/>
                    <a:pt x="262" y="130"/>
                    <a:pt x="262" y="130"/>
                  </a:cubicBezTo>
                  <a:cubicBezTo>
                    <a:pt x="262" y="131"/>
                    <a:pt x="263" y="130"/>
                    <a:pt x="262" y="130"/>
                  </a:cubicBezTo>
                  <a:cubicBezTo>
                    <a:pt x="263" y="129"/>
                    <a:pt x="263" y="129"/>
                    <a:pt x="263" y="129"/>
                  </a:cubicBezTo>
                  <a:cubicBezTo>
                    <a:pt x="263" y="130"/>
                    <a:pt x="264" y="129"/>
                    <a:pt x="264" y="130"/>
                  </a:cubicBezTo>
                  <a:cubicBezTo>
                    <a:pt x="264" y="130"/>
                    <a:pt x="264" y="130"/>
                    <a:pt x="264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2"/>
                    <a:pt x="263" y="132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4" y="131"/>
                  </a:moveTo>
                  <a:cubicBezTo>
                    <a:pt x="264" y="131"/>
                    <a:pt x="264" y="131"/>
                    <a:pt x="264" y="131"/>
                  </a:cubicBezTo>
                  <a:cubicBezTo>
                    <a:pt x="264" y="131"/>
                    <a:pt x="264" y="131"/>
                    <a:pt x="264" y="1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4" name="Полилиния 99"/>
            <p:cNvSpPr>
              <a:spLocks/>
            </p:cNvSpPr>
            <p:nvPr/>
          </p:nvSpPr>
          <p:spPr bwMode="auto">
            <a:xfrm>
              <a:off x="2583810" y="44735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5" name="Полилиния 100"/>
            <p:cNvSpPr>
              <a:spLocks/>
            </p:cNvSpPr>
            <p:nvPr/>
          </p:nvSpPr>
          <p:spPr bwMode="auto">
            <a:xfrm>
              <a:off x="2607610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6" name="Полилиния 101"/>
            <p:cNvSpPr>
              <a:spLocks/>
            </p:cNvSpPr>
            <p:nvPr/>
          </p:nvSpPr>
          <p:spPr bwMode="auto">
            <a:xfrm>
              <a:off x="2620592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7" name="Полилиния 102"/>
            <p:cNvSpPr>
              <a:spLocks/>
            </p:cNvSpPr>
            <p:nvPr/>
          </p:nvSpPr>
          <p:spPr bwMode="auto">
            <a:xfrm>
              <a:off x="2583810" y="4471391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8" name="Полилиния 103"/>
            <p:cNvSpPr>
              <a:spLocks/>
            </p:cNvSpPr>
            <p:nvPr/>
          </p:nvSpPr>
          <p:spPr bwMode="auto">
            <a:xfrm>
              <a:off x="2587055" y="446922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59" name="Прямоугольник 104"/>
            <p:cNvSpPr>
              <a:spLocks noChangeArrowheads="1"/>
            </p:cNvSpPr>
            <p:nvPr/>
          </p:nvSpPr>
          <p:spPr bwMode="auto">
            <a:xfrm>
              <a:off x="2624919" y="45027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0" name="Полилиния 105"/>
            <p:cNvSpPr>
              <a:spLocks/>
            </p:cNvSpPr>
            <p:nvPr/>
          </p:nvSpPr>
          <p:spPr bwMode="auto">
            <a:xfrm>
              <a:off x="2602201" y="4504928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1" name="Прямоугольник 106"/>
            <p:cNvSpPr>
              <a:spLocks noChangeArrowheads="1"/>
            </p:cNvSpPr>
            <p:nvPr/>
          </p:nvSpPr>
          <p:spPr bwMode="auto">
            <a:xfrm>
              <a:off x="2583810" y="4514664"/>
              <a:ext cx="1082" cy="3246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2" name="Полилиния 107"/>
            <p:cNvSpPr>
              <a:spLocks/>
            </p:cNvSpPr>
            <p:nvPr/>
          </p:nvSpPr>
          <p:spPr bwMode="auto">
            <a:xfrm>
              <a:off x="2102401" y="4989582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3 h 4"/>
                <a:gd name="T4" fmla="*/ 1 w 2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0" y="0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3" name="Полилиния 108"/>
            <p:cNvSpPr>
              <a:spLocks/>
            </p:cNvSpPr>
            <p:nvPr/>
          </p:nvSpPr>
          <p:spPr bwMode="auto">
            <a:xfrm>
              <a:off x="2412883" y="43426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4" name="Полилиния 109"/>
            <p:cNvSpPr>
              <a:spLocks/>
            </p:cNvSpPr>
            <p:nvPr/>
          </p:nvSpPr>
          <p:spPr bwMode="auto">
            <a:xfrm>
              <a:off x="2033165" y="4748336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5" name="Полилиния 110"/>
            <p:cNvSpPr>
              <a:spLocks/>
            </p:cNvSpPr>
            <p:nvPr/>
          </p:nvSpPr>
          <p:spPr bwMode="auto">
            <a:xfrm>
              <a:off x="2345810" y="43199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6" name="Полилиния 111"/>
            <p:cNvSpPr>
              <a:spLocks/>
            </p:cNvSpPr>
            <p:nvPr/>
          </p:nvSpPr>
          <p:spPr bwMode="auto">
            <a:xfrm>
              <a:off x="2085093" y="4970109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7" name="Полилиния 112"/>
            <p:cNvSpPr>
              <a:spLocks/>
            </p:cNvSpPr>
            <p:nvPr/>
          </p:nvSpPr>
          <p:spPr bwMode="auto">
            <a:xfrm>
              <a:off x="2051556" y="4861927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8" name="Полилиния 113"/>
            <p:cNvSpPr>
              <a:spLocks/>
            </p:cNvSpPr>
            <p:nvPr/>
          </p:nvSpPr>
          <p:spPr bwMode="auto">
            <a:xfrm>
              <a:off x="2048310" y="4851110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1 w 2"/>
                <a:gd name="T3" fmla="*/ 1 h 4"/>
                <a:gd name="T4" fmla="*/ 1 w 2"/>
                <a:gd name="T5" fmla="*/ 4 h 4"/>
                <a:gd name="T6" fmla="*/ 0 w 2"/>
                <a:gd name="T7" fmla="*/ 4 h 4"/>
                <a:gd name="T8" fmla="*/ 1 w 2"/>
                <a:gd name="T9" fmla="*/ 4 h 4"/>
                <a:gd name="T10" fmla="*/ 1 w 2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69" name="Полилиния 114"/>
            <p:cNvSpPr>
              <a:spLocks/>
            </p:cNvSpPr>
            <p:nvPr/>
          </p:nvSpPr>
          <p:spPr bwMode="auto">
            <a:xfrm>
              <a:off x="2051556" y="4396747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0" name="Полилиния 115"/>
            <p:cNvSpPr>
              <a:spLocks/>
            </p:cNvSpPr>
            <p:nvPr/>
          </p:nvSpPr>
          <p:spPr bwMode="auto">
            <a:xfrm>
              <a:off x="2256019" y="4286401"/>
              <a:ext cx="3246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1" name="Полилиния 116"/>
            <p:cNvSpPr>
              <a:spLocks/>
            </p:cNvSpPr>
            <p:nvPr/>
          </p:nvSpPr>
          <p:spPr bwMode="auto">
            <a:xfrm>
              <a:off x="2096993" y="4982009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1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1"/>
                    <a:pt x="1" y="1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2" name="Полилиния 117"/>
            <p:cNvSpPr>
              <a:spLocks/>
            </p:cNvSpPr>
            <p:nvPr/>
          </p:nvSpPr>
          <p:spPr bwMode="auto">
            <a:xfrm>
              <a:off x="2051556" y="4867336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3" name="Полилиния 118"/>
            <p:cNvSpPr>
              <a:spLocks/>
            </p:cNvSpPr>
            <p:nvPr/>
          </p:nvSpPr>
          <p:spPr bwMode="auto">
            <a:xfrm>
              <a:off x="2043983" y="4835964"/>
              <a:ext cx="4327" cy="10818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4" name="Полилиния 119"/>
            <p:cNvSpPr>
              <a:spLocks/>
            </p:cNvSpPr>
            <p:nvPr/>
          </p:nvSpPr>
          <p:spPr bwMode="auto">
            <a:xfrm>
              <a:off x="2040738" y="4800264"/>
              <a:ext cx="3246" cy="541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5" name="Полилиния 120"/>
            <p:cNvSpPr>
              <a:spLocks/>
            </p:cNvSpPr>
            <p:nvPr/>
          </p:nvSpPr>
          <p:spPr bwMode="auto">
            <a:xfrm>
              <a:off x="2038574" y="4794855"/>
              <a:ext cx="2163" cy="757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0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6" name="Полилиния 121"/>
            <p:cNvSpPr>
              <a:spLocks/>
            </p:cNvSpPr>
            <p:nvPr/>
          </p:nvSpPr>
          <p:spPr bwMode="auto">
            <a:xfrm>
              <a:off x="2033165" y="4723455"/>
              <a:ext cx="3246" cy="9737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7" name="Полилиния 122"/>
            <p:cNvSpPr>
              <a:spLocks/>
            </p:cNvSpPr>
            <p:nvPr/>
          </p:nvSpPr>
          <p:spPr bwMode="auto">
            <a:xfrm>
              <a:off x="2031001" y="4695327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8" name="Полилиния 123"/>
            <p:cNvSpPr>
              <a:spLocks/>
            </p:cNvSpPr>
            <p:nvPr/>
          </p:nvSpPr>
          <p:spPr bwMode="auto">
            <a:xfrm>
              <a:off x="2243037" y="4317774"/>
              <a:ext cx="3246" cy="216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79" name="Полилиния 124"/>
            <p:cNvSpPr>
              <a:spLocks/>
            </p:cNvSpPr>
            <p:nvPr/>
          </p:nvSpPr>
          <p:spPr bwMode="auto">
            <a:xfrm>
              <a:off x="2422619" y="4350228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0" name="Полилиния 125"/>
            <p:cNvSpPr>
              <a:spLocks/>
            </p:cNvSpPr>
            <p:nvPr/>
          </p:nvSpPr>
          <p:spPr bwMode="auto">
            <a:xfrm>
              <a:off x="2317684" y="4170646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1" name="Полилиния 126"/>
            <p:cNvSpPr>
              <a:spLocks/>
            </p:cNvSpPr>
            <p:nvPr/>
          </p:nvSpPr>
          <p:spPr bwMode="auto">
            <a:xfrm>
              <a:off x="2297129" y="4269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2" name="Полилиния 127"/>
            <p:cNvSpPr>
              <a:spLocks/>
            </p:cNvSpPr>
            <p:nvPr/>
          </p:nvSpPr>
          <p:spPr bwMode="auto">
            <a:xfrm>
              <a:off x="2274411" y="4284237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3" name="Полилиния 128"/>
            <p:cNvSpPr>
              <a:spLocks/>
            </p:cNvSpPr>
            <p:nvPr/>
          </p:nvSpPr>
          <p:spPr bwMode="auto">
            <a:xfrm>
              <a:off x="2310110" y="4235555"/>
              <a:ext cx="0" cy="2163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4" name="Полилиния 129"/>
            <p:cNvSpPr>
              <a:spLocks/>
            </p:cNvSpPr>
            <p:nvPr/>
          </p:nvSpPr>
          <p:spPr bwMode="auto">
            <a:xfrm>
              <a:off x="2317684" y="4271255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5" name="Полилиния 130"/>
            <p:cNvSpPr>
              <a:spLocks/>
            </p:cNvSpPr>
            <p:nvPr/>
          </p:nvSpPr>
          <p:spPr bwMode="auto">
            <a:xfrm>
              <a:off x="2179210" y="4260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6" name="Полилиния 131"/>
            <p:cNvSpPr>
              <a:spLocks/>
            </p:cNvSpPr>
            <p:nvPr/>
          </p:nvSpPr>
          <p:spPr bwMode="auto">
            <a:xfrm>
              <a:off x="2248447" y="42766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7" name="Полилиния 132"/>
            <p:cNvSpPr>
              <a:spLocks/>
            </p:cNvSpPr>
            <p:nvPr/>
          </p:nvSpPr>
          <p:spPr bwMode="auto">
            <a:xfrm>
              <a:off x="2240874" y="4198774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8" name="Полилиния 133"/>
            <p:cNvSpPr>
              <a:spLocks/>
            </p:cNvSpPr>
            <p:nvPr/>
          </p:nvSpPr>
          <p:spPr bwMode="auto">
            <a:xfrm>
              <a:off x="2266838" y="4265846"/>
              <a:ext cx="0" cy="3246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89" name="Полилиния 134"/>
            <p:cNvSpPr>
              <a:spLocks/>
            </p:cNvSpPr>
            <p:nvPr/>
          </p:nvSpPr>
          <p:spPr bwMode="auto">
            <a:xfrm>
              <a:off x="2266838" y="4269092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0" name="Полилиния 135"/>
            <p:cNvSpPr>
              <a:spLocks/>
            </p:cNvSpPr>
            <p:nvPr/>
          </p:nvSpPr>
          <p:spPr bwMode="auto">
            <a:xfrm>
              <a:off x="2269001" y="4260438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1" name="Полилиния 136"/>
            <p:cNvSpPr>
              <a:spLocks/>
            </p:cNvSpPr>
            <p:nvPr/>
          </p:nvSpPr>
          <p:spPr bwMode="auto">
            <a:xfrm>
              <a:off x="2266838" y="4256110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2" name="Полилиния 137"/>
            <p:cNvSpPr>
              <a:spLocks/>
            </p:cNvSpPr>
            <p:nvPr/>
          </p:nvSpPr>
          <p:spPr bwMode="auto">
            <a:xfrm>
              <a:off x="2269001" y="4256110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3" name="Прямоугольник 138"/>
            <p:cNvSpPr>
              <a:spLocks noChangeArrowheads="1"/>
            </p:cNvSpPr>
            <p:nvPr/>
          </p:nvSpPr>
          <p:spPr bwMode="auto">
            <a:xfrm>
              <a:off x="2238710" y="42528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4" name="Полилиния 139"/>
            <p:cNvSpPr>
              <a:spLocks/>
            </p:cNvSpPr>
            <p:nvPr/>
          </p:nvSpPr>
          <p:spPr bwMode="auto">
            <a:xfrm>
              <a:off x="2222483" y="4278828"/>
              <a:ext cx="3246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5" name="Полилиния 140"/>
            <p:cNvSpPr>
              <a:spLocks/>
            </p:cNvSpPr>
            <p:nvPr/>
          </p:nvSpPr>
          <p:spPr bwMode="auto">
            <a:xfrm>
              <a:off x="1370012" y="4572000"/>
              <a:ext cx="2556332" cy="959572"/>
            </a:xfrm>
            <a:custGeom>
              <a:avLst/>
              <a:gdLst>
                <a:gd name="T0" fmla="*/ 84 w 998"/>
                <a:gd name="T1" fmla="*/ 271 h 374"/>
                <a:gd name="T2" fmla="*/ 0 w 998"/>
                <a:gd name="T3" fmla="*/ 290 h 374"/>
                <a:gd name="T4" fmla="*/ 78 w 998"/>
                <a:gd name="T5" fmla="*/ 291 h 374"/>
                <a:gd name="T6" fmla="*/ 108 w 998"/>
                <a:gd name="T7" fmla="*/ 270 h 374"/>
                <a:gd name="T8" fmla="*/ 105 w 998"/>
                <a:gd name="T9" fmla="*/ 290 h 374"/>
                <a:gd name="T10" fmla="*/ 108 w 998"/>
                <a:gd name="T11" fmla="*/ 329 h 374"/>
                <a:gd name="T12" fmla="*/ 92 w 998"/>
                <a:gd name="T13" fmla="*/ 346 h 374"/>
                <a:gd name="T14" fmla="*/ 94 w 998"/>
                <a:gd name="T15" fmla="*/ 370 h 374"/>
                <a:gd name="T16" fmla="*/ 101 w 998"/>
                <a:gd name="T17" fmla="*/ 344 h 374"/>
                <a:gd name="T18" fmla="*/ 111 w 998"/>
                <a:gd name="T19" fmla="*/ 340 h 374"/>
                <a:gd name="T20" fmla="*/ 137 w 998"/>
                <a:gd name="T21" fmla="*/ 368 h 374"/>
                <a:gd name="T22" fmla="*/ 120 w 998"/>
                <a:gd name="T23" fmla="*/ 340 h 374"/>
                <a:gd name="T24" fmla="*/ 112 w 998"/>
                <a:gd name="T25" fmla="*/ 302 h 374"/>
                <a:gd name="T26" fmla="*/ 118 w 998"/>
                <a:gd name="T27" fmla="*/ 268 h 374"/>
                <a:gd name="T28" fmla="*/ 187 w 998"/>
                <a:gd name="T29" fmla="*/ 216 h 374"/>
                <a:gd name="T30" fmla="*/ 306 w 998"/>
                <a:gd name="T31" fmla="*/ 200 h 374"/>
                <a:gd name="T32" fmla="*/ 494 w 998"/>
                <a:gd name="T33" fmla="*/ 214 h 374"/>
                <a:gd name="T34" fmla="*/ 598 w 998"/>
                <a:gd name="T35" fmla="*/ 224 h 374"/>
                <a:gd name="T36" fmla="*/ 961 w 998"/>
                <a:gd name="T37" fmla="*/ 97 h 374"/>
                <a:gd name="T38" fmla="*/ 998 w 998"/>
                <a:gd name="T39" fmla="*/ 0 h 374"/>
                <a:gd name="T40" fmla="*/ 958 w 998"/>
                <a:gd name="T41" fmla="*/ 4 h 374"/>
                <a:gd name="T42" fmla="*/ 669 w 998"/>
                <a:gd name="T43" fmla="*/ 116 h 374"/>
                <a:gd name="T44" fmla="*/ 599 w 998"/>
                <a:gd name="T45" fmla="*/ 165 h 374"/>
                <a:gd name="T46" fmla="*/ 473 w 998"/>
                <a:gd name="T47" fmla="*/ 173 h 374"/>
                <a:gd name="T48" fmla="*/ 313 w 998"/>
                <a:gd name="T49" fmla="*/ 174 h 374"/>
                <a:gd name="T50" fmla="*/ 202 w 998"/>
                <a:gd name="T51" fmla="*/ 189 h 374"/>
                <a:gd name="T52" fmla="*/ 169 w 998"/>
                <a:gd name="T53" fmla="*/ 150 h 374"/>
                <a:gd name="T54" fmla="*/ 43 w 998"/>
                <a:gd name="T55" fmla="*/ 132 h 374"/>
                <a:gd name="T56" fmla="*/ 192 w 998"/>
                <a:gd name="T57" fmla="*/ 193 h 374"/>
                <a:gd name="T58" fmla="*/ 187 w 998"/>
                <a:gd name="T59" fmla="*/ 194 h 374"/>
                <a:gd name="T60" fmla="*/ 84 w 998"/>
                <a:gd name="T61" fmla="*/ 27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8" h="374">
                  <a:moveTo>
                    <a:pt x="84" y="271"/>
                  </a:moveTo>
                  <a:cubicBezTo>
                    <a:pt x="71" y="279"/>
                    <a:pt x="44" y="295"/>
                    <a:pt x="0" y="290"/>
                  </a:cubicBezTo>
                  <a:cubicBezTo>
                    <a:pt x="30" y="306"/>
                    <a:pt x="66" y="296"/>
                    <a:pt x="78" y="291"/>
                  </a:cubicBezTo>
                  <a:cubicBezTo>
                    <a:pt x="90" y="285"/>
                    <a:pt x="108" y="270"/>
                    <a:pt x="108" y="270"/>
                  </a:cubicBezTo>
                  <a:cubicBezTo>
                    <a:pt x="108" y="270"/>
                    <a:pt x="109" y="275"/>
                    <a:pt x="105" y="290"/>
                  </a:cubicBezTo>
                  <a:cubicBezTo>
                    <a:pt x="102" y="304"/>
                    <a:pt x="105" y="319"/>
                    <a:pt x="108" y="329"/>
                  </a:cubicBezTo>
                  <a:cubicBezTo>
                    <a:pt x="104" y="332"/>
                    <a:pt x="95" y="338"/>
                    <a:pt x="92" y="346"/>
                  </a:cubicBezTo>
                  <a:cubicBezTo>
                    <a:pt x="87" y="358"/>
                    <a:pt x="94" y="370"/>
                    <a:pt x="94" y="370"/>
                  </a:cubicBezTo>
                  <a:cubicBezTo>
                    <a:pt x="94" y="370"/>
                    <a:pt x="96" y="349"/>
                    <a:pt x="101" y="344"/>
                  </a:cubicBezTo>
                  <a:cubicBezTo>
                    <a:pt x="107" y="338"/>
                    <a:pt x="111" y="340"/>
                    <a:pt x="111" y="340"/>
                  </a:cubicBezTo>
                  <a:cubicBezTo>
                    <a:pt x="113" y="350"/>
                    <a:pt x="129" y="374"/>
                    <a:pt x="137" y="368"/>
                  </a:cubicBezTo>
                  <a:cubicBezTo>
                    <a:pt x="128" y="358"/>
                    <a:pt x="120" y="340"/>
                    <a:pt x="120" y="340"/>
                  </a:cubicBezTo>
                  <a:cubicBezTo>
                    <a:pt x="120" y="340"/>
                    <a:pt x="112" y="311"/>
                    <a:pt x="112" y="302"/>
                  </a:cubicBezTo>
                  <a:cubicBezTo>
                    <a:pt x="112" y="293"/>
                    <a:pt x="118" y="268"/>
                    <a:pt x="118" y="268"/>
                  </a:cubicBezTo>
                  <a:cubicBezTo>
                    <a:pt x="118" y="268"/>
                    <a:pt x="171" y="221"/>
                    <a:pt x="187" y="216"/>
                  </a:cubicBezTo>
                  <a:cubicBezTo>
                    <a:pt x="217" y="205"/>
                    <a:pt x="286" y="201"/>
                    <a:pt x="306" y="200"/>
                  </a:cubicBezTo>
                  <a:cubicBezTo>
                    <a:pt x="335" y="198"/>
                    <a:pt x="443" y="209"/>
                    <a:pt x="494" y="214"/>
                  </a:cubicBezTo>
                  <a:cubicBezTo>
                    <a:pt x="545" y="219"/>
                    <a:pt x="574" y="223"/>
                    <a:pt x="598" y="224"/>
                  </a:cubicBezTo>
                  <a:cubicBezTo>
                    <a:pt x="633" y="227"/>
                    <a:pt x="961" y="97"/>
                    <a:pt x="961" y="97"/>
                  </a:cubicBezTo>
                  <a:cubicBezTo>
                    <a:pt x="956" y="40"/>
                    <a:pt x="998" y="0"/>
                    <a:pt x="998" y="0"/>
                  </a:cubicBezTo>
                  <a:cubicBezTo>
                    <a:pt x="998" y="0"/>
                    <a:pt x="967" y="1"/>
                    <a:pt x="958" y="4"/>
                  </a:cubicBezTo>
                  <a:cubicBezTo>
                    <a:pt x="946" y="8"/>
                    <a:pt x="684" y="104"/>
                    <a:pt x="669" y="116"/>
                  </a:cubicBezTo>
                  <a:cubicBezTo>
                    <a:pt x="655" y="127"/>
                    <a:pt x="614" y="160"/>
                    <a:pt x="599" y="165"/>
                  </a:cubicBezTo>
                  <a:cubicBezTo>
                    <a:pt x="585" y="171"/>
                    <a:pt x="522" y="176"/>
                    <a:pt x="473" y="173"/>
                  </a:cubicBezTo>
                  <a:cubicBezTo>
                    <a:pt x="424" y="170"/>
                    <a:pt x="342" y="175"/>
                    <a:pt x="313" y="174"/>
                  </a:cubicBezTo>
                  <a:cubicBezTo>
                    <a:pt x="291" y="174"/>
                    <a:pt x="225" y="182"/>
                    <a:pt x="202" y="189"/>
                  </a:cubicBezTo>
                  <a:cubicBezTo>
                    <a:pt x="197" y="178"/>
                    <a:pt x="185" y="159"/>
                    <a:pt x="169" y="150"/>
                  </a:cubicBezTo>
                  <a:cubicBezTo>
                    <a:pt x="143" y="135"/>
                    <a:pt x="75" y="106"/>
                    <a:pt x="43" y="132"/>
                  </a:cubicBezTo>
                  <a:cubicBezTo>
                    <a:pt x="131" y="122"/>
                    <a:pt x="177" y="172"/>
                    <a:pt x="192" y="193"/>
                  </a:cubicBezTo>
                  <a:cubicBezTo>
                    <a:pt x="190" y="193"/>
                    <a:pt x="189" y="194"/>
                    <a:pt x="187" y="194"/>
                  </a:cubicBezTo>
                  <a:cubicBezTo>
                    <a:pt x="167" y="202"/>
                    <a:pt x="96" y="264"/>
                    <a:pt x="84" y="271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6" name="Полилиния 141"/>
            <p:cNvSpPr>
              <a:spLocks/>
            </p:cNvSpPr>
            <p:nvPr/>
          </p:nvSpPr>
          <p:spPr bwMode="auto">
            <a:xfrm>
              <a:off x="1516057" y="5293571"/>
              <a:ext cx="9737" cy="4327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7" name="Полилиния 142"/>
            <p:cNvSpPr>
              <a:spLocks/>
            </p:cNvSpPr>
            <p:nvPr/>
          </p:nvSpPr>
          <p:spPr bwMode="auto">
            <a:xfrm>
              <a:off x="1641547" y="5264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8" name="Полилиния 143"/>
            <p:cNvSpPr>
              <a:spLocks/>
            </p:cNvSpPr>
            <p:nvPr/>
          </p:nvSpPr>
          <p:spPr bwMode="auto">
            <a:xfrm>
              <a:off x="3731617" y="4826227"/>
              <a:ext cx="10818" cy="216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599" name="Полилиния 144"/>
            <p:cNvSpPr>
              <a:spLocks/>
            </p:cNvSpPr>
            <p:nvPr/>
          </p:nvSpPr>
          <p:spPr bwMode="auto">
            <a:xfrm>
              <a:off x="2571910" y="5103172"/>
              <a:ext cx="11900" cy="2163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0 h 1"/>
                <a:gd name="T4" fmla="*/ 5 w 5"/>
                <a:gd name="T5" fmla="*/ 1 h 1"/>
                <a:gd name="T6" fmla="*/ 1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2" y="0"/>
                    <a:pt x="4" y="1"/>
                    <a:pt x="5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0" name="Полилиния 145"/>
            <p:cNvSpPr>
              <a:spLocks/>
            </p:cNvSpPr>
            <p:nvPr/>
          </p:nvSpPr>
          <p:spPr bwMode="auto">
            <a:xfrm>
              <a:off x="1697802" y="5377953"/>
              <a:ext cx="0" cy="5410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1" name="Полилиния 146"/>
            <p:cNvSpPr>
              <a:spLocks/>
            </p:cNvSpPr>
            <p:nvPr/>
          </p:nvSpPr>
          <p:spPr bwMode="auto">
            <a:xfrm>
              <a:off x="3946898" y="45968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2" name="Полилиния 147"/>
            <p:cNvSpPr>
              <a:spLocks/>
            </p:cNvSpPr>
            <p:nvPr/>
          </p:nvSpPr>
          <p:spPr bwMode="auto">
            <a:xfrm>
              <a:off x="1692393" y="5305472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3" name="Полилиния 148"/>
            <p:cNvSpPr>
              <a:spLocks/>
            </p:cNvSpPr>
            <p:nvPr/>
          </p:nvSpPr>
          <p:spPr bwMode="auto">
            <a:xfrm>
              <a:off x="1362439" y="5314126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4" name="Полилиния 149"/>
            <p:cNvSpPr>
              <a:spLocks/>
            </p:cNvSpPr>
            <p:nvPr/>
          </p:nvSpPr>
          <p:spPr bwMode="auto">
            <a:xfrm>
              <a:off x="1675084" y="5482890"/>
              <a:ext cx="7573" cy="757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5" name="Полилиния 150"/>
            <p:cNvSpPr>
              <a:spLocks/>
            </p:cNvSpPr>
            <p:nvPr/>
          </p:nvSpPr>
          <p:spPr bwMode="auto">
            <a:xfrm>
              <a:off x="1448985" y="5316290"/>
              <a:ext cx="541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6" name="Полилиния 151"/>
            <p:cNvSpPr>
              <a:spLocks/>
            </p:cNvSpPr>
            <p:nvPr/>
          </p:nvSpPr>
          <p:spPr bwMode="auto">
            <a:xfrm>
              <a:off x="1472784" y="4903036"/>
              <a:ext cx="4327" cy="5410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7" name="Полилиния 152"/>
            <p:cNvSpPr>
              <a:spLocks/>
            </p:cNvSpPr>
            <p:nvPr/>
          </p:nvSpPr>
          <p:spPr bwMode="auto">
            <a:xfrm>
              <a:off x="1697802" y="5260036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08" name="Полилиния 153"/>
            <p:cNvSpPr>
              <a:spLocks/>
            </p:cNvSpPr>
            <p:nvPr/>
          </p:nvSpPr>
          <p:spPr bwMode="auto">
            <a:xfrm>
              <a:off x="1618829" y="5293571"/>
              <a:ext cx="7573" cy="11900"/>
            </a:xfrm>
            <a:custGeom>
              <a:avLst/>
              <a:gdLst>
                <a:gd name="T0" fmla="*/ 2 w 3"/>
                <a:gd name="T1" fmla="*/ 3 h 5"/>
                <a:gd name="T2" fmla="*/ 3 w 3"/>
                <a:gd name="T3" fmla="*/ 3 h 5"/>
                <a:gd name="T4" fmla="*/ 3 w 3"/>
                <a:gd name="T5" fmla="*/ 0 h 5"/>
                <a:gd name="T6" fmla="*/ 2 w 3"/>
                <a:gd name="T7" fmla="*/ 0 h 5"/>
                <a:gd name="T8" fmla="*/ 1 w 3"/>
                <a:gd name="T9" fmla="*/ 1 h 5"/>
                <a:gd name="T10" fmla="*/ 1 w 3"/>
                <a:gd name="T11" fmla="*/ 4 h 5"/>
                <a:gd name="T12" fmla="*/ 1 w 3"/>
                <a:gd name="T13" fmla="*/ 4 h 5"/>
                <a:gd name="T14" fmla="*/ 3 w 3"/>
                <a:gd name="T15" fmla="*/ 5 h 5"/>
                <a:gd name="T16" fmla="*/ 2 w 3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2" y="3"/>
                    <a:pt x="3" y="2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39" name="Полилиния 154"/>
            <p:cNvSpPr>
              <a:spLocks noEditPoints="1"/>
            </p:cNvSpPr>
            <p:nvPr/>
          </p:nvSpPr>
          <p:spPr bwMode="auto">
            <a:xfrm>
              <a:off x="1362439" y="4523318"/>
              <a:ext cx="2633141" cy="1006089"/>
            </a:xfrm>
            <a:custGeom>
              <a:avLst/>
              <a:gdLst>
                <a:gd name="T0" fmla="*/ 1008 w 1028"/>
                <a:gd name="T1" fmla="*/ 2 h 392"/>
                <a:gd name="T2" fmla="*/ 958 w 1028"/>
                <a:gd name="T3" fmla="*/ 13 h 392"/>
                <a:gd name="T4" fmla="*/ 844 w 1028"/>
                <a:gd name="T5" fmla="*/ 57 h 392"/>
                <a:gd name="T6" fmla="*/ 785 w 1028"/>
                <a:gd name="T7" fmla="*/ 78 h 392"/>
                <a:gd name="T8" fmla="*/ 706 w 1028"/>
                <a:gd name="T9" fmla="*/ 111 h 392"/>
                <a:gd name="T10" fmla="*/ 591 w 1028"/>
                <a:gd name="T11" fmla="*/ 178 h 392"/>
                <a:gd name="T12" fmla="*/ 507 w 1028"/>
                <a:gd name="T13" fmla="*/ 185 h 392"/>
                <a:gd name="T14" fmla="*/ 304 w 1028"/>
                <a:gd name="T15" fmla="*/ 187 h 392"/>
                <a:gd name="T16" fmla="*/ 214 w 1028"/>
                <a:gd name="T17" fmla="*/ 204 h 392"/>
                <a:gd name="T18" fmla="*/ 215 w 1028"/>
                <a:gd name="T19" fmla="*/ 203 h 392"/>
                <a:gd name="T20" fmla="*/ 63 w 1028"/>
                <a:gd name="T21" fmla="*/ 141 h 392"/>
                <a:gd name="T22" fmla="*/ 188 w 1028"/>
                <a:gd name="T23" fmla="*/ 193 h 392"/>
                <a:gd name="T24" fmla="*/ 148 w 1028"/>
                <a:gd name="T25" fmla="*/ 250 h 392"/>
                <a:gd name="T26" fmla="*/ 206 w 1028"/>
                <a:gd name="T27" fmla="*/ 205 h 392"/>
                <a:gd name="T28" fmla="*/ 271 w 1028"/>
                <a:gd name="T29" fmla="*/ 197 h 392"/>
                <a:gd name="T30" fmla="*/ 586 w 1028"/>
                <a:gd name="T31" fmla="*/ 187 h 392"/>
                <a:gd name="T32" fmla="*/ 685 w 1028"/>
                <a:gd name="T33" fmla="*/ 128 h 392"/>
                <a:gd name="T34" fmla="*/ 990 w 1028"/>
                <a:gd name="T35" fmla="*/ 11 h 392"/>
                <a:gd name="T36" fmla="*/ 967 w 1028"/>
                <a:gd name="T37" fmla="*/ 104 h 392"/>
                <a:gd name="T38" fmla="*/ 622 w 1028"/>
                <a:gd name="T39" fmla="*/ 226 h 392"/>
                <a:gd name="T40" fmla="*/ 475 w 1028"/>
                <a:gd name="T41" fmla="*/ 227 h 392"/>
                <a:gd name="T42" fmla="*/ 251 w 1028"/>
                <a:gd name="T43" fmla="*/ 220 h 392"/>
                <a:gd name="T44" fmla="*/ 121 w 1028"/>
                <a:gd name="T45" fmla="*/ 288 h 392"/>
                <a:gd name="T46" fmla="*/ 141 w 1028"/>
                <a:gd name="T47" fmla="*/ 381 h 392"/>
                <a:gd name="T48" fmla="*/ 103 w 1028"/>
                <a:gd name="T49" fmla="*/ 367 h 392"/>
                <a:gd name="T50" fmla="*/ 106 w 1028"/>
                <a:gd name="T51" fmla="*/ 291 h 392"/>
                <a:gd name="T52" fmla="*/ 31 w 1028"/>
                <a:gd name="T53" fmla="*/ 313 h 392"/>
                <a:gd name="T54" fmla="*/ 47 w 1028"/>
                <a:gd name="T55" fmla="*/ 305 h 392"/>
                <a:gd name="T56" fmla="*/ 6 w 1028"/>
                <a:gd name="T57" fmla="*/ 308 h 392"/>
                <a:gd name="T58" fmla="*/ 7 w 1028"/>
                <a:gd name="T59" fmla="*/ 311 h 392"/>
                <a:gd name="T60" fmla="*/ 93 w 1028"/>
                <a:gd name="T61" fmla="*/ 306 h 392"/>
                <a:gd name="T62" fmla="*/ 103 w 1028"/>
                <a:gd name="T63" fmla="*/ 305 h 392"/>
                <a:gd name="T64" fmla="*/ 101 w 1028"/>
                <a:gd name="T65" fmla="*/ 391 h 392"/>
                <a:gd name="T66" fmla="*/ 96 w 1028"/>
                <a:gd name="T67" fmla="*/ 387 h 392"/>
                <a:gd name="T68" fmla="*/ 113 w 1028"/>
                <a:gd name="T69" fmla="*/ 367 h 392"/>
                <a:gd name="T70" fmla="*/ 152 w 1028"/>
                <a:gd name="T71" fmla="*/ 388 h 392"/>
                <a:gd name="T72" fmla="*/ 144 w 1028"/>
                <a:gd name="T73" fmla="*/ 371 h 392"/>
                <a:gd name="T74" fmla="*/ 131 w 1028"/>
                <a:gd name="T75" fmla="*/ 333 h 392"/>
                <a:gd name="T76" fmla="*/ 130 w 1028"/>
                <a:gd name="T77" fmla="*/ 296 h 392"/>
                <a:gd name="T78" fmla="*/ 152 w 1028"/>
                <a:gd name="T79" fmla="*/ 273 h 392"/>
                <a:gd name="T80" fmla="*/ 197 w 1028"/>
                <a:gd name="T81" fmla="*/ 243 h 392"/>
                <a:gd name="T82" fmla="*/ 233 w 1028"/>
                <a:gd name="T83" fmla="*/ 232 h 392"/>
                <a:gd name="T84" fmla="*/ 314 w 1028"/>
                <a:gd name="T85" fmla="*/ 223 h 392"/>
                <a:gd name="T86" fmla="*/ 432 w 1028"/>
                <a:gd name="T87" fmla="*/ 232 h 392"/>
                <a:gd name="T88" fmla="*/ 553 w 1028"/>
                <a:gd name="T89" fmla="*/ 240 h 392"/>
                <a:gd name="T90" fmla="*/ 654 w 1028"/>
                <a:gd name="T91" fmla="*/ 227 h 392"/>
                <a:gd name="T92" fmla="*/ 708 w 1028"/>
                <a:gd name="T93" fmla="*/ 209 h 392"/>
                <a:gd name="T94" fmla="*/ 734 w 1028"/>
                <a:gd name="T95" fmla="*/ 199 h 392"/>
                <a:gd name="T96" fmla="*/ 816 w 1028"/>
                <a:gd name="T97" fmla="*/ 171 h 392"/>
                <a:gd name="T98" fmla="*/ 920 w 1028"/>
                <a:gd name="T99" fmla="*/ 130 h 392"/>
                <a:gd name="T100" fmla="*/ 988 w 1028"/>
                <a:gd name="T101" fmla="*/ 105 h 392"/>
                <a:gd name="T102" fmla="*/ 1009 w 1028"/>
                <a:gd name="T103" fmla="*/ 29 h 392"/>
                <a:gd name="T104" fmla="*/ 1025 w 1028"/>
                <a:gd name="T105" fmla="*/ 9 h 392"/>
                <a:gd name="T106" fmla="*/ 50 w 1028"/>
                <a:gd name="T107" fmla="*/ 147 h 392"/>
                <a:gd name="T108" fmla="*/ 112 w 1028"/>
                <a:gd name="T109" fmla="*/ 342 h 392"/>
                <a:gd name="T110" fmla="*/ 99 w 1028"/>
                <a:gd name="T111" fmla="*/ 353 h 392"/>
                <a:gd name="T112" fmla="*/ 115 w 1028"/>
                <a:gd name="T113" fmla="*/ 358 h 392"/>
                <a:gd name="T114" fmla="*/ 118 w 1028"/>
                <a:gd name="T115" fmla="*/ 361 h 392"/>
                <a:gd name="T116" fmla="*/ 114 w 1028"/>
                <a:gd name="T117" fmla="*/ 363 h 392"/>
                <a:gd name="T118" fmla="*/ 115 w 1028"/>
                <a:gd name="T119" fmla="*/ 364 h 392"/>
                <a:gd name="T120" fmla="*/ 131 w 1028"/>
                <a:gd name="T121" fmla="*/ 288 h 392"/>
                <a:gd name="T122" fmla="*/ 131 w 1028"/>
                <a:gd name="T123" fmla="*/ 28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8" h="392">
                  <a:moveTo>
                    <a:pt x="1024" y="0"/>
                  </a:moveTo>
                  <a:cubicBezTo>
                    <a:pt x="1023" y="0"/>
                    <a:pt x="1021" y="0"/>
                    <a:pt x="1020" y="0"/>
                  </a:cubicBezTo>
                  <a:cubicBezTo>
                    <a:pt x="1020" y="0"/>
                    <a:pt x="1020" y="0"/>
                    <a:pt x="1020" y="0"/>
                  </a:cubicBezTo>
                  <a:cubicBezTo>
                    <a:pt x="1020" y="0"/>
                    <a:pt x="1019" y="0"/>
                    <a:pt x="1019" y="0"/>
                  </a:cubicBezTo>
                  <a:cubicBezTo>
                    <a:pt x="1018" y="1"/>
                    <a:pt x="1017" y="1"/>
                    <a:pt x="1016" y="1"/>
                  </a:cubicBezTo>
                  <a:cubicBezTo>
                    <a:pt x="1017" y="1"/>
                    <a:pt x="1017" y="1"/>
                    <a:pt x="1016" y="1"/>
                  </a:cubicBezTo>
                  <a:cubicBezTo>
                    <a:pt x="1015" y="1"/>
                    <a:pt x="1015" y="1"/>
                    <a:pt x="1014" y="1"/>
                  </a:cubicBezTo>
                  <a:cubicBezTo>
                    <a:pt x="1012" y="1"/>
                    <a:pt x="1010" y="1"/>
                    <a:pt x="1008" y="2"/>
                  </a:cubicBezTo>
                  <a:cubicBezTo>
                    <a:pt x="1008" y="2"/>
                    <a:pt x="1008" y="2"/>
                    <a:pt x="1008" y="2"/>
                  </a:cubicBezTo>
                  <a:cubicBezTo>
                    <a:pt x="1010" y="1"/>
                    <a:pt x="1012" y="1"/>
                    <a:pt x="1013" y="1"/>
                  </a:cubicBezTo>
                  <a:cubicBezTo>
                    <a:pt x="1012" y="1"/>
                    <a:pt x="1010" y="1"/>
                    <a:pt x="1008" y="1"/>
                  </a:cubicBezTo>
                  <a:cubicBezTo>
                    <a:pt x="1008" y="1"/>
                    <a:pt x="1007" y="1"/>
                    <a:pt x="1006" y="1"/>
                  </a:cubicBezTo>
                  <a:cubicBezTo>
                    <a:pt x="1004" y="2"/>
                    <a:pt x="1002" y="2"/>
                    <a:pt x="1001" y="2"/>
                  </a:cubicBezTo>
                  <a:cubicBezTo>
                    <a:pt x="1003" y="1"/>
                    <a:pt x="1003" y="1"/>
                    <a:pt x="1003" y="1"/>
                  </a:cubicBezTo>
                  <a:cubicBezTo>
                    <a:pt x="999" y="1"/>
                    <a:pt x="988" y="3"/>
                    <a:pt x="988" y="4"/>
                  </a:cubicBezTo>
                  <a:cubicBezTo>
                    <a:pt x="978" y="5"/>
                    <a:pt x="968" y="10"/>
                    <a:pt x="958" y="13"/>
                  </a:cubicBezTo>
                  <a:cubicBezTo>
                    <a:pt x="950" y="16"/>
                    <a:pt x="943" y="19"/>
                    <a:pt x="939" y="21"/>
                  </a:cubicBezTo>
                  <a:cubicBezTo>
                    <a:pt x="941" y="20"/>
                    <a:pt x="941" y="20"/>
                    <a:pt x="939" y="21"/>
                  </a:cubicBezTo>
                  <a:cubicBezTo>
                    <a:pt x="934" y="23"/>
                    <a:pt x="928" y="25"/>
                    <a:pt x="928" y="25"/>
                  </a:cubicBezTo>
                  <a:cubicBezTo>
                    <a:pt x="923" y="27"/>
                    <a:pt x="923" y="26"/>
                    <a:pt x="915" y="29"/>
                  </a:cubicBezTo>
                  <a:cubicBezTo>
                    <a:pt x="915" y="29"/>
                    <a:pt x="915" y="30"/>
                    <a:pt x="916" y="29"/>
                  </a:cubicBezTo>
                  <a:cubicBezTo>
                    <a:pt x="903" y="33"/>
                    <a:pt x="888" y="40"/>
                    <a:pt x="872" y="45"/>
                  </a:cubicBezTo>
                  <a:cubicBezTo>
                    <a:pt x="874" y="45"/>
                    <a:pt x="875" y="44"/>
                    <a:pt x="876" y="43"/>
                  </a:cubicBezTo>
                  <a:cubicBezTo>
                    <a:pt x="865" y="48"/>
                    <a:pt x="854" y="52"/>
                    <a:pt x="844" y="57"/>
                  </a:cubicBezTo>
                  <a:cubicBezTo>
                    <a:pt x="845" y="56"/>
                    <a:pt x="844" y="56"/>
                    <a:pt x="847" y="55"/>
                  </a:cubicBezTo>
                  <a:cubicBezTo>
                    <a:pt x="839" y="58"/>
                    <a:pt x="829" y="61"/>
                    <a:pt x="826" y="63"/>
                  </a:cubicBezTo>
                  <a:cubicBezTo>
                    <a:pt x="832" y="62"/>
                    <a:pt x="826" y="63"/>
                    <a:pt x="830" y="62"/>
                  </a:cubicBezTo>
                  <a:cubicBezTo>
                    <a:pt x="836" y="60"/>
                    <a:pt x="826" y="65"/>
                    <a:pt x="821" y="66"/>
                  </a:cubicBezTo>
                  <a:cubicBezTo>
                    <a:pt x="820" y="66"/>
                    <a:pt x="820" y="66"/>
                    <a:pt x="820" y="66"/>
                  </a:cubicBezTo>
                  <a:cubicBezTo>
                    <a:pt x="804" y="73"/>
                    <a:pt x="804" y="73"/>
                    <a:pt x="804" y="73"/>
                  </a:cubicBezTo>
                  <a:cubicBezTo>
                    <a:pt x="799" y="74"/>
                    <a:pt x="808" y="71"/>
                    <a:pt x="806" y="71"/>
                  </a:cubicBezTo>
                  <a:cubicBezTo>
                    <a:pt x="804" y="71"/>
                    <a:pt x="787" y="78"/>
                    <a:pt x="785" y="78"/>
                  </a:cubicBezTo>
                  <a:cubicBezTo>
                    <a:pt x="784" y="79"/>
                    <a:pt x="781" y="80"/>
                    <a:pt x="782" y="80"/>
                  </a:cubicBezTo>
                  <a:cubicBezTo>
                    <a:pt x="775" y="83"/>
                    <a:pt x="778" y="81"/>
                    <a:pt x="774" y="83"/>
                  </a:cubicBezTo>
                  <a:cubicBezTo>
                    <a:pt x="758" y="91"/>
                    <a:pt x="758" y="91"/>
                    <a:pt x="758" y="91"/>
                  </a:cubicBezTo>
                  <a:cubicBezTo>
                    <a:pt x="758" y="91"/>
                    <a:pt x="752" y="92"/>
                    <a:pt x="757" y="90"/>
                  </a:cubicBezTo>
                  <a:cubicBezTo>
                    <a:pt x="744" y="95"/>
                    <a:pt x="737" y="99"/>
                    <a:pt x="729" y="103"/>
                  </a:cubicBezTo>
                  <a:cubicBezTo>
                    <a:pt x="725" y="104"/>
                    <a:pt x="713" y="110"/>
                    <a:pt x="708" y="112"/>
                  </a:cubicBezTo>
                  <a:cubicBezTo>
                    <a:pt x="706" y="112"/>
                    <a:pt x="712" y="110"/>
                    <a:pt x="713" y="109"/>
                  </a:cubicBezTo>
                  <a:cubicBezTo>
                    <a:pt x="706" y="111"/>
                    <a:pt x="706" y="111"/>
                    <a:pt x="706" y="111"/>
                  </a:cubicBezTo>
                  <a:cubicBezTo>
                    <a:pt x="715" y="108"/>
                    <a:pt x="704" y="111"/>
                    <a:pt x="709" y="108"/>
                  </a:cubicBezTo>
                  <a:cubicBezTo>
                    <a:pt x="702" y="112"/>
                    <a:pt x="685" y="117"/>
                    <a:pt x="675" y="123"/>
                  </a:cubicBezTo>
                  <a:cubicBezTo>
                    <a:pt x="682" y="120"/>
                    <a:pt x="664" y="133"/>
                    <a:pt x="665" y="133"/>
                  </a:cubicBezTo>
                  <a:cubicBezTo>
                    <a:pt x="655" y="141"/>
                    <a:pt x="659" y="136"/>
                    <a:pt x="655" y="139"/>
                  </a:cubicBezTo>
                  <a:cubicBezTo>
                    <a:pt x="645" y="147"/>
                    <a:pt x="635" y="155"/>
                    <a:pt x="625" y="162"/>
                  </a:cubicBezTo>
                  <a:cubicBezTo>
                    <a:pt x="625" y="162"/>
                    <a:pt x="624" y="162"/>
                    <a:pt x="625" y="161"/>
                  </a:cubicBezTo>
                  <a:cubicBezTo>
                    <a:pt x="616" y="168"/>
                    <a:pt x="601" y="178"/>
                    <a:pt x="589" y="179"/>
                  </a:cubicBezTo>
                  <a:cubicBezTo>
                    <a:pt x="589" y="179"/>
                    <a:pt x="588" y="179"/>
                    <a:pt x="591" y="178"/>
                  </a:cubicBezTo>
                  <a:cubicBezTo>
                    <a:pt x="579" y="180"/>
                    <a:pt x="589" y="180"/>
                    <a:pt x="575" y="181"/>
                  </a:cubicBezTo>
                  <a:cubicBezTo>
                    <a:pt x="578" y="180"/>
                    <a:pt x="578" y="180"/>
                    <a:pt x="578" y="180"/>
                  </a:cubicBezTo>
                  <a:cubicBezTo>
                    <a:pt x="569" y="182"/>
                    <a:pt x="561" y="182"/>
                    <a:pt x="551" y="184"/>
                  </a:cubicBezTo>
                  <a:cubicBezTo>
                    <a:pt x="551" y="183"/>
                    <a:pt x="553" y="183"/>
                    <a:pt x="554" y="183"/>
                  </a:cubicBezTo>
                  <a:cubicBezTo>
                    <a:pt x="545" y="184"/>
                    <a:pt x="534" y="184"/>
                    <a:pt x="527" y="186"/>
                  </a:cubicBezTo>
                  <a:cubicBezTo>
                    <a:pt x="525" y="185"/>
                    <a:pt x="527" y="185"/>
                    <a:pt x="530" y="184"/>
                  </a:cubicBezTo>
                  <a:cubicBezTo>
                    <a:pt x="521" y="184"/>
                    <a:pt x="520" y="186"/>
                    <a:pt x="512" y="186"/>
                  </a:cubicBezTo>
                  <a:cubicBezTo>
                    <a:pt x="509" y="186"/>
                    <a:pt x="505" y="185"/>
                    <a:pt x="507" y="185"/>
                  </a:cubicBezTo>
                  <a:cubicBezTo>
                    <a:pt x="502" y="186"/>
                    <a:pt x="490" y="186"/>
                    <a:pt x="485" y="186"/>
                  </a:cubicBezTo>
                  <a:cubicBezTo>
                    <a:pt x="484" y="186"/>
                    <a:pt x="480" y="186"/>
                    <a:pt x="475" y="185"/>
                  </a:cubicBezTo>
                  <a:cubicBezTo>
                    <a:pt x="429" y="183"/>
                    <a:pt x="382" y="185"/>
                    <a:pt x="336" y="187"/>
                  </a:cubicBezTo>
                  <a:cubicBezTo>
                    <a:pt x="328" y="186"/>
                    <a:pt x="347" y="186"/>
                    <a:pt x="342" y="185"/>
                  </a:cubicBezTo>
                  <a:cubicBezTo>
                    <a:pt x="342" y="186"/>
                    <a:pt x="334" y="186"/>
                    <a:pt x="320" y="186"/>
                  </a:cubicBezTo>
                  <a:cubicBezTo>
                    <a:pt x="319" y="186"/>
                    <a:pt x="319" y="186"/>
                    <a:pt x="319" y="186"/>
                  </a:cubicBezTo>
                  <a:cubicBezTo>
                    <a:pt x="313" y="187"/>
                    <a:pt x="310" y="186"/>
                    <a:pt x="304" y="187"/>
                  </a:cubicBezTo>
                  <a:cubicBezTo>
                    <a:pt x="304" y="187"/>
                    <a:pt x="304" y="187"/>
                    <a:pt x="304" y="187"/>
                  </a:cubicBezTo>
                  <a:cubicBezTo>
                    <a:pt x="297" y="188"/>
                    <a:pt x="289" y="186"/>
                    <a:pt x="285" y="187"/>
                  </a:cubicBezTo>
                  <a:cubicBezTo>
                    <a:pt x="280" y="187"/>
                    <a:pt x="280" y="187"/>
                    <a:pt x="280" y="187"/>
                  </a:cubicBezTo>
                  <a:cubicBezTo>
                    <a:pt x="273" y="189"/>
                    <a:pt x="269" y="188"/>
                    <a:pt x="261" y="191"/>
                  </a:cubicBezTo>
                  <a:cubicBezTo>
                    <a:pt x="262" y="190"/>
                    <a:pt x="262" y="190"/>
                    <a:pt x="262" y="190"/>
                  </a:cubicBezTo>
                  <a:cubicBezTo>
                    <a:pt x="251" y="192"/>
                    <a:pt x="240" y="197"/>
                    <a:pt x="235" y="197"/>
                  </a:cubicBezTo>
                  <a:cubicBezTo>
                    <a:pt x="226" y="199"/>
                    <a:pt x="216" y="203"/>
                    <a:pt x="215" y="204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07" y="189"/>
                    <a:pt x="196" y="175"/>
                    <a:pt x="180" y="166"/>
                  </a:cubicBezTo>
                  <a:cubicBezTo>
                    <a:pt x="165" y="158"/>
                    <a:pt x="148" y="152"/>
                    <a:pt x="133" y="148"/>
                  </a:cubicBezTo>
                  <a:cubicBezTo>
                    <a:pt x="132" y="147"/>
                    <a:pt x="134" y="148"/>
                    <a:pt x="135" y="148"/>
                  </a:cubicBezTo>
                  <a:cubicBezTo>
                    <a:pt x="116" y="143"/>
                    <a:pt x="95" y="137"/>
                    <a:pt x="81" y="139"/>
                  </a:cubicBezTo>
                  <a:cubicBezTo>
                    <a:pt x="79" y="140"/>
                    <a:pt x="77" y="140"/>
                    <a:pt x="76" y="141"/>
                  </a:cubicBezTo>
                  <a:cubicBezTo>
                    <a:pt x="71" y="141"/>
                    <a:pt x="72" y="140"/>
                    <a:pt x="68" y="140"/>
                  </a:cubicBezTo>
                  <a:cubicBezTo>
                    <a:pt x="67" y="140"/>
                    <a:pt x="65" y="141"/>
                    <a:pt x="63" y="141"/>
                  </a:cubicBezTo>
                  <a:cubicBezTo>
                    <a:pt x="56" y="141"/>
                    <a:pt x="49" y="142"/>
                    <a:pt x="42" y="14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8"/>
                    <a:pt x="47" y="147"/>
                    <a:pt x="48" y="147"/>
                  </a:cubicBezTo>
                  <a:cubicBezTo>
                    <a:pt x="47" y="148"/>
                    <a:pt x="46" y="148"/>
                    <a:pt x="45" y="149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53" y="150"/>
                    <a:pt x="60" y="148"/>
                    <a:pt x="67" y="146"/>
                  </a:cubicBezTo>
                  <a:cubicBezTo>
                    <a:pt x="88" y="147"/>
                    <a:pt x="112" y="150"/>
                    <a:pt x="132" y="159"/>
                  </a:cubicBezTo>
                  <a:cubicBezTo>
                    <a:pt x="155" y="167"/>
                    <a:pt x="174" y="181"/>
                    <a:pt x="188" y="193"/>
                  </a:cubicBezTo>
                  <a:cubicBezTo>
                    <a:pt x="195" y="199"/>
                    <a:pt x="190" y="196"/>
                    <a:pt x="193" y="199"/>
                  </a:cubicBezTo>
                  <a:cubicBezTo>
                    <a:pt x="195" y="202"/>
                    <a:pt x="198" y="205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185" y="216"/>
                    <a:pt x="171" y="227"/>
                    <a:pt x="157" y="237"/>
                  </a:cubicBezTo>
                  <a:cubicBezTo>
                    <a:pt x="142" y="248"/>
                    <a:pt x="129" y="258"/>
                    <a:pt x="118" y="268"/>
                  </a:cubicBezTo>
                  <a:cubicBezTo>
                    <a:pt x="98" y="285"/>
                    <a:pt x="93" y="292"/>
                    <a:pt x="92" y="292"/>
                  </a:cubicBezTo>
                  <a:cubicBezTo>
                    <a:pt x="103" y="284"/>
                    <a:pt x="120" y="270"/>
                    <a:pt x="148" y="250"/>
                  </a:cubicBezTo>
                  <a:cubicBezTo>
                    <a:pt x="157" y="243"/>
                    <a:pt x="166" y="236"/>
                    <a:pt x="175" y="230"/>
                  </a:cubicBezTo>
                  <a:cubicBezTo>
                    <a:pt x="184" y="224"/>
                    <a:pt x="194" y="217"/>
                    <a:pt x="203" y="213"/>
                  </a:cubicBezTo>
                  <a:cubicBezTo>
                    <a:pt x="203" y="213"/>
                    <a:pt x="204" y="213"/>
                    <a:pt x="204" y="213"/>
                  </a:cubicBezTo>
                  <a:cubicBezTo>
                    <a:pt x="207" y="211"/>
                    <a:pt x="208" y="208"/>
                    <a:pt x="206" y="205"/>
                  </a:cubicBezTo>
                  <a:cubicBezTo>
                    <a:pt x="196" y="193"/>
                    <a:pt x="185" y="182"/>
                    <a:pt x="172" y="172"/>
                  </a:cubicBezTo>
                  <a:cubicBezTo>
                    <a:pt x="170" y="170"/>
                    <a:pt x="167" y="168"/>
                    <a:pt x="164" y="167"/>
                  </a:cubicBezTo>
                  <a:cubicBezTo>
                    <a:pt x="168" y="169"/>
                    <a:pt x="173" y="171"/>
                    <a:pt x="177" y="173"/>
                  </a:cubicBezTo>
                  <a:cubicBezTo>
                    <a:pt x="189" y="181"/>
                    <a:pt x="198" y="192"/>
                    <a:pt x="206" y="205"/>
                  </a:cubicBezTo>
                  <a:cubicBezTo>
                    <a:pt x="204" y="201"/>
                    <a:pt x="206" y="204"/>
                    <a:pt x="208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10" y="210"/>
                    <a:pt x="214" y="211"/>
                    <a:pt x="217" y="210"/>
                  </a:cubicBezTo>
                  <a:cubicBezTo>
                    <a:pt x="218" y="209"/>
                    <a:pt x="218" y="209"/>
                    <a:pt x="218" y="209"/>
                  </a:cubicBezTo>
                  <a:cubicBezTo>
                    <a:pt x="219" y="209"/>
                    <a:pt x="219" y="209"/>
                    <a:pt x="219" y="209"/>
                  </a:cubicBezTo>
                  <a:cubicBezTo>
                    <a:pt x="225" y="207"/>
                    <a:pt x="225" y="207"/>
                    <a:pt x="225" y="207"/>
                  </a:cubicBezTo>
                  <a:cubicBezTo>
                    <a:pt x="231" y="205"/>
                    <a:pt x="229" y="206"/>
                    <a:pt x="224" y="208"/>
                  </a:cubicBezTo>
                  <a:cubicBezTo>
                    <a:pt x="240" y="203"/>
                    <a:pt x="256" y="199"/>
                    <a:pt x="271" y="197"/>
                  </a:cubicBezTo>
                  <a:cubicBezTo>
                    <a:pt x="279" y="195"/>
                    <a:pt x="287" y="195"/>
                    <a:pt x="294" y="194"/>
                  </a:cubicBezTo>
                  <a:cubicBezTo>
                    <a:pt x="319" y="194"/>
                    <a:pt x="319" y="194"/>
                    <a:pt x="319" y="194"/>
                  </a:cubicBezTo>
                  <a:cubicBezTo>
                    <a:pt x="321" y="193"/>
                    <a:pt x="337" y="194"/>
                    <a:pt x="338" y="192"/>
                  </a:cubicBezTo>
                  <a:cubicBezTo>
                    <a:pt x="340" y="193"/>
                    <a:pt x="338" y="193"/>
                    <a:pt x="337" y="193"/>
                  </a:cubicBezTo>
                  <a:cubicBezTo>
                    <a:pt x="361" y="192"/>
                    <a:pt x="362" y="192"/>
                    <a:pt x="383" y="193"/>
                  </a:cubicBezTo>
                  <a:cubicBezTo>
                    <a:pt x="406" y="192"/>
                    <a:pt x="429" y="192"/>
                    <a:pt x="451" y="193"/>
                  </a:cubicBezTo>
                  <a:cubicBezTo>
                    <a:pt x="473" y="193"/>
                    <a:pt x="496" y="194"/>
                    <a:pt x="518" y="193"/>
                  </a:cubicBezTo>
                  <a:cubicBezTo>
                    <a:pt x="541" y="192"/>
                    <a:pt x="563" y="190"/>
                    <a:pt x="586" y="187"/>
                  </a:cubicBezTo>
                  <a:cubicBezTo>
                    <a:pt x="591" y="186"/>
                    <a:pt x="597" y="185"/>
                    <a:pt x="603" y="183"/>
                  </a:cubicBezTo>
                  <a:cubicBezTo>
                    <a:pt x="610" y="181"/>
                    <a:pt x="615" y="178"/>
                    <a:pt x="620" y="175"/>
                  </a:cubicBezTo>
                  <a:cubicBezTo>
                    <a:pt x="629" y="169"/>
                    <a:pt x="638" y="163"/>
                    <a:pt x="647" y="156"/>
                  </a:cubicBezTo>
                  <a:cubicBezTo>
                    <a:pt x="673" y="136"/>
                    <a:pt x="673" y="136"/>
                    <a:pt x="673" y="136"/>
                  </a:cubicBezTo>
                  <a:cubicBezTo>
                    <a:pt x="679" y="131"/>
                    <a:pt x="679" y="131"/>
                    <a:pt x="679" y="131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2" y="130"/>
                    <a:pt x="682" y="130"/>
                    <a:pt x="682" y="130"/>
                  </a:cubicBezTo>
                  <a:cubicBezTo>
                    <a:pt x="685" y="128"/>
                    <a:pt x="685" y="128"/>
                    <a:pt x="685" y="128"/>
                  </a:cubicBezTo>
                  <a:cubicBezTo>
                    <a:pt x="690" y="126"/>
                    <a:pt x="695" y="124"/>
                    <a:pt x="700" y="121"/>
                  </a:cubicBezTo>
                  <a:cubicBezTo>
                    <a:pt x="720" y="113"/>
                    <a:pt x="741" y="105"/>
                    <a:pt x="761" y="97"/>
                  </a:cubicBezTo>
                  <a:cubicBezTo>
                    <a:pt x="803" y="81"/>
                    <a:pt x="845" y="65"/>
                    <a:pt x="888" y="49"/>
                  </a:cubicBezTo>
                  <a:cubicBezTo>
                    <a:pt x="901" y="42"/>
                    <a:pt x="919" y="37"/>
                    <a:pt x="934" y="29"/>
                  </a:cubicBezTo>
                  <a:cubicBezTo>
                    <a:pt x="933" y="30"/>
                    <a:pt x="933" y="30"/>
                    <a:pt x="933" y="30"/>
                  </a:cubicBezTo>
                  <a:cubicBezTo>
                    <a:pt x="946" y="25"/>
                    <a:pt x="950" y="24"/>
                    <a:pt x="967" y="19"/>
                  </a:cubicBezTo>
                  <a:cubicBezTo>
                    <a:pt x="967" y="18"/>
                    <a:pt x="974" y="16"/>
                    <a:pt x="971" y="16"/>
                  </a:cubicBezTo>
                  <a:cubicBezTo>
                    <a:pt x="977" y="14"/>
                    <a:pt x="982" y="13"/>
                    <a:pt x="990" y="11"/>
                  </a:cubicBezTo>
                  <a:cubicBezTo>
                    <a:pt x="990" y="12"/>
                    <a:pt x="989" y="11"/>
                    <a:pt x="991" y="11"/>
                  </a:cubicBezTo>
                  <a:cubicBezTo>
                    <a:pt x="1012" y="7"/>
                    <a:pt x="991" y="11"/>
                    <a:pt x="1011" y="10"/>
                  </a:cubicBezTo>
                  <a:cubicBezTo>
                    <a:pt x="990" y="36"/>
                    <a:pt x="978" y="68"/>
                    <a:pt x="980" y="99"/>
                  </a:cubicBezTo>
                  <a:cubicBezTo>
                    <a:pt x="980" y="97"/>
                    <a:pt x="981" y="97"/>
                    <a:pt x="981" y="99"/>
                  </a:cubicBezTo>
                  <a:cubicBezTo>
                    <a:pt x="981" y="99"/>
                    <a:pt x="980" y="99"/>
                    <a:pt x="980" y="99"/>
                  </a:cubicBezTo>
                  <a:cubicBezTo>
                    <a:pt x="980" y="99"/>
                    <a:pt x="980" y="99"/>
                    <a:pt x="980" y="100"/>
                  </a:cubicBezTo>
                  <a:cubicBezTo>
                    <a:pt x="980" y="99"/>
                    <a:pt x="980" y="99"/>
                    <a:pt x="980" y="99"/>
                  </a:cubicBezTo>
                  <a:cubicBezTo>
                    <a:pt x="976" y="101"/>
                    <a:pt x="972" y="103"/>
                    <a:pt x="967" y="104"/>
                  </a:cubicBezTo>
                  <a:cubicBezTo>
                    <a:pt x="968" y="104"/>
                    <a:pt x="971" y="102"/>
                    <a:pt x="972" y="102"/>
                  </a:cubicBezTo>
                  <a:cubicBezTo>
                    <a:pt x="956" y="107"/>
                    <a:pt x="942" y="114"/>
                    <a:pt x="926" y="119"/>
                  </a:cubicBezTo>
                  <a:cubicBezTo>
                    <a:pt x="911" y="126"/>
                    <a:pt x="893" y="131"/>
                    <a:pt x="883" y="135"/>
                  </a:cubicBezTo>
                  <a:cubicBezTo>
                    <a:pt x="885" y="134"/>
                    <a:pt x="876" y="138"/>
                    <a:pt x="873" y="139"/>
                  </a:cubicBezTo>
                  <a:cubicBezTo>
                    <a:pt x="863" y="144"/>
                    <a:pt x="843" y="149"/>
                    <a:pt x="830" y="155"/>
                  </a:cubicBezTo>
                  <a:cubicBezTo>
                    <a:pt x="830" y="155"/>
                    <a:pt x="830" y="155"/>
                    <a:pt x="830" y="155"/>
                  </a:cubicBezTo>
                  <a:cubicBezTo>
                    <a:pt x="701" y="202"/>
                    <a:pt x="701" y="202"/>
                    <a:pt x="701" y="202"/>
                  </a:cubicBezTo>
                  <a:cubicBezTo>
                    <a:pt x="677" y="210"/>
                    <a:pt x="649" y="218"/>
                    <a:pt x="622" y="226"/>
                  </a:cubicBezTo>
                  <a:cubicBezTo>
                    <a:pt x="617" y="227"/>
                    <a:pt x="621" y="226"/>
                    <a:pt x="617" y="228"/>
                  </a:cubicBezTo>
                  <a:cubicBezTo>
                    <a:pt x="610" y="229"/>
                    <a:pt x="617" y="227"/>
                    <a:pt x="614" y="227"/>
                  </a:cubicBezTo>
                  <a:cubicBezTo>
                    <a:pt x="611" y="228"/>
                    <a:pt x="607" y="229"/>
                    <a:pt x="604" y="229"/>
                  </a:cubicBezTo>
                  <a:cubicBezTo>
                    <a:pt x="602" y="230"/>
                    <a:pt x="596" y="229"/>
                    <a:pt x="592" y="229"/>
                  </a:cubicBezTo>
                  <a:cubicBezTo>
                    <a:pt x="583" y="229"/>
                    <a:pt x="574" y="229"/>
                    <a:pt x="565" y="229"/>
                  </a:cubicBezTo>
                  <a:cubicBezTo>
                    <a:pt x="563" y="229"/>
                    <a:pt x="558" y="229"/>
                    <a:pt x="560" y="230"/>
                  </a:cubicBezTo>
                  <a:cubicBezTo>
                    <a:pt x="541" y="229"/>
                    <a:pt x="514" y="230"/>
                    <a:pt x="494" y="228"/>
                  </a:cubicBezTo>
                  <a:cubicBezTo>
                    <a:pt x="501" y="230"/>
                    <a:pt x="482" y="228"/>
                    <a:pt x="475" y="227"/>
                  </a:cubicBezTo>
                  <a:cubicBezTo>
                    <a:pt x="471" y="227"/>
                    <a:pt x="471" y="227"/>
                    <a:pt x="472" y="226"/>
                  </a:cubicBezTo>
                  <a:cubicBezTo>
                    <a:pt x="457" y="225"/>
                    <a:pt x="449" y="224"/>
                    <a:pt x="432" y="222"/>
                  </a:cubicBezTo>
                  <a:cubicBezTo>
                    <a:pt x="423" y="221"/>
                    <a:pt x="421" y="222"/>
                    <a:pt x="411" y="220"/>
                  </a:cubicBezTo>
                  <a:cubicBezTo>
                    <a:pt x="405" y="219"/>
                    <a:pt x="390" y="218"/>
                    <a:pt x="381" y="217"/>
                  </a:cubicBezTo>
                  <a:cubicBezTo>
                    <a:pt x="383" y="218"/>
                    <a:pt x="370" y="217"/>
                    <a:pt x="361" y="216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48" y="214"/>
                    <a:pt x="329" y="211"/>
                    <a:pt x="309" y="213"/>
                  </a:cubicBezTo>
                  <a:cubicBezTo>
                    <a:pt x="289" y="214"/>
                    <a:pt x="269" y="217"/>
                    <a:pt x="251" y="220"/>
                  </a:cubicBezTo>
                  <a:cubicBezTo>
                    <a:pt x="248" y="220"/>
                    <a:pt x="248" y="220"/>
                    <a:pt x="248" y="220"/>
                  </a:cubicBezTo>
                  <a:cubicBezTo>
                    <a:pt x="238" y="222"/>
                    <a:pt x="229" y="223"/>
                    <a:pt x="220" y="225"/>
                  </a:cubicBezTo>
                  <a:cubicBezTo>
                    <a:pt x="215" y="227"/>
                    <a:pt x="211" y="228"/>
                    <a:pt x="206" y="229"/>
                  </a:cubicBezTo>
                  <a:cubicBezTo>
                    <a:pt x="201" y="231"/>
                    <a:pt x="197" y="234"/>
                    <a:pt x="193" y="236"/>
                  </a:cubicBezTo>
                  <a:cubicBezTo>
                    <a:pt x="177" y="245"/>
                    <a:pt x="162" y="255"/>
                    <a:pt x="148" y="265"/>
                  </a:cubicBezTo>
                  <a:cubicBezTo>
                    <a:pt x="141" y="269"/>
                    <a:pt x="131" y="276"/>
                    <a:pt x="124" y="281"/>
                  </a:cubicBezTo>
                  <a:cubicBezTo>
                    <a:pt x="123" y="281"/>
                    <a:pt x="122" y="282"/>
                    <a:pt x="122" y="283"/>
                  </a:cubicBezTo>
                  <a:cubicBezTo>
                    <a:pt x="121" y="288"/>
                    <a:pt x="121" y="288"/>
                    <a:pt x="121" y="288"/>
                  </a:cubicBezTo>
                  <a:cubicBezTo>
                    <a:pt x="117" y="309"/>
                    <a:pt x="118" y="304"/>
                    <a:pt x="118" y="312"/>
                  </a:cubicBezTo>
                  <a:cubicBezTo>
                    <a:pt x="117" y="317"/>
                    <a:pt x="117" y="320"/>
                    <a:pt x="117" y="322"/>
                  </a:cubicBezTo>
                  <a:cubicBezTo>
                    <a:pt x="119" y="335"/>
                    <a:pt x="122" y="34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7" y="359"/>
                    <a:pt x="128" y="361"/>
                    <a:pt x="129" y="362"/>
                  </a:cubicBezTo>
                  <a:cubicBezTo>
                    <a:pt x="129" y="363"/>
                    <a:pt x="129" y="363"/>
                    <a:pt x="129" y="363"/>
                  </a:cubicBezTo>
                  <a:cubicBezTo>
                    <a:pt x="132" y="368"/>
                    <a:pt x="136" y="375"/>
                    <a:pt x="141" y="381"/>
                  </a:cubicBezTo>
                  <a:cubicBezTo>
                    <a:pt x="139" y="379"/>
                    <a:pt x="138" y="378"/>
                    <a:pt x="136" y="376"/>
                  </a:cubicBezTo>
                  <a:cubicBezTo>
                    <a:pt x="133" y="374"/>
                    <a:pt x="125" y="363"/>
                    <a:pt x="128" y="368"/>
                  </a:cubicBezTo>
                  <a:cubicBezTo>
                    <a:pt x="125" y="364"/>
                    <a:pt x="127" y="365"/>
                    <a:pt x="124" y="361"/>
                  </a:cubicBezTo>
                  <a:cubicBezTo>
                    <a:pt x="125" y="362"/>
                    <a:pt x="126" y="363"/>
                    <a:pt x="127" y="365"/>
                  </a:cubicBezTo>
                  <a:cubicBezTo>
                    <a:pt x="125" y="362"/>
                    <a:pt x="124" y="359"/>
                    <a:pt x="123" y="356"/>
                  </a:cubicBezTo>
                  <a:cubicBezTo>
                    <a:pt x="123" y="356"/>
                    <a:pt x="123" y="356"/>
                    <a:pt x="123" y="356"/>
                  </a:cubicBezTo>
                  <a:cubicBezTo>
                    <a:pt x="123" y="355"/>
                    <a:pt x="122" y="354"/>
                    <a:pt x="121" y="354"/>
                  </a:cubicBezTo>
                  <a:cubicBezTo>
                    <a:pt x="109" y="351"/>
                    <a:pt x="104" y="361"/>
                    <a:pt x="103" y="367"/>
                  </a:cubicBezTo>
                  <a:cubicBezTo>
                    <a:pt x="102" y="369"/>
                    <a:pt x="102" y="371"/>
                    <a:pt x="101" y="373"/>
                  </a:cubicBezTo>
                  <a:cubicBezTo>
                    <a:pt x="100" y="366"/>
                    <a:pt x="102" y="359"/>
                    <a:pt x="109" y="354"/>
                  </a:cubicBezTo>
                  <a:cubicBezTo>
                    <a:pt x="111" y="352"/>
                    <a:pt x="114" y="350"/>
                    <a:pt x="118" y="348"/>
                  </a:cubicBezTo>
                  <a:cubicBezTo>
                    <a:pt x="119" y="347"/>
                    <a:pt x="120" y="346"/>
                    <a:pt x="120" y="345"/>
                  </a:cubicBezTo>
                  <a:cubicBezTo>
                    <a:pt x="117" y="336"/>
                    <a:pt x="113" y="324"/>
                    <a:pt x="115" y="313"/>
                  </a:cubicBezTo>
                  <a:cubicBezTo>
                    <a:pt x="115" y="306"/>
                    <a:pt x="110" y="302"/>
                    <a:pt x="109" y="293"/>
                  </a:cubicBezTo>
                  <a:cubicBezTo>
                    <a:pt x="109" y="293"/>
                    <a:pt x="109" y="292"/>
                    <a:pt x="108" y="292"/>
                  </a:cubicBezTo>
                  <a:cubicBezTo>
                    <a:pt x="108" y="291"/>
                    <a:pt x="107" y="291"/>
                    <a:pt x="106" y="291"/>
                  </a:cubicBezTo>
                  <a:cubicBezTo>
                    <a:pt x="107" y="291"/>
                    <a:pt x="108" y="290"/>
                    <a:pt x="109" y="289"/>
                  </a:cubicBezTo>
                  <a:cubicBezTo>
                    <a:pt x="108" y="289"/>
                    <a:pt x="108" y="289"/>
                    <a:pt x="108" y="289"/>
                  </a:cubicBezTo>
                  <a:cubicBezTo>
                    <a:pt x="97" y="298"/>
                    <a:pt x="82" y="309"/>
                    <a:pt x="64" y="311"/>
                  </a:cubicBezTo>
                  <a:cubicBezTo>
                    <a:pt x="53" y="313"/>
                    <a:pt x="53" y="314"/>
                    <a:pt x="45" y="315"/>
                  </a:cubicBezTo>
                  <a:cubicBezTo>
                    <a:pt x="44" y="314"/>
                    <a:pt x="44" y="314"/>
                    <a:pt x="44" y="314"/>
                  </a:cubicBezTo>
                  <a:cubicBezTo>
                    <a:pt x="35" y="315"/>
                    <a:pt x="32" y="315"/>
                    <a:pt x="29" y="316"/>
                  </a:cubicBezTo>
                  <a:cubicBezTo>
                    <a:pt x="22" y="314"/>
                    <a:pt x="21" y="315"/>
                    <a:pt x="14" y="312"/>
                  </a:cubicBezTo>
                  <a:cubicBezTo>
                    <a:pt x="21" y="314"/>
                    <a:pt x="27" y="314"/>
                    <a:pt x="31" y="313"/>
                  </a:cubicBezTo>
                  <a:cubicBezTo>
                    <a:pt x="25" y="313"/>
                    <a:pt x="18" y="312"/>
                    <a:pt x="12" y="310"/>
                  </a:cubicBezTo>
                  <a:cubicBezTo>
                    <a:pt x="15" y="310"/>
                    <a:pt x="16" y="310"/>
                    <a:pt x="17" y="310"/>
                  </a:cubicBezTo>
                  <a:cubicBezTo>
                    <a:pt x="17" y="310"/>
                    <a:pt x="23" y="310"/>
                    <a:pt x="18" y="311"/>
                  </a:cubicBezTo>
                  <a:cubicBezTo>
                    <a:pt x="25" y="310"/>
                    <a:pt x="30" y="310"/>
                    <a:pt x="34" y="309"/>
                  </a:cubicBezTo>
                  <a:cubicBezTo>
                    <a:pt x="33" y="309"/>
                    <a:pt x="31" y="309"/>
                    <a:pt x="29" y="309"/>
                  </a:cubicBezTo>
                  <a:cubicBezTo>
                    <a:pt x="33" y="309"/>
                    <a:pt x="40" y="308"/>
                    <a:pt x="38" y="307"/>
                  </a:cubicBezTo>
                  <a:cubicBezTo>
                    <a:pt x="35" y="307"/>
                    <a:pt x="34" y="308"/>
                    <a:pt x="30" y="308"/>
                  </a:cubicBezTo>
                  <a:cubicBezTo>
                    <a:pt x="32" y="307"/>
                    <a:pt x="44" y="305"/>
                    <a:pt x="47" y="305"/>
                  </a:cubicBezTo>
                  <a:cubicBezTo>
                    <a:pt x="51" y="305"/>
                    <a:pt x="39" y="308"/>
                    <a:pt x="45" y="307"/>
                  </a:cubicBezTo>
                  <a:cubicBezTo>
                    <a:pt x="50" y="306"/>
                    <a:pt x="55" y="304"/>
                    <a:pt x="60" y="302"/>
                  </a:cubicBezTo>
                  <a:cubicBezTo>
                    <a:pt x="57" y="303"/>
                    <a:pt x="54" y="303"/>
                    <a:pt x="55" y="302"/>
                  </a:cubicBezTo>
                  <a:cubicBezTo>
                    <a:pt x="52" y="303"/>
                    <a:pt x="50" y="304"/>
                    <a:pt x="47" y="305"/>
                  </a:cubicBezTo>
                  <a:cubicBezTo>
                    <a:pt x="47" y="304"/>
                    <a:pt x="47" y="304"/>
                    <a:pt x="47" y="304"/>
                  </a:cubicBezTo>
                  <a:cubicBezTo>
                    <a:pt x="35" y="307"/>
                    <a:pt x="25" y="307"/>
                    <a:pt x="12" y="307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3" y="308"/>
                    <a:pt x="9" y="308"/>
                    <a:pt x="6" y="308"/>
                  </a:cubicBezTo>
                  <a:cubicBezTo>
                    <a:pt x="5" y="308"/>
                    <a:pt x="4" y="307"/>
                    <a:pt x="3" y="307"/>
                  </a:cubicBezTo>
                  <a:cubicBezTo>
                    <a:pt x="2" y="306"/>
                    <a:pt x="2" y="306"/>
                    <a:pt x="2" y="306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2" y="310"/>
                    <a:pt x="4" y="310"/>
                    <a:pt x="6" y="310"/>
                  </a:cubicBezTo>
                  <a:cubicBezTo>
                    <a:pt x="6" y="310"/>
                    <a:pt x="7" y="310"/>
                    <a:pt x="7" y="311"/>
                  </a:cubicBezTo>
                  <a:cubicBezTo>
                    <a:pt x="3" y="309"/>
                    <a:pt x="6" y="311"/>
                    <a:pt x="6" y="311"/>
                  </a:cubicBezTo>
                  <a:cubicBezTo>
                    <a:pt x="7" y="312"/>
                    <a:pt x="9" y="312"/>
                    <a:pt x="12" y="313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1" y="313"/>
                    <a:pt x="29" y="318"/>
                    <a:pt x="33" y="317"/>
                  </a:cubicBezTo>
                  <a:cubicBezTo>
                    <a:pt x="32" y="317"/>
                    <a:pt x="32" y="317"/>
                    <a:pt x="32" y="317"/>
                  </a:cubicBezTo>
                  <a:cubicBezTo>
                    <a:pt x="44" y="319"/>
                    <a:pt x="30" y="317"/>
                    <a:pt x="38" y="317"/>
                  </a:cubicBezTo>
                  <a:cubicBezTo>
                    <a:pt x="45" y="317"/>
                    <a:pt x="41" y="319"/>
                    <a:pt x="47" y="319"/>
                  </a:cubicBezTo>
                  <a:cubicBezTo>
                    <a:pt x="60" y="318"/>
                    <a:pt x="81" y="313"/>
                    <a:pt x="93" y="306"/>
                  </a:cubicBezTo>
                  <a:cubicBezTo>
                    <a:pt x="97" y="304"/>
                    <a:pt x="99" y="302"/>
                    <a:pt x="101" y="301"/>
                  </a:cubicBezTo>
                  <a:cubicBezTo>
                    <a:pt x="101" y="300"/>
                    <a:pt x="101" y="299"/>
                    <a:pt x="101" y="298"/>
                  </a:cubicBezTo>
                  <a:cubicBezTo>
                    <a:pt x="101" y="299"/>
                    <a:pt x="101" y="300"/>
                    <a:pt x="102" y="300"/>
                  </a:cubicBezTo>
                  <a:cubicBezTo>
                    <a:pt x="103" y="299"/>
                    <a:pt x="103" y="299"/>
                    <a:pt x="104" y="298"/>
                  </a:cubicBezTo>
                  <a:cubicBezTo>
                    <a:pt x="104" y="300"/>
                    <a:pt x="104" y="297"/>
                    <a:pt x="103" y="300"/>
                  </a:cubicBezTo>
                  <a:cubicBezTo>
                    <a:pt x="105" y="301"/>
                    <a:pt x="108" y="300"/>
                    <a:pt x="108" y="304"/>
                  </a:cubicBezTo>
                  <a:cubicBezTo>
                    <a:pt x="107" y="305"/>
                    <a:pt x="107" y="301"/>
                    <a:pt x="106" y="304"/>
                  </a:cubicBezTo>
                  <a:cubicBezTo>
                    <a:pt x="105" y="305"/>
                    <a:pt x="104" y="305"/>
                    <a:pt x="103" y="305"/>
                  </a:cubicBezTo>
                  <a:cubicBezTo>
                    <a:pt x="104" y="310"/>
                    <a:pt x="105" y="319"/>
                    <a:pt x="107" y="313"/>
                  </a:cubicBezTo>
                  <a:cubicBezTo>
                    <a:pt x="104" y="324"/>
                    <a:pt x="108" y="332"/>
                    <a:pt x="112" y="342"/>
                  </a:cubicBezTo>
                  <a:cubicBezTo>
                    <a:pt x="110" y="343"/>
                    <a:pt x="104" y="347"/>
                    <a:pt x="105" y="346"/>
                  </a:cubicBezTo>
                  <a:cubicBezTo>
                    <a:pt x="101" y="349"/>
                    <a:pt x="99" y="352"/>
                    <a:pt x="96" y="356"/>
                  </a:cubicBezTo>
                  <a:cubicBezTo>
                    <a:pt x="94" y="360"/>
                    <a:pt x="92" y="365"/>
                    <a:pt x="93" y="372"/>
                  </a:cubicBezTo>
                  <a:cubicBezTo>
                    <a:pt x="93" y="372"/>
                    <a:pt x="93" y="367"/>
                    <a:pt x="94" y="374"/>
                  </a:cubicBezTo>
                  <a:cubicBezTo>
                    <a:pt x="96" y="382"/>
                    <a:pt x="97" y="385"/>
                    <a:pt x="98" y="388"/>
                  </a:cubicBezTo>
                  <a:cubicBezTo>
                    <a:pt x="99" y="390"/>
                    <a:pt x="100" y="391"/>
                    <a:pt x="101" y="391"/>
                  </a:cubicBezTo>
                  <a:cubicBezTo>
                    <a:pt x="104" y="392"/>
                    <a:pt x="106" y="390"/>
                    <a:pt x="107" y="388"/>
                  </a:cubicBezTo>
                  <a:cubicBezTo>
                    <a:pt x="107" y="386"/>
                    <a:pt x="107" y="386"/>
                    <a:pt x="107" y="386"/>
                  </a:cubicBezTo>
                  <a:cubicBezTo>
                    <a:pt x="108" y="385"/>
                    <a:pt x="108" y="384"/>
                    <a:pt x="108" y="383"/>
                  </a:cubicBezTo>
                  <a:cubicBezTo>
                    <a:pt x="108" y="386"/>
                    <a:pt x="108" y="386"/>
                    <a:pt x="108" y="386"/>
                  </a:cubicBezTo>
                  <a:cubicBezTo>
                    <a:pt x="108" y="388"/>
                    <a:pt x="107" y="390"/>
                    <a:pt x="105" y="391"/>
                  </a:cubicBezTo>
                  <a:cubicBezTo>
                    <a:pt x="103" y="392"/>
                    <a:pt x="99" y="391"/>
                    <a:pt x="98" y="389"/>
                  </a:cubicBezTo>
                  <a:cubicBezTo>
                    <a:pt x="98" y="389"/>
                    <a:pt x="98" y="389"/>
                    <a:pt x="98" y="389"/>
                  </a:cubicBezTo>
                  <a:cubicBezTo>
                    <a:pt x="96" y="387"/>
                    <a:pt x="96" y="387"/>
                    <a:pt x="96" y="387"/>
                  </a:cubicBezTo>
                  <a:cubicBezTo>
                    <a:pt x="97" y="387"/>
                    <a:pt x="97" y="388"/>
                    <a:pt x="97" y="389"/>
                  </a:cubicBezTo>
                  <a:cubicBezTo>
                    <a:pt x="98" y="390"/>
                    <a:pt x="100" y="391"/>
                    <a:pt x="102" y="392"/>
                  </a:cubicBezTo>
                  <a:cubicBezTo>
                    <a:pt x="105" y="392"/>
                    <a:pt x="108" y="390"/>
                    <a:pt x="108" y="387"/>
                  </a:cubicBezTo>
                  <a:cubicBezTo>
                    <a:pt x="109" y="387"/>
                    <a:pt x="109" y="387"/>
                    <a:pt x="109" y="387"/>
                  </a:cubicBezTo>
                  <a:cubicBezTo>
                    <a:pt x="109" y="381"/>
                    <a:pt x="109" y="378"/>
                    <a:pt x="110" y="371"/>
                  </a:cubicBezTo>
                  <a:cubicBezTo>
                    <a:pt x="112" y="370"/>
                    <a:pt x="108" y="383"/>
                    <a:pt x="109" y="386"/>
                  </a:cubicBezTo>
                  <a:cubicBezTo>
                    <a:pt x="111" y="381"/>
                    <a:pt x="111" y="381"/>
                    <a:pt x="111" y="381"/>
                  </a:cubicBezTo>
                  <a:cubicBezTo>
                    <a:pt x="113" y="370"/>
                    <a:pt x="110" y="377"/>
                    <a:pt x="113" y="367"/>
                  </a:cubicBezTo>
                  <a:cubicBezTo>
                    <a:pt x="114" y="368"/>
                    <a:pt x="114" y="368"/>
                    <a:pt x="114" y="368"/>
                  </a:cubicBezTo>
                  <a:cubicBezTo>
                    <a:pt x="114" y="366"/>
                    <a:pt x="115" y="365"/>
                    <a:pt x="115" y="365"/>
                  </a:cubicBezTo>
                  <a:cubicBezTo>
                    <a:pt x="118" y="371"/>
                    <a:pt x="119" y="371"/>
                    <a:pt x="122" y="374"/>
                  </a:cubicBezTo>
                  <a:cubicBezTo>
                    <a:pt x="121" y="372"/>
                    <a:pt x="124" y="375"/>
                    <a:pt x="123" y="373"/>
                  </a:cubicBezTo>
                  <a:cubicBezTo>
                    <a:pt x="128" y="379"/>
                    <a:pt x="130" y="380"/>
                    <a:pt x="131" y="383"/>
                  </a:cubicBezTo>
                  <a:cubicBezTo>
                    <a:pt x="132" y="384"/>
                    <a:pt x="133" y="385"/>
                    <a:pt x="134" y="387"/>
                  </a:cubicBezTo>
                  <a:cubicBezTo>
                    <a:pt x="136" y="388"/>
                    <a:pt x="137" y="391"/>
                    <a:pt x="146" y="391"/>
                  </a:cubicBezTo>
                  <a:cubicBezTo>
                    <a:pt x="143" y="391"/>
                    <a:pt x="148" y="391"/>
                    <a:pt x="152" y="388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4" y="385"/>
                    <a:pt x="154" y="382"/>
                    <a:pt x="152" y="381"/>
                  </a:cubicBezTo>
                  <a:cubicBezTo>
                    <a:pt x="149" y="378"/>
                    <a:pt x="143" y="372"/>
                    <a:pt x="146" y="379"/>
                  </a:cubicBezTo>
                  <a:cubicBezTo>
                    <a:pt x="144" y="376"/>
                    <a:pt x="141" y="373"/>
                    <a:pt x="140" y="370"/>
                  </a:cubicBezTo>
                  <a:cubicBezTo>
                    <a:pt x="143" y="372"/>
                    <a:pt x="137" y="364"/>
                    <a:pt x="142" y="369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44" y="371"/>
                    <a:pt x="144" y="371"/>
                    <a:pt x="144" y="371"/>
                  </a:cubicBezTo>
                  <a:cubicBezTo>
                    <a:pt x="142" y="366"/>
                    <a:pt x="138" y="357"/>
                    <a:pt x="137" y="355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4"/>
                    <a:pt x="137" y="354"/>
                    <a:pt x="137" y="354"/>
                  </a:cubicBezTo>
                  <a:cubicBezTo>
                    <a:pt x="135" y="350"/>
                    <a:pt x="137" y="357"/>
                    <a:pt x="134" y="350"/>
                  </a:cubicBezTo>
                  <a:cubicBezTo>
                    <a:pt x="136" y="353"/>
                    <a:pt x="135" y="348"/>
                    <a:pt x="134" y="344"/>
                  </a:cubicBezTo>
                  <a:cubicBezTo>
                    <a:pt x="135" y="351"/>
                    <a:pt x="132" y="345"/>
                    <a:pt x="130" y="340"/>
                  </a:cubicBezTo>
                  <a:cubicBezTo>
                    <a:pt x="128" y="333"/>
                    <a:pt x="128" y="327"/>
                    <a:pt x="128" y="328"/>
                  </a:cubicBezTo>
                  <a:cubicBezTo>
                    <a:pt x="131" y="333"/>
                    <a:pt x="131" y="333"/>
                    <a:pt x="131" y="333"/>
                  </a:cubicBezTo>
                  <a:cubicBezTo>
                    <a:pt x="129" y="331"/>
                    <a:pt x="131" y="332"/>
                    <a:pt x="129" y="327"/>
                  </a:cubicBezTo>
                  <a:cubicBezTo>
                    <a:pt x="126" y="322"/>
                    <a:pt x="126" y="322"/>
                    <a:pt x="126" y="322"/>
                  </a:cubicBezTo>
                  <a:cubicBezTo>
                    <a:pt x="124" y="317"/>
                    <a:pt x="126" y="315"/>
                    <a:pt x="126" y="313"/>
                  </a:cubicBezTo>
                  <a:cubicBezTo>
                    <a:pt x="126" y="316"/>
                    <a:pt x="126" y="318"/>
                    <a:pt x="126" y="320"/>
                  </a:cubicBezTo>
                  <a:cubicBezTo>
                    <a:pt x="126" y="311"/>
                    <a:pt x="128" y="318"/>
                    <a:pt x="129" y="309"/>
                  </a:cubicBezTo>
                  <a:cubicBezTo>
                    <a:pt x="128" y="307"/>
                    <a:pt x="128" y="307"/>
                    <a:pt x="128" y="307"/>
                  </a:cubicBezTo>
                  <a:cubicBezTo>
                    <a:pt x="128" y="305"/>
                    <a:pt x="129" y="304"/>
                    <a:pt x="129" y="305"/>
                  </a:cubicBezTo>
                  <a:cubicBezTo>
                    <a:pt x="129" y="303"/>
                    <a:pt x="130" y="298"/>
                    <a:pt x="130" y="296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3"/>
                    <a:pt x="132" y="290"/>
                    <a:pt x="132" y="288"/>
                  </a:cubicBezTo>
                  <a:cubicBezTo>
                    <a:pt x="133" y="287"/>
                    <a:pt x="133" y="287"/>
                    <a:pt x="134" y="287"/>
                  </a:cubicBezTo>
                  <a:cubicBezTo>
                    <a:pt x="133" y="287"/>
                    <a:pt x="133" y="287"/>
                    <a:pt x="132" y="287"/>
                  </a:cubicBezTo>
                  <a:cubicBezTo>
                    <a:pt x="132" y="287"/>
                    <a:pt x="132" y="287"/>
                    <a:pt x="132" y="286"/>
                  </a:cubicBezTo>
                  <a:cubicBezTo>
                    <a:pt x="136" y="284"/>
                    <a:pt x="141" y="280"/>
                    <a:pt x="144" y="278"/>
                  </a:cubicBezTo>
                  <a:cubicBezTo>
                    <a:pt x="151" y="275"/>
                    <a:pt x="151" y="275"/>
                    <a:pt x="151" y="275"/>
                  </a:cubicBezTo>
                  <a:cubicBezTo>
                    <a:pt x="152" y="273"/>
                    <a:pt x="152" y="273"/>
                    <a:pt x="152" y="273"/>
                  </a:cubicBezTo>
                  <a:cubicBezTo>
                    <a:pt x="155" y="273"/>
                    <a:pt x="161" y="266"/>
                    <a:pt x="166" y="263"/>
                  </a:cubicBezTo>
                  <a:cubicBezTo>
                    <a:pt x="164" y="266"/>
                    <a:pt x="165" y="266"/>
                    <a:pt x="169" y="264"/>
                  </a:cubicBezTo>
                  <a:cubicBezTo>
                    <a:pt x="163" y="266"/>
                    <a:pt x="176" y="257"/>
                    <a:pt x="174" y="258"/>
                  </a:cubicBezTo>
                  <a:cubicBezTo>
                    <a:pt x="183" y="252"/>
                    <a:pt x="172" y="260"/>
                    <a:pt x="176" y="259"/>
                  </a:cubicBezTo>
                  <a:cubicBezTo>
                    <a:pt x="180" y="256"/>
                    <a:pt x="186" y="253"/>
                    <a:pt x="189" y="250"/>
                  </a:cubicBezTo>
                  <a:cubicBezTo>
                    <a:pt x="182" y="254"/>
                    <a:pt x="189" y="249"/>
                    <a:pt x="190" y="248"/>
                  </a:cubicBezTo>
                  <a:cubicBezTo>
                    <a:pt x="199" y="243"/>
                    <a:pt x="189" y="249"/>
                    <a:pt x="196" y="246"/>
                  </a:cubicBezTo>
                  <a:cubicBezTo>
                    <a:pt x="199" y="244"/>
                    <a:pt x="203" y="240"/>
                    <a:pt x="197" y="243"/>
                  </a:cubicBezTo>
                  <a:cubicBezTo>
                    <a:pt x="203" y="241"/>
                    <a:pt x="207" y="236"/>
                    <a:pt x="214" y="235"/>
                  </a:cubicBezTo>
                  <a:cubicBezTo>
                    <a:pt x="216" y="235"/>
                    <a:pt x="203" y="240"/>
                    <a:pt x="207" y="239"/>
                  </a:cubicBezTo>
                  <a:cubicBezTo>
                    <a:pt x="219" y="235"/>
                    <a:pt x="212" y="235"/>
                    <a:pt x="224" y="232"/>
                  </a:cubicBezTo>
                  <a:cubicBezTo>
                    <a:pt x="219" y="232"/>
                    <a:pt x="224" y="230"/>
                    <a:pt x="230" y="228"/>
                  </a:cubicBezTo>
                  <a:cubicBezTo>
                    <a:pt x="244" y="226"/>
                    <a:pt x="224" y="230"/>
                    <a:pt x="229" y="230"/>
                  </a:cubicBezTo>
                  <a:cubicBezTo>
                    <a:pt x="235" y="228"/>
                    <a:pt x="235" y="228"/>
                    <a:pt x="235" y="228"/>
                  </a:cubicBezTo>
                  <a:cubicBezTo>
                    <a:pt x="243" y="228"/>
                    <a:pt x="219" y="234"/>
                    <a:pt x="227" y="234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1" y="233"/>
                    <a:pt x="230" y="234"/>
                    <a:pt x="232" y="234"/>
                  </a:cubicBezTo>
                  <a:cubicBezTo>
                    <a:pt x="234" y="232"/>
                    <a:pt x="247" y="231"/>
                    <a:pt x="248" y="231"/>
                  </a:cubicBezTo>
                  <a:cubicBezTo>
                    <a:pt x="249" y="229"/>
                    <a:pt x="243" y="232"/>
                    <a:pt x="244" y="231"/>
                  </a:cubicBezTo>
                  <a:cubicBezTo>
                    <a:pt x="250" y="229"/>
                    <a:pt x="253" y="228"/>
                    <a:pt x="263" y="227"/>
                  </a:cubicBezTo>
                  <a:cubicBezTo>
                    <a:pt x="258" y="228"/>
                    <a:pt x="266" y="228"/>
                    <a:pt x="263" y="228"/>
                  </a:cubicBezTo>
                  <a:cubicBezTo>
                    <a:pt x="268" y="228"/>
                    <a:pt x="265" y="227"/>
                    <a:pt x="272" y="227"/>
                  </a:cubicBezTo>
                  <a:cubicBezTo>
                    <a:pt x="271" y="227"/>
                    <a:pt x="271" y="227"/>
                    <a:pt x="271" y="227"/>
                  </a:cubicBezTo>
                  <a:cubicBezTo>
                    <a:pt x="285" y="226"/>
                    <a:pt x="300" y="224"/>
                    <a:pt x="314" y="223"/>
                  </a:cubicBezTo>
                  <a:cubicBezTo>
                    <a:pt x="328" y="222"/>
                    <a:pt x="342" y="223"/>
                    <a:pt x="354" y="223"/>
                  </a:cubicBezTo>
                  <a:cubicBezTo>
                    <a:pt x="358" y="224"/>
                    <a:pt x="367" y="225"/>
                    <a:pt x="380" y="227"/>
                  </a:cubicBezTo>
                  <a:cubicBezTo>
                    <a:pt x="374" y="226"/>
                    <a:pt x="380" y="226"/>
                    <a:pt x="383" y="226"/>
                  </a:cubicBezTo>
                  <a:cubicBezTo>
                    <a:pt x="390" y="228"/>
                    <a:pt x="390" y="228"/>
                    <a:pt x="390" y="228"/>
                  </a:cubicBezTo>
                  <a:cubicBezTo>
                    <a:pt x="397" y="229"/>
                    <a:pt x="408" y="229"/>
                    <a:pt x="415" y="230"/>
                  </a:cubicBezTo>
                  <a:cubicBezTo>
                    <a:pt x="416" y="230"/>
                    <a:pt x="417" y="230"/>
                    <a:pt x="417" y="231"/>
                  </a:cubicBezTo>
                  <a:cubicBezTo>
                    <a:pt x="424" y="232"/>
                    <a:pt x="424" y="231"/>
                    <a:pt x="427" y="231"/>
                  </a:cubicBezTo>
                  <a:cubicBezTo>
                    <a:pt x="432" y="232"/>
                    <a:pt x="432" y="232"/>
                    <a:pt x="432" y="232"/>
                  </a:cubicBezTo>
                  <a:cubicBezTo>
                    <a:pt x="433" y="232"/>
                    <a:pt x="433" y="232"/>
                    <a:pt x="433" y="232"/>
                  </a:cubicBezTo>
                  <a:cubicBezTo>
                    <a:pt x="440" y="232"/>
                    <a:pt x="449" y="233"/>
                    <a:pt x="448" y="234"/>
                  </a:cubicBezTo>
                  <a:cubicBezTo>
                    <a:pt x="451" y="234"/>
                    <a:pt x="453" y="234"/>
                    <a:pt x="450" y="234"/>
                  </a:cubicBezTo>
                  <a:cubicBezTo>
                    <a:pt x="457" y="235"/>
                    <a:pt x="476" y="237"/>
                    <a:pt x="489" y="238"/>
                  </a:cubicBezTo>
                  <a:cubicBezTo>
                    <a:pt x="483" y="237"/>
                    <a:pt x="484" y="237"/>
                    <a:pt x="483" y="236"/>
                  </a:cubicBezTo>
                  <a:cubicBezTo>
                    <a:pt x="485" y="235"/>
                    <a:pt x="486" y="236"/>
                    <a:pt x="491" y="236"/>
                  </a:cubicBezTo>
                  <a:cubicBezTo>
                    <a:pt x="491" y="236"/>
                    <a:pt x="497" y="237"/>
                    <a:pt x="491" y="237"/>
                  </a:cubicBezTo>
                  <a:cubicBezTo>
                    <a:pt x="508" y="240"/>
                    <a:pt x="532" y="239"/>
                    <a:pt x="553" y="240"/>
                  </a:cubicBezTo>
                  <a:cubicBezTo>
                    <a:pt x="557" y="239"/>
                    <a:pt x="556" y="239"/>
                    <a:pt x="558" y="239"/>
                  </a:cubicBezTo>
                  <a:cubicBezTo>
                    <a:pt x="571" y="240"/>
                    <a:pt x="588" y="238"/>
                    <a:pt x="602" y="239"/>
                  </a:cubicBezTo>
                  <a:cubicBezTo>
                    <a:pt x="598" y="239"/>
                    <a:pt x="604" y="238"/>
                    <a:pt x="612" y="236"/>
                  </a:cubicBezTo>
                  <a:cubicBezTo>
                    <a:pt x="621" y="234"/>
                    <a:pt x="616" y="237"/>
                    <a:pt x="624" y="236"/>
                  </a:cubicBezTo>
                  <a:cubicBezTo>
                    <a:pt x="628" y="234"/>
                    <a:pt x="635" y="232"/>
                    <a:pt x="638" y="232"/>
                  </a:cubicBezTo>
                  <a:cubicBezTo>
                    <a:pt x="638" y="232"/>
                    <a:pt x="638" y="232"/>
                    <a:pt x="638" y="232"/>
                  </a:cubicBezTo>
                  <a:cubicBezTo>
                    <a:pt x="642" y="230"/>
                    <a:pt x="649" y="227"/>
                    <a:pt x="655" y="226"/>
                  </a:cubicBezTo>
                  <a:cubicBezTo>
                    <a:pt x="654" y="227"/>
                    <a:pt x="654" y="227"/>
                    <a:pt x="654" y="227"/>
                  </a:cubicBezTo>
                  <a:cubicBezTo>
                    <a:pt x="659" y="225"/>
                    <a:pt x="664" y="224"/>
                    <a:pt x="669" y="223"/>
                  </a:cubicBezTo>
                  <a:cubicBezTo>
                    <a:pt x="670" y="221"/>
                    <a:pt x="682" y="218"/>
                    <a:pt x="684" y="216"/>
                  </a:cubicBezTo>
                  <a:cubicBezTo>
                    <a:pt x="685" y="216"/>
                    <a:pt x="684" y="217"/>
                    <a:pt x="685" y="216"/>
                  </a:cubicBezTo>
                  <a:cubicBezTo>
                    <a:pt x="686" y="216"/>
                    <a:pt x="686" y="216"/>
                    <a:pt x="686" y="216"/>
                  </a:cubicBezTo>
                  <a:cubicBezTo>
                    <a:pt x="695" y="213"/>
                    <a:pt x="695" y="213"/>
                    <a:pt x="695" y="213"/>
                  </a:cubicBezTo>
                  <a:cubicBezTo>
                    <a:pt x="693" y="214"/>
                    <a:pt x="693" y="214"/>
                    <a:pt x="690" y="215"/>
                  </a:cubicBezTo>
                  <a:cubicBezTo>
                    <a:pt x="700" y="213"/>
                    <a:pt x="693" y="214"/>
                    <a:pt x="698" y="211"/>
                  </a:cubicBezTo>
                  <a:cubicBezTo>
                    <a:pt x="705" y="209"/>
                    <a:pt x="705" y="209"/>
                    <a:pt x="708" y="209"/>
                  </a:cubicBezTo>
                  <a:cubicBezTo>
                    <a:pt x="705" y="210"/>
                    <a:pt x="703" y="210"/>
                    <a:pt x="701" y="211"/>
                  </a:cubicBezTo>
                  <a:cubicBezTo>
                    <a:pt x="698" y="213"/>
                    <a:pt x="706" y="210"/>
                    <a:pt x="706" y="210"/>
                  </a:cubicBezTo>
                  <a:cubicBezTo>
                    <a:pt x="707" y="210"/>
                    <a:pt x="708" y="208"/>
                    <a:pt x="713" y="207"/>
                  </a:cubicBezTo>
                  <a:cubicBezTo>
                    <a:pt x="717" y="206"/>
                    <a:pt x="727" y="202"/>
                    <a:pt x="726" y="203"/>
                  </a:cubicBezTo>
                  <a:cubicBezTo>
                    <a:pt x="730" y="201"/>
                    <a:pt x="734" y="200"/>
                    <a:pt x="737" y="198"/>
                  </a:cubicBezTo>
                  <a:cubicBezTo>
                    <a:pt x="733" y="200"/>
                    <a:pt x="727" y="202"/>
                    <a:pt x="726" y="201"/>
                  </a:cubicBezTo>
                  <a:cubicBezTo>
                    <a:pt x="729" y="200"/>
                    <a:pt x="735" y="198"/>
                    <a:pt x="736" y="198"/>
                  </a:cubicBezTo>
                  <a:cubicBezTo>
                    <a:pt x="734" y="199"/>
                    <a:pt x="734" y="199"/>
                    <a:pt x="734" y="199"/>
                  </a:cubicBezTo>
                  <a:cubicBezTo>
                    <a:pt x="736" y="198"/>
                    <a:pt x="746" y="195"/>
                    <a:pt x="741" y="196"/>
                  </a:cubicBezTo>
                  <a:cubicBezTo>
                    <a:pt x="748" y="194"/>
                    <a:pt x="748" y="194"/>
                    <a:pt x="748" y="194"/>
                  </a:cubicBezTo>
                  <a:cubicBezTo>
                    <a:pt x="750" y="193"/>
                    <a:pt x="757" y="191"/>
                    <a:pt x="762" y="188"/>
                  </a:cubicBezTo>
                  <a:cubicBezTo>
                    <a:pt x="762" y="189"/>
                    <a:pt x="758" y="192"/>
                    <a:pt x="769" y="188"/>
                  </a:cubicBezTo>
                  <a:cubicBezTo>
                    <a:pt x="777" y="184"/>
                    <a:pt x="777" y="184"/>
                    <a:pt x="777" y="184"/>
                  </a:cubicBezTo>
                  <a:cubicBezTo>
                    <a:pt x="782" y="182"/>
                    <a:pt x="783" y="182"/>
                    <a:pt x="782" y="183"/>
                  </a:cubicBezTo>
                  <a:cubicBezTo>
                    <a:pt x="798" y="178"/>
                    <a:pt x="798" y="175"/>
                    <a:pt x="810" y="171"/>
                  </a:cubicBezTo>
                  <a:cubicBezTo>
                    <a:pt x="805" y="174"/>
                    <a:pt x="810" y="172"/>
                    <a:pt x="816" y="171"/>
                  </a:cubicBezTo>
                  <a:cubicBezTo>
                    <a:pt x="816" y="170"/>
                    <a:pt x="816" y="170"/>
                    <a:pt x="818" y="169"/>
                  </a:cubicBezTo>
                  <a:cubicBezTo>
                    <a:pt x="817" y="169"/>
                    <a:pt x="815" y="171"/>
                    <a:pt x="811" y="172"/>
                  </a:cubicBezTo>
                  <a:cubicBezTo>
                    <a:pt x="809" y="172"/>
                    <a:pt x="816" y="170"/>
                    <a:pt x="818" y="168"/>
                  </a:cubicBezTo>
                  <a:cubicBezTo>
                    <a:pt x="830" y="166"/>
                    <a:pt x="855" y="155"/>
                    <a:pt x="873" y="150"/>
                  </a:cubicBezTo>
                  <a:cubicBezTo>
                    <a:pt x="871" y="149"/>
                    <a:pt x="881" y="146"/>
                    <a:pt x="884" y="145"/>
                  </a:cubicBezTo>
                  <a:cubicBezTo>
                    <a:pt x="884" y="146"/>
                    <a:pt x="894" y="141"/>
                    <a:pt x="899" y="140"/>
                  </a:cubicBezTo>
                  <a:cubicBezTo>
                    <a:pt x="896" y="139"/>
                    <a:pt x="896" y="139"/>
                    <a:pt x="896" y="139"/>
                  </a:cubicBezTo>
                  <a:cubicBezTo>
                    <a:pt x="907" y="136"/>
                    <a:pt x="913" y="131"/>
                    <a:pt x="920" y="130"/>
                  </a:cubicBezTo>
                  <a:cubicBezTo>
                    <a:pt x="927" y="128"/>
                    <a:pt x="919" y="131"/>
                    <a:pt x="916" y="133"/>
                  </a:cubicBezTo>
                  <a:cubicBezTo>
                    <a:pt x="925" y="131"/>
                    <a:pt x="938" y="123"/>
                    <a:pt x="945" y="122"/>
                  </a:cubicBezTo>
                  <a:cubicBezTo>
                    <a:pt x="946" y="121"/>
                    <a:pt x="943" y="121"/>
                    <a:pt x="950" y="118"/>
                  </a:cubicBezTo>
                  <a:cubicBezTo>
                    <a:pt x="956" y="116"/>
                    <a:pt x="968" y="112"/>
                    <a:pt x="967" y="113"/>
                  </a:cubicBezTo>
                  <a:cubicBezTo>
                    <a:pt x="972" y="111"/>
                    <a:pt x="973" y="110"/>
                    <a:pt x="979" y="108"/>
                  </a:cubicBezTo>
                  <a:cubicBezTo>
                    <a:pt x="978" y="109"/>
                    <a:pt x="976" y="110"/>
                    <a:pt x="974" y="111"/>
                  </a:cubicBezTo>
                  <a:cubicBezTo>
                    <a:pt x="979" y="109"/>
                    <a:pt x="983" y="107"/>
                    <a:pt x="988" y="105"/>
                  </a:cubicBezTo>
                  <a:cubicBezTo>
                    <a:pt x="988" y="105"/>
                    <a:pt x="988" y="105"/>
                    <a:pt x="988" y="105"/>
                  </a:cubicBezTo>
                  <a:cubicBezTo>
                    <a:pt x="989" y="105"/>
                    <a:pt x="990" y="103"/>
                    <a:pt x="990" y="101"/>
                  </a:cubicBezTo>
                  <a:cubicBezTo>
                    <a:pt x="990" y="99"/>
                    <a:pt x="989" y="96"/>
                    <a:pt x="989" y="93"/>
                  </a:cubicBezTo>
                  <a:cubicBezTo>
                    <a:pt x="990" y="89"/>
                    <a:pt x="990" y="74"/>
                    <a:pt x="993" y="66"/>
                  </a:cubicBezTo>
                  <a:cubicBezTo>
                    <a:pt x="993" y="60"/>
                    <a:pt x="998" y="52"/>
                    <a:pt x="997" y="50"/>
                  </a:cubicBezTo>
                  <a:cubicBezTo>
                    <a:pt x="997" y="51"/>
                    <a:pt x="998" y="50"/>
                    <a:pt x="998" y="49"/>
                  </a:cubicBezTo>
                  <a:cubicBezTo>
                    <a:pt x="999" y="46"/>
                    <a:pt x="999" y="43"/>
                    <a:pt x="1001" y="39"/>
                  </a:cubicBezTo>
                  <a:cubicBezTo>
                    <a:pt x="1001" y="41"/>
                    <a:pt x="1001" y="41"/>
                    <a:pt x="1001" y="41"/>
                  </a:cubicBezTo>
                  <a:cubicBezTo>
                    <a:pt x="1002" y="42"/>
                    <a:pt x="1007" y="32"/>
                    <a:pt x="1009" y="29"/>
                  </a:cubicBezTo>
                  <a:cubicBezTo>
                    <a:pt x="1007" y="31"/>
                    <a:pt x="1012" y="25"/>
                    <a:pt x="1012" y="24"/>
                  </a:cubicBezTo>
                  <a:cubicBezTo>
                    <a:pt x="1015" y="19"/>
                    <a:pt x="1015" y="19"/>
                    <a:pt x="1015" y="19"/>
                  </a:cubicBezTo>
                  <a:cubicBezTo>
                    <a:pt x="1020" y="13"/>
                    <a:pt x="1015" y="18"/>
                    <a:pt x="1021" y="10"/>
                  </a:cubicBezTo>
                  <a:cubicBezTo>
                    <a:pt x="1022" y="10"/>
                    <a:pt x="1022" y="10"/>
                    <a:pt x="1022" y="9"/>
                  </a:cubicBezTo>
                  <a:cubicBezTo>
                    <a:pt x="1023" y="9"/>
                    <a:pt x="1023" y="9"/>
                    <a:pt x="1023" y="9"/>
                  </a:cubicBezTo>
                  <a:cubicBezTo>
                    <a:pt x="1023" y="10"/>
                    <a:pt x="1023" y="10"/>
                    <a:pt x="1022" y="11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5" y="9"/>
                    <a:pt x="1025" y="9"/>
                    <a:pt x="1025" y="9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8" y="5"/>
                    <a:pt x="1028" y="4"/>
                    <a:pt x="1028" y="3"/>
                  </a:cubicBezTo>
                  <a:cubicBezTo>
                    <a:pt x="1028" y="1"/>
                    <a:pt x="1026" y="0"/>
                    <a:pt x="1024" y="0"/>
                  </a:cubicBezTo>
                  <a:close/>
                  <a:moveTo>
                    <a:pt x="49" y="147"/>
                  </a:moveTo>
                  <a:cubicBezTo>
                    <a:pt x="49" y="147"/>
                    <a:pt x="50" y="147"/>
                    <a:pt x="50" y="147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49" y="147"/>
                    <a:pt x="49" y="147"/>
                    <a:pt x="49" y="147"/>
                  </a:cubicBezTo>
                  <a:close/>
                  <a:moveTo>
                    <a:pt x="997" y="3"/>
                  </a:moveTo>
                  <a:cubicBezTo>
                    <a:pt x="997" y="3"/>
                    <a:pt x="996" y="3"/>
                    <a:pt x="996" y="3"/>
                  </a:cubicBezTo>
                  <a:cubicBezTo>
                    <a:pt x="996" y="3"/>
                    <a:pt x="997" y="3"/>
                    <a:pt x="997" y="3"/>
                  </a:cubicBezTo>
                  <a:close/>
                  <a:moveTo>
                    <a:pt x="113" y="344"/>
                  </a:move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2" y="343"/>
                    <a:pt x="112" y="343"/>
                  </a:cubicBezTo>
                  <a:cubicBezTo>
                    <a:pt x="112" y="343"/>
                    <a:pt x="112" y="342"/>
                    <a:pt x="112" y="342"/>
                  </a:cubicBezTo>
                  <a:cubicBezTo>
                    <a:pt x="113" y="343"/>
                    <a:pt x="113" y="343"/>
                    <a:pt x="113" y="344"/>
                  </a:cubicBezTo>
                  <a:close/>
                  <a:moveTo>
                    <a:pt x="96" y="365"/>
                  </a:moveTo>
                  <a:cubicBezTo>
                    <a:pt x="96" y="365"/>
                    <a:pt x="98" y="361"/>
                    <a:pt x="98" y="363"/>
                  </a:cubicBezTo>
                  <a:cubicBezTo>
                    <a:pt x="98" y="364"/>
                    <a:pt x="97" y="367"/>
                    <a:pt x="97" y="370"/>
                  </a:cubicBezTo>
                  <a:cubicBezTo>
                    <a:pt x="97" y="372"/>
                    <a:pt x="94" y="372"/>
                    <a:pt x="97" y="382"/>
                  </a:cubicBezTo>
                  <a:cubicBezTo>
                    <a:pt x="96" y="381"/>
                    <a:pt x="94" y="377"/>
                    <a:pt x="94" y="373"/>
                  </a:cubicBezTo>
                  <a:cubicBezTo>
                    <a:pt x="94" y="369"/>
                    <a:pt x="95" y="366"/>
                    <a:pt x="94" y="369"/>
                  </a:cubicBezTo>
                  <a:cubicBezTo>
                    <a:pt x="93" y="366"/>
                    <a:pt x="94" y="359"/>
                    <a:pt x="99" y="353"/>
                  </a:cubicBezTo>
                  <a:cubicBezTo>
                    <a:pt x="103" y="348"/>
                    <a:pt x="109" y="344"/>
                    <a:pt x="111" y="343"/>
                  </a:cubicBezTo>
                  <a:cubicBezTo>
                    <a:pt x="111" y="343"/>
                    <a:pt x="112" y="343"/>
                    <a:pt x="112" y="343"/>
                  </a:cubicBezTo>
                  <a:cubicBezTo>
                    <a:pt x="112" y="343"/>
                    <a:pt x="112" y="343"/>
                    <a:pt x="112" y="344"/>
                  </a:cubicBezTo>
                  <a:cubicBezTo>
                    <a:pt x="106" y="349"/>
                    <a:pt x="98" y="355"/>
                    <a:pt x="96" y="365"/>
                  </a:cubicBezTo>
                  <a:close/>
                  <a:moveTo>
                    <a:pt x="115" y="358"/>
                  </a:move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8" y="360"/>
                    <a:pt x="118" y="360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7" y="361"/>
                    <a:pt x="116" y="361"/>
                    <a:pt x="116" y="361"/>
                  </a:cubicBezTo>
                  <a:cubicBezTo>
                    <a:pt x="115" y="361"/>
                    <a:pt x="116" y="360"/>
                    <a:pt x="117" y="360"/>
                  </a:cubicBezTo>
                  <a:cubicBezTo>
                    <a:pt x="115" y="358"/>
                    <a:pt x="115" y="358"/>
                    <a:pt x="115" y="358"/>
                  </a:cubicBezTo>
                  <a:close/>
                  <a:moveTo>
                    <a:pt x="112" y="368"/>
                  </a:moveTo>
                  <a:cubicBezTo>
                    <a:pt x="112" y="366"/>
                    <a:pt x="112" y="365"/>
                    <a:pt x="113" y="364"/>
                  </a:cubicBezTo>
                  <a:cubicBezTo>
                    <a:pt x="113" y="363"/>
                    <a:pt x="114" y="363"/>
                    <a:pt x="114" y="363"/>
                  </a:cubicBezTo>
                  <a:cubicBezTo>
                    <a:pt x="114" y="363"/>
                    <a:pt x="115" y="364"/>
                    <a:pt x="115" y="364"/>
                  </a:cubicBezTo>
                  <a:cubicBezTo>
                    <a:pt x="114" y="364"/>
                    <a:pt x="113" y="364"/>
                    <a:pt x="112" y="368"/>
                  </a:cubicBezTo>
                  <a:close/>
                  <a:moveTo>
                    <a:pt x="115" y="364"/>
                  </a:moveTo>
                  <a:cubicBezTo>
                    <a:pt x="115" y="364"/>
                    <a:pt x="115" y="364"/>
                    <a:pt x="116" y="364"/>
                  </a:cubicBezTo>
                  <a:cubicBezTo>
                    <a:pt x="115" y="364"/>
                    <a:pt x="115" y="364"/>
                    <a:pt x="115" y="364"/>
                  </a:cubicBezTo>
                  <a:cubicBezTo>
                    <a:pt x="115" y="364"/>
                    <a:pt x="115" y="363"/>
                    <a:pt x="114" y="363"/>
                  </a:cubicBezTo>
                  <a:cubicBezTo>
                    <a:pt x="115" y="362"/>
                    <a:pt x="115" y="362"/>
                    <a:pt x="115" y="362"/>
                  </a:cubicBezTo>
                  <a:cubicBezTo>
                    <a:pt x="116" y="363"/>
                    <a:pt x="116" y="365"/>
                    <a:pt x="115" y="364"/>
                  </a:cubicBezTo>
                  <a:close/>
                  <a:moveTo>
                    <a:pt x="118" y="364"/>
                  </a:moveTo>
                  <a:cubicBezTo>
                    <a:pt x="117" y="363"/>
                    <a:pt x="117" y="362"/>
                    <a:pt x="116" y="362"/>
                  </a:cubicBezTo>
                  <a:cubicBezTo>
                    <a:pt x="117" y="361"/>
                    <a:pt x="118" y="361"/>
                    <a:pt x="118" y="361"/>
                  </a:cubicBezTo>
                  <a:cubicBezTo>
                    <a:pt x="118" y="362"/>
                    <a:pt x="119" y="363"/>
                    <a:pt x="119" y="364"/>
                  </a:cubicBezTo>
                  <a:cubicBezTo>
                    <a:pt x="124" y="372"/>
                    <a:pt x="121" y="368"/>
                    <a:pt x="122" y="372"/>
                  </a:cubicBezTo>
                  <a:cubicBezTo>
                    <a:pt x="121" y="370"/>
                    <a:pt x="117" y="364"/>
                    <a:pt x="118" y="364"/>
                  </a:cubicBezTo>
                  <a:close/>
                  <a:moveTo>
                    <a:pt x="131" y="293"/>
                  </a:moveTo>
                  <a:cubicBezTo>
                    <a:pt x="129" y="296"/>
                    <a:pt x="130" y="292"/>
                    <a:pt x="131" y="288"/>
                  </a:cubicBezTo>
                  <a:cubicBezTo>
                    <a:pt x="131" y="288"/>
                    <a:pt x="132" y="288"/>
                    <a:pt x="132" y="288"/>
                  </a:cubicBezTo>
                  <a:cubicBezTo>
                    <a:pt x="132" y="289"/>
                    <a:pt x="131" y="291"/>
                    <a:pt x="131" y="293"/>
                  </a:cubicBezTo>
                  <a:close/>
                  <a:moveTo>
                    <a:pt x="132" y="287"/>
                  </a:moveTo>
                  <a:cubicBezTo>
                    <a:pt x="132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0" y="288"/>
                    <a:pt x="130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7"/>
                    <a:pt x="131" y="287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5"/>
                    <a:pt x="132" y="285"/>
                    <a:pt x="132" y="285"/>
                  </a:cubicBezTo>
                  <a:cubicBezTo>
                    <a:pt x="132" y="285"/>
                    <a:pt x="132" y="286"/>
                    <a:pt x="132" y="286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7"/>
                    <a:pt x="132" y="287"/>
                    <a:pt x="132" y="287"/>
                  </a:cubicBezTo>
                  <a:cubicBezTo>
                    <a:pt x="132" y="287"/>
                    <a:pt x="132" y="287"/>
                    <a:pt x="132" y="28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0" name="Полилиния 155"/>
            <p:cNvSpPr>
              <a:spLocks/>
            </p:cNvSpPr>
            <p:nvPr/>
          </p:nvSpPr>
          <p:spPr bwMode="auto">
            <a:xfrm>
              <a:off x="3873335" y="4776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1" name="Полилиния 156"/>
            <p:cNvSpPr>
              <a:spLocks/>
            </p:cNvSpPr>
            <p:nvPr/>
          </p:nvSpPr>
          <p:spPr bwMode="auto">
            <a:xfrm>
              <a:off x="3606126" y="4630419"/>
              <a:ext cx="5410" cy="3246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2" name="Полилиния 157"/>
            <p:cNvSpPr>
              <a:spLocks/>
            </p:cNvSpPr>
            <p:nvPr/>
          </p:nvSpPr>
          <p:spPr bwMode="auto">
            <a:xfrm>
              <a:off x="3957717" y="4525483"/>
              <a:ext cx="7573" cy="0"/>
            </a:xfrm>
            <a:custGeom>
              <a:avLst/>
              <a:gdLst>
                <a:gd name="T0" fmla="*/ 1 w 3"/>
                <a:gd name="T1" fmla="*/ 3 w 3"/>
                <a:gd name="T2" fmla="*/ 0 w 3"/>
                <a:gd name="T3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3" name="Полилиния 158"/>
            <p:cNvSpPr>
              <a:spLocks/>
            </p:cNvSpPr>
            <p:nvPr/>
          </p:nvSpPr>
          <p:spPr bwMode="auto">
            <a:xfrm>
              <a:off x="1909838" y="5043672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4" name="Полилиния 159"/>
            <p:cNvSpPr>
              <a:spLocks/>
            </p:cNvSpPr>
            <p:nvPr/>
          </p:nvSpPr>
          <p:spPr bwMode="auto">
            <a:xfrm>
              <a:off x="1662102" y="544719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5" name="Полилиния 160"/>
            <p:cNvSpPr>
              <a:spLocks/>
            </p:cNvSpPr>
            <p:nvPr/>
          </p:nvSpPr>
          <p:spPr bwMode="auto">
            <a:xfrm>
              <a:off x="2173802" y="4992827"/>
              <a:ext cx="97363" cy="54091"/>
            </a:xfrm>
            <a:custGeom>
              <a:avLst/>
              <a:gdLst>
                <a:gd name="T0" fmla="*/ 4 w 38"/>
                <a:gd name="T1" fmla="*/ 3 h 21"/>
                <a:gd name="T2" fmla="*/ 22 w 38"/>
                <a:gd name="T3" fmla="*/ 20 h 21"/>
                <a:gd name="T4" fmla="*/ 36 w 38"/>
                <a:gd name="T5" fmla="*/ 3 h 21"/>
                <a:gd name="T6" fmla="*/ 20 w 38"/>
                <a:gd name="T7" fmla="*/ 0 h 21"/>
                <a:gd name="T8" fmla="*/ 4 w 38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1">
                  <a:moveTo>
                    <a:pt x="4" y="3"/>
                  </a:moveTo>
                  <a:cubicBezTo>
                    <a:pt x="4" y="3"/>
                    <a:pt x="0" y="19"/>
                    <a:pt x="22" y="20"/>
                  </a:cubicBezTo>
                  <a:cubicBezTo>
                    <a:pt x="38" y="21"/>
                    <a:pt x="36" y="3"/>
                    <a:pt x="36" y="3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6" name="Полилиния 161"/>
            <p:cNvSpPr>
              <a:spLocks/>
            </p:cNvSpPr>
            <p:nvPr/>
          </p:nvSpPr>
          <p:spPr bwMode="auto">
            <a:xfrm>
              <a:off x="2394492" y="4994991"/>
              <a:ext cx="80054" cy="51927"/>
            </a:xfrm>
            <a:custGeom>
              <a:avLst/>
              <a:gdLst>
                <a:gd name="T0" fmla="*/ 1 w 31"/>
                <a:gd name="T1" fmla="*/ 0 h 20"/>
                <a:gd name="T2" fmla="*/ 16 w 31"/>
                <a:gd name="T3" fmla="*/ 19 h 20"/>
                <a:gd name="T4" fmla="*/ 29 w 31"/>
                <a:gd name="T5" fmla="*/ 0 h 20"/>
                <a:gd name="T6" fmla="*/ 1 w 3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0">
                  <a:moveTo>
                    <a:pt x="1" y="0"/>
                  </a:moveTo>
                  <a:cubicBezTo>
                    <a:pt x="1" y="0"/>
                    <a:pt x="0" y="18"/>
                    <a:pt x="16" y="19"/>
                  </a:cubicBezTo>
                  <a:cubicBezTo>
                    <a:pt x="31" y="20"/>
                    <a:pt x="29" y="0"/>
                    <a:pt x="29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7" name="Полилиния 162"/>
            <p:cNvSpPr>
              <a:spLocks/>
            </p:cNvSpPr>
            <p:nvPr/>
          </p:nvSpPr>
          <p:spPr bwMode="auto">
            <a:xfrm>
              <a:off x="1950947" y="4609864"/>
              <a:ext cx="187155" cy="444627"/>
            </a:xfrm>
            <a:custGeom>
              <a:avLst/>
              <a:gdLst>
                <a:gd name="T0" fmla="*/ 32 w 73"/>
                <a:gd name="T1" fmla="*/ 0 h 173"/>
                <a:gd name="T2" fmla="*/ 9 w 73"/>
                <a:gd name="T3" fmla="*/ 137 h 173"/>
                <a:gd name="T4" fmla="*/ 32 w 73"/>
                <a:gd name="T5" fmla="*/ 173 h 173"/>
                <a:gd name="T6" fmla="*/ 71 w 73"/>
                <a:gd name="T7" fmla="*/ 71 h 173"/>
                <a:gd name="T8" fmla="*/ 32 w 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73">
                  <a:moveTo>
                    <a:pt x="32" y="0"/>
                  </a:moveTo>
                  <a:cubicBezTo>
                    <a:pt x="32" y="0"/>
                    <a:pt x="0" y="104"/>
                    <a:pt x="9" y="137"/>
                  </a:cubicBezTo>
                  <a:cubicBezTo>
                    <a:pt x="12" y="151"/>
                    <a:pt x="32" y="173"/>
                    <a:pt x="32" y="173"/>
                  </a:cubicBezTo>
                  <a:cubicBezTo>
                    <a:pt x="32" y="173"/>
                    <a:pt x="73" y="115"/>
                    <a:pt x="71" y="71"/>
                  </a:cubicBezTo>
                  <a:cubicBezTo>
                    <a:pt x="69" y="3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8" name="Полилиния 163"/>
            <p:cNvSpPr>
              <a:spLocks/>
            </p:cNvSpPr>
            <p:nvPr/>
          </p:nvSpPr>
          <p:spPr bwMode="auto">
            <a:xfrm>
              <a:off x="2038574" y="4613110"/>
              <a:ext cx="2163" cy="4327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49" name="Полилиния 164"/>
            <p:cNvSpPr>
              <a:spLocks/>
            </p:cNvSpPr>
            <p:nvPr/>
          </p:nvSpPr>
          <p:spPr bwMode="auto">
            <a:xfrm>
              <a:off x="1954193" y="4609864"/>
              <a:ext cx="191482" cy="474918"/>
            </a:xfrm>
            <a:custGeom>
              <a:avLst/>
              <a:gdLst>
                <a:gd name="T0" fmla="*/ 18 w 75"/>
                <a:gd name="T1" fmla="*/ 47 h 185"/>
                <a:gd name="T2" fmla="*/ 15 w 75"/>
                <a:gd name="T3" fmla="*/ 58 h 185"/>
                <a:gd name="T4" fmla="*/ 12 w 75"/>
                <a:gd name="T5" fmla="*/ 81 h 185"/>
                <a:gd name="T6" fmla="*/ 11 w 75"/>
                <a:gd name="T7" fmla="*/ 90 h 185"/>
                <a:gd name="T8" fmla="*/ 8 w 75"/>
                <a:gd name="T9" fmla="*/ 114 h 185"/>
                <a:gd name="T10" fmla="*/ 9 w 75"/>
                <a:gd name="T11" fmla="*/ 122 h 185"/>
                <a:gd name="T12" fmla="*/ 12 w 75"/>
                <a:gd name="T13" fmla="*/ 134 h 185"/>
                <a:gd name="T14" fmla="*/ 14 w 75"/>
                <a:gd name="T15" fmla="*/ 145 h 185"/>
                <a:gd name="T16" fmla="*/ 15 w 75"/>
                <a:gd name="T17" fmla="*/ 150 h 185"/>
                <a:gd name="T18" fmla="*/ 18 w 75"/>
                <a:gd name="T19" fmla="*/ 154 h 185"/>
                <a:gd name="T20" fmla="*/ 25 w 75"/>
                <a:gd name="T21" fmla="*/ 164 h 185"/>
                <a:gd name="T22" fmla="*/ 28 w 75"/>
                <a:gd name="T23" fmla="*/ 169 h 185"/>
                <a:gd name="T24" fmla="*/ 33 w 75"/>
                <a:gd name="T25" fmla="*/ 174 h 185"/>
                <a:gd name="T26" fmla="*/ 30 w 75"/>
                <a:gd name="T27" fmla="*/ 175 h 185"/>
                <a:gd name="T28" fmla="*/ 38 w 75"/>
                <a:gd name="T29" fmla="*/ 164 h 185"/>
                <a:gd name="T30" fmla="*/ 43 w 75"/>
                <a:gd name="T31" fmla="*/ 154 h 185"/>
                <a:gd name="T32" fmla="*/ 49 w 75"/>
                <a:gd name="T33" fmla="*/ 144 h 185"/>
                <a:gd name="T34" fmla="*/ 53 w 75"/>
                <a:gd name="T35" fmla="*/ 135 h 185"/>
                <a:gd name="T36" fmla="*/ 54 w 75"/>
                <a:gd name="T37" fmla="*/ 131 h 185"/>
                <a:gd name="T38" fmla="*/ 55 w 75"/>
                <a:gd name="T39" fmla="*/ 128 h 185"/>
                <a:gd name="T40" fmla="*/ 57 w 75"/>
                <a:gd name="T41" fmla="*/ 123 h 185"/>
                <a:gd name="T42" fmla="*/ 61 w 75"/>
                <a:gd name="T43" fmla="*/ 110 h 185"/>
                <a:gd name="T44" fmla="*/ 64 w 75"/>
                <a:gd name="T45" fmla="*/ 96 h 185"/>
                <a:gd name="T46" fmla="*/ 65 w 75"/>
                <a:gd name="T47" fmla="*/ 92 h 185"/>
                <a:gd name="T48" fmla="*/ 65 w 75"/>
                <a:gd name="T49" fmla="*/ 74 h 185"/>
                <a:gd name="T50" fmla="*/ 65 w 75"/>
                <a:gd name="T51" fmla="*/ 69 h 185"/>
                <a:gd name="T52" fmla="*/ 65 w 75"/>
                <a:gd name="T53" fmla="*/ 65 h 185"/>
                <a:gd name="T54" fmla="*/ 62 w 75"/>
                <a:gd name="T55" fmla="*/ 62 h 185"/>
                <a:gd name="T56" fmla="*/ 63 w 75"/>
                <a:gd name="T57" fmla="*/ 57 h 185"/>
                <a:gd name="T58" fmla="*/ 60 w 75"/>
                <a:gd name="T59" fmla="*/ 53 h 185"/>
                <a:gd name="T60" fmla="*/ 59 w 75"/>
                <a:gd name="T61" fmla="*/ 50 h 185"/>
                <a:gd name="T62" fmla="*/ 58 w 75"/>
                <a:gd name="T63" fmla="*/ 47 h 185"/>
                <a:gd name="T64" fmla="*/ 57 w 75"/>
                <a:gd name="T65" fmla="*/ 43 h 185"/>
                <a:gd name="T66" fmla="*/ 58 w 75"/>
                <a:gd name="T67" fmla="*/ 37 h 185"/>
                <a:gd name="T68" fmla="*/ 54 w 75"/>
                <a:gd name="T69" fmla="*/ 37 h 185"/>
                <a:gd name="T70" fmla="*/ 53 w 75"/>
                <a:gd name="T71" fmla="*/ 32 h 185"/>
                <a:gd name="T72" fmla="*/ 56 w 75"/>
                <a:gd name="T73" fmla="*/ 29 h 185"/>
                <a:gd name="T74" fmla="*/ 48 w 75"/>
                <a:gd name="T75" fmla="*/ 24 h 185"/>
                <a:gd name="T76" fmla="*/ 45 w 75"/>
                <a:gd name="T77" fmla="*/ 19 h 185"/>
                <a:gd name="T78" fmla="*/ 40 w 75"/>
                <a:gd name="T79" fmla="*/ 11 h 185"/>
                <a:gd name="T80" fmla="*/ 36 w 75"/>
                <a:gd name="T81" fmla="*/ 6 h 185"/>
                <a:gd name="T82" fmla="*/ 37 w 75"/>
                <a:gd name="T83" fmla="*/ 7 h 185"/>
                <a:gd name="T84" fmla="*/ 45 w 75"/>
                <a:gd name="T85" fmla="*/ 10 h 185"/>
                <a:gd name="T86" fmla="*/ 51 w 75"/>
                <a:gd name="T87" fmla="*/ 17 h 185"/>
                <a:gd name="T88" fmla="*/ 62 w 75"/>
                <a:gd name="T89" fmla="*/ 35 h 185"/>
                <a:gd name="T90" fmla="*/ 70 w 75"/>
                <a:gd name="T91" fmla="*/ 50 h 185"/>
                <a:gd name="T92" fmla="*/ 74 w 75"/>
                <a:gd name="T93" fmla="*/ 85 h 185"/>
                <a:gd name="T94" fmla="*/ 72 w 75"/>
                <a:gd name="T95" fmla="*/ 101 h 185"/>
                <a:gd name="T96" fmla="*/ 62 w 75"/>
                <a:gd name="T97" fmla="*/ 131 h 185"/>
                <a:gd name="T98" fmla="*/ 46 w 75"/>
                <a:gd name="T99" fmla="*/ 163 h 185"/>
                <a:gd name="T100" fmla="*/ 32 w 75"/>
                <a:gd name="T101" fmla="*/ 185 h 185"/>
                <a:gd name="T102" fmla="*/ 20 w 75"/>
                <a:gd name="T103" fmla="*/ 172 h 185"/>
                <a:gd name="T104" fmla="*/ 4 w 75"/>
                <a:gd name="T105" fmla="*/ 90 h 185"/>
                <a:gd name="T106" fmla="*/ 7 w 75"/>
                <a:gd name="T107" fmla="*/ 73 h 185"/>
                <a:gd name="T108" fmla="*/ 27 w 75"/>
                <a:gd name="T109" fmla="*/ 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" h="185">
                  <a:moveTo>
                    <a:pt x="29" y="7"/>
                  </a:moveTo>
                  <a:cubicBezTo>
                    <a:pt x="29" y="12"/>
                    <a:pt x="25" y="18"/>
                    <a:pt x="25" y="24"/>
                  </a:cubicBezTo>
                  <a:cubicBezTo>
                    <a:pt x="25" y="24"/>
                    <a:pt x="24" y="23"/>
                    <a:pt x="24" y="25"/>
                  </a:cubicBezTo>
                  <a:cubicBezTo>
                    <a:pt x="24" y="30"/>
                    <a:pt x="21" y="37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8" y="46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8" y="47"/>
                    <a:pt x="17" y="49"/>
                    <a:pt x="17" y="50"/>
                  </a:cubicBezTo>
                  <a:cubicBezTo>
                    <a:pt x="17" y="50"/>
                    <a:pt x="16" y="50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5" y="56"/>
                    <a:pt x="16" y="59"/>
                  </a:cubicBezTo>
                  <a:cubicBezTo>
                    <a:pt x="16" y="58"/>
                    <a:pt x="15" y="58"/>
                    <a:pt x="15" y="58"/>
                  </a:cubicBezTo>
                  <a:cubicBezTo>
                    <a:pt x="15" y="63"/>
                    <a:pt x="14" y="68"/>
                    <a:pt x="13" y="73"/>
                  </a:cubicBezTo>
                  <a:cubicBezTo>
                    <a:pt x="13" y="72"/>
                    <a:pt x="13" y="72"/>
                    <a:pt x="12" y="73"/>
                  </a:cubicBezTo>
                  <a:cubicBezTo>
                    <a:pt x="13" y="73"/>
                    <a:pt x="13" y="74"/>
                    <a:pt x="13" y="76"/>
                  </a:cubicBezTo>
                  <a:cubicBezTo>
                    <a:pt x="12" y="76"/>
                    <a:pt x="13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3" y="80"/>
                    <a:pt x="11" y="81"/>
                    <a:pt x="12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83"/>
                    <a:pt x="10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1" y="86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9"/>
                    <a:pt x="10" y="90"/>
                    <a:pt x="11" y="90"/>
                  </a:cubicBezTo>
                  <a:cubicBezTo>
                    <a:pt x="10" y="90"/>
                    <a:pt x="11" y="88"/>
                    <a:pt x="9" y="89"/>
                  </a:cubicBezTo>
                  <a:cubicBezTo>
                    <a:pt x="9" y="95"/>
                    <a:pt x="9" y="101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8" y="109"/>
                    <a:pt x="8" y="111"/>
                    <a:pt x="8" y="111"/>
                  </a:cubicBezTo>
                  <a:cubicBezTo>
                    <a:pt x="8" y="111"/>
                    <a:pt x="8" y="112"/>
                    <a:pt x="8" y="112"/>
                  </a:cubicBezTo>
                  <a:cubicBezTo>
                    <a:pt x="7" y="113"/>
                    <a:pt x="9" y="113"/>
                    <a:pt x="8" y="114"/>
                  </a:cubicBezTo>
                  <a:cubicBezTo>
                    <a:pt x="8" y="114"/>
                    <a:pt x="8" y="114"/>
                    <a:pt x="7" y="114"/>
                  </a:cubicBezTo>
                  <a:cubicBezTo>
                    <a:pt x="8" y="115"/>
                    <a:pt x="8" y="116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9" y="118"/>
                    <a:pt x="8" y="119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22"/>
                    <a:pt x="9" y="120"/>
                    <a:pt x="9" y="122"/>
                  </a:cubicBezTo>
                  <a:cubicBezTo>
                    <a:pt x="9" y="122"/>
                    <a:pt x="8" y="122"/>
                    <a:pt x="8" y="122"/>
                  </a:cubicBezTo>
                  <a:cubicBezTo>
                    <a:pt x="9" y="123"/>
                    <a:pt x="9" y="125"/>
                    <a:pt x="10" y="127"/>
                  </a:cubicBezTo>
                  <a:cubicBezTo>
                    <a:pt x="10" y="127"/>
                    <a:pt x="9" y="127"/>
                    <a:pt x="9" y="127"/>
                  </a:cubicBezTo>
                  <a:cubicBezTo>
                    <a:pt x="10" y="128"/>
                    <a:pt x="10" y="130"/>
                    <a:pt x="11" y="131"/>
                  </a:cubicBezTo>
                  <a:cubicBezTo>
                    <a:pt x="10" y="132"/>
                    <a:pt x="9" y="132"/>
                    <a:pt x="10" y="133"/>
                  </a:cubicBezTo>
                  <a:cubicBezTo>
                    <a:pt x="11" y="133"/>
                    <a:pt x="11" y="136"/>
                    <a:pt x="12" y="134"/>
                  </a:cubicBezTo>
                  <a:cubicBezTo>
                    <a:pt x="12" y="136"/>
                    <a:pt x="12" y="138"/>
                    <a:pt x="12" y="139"/>
                  </a:cubicBezTo>
                  <a:cubicBezTo>
                    <a:pt x="12" y="138"/>
                    <a:pt x="11" y="140"/>
                    <a:pt x="11" y="139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0" y="140"/>
                    <a:pt x="10" y="139"/>
                    <a:pt x="10" y="140"/>
                  </a:cubicBezTo>
                  <a:cubicBezTo>
                    <a:pt x="10" y="140"/>
                    <a:pt x="11" y="142"/>
                    <a:pt x="11" y="142"/>
                  </a:cubicBezTo>
                  <a:cubicBezTo>
                    <a:pt x="12" y="143"/>
                    <a:pt x="13" y="143"/>
                    <a:pt x="14" y="145"/>
                  </a:cubicBezTo>
                  <a:cubicBezTo>
                    <a:pt x="13" y="144"/>
                    <a:pt x="13" y="146"/>
                    <a:pt x="12" y="145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6" y="147"/>
                    <a:pt x="15" y="147"/>
                    <a:pt x="15" y="147"/>
                  </a:cubicBezTo>
                  <a:cubicBezTo>
                    <a:pt x="15" y="147"/>
                    <a:pt x="16" y="147"/>
                    <a:pt x="16" y="147"/>
                  </a:cubicBezTo>
                  <a:cubicBezTo>
                    <a:pt x="16" y="148"/>
                    <a:pt x="17" y="149"/>
                    <a:pt x="16" y="150"/>
                  </a:cubicBezTo>
                  <a:cubicBezTo>
                    <a:pt x="16" y="151"/>
                    <a:pt x="15" y="150"/>
                    <a:pt x="15" y="150"/>
                  </a:cubicBezTo>
                  <a:cubicBezTo>
                    <a:pt x="16" y="151"/>
                    <a:pt x="16" y="151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3"/>
                    <a:pt x="18" y="154"/>
                    <a:pt x="18" y="153"/>
                  </a:cubicBezTo>
                  <a:cubicBezTo>
                    <a:pt x="18" y="152"/>
                    <a:pt x="17" y="153"/>
                    <a:pt x="17" y="152"/>
                  </a:cubicBezTo>
                  <a:cubicBezTo>
                    <a:pt x="18" y="152"/>
                    <a:pt x="19" y="153"/>
                    <a:pt x="19" y="154"/>
                  </a:cubicBezTo>
                  <a:cubicBezTo>
                    <a:pt x="19" y="154"/>
                    <a:pt x="19" y="154"/>
                    <a:pt x="18" y="154"/>
                  </a:cubicBezTo>
                  <a:cubicBezTo>
                    <a:pt x="20" y="155"/>
                    <a:pt x="20" y="156"/>
                    <a:pt x="21" y="157"/>
                  </a:cubicBezTo>
                  <a:cubicBezTo>
                    <a:pt x="22" y="157"/>
                    <a:pt x="20" y="157"/>
                    <a:pt x="20" y="157"/>
                  </a:cubicBezTo>
                  <a:cubicBezTo>
                    <a:pt x="21" y="159"/>
                    <a:pt x="23" y="160"/>
                    <a:pt x="23" y="162"/>
                  </a:cubicBezTo>
                  <a:cubicBezTo>
                    <a:pt x="23" y="162"/>
                    <a:pt x="24" y="161"/>
                    <a:pt x="23" y="161"/>
                  </a:cubicBezTo>
                  <a:cubicBezTo>
                    <a:pt x="24" y="162"/>
                    <a:pt x="23" y="163"/>
                    <a:pt x="24" y="163"/>
                  </a:cubicBezTo>
                  <a:cubicBezTo>
                    <a:pt x="23" y="163"/>
                    <a:pt x="24" y="163"/>
                    <a:pt x="25" y="164"/>
                  </a:cubicBezTo>
                  <a:cubicBezTo>
                    <a:pt x="25" y="164"/>
                    <a:pt x="25" y="164"/>
                    <a:pt x="24" y="164"/>
                  </a:cubicBezTo>
                  <a:cubicBezTo>
                    <a:pt x="25" y="164"/>
                    <a:pt x="27" y="166"/>
                    <a:pt x="28" y="169"/>
                  </a:cubicBezTo>
                  <a:cubicBezTo>
                    <a:pt x="28" y="168"/>
                    <a:pt x="30" y="169"/>
                    <a:pt x="30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9" y="170"/>
                    <a:pt x="30" y="170"/>
                    <a:pt x="30" y="171"/>
                  </a:cubicBezTo>
                  <a:cubicBezTo>
                    <a:pt x="31" y="171"/>
                    <a:pt x="27" y="169"/>
                    <a:pt x="28" y="169"/>
                  </a:cubicBezTo>
                  <a:cubicBezTo>
                    <a:pt x="28" y="170"/>
                    <a:pt x="30" y="170"/>
                    <a:pt x="29" y="170"/>
                  </a:cubicBezTo>
                  <a:cubicBezTo>
                    <a:pt x="30" y="171"/>
                    <a:pt x="31" y="171"/>
                    <a:pt x="31" y="172"/>
                  </a:cubicBezTo>
                  <a:cubicBezTo>
                    <a:pt x="31" y="172"/>
                    <a:pt x="30" y="172"/>
                    <a:pt x="30" y="173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3"/>
                    <a:pt x="33" y="175"/>
                    <a:pt x="33" y="174"/>
                  </a:cubicBezTo>
                  <a:cubicBezTo>
                    <a:pt x="33" y="174"/>
                    <a:pt x="35" y="174"/>
                    <a:pt x="33" y="175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0" y="176"/>
                    <a:pt x="30" y="176"/>
                    <a:pt x="30" y="175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9" y="175"/>
                    <a:pt x="31" y="174"/>
                    <a:pt x="31" y="173"/>
                  </a:cubicBezTo>
                  <a:cubicBezTo>
                    <a:pt x="32" y="172"/>
                    <a:pt x="33" y="170"/>
                    <a:pt x="34" y="169"/>
                  </a:cubicBezTo>
                  <a:cubicBezTo>
                    <a:pt x="34" y="168"/>
                    <a:pt x="34" y="167"/>
                    <a:pt x="35" y="166"/>
                  </a:cubicBezTo>
                  <a:cubicBezTo>
                    <a:pt x="35" y="166"/>
                    <a:pt x="35" y="167"/>
                    <a:pt x="35" y="167"/>
                  </a:cubicBezTo>
                  <a:cubicBezTo>
                    <a:pt x="36" y="166"/>
                    <a:pt x="36" y="166"/>
                    <a:pt x="36" y="165"/>
                  </a:cubicBezTo>
                  <a:cubicBezTo>
                    <a:pt x="36" y="166"/>
                    <a:pt x="38" y="164"/>
                    <a:pt x="38" y="164"/>
                  </a:cubicBezTo>
                  <a:cubicBezTo>
                    <a:pt x="39" y="163"/>
                    <a:pt x="38" y="163"/>
                    <a:pt x="38" y="162"/>
                  </a:cubicBezTo>
                  <a:cubicBezTo>
                    <a:pt x="39" y="162"/>
                    <a:pt x="38" y="159"/>
                    <a:pt x="40" y="159"/>
                  </a:cubicBezTo>
                  <a:cubicBezTo>
                    <a:pt x="40" y="159"/>
                    <a:pt x="40" y="160"/>
                    <a:pt x="41" y="160"/>
                  </a:cubicBezTo>
                  <a:cubicBezTo>
                    <a:pt x="42" y="159"/>
                    <a:pt x="41" y="157"/>
                    <a:pt x="42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2" y="156"/>
                    <a:pt x="42" y="154"/>
                    <a:pt x="43" y="154"/>
                  </a:cubicBezTo>
                  <a:cubicBezTo>
                    <a:pt x="42" y="154"/>
                    <a:pt x="44" y="153"/>
                    <a:pt x="43" y="152"/>
                  </a:cubicBezTo>
                  <a:cubicBezTo>
                    <a:pt x="45" y="150"/>
                    <a:pt x="45" y="146"/>
                    <a:pt x="48" y="145"/>
                  </a:cubicBezTo>
                  <a:cubicBezTo>
                    <a:pt x="48" y="145"/>
                    <a:pt x="49" y="144"/>
                    <a:pt x="48" y="144"/>
                  </a:cubicBezTo>
                  <a:cubicBezTo>
                    <a:pt x="47" y="145"/>
                    <a:pt x="48" y="145"/>
                    <a:pt x="47" y="145"/>
                  </a:cubicBezTo>
                  <a:cubicBezTo>
                    <a:pt x="48" y="145"/>
                    <a:pt x="47" y="145"/>
                    <a:pt x="47" y="145"/>
                  </a:cubicBezTo>
                  <a:cubicBezTo>
                    <a:pt x="48" y="144"/>
                    <a:pt x="48" y="143"/>
                    <a:pt x="49" y="144"/>
                  </a:cubicBezTo>
                  <a:cubicBezTo>
                    <a:pt x="50" y="143"/>
                    <a:pt x="48" y="14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37"/>
                    <a:pt x="51" y="138"/>
                    <a:pt x="52" y="138"/>
                  </a:cubicBezTo>
                  <a:cubicBezTo>
                    <a:pt x="52" y="137"/>
                    <a:pt x="53" y="136"/>
                    <a:pt x="52" y="136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5"/>
                    <a:pt x="53" y="134"/>
                    <a:pt x="53" y="13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4" y="134"/>
                    <a:pt x="54" y="133"/>
                    <a:pt x="54" y="133"/>
                  </a:cubicBezTo>
                  <a:cubicBezTo>
                    <a:pt x="54" y="133"/>
                    <a:pt x="53" y="134"/>
                    <a:pt x="53" y="134"/>
                  </a:cubicBezTo>
                  <a:cubicBezTo>
                    <a:pt x="52" y="134"/>
                    <a:pt x="53" y="133"/>
                    <a:pt x="53" y="132"/>
                  </a:cubicBezTo>
                  <a:cubicBezTo>
                    <a:pt x="53" y="133"/>
                    <a:pt x="54" y="131"/>
                    <a:pt x="54" y="131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29"/>
                    <a:pt x="55" y="129"/>
                  </a:cubicBezTo>
                  <a:cubicBezTo>
                    <a:pt x="55" y="129"/>
                    <a:pt x="54" y="130"/>
                    <a:pt x="54" y="130"/>
                  </a:cubicBezTo>
                  <a:cubicBezTo>
                    <a:pt x="55" y="130"/>
                    <a:pt x="55" y="130"/>
                    <a:pt x="55" y="129"/>
                  </a:cubicBezTo>
                  <a:cubicBezTo>
                    <a:pt x="55" y="128"/>
                    <a:pt x="54" y="129"/>
                    <a:pt x="55" y="127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8" y="122"/>
                    <a:pt x="58" y="121"/>
                    <a:pt x="57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8" y="119"/>
                    <a:pt x="58" y="118"/>
                  </a:cubicBezTo>
                  <a:cubicBezTo>
                    <a:pt x="59" y="117"/>
                    <a:pt x="60" y="118"/>
                    <a:pt x="60" y="117"/>
                  </a:cubicBezTo>
                  <a:cubicBezTo>
                    <a:pt x="60" y="116"/>
                    <a:pt x="59" y="115"/>
                    <a:pt x="59" y="116"/>
                  </a:cubicBezTo>
                  <a:cubicBezTo>
                    <a:pt x="60" y="114"/>
                    <a:pt x="59" y="112"/>
                    <a:pt x="61" y="110"/>
                  </a:cubicBezTo>
                  <a:cubicBezTo>
                    <a:pt x="61" y="110"/>
                    <a:pt x="60" y="110"/>
                    <a:pt x="60" y="109"/>
                  </a:cubicBezTo>
                  <a:cubicBezTo>
                    <a:pt x="62" y="107"/>
                    <a:pt x="61" y="104"/>
                    <a:pt x="63" y="101"/>
                  </a:cubicBezTo>
                  <a:cubicBezTo>
                    <a:pt x="63" y="102"/>
                    <a:pt x="64" y="101"/>
                    <a:pt x="64" y="101"/>
                  </a:cubicBezTo>
                  <a:cubicBezTo>
                    <a:pt x="64" y="101"/>
                    <a:pt x="65" y="100"/>
                    <a:pt x="64" y="100"/>
                  </a:cubicBezTo>
                  <a:cubicBezTo>
                    <a:pt x="63" y="100"/>
                    <a:pt x="63" y="100"/>
                    <a:pt x="63" y="101"/>
                  </a:cubicBezTo>
                  <a:cubicBezTo>
                    <a:pt x="63" y="100"/>
                    <a:pt x="63" y="97"/>
                    <a:pt x="64" y="96"/>
                  </a:cubicBezTo>
                  <a:cubicBezTo>
                    <a:pt x="63" y="97"/>
                    <a:pt x="63" y="96"/>
                    <a:pt x="63" y="96"/>
                  </a:cubicBezTo>
                  <a:cubicBezTo>
                    <a:pt x="64" y="96"/>
                    <a:pt x="65" y="95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4" y="92"/>
                  </a:cubicBezTo>
                  <a:cubicBezTo>
                    <a:pt x="64" y="92"/>
                    <a:pt x="64" y="92"/>
                    <a:pt x="65" y="92"/>
                  </a:cubicBezTo>
                  <a:cubicBezTo>
                    <a:pt x="64" y="91"/>
                    <a:pt x="64" y="90"/>
                    <a:pt x="64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5" y="86"/>
                    <a:pt x="64" y="87"/>
                  </a:cubicBezTo>
                  <a:cubicBezTo>
                    <a:pt x="65" y="85"/>
                    <a:pt x="65" y="84"/>
                    <a:pt x="66" y="84"/>
                  </a:cubicBezTo>
                  <a:cubicBezTo>
                    <a:pt x="64" y="81"/>
                    <a:pt x="64" y="77"/>
                    <a:pt x="64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3"/>
                    <a:pt x="64" y="74"/>
                    <a:pt x="64" y="73"/>
                  </a:cubicBezTo>
                  <a:cubicBezTo>
                    <a:pt x="65" y="73"/>
                    <a:pt x="65" y="72"/>
                    <a:pt x="66" y="72"/>
                  </a:cubicBezTo>
                  <a:cubicBezTo>
                    <a:pt x="66" y="71"/>
                    <a:pt x="65" y="71"/>
                    <a:pt x="65" y="70"/>
                  </a:cubicBezTo>
                  <a:cubicBezTo>
                    <a:pt x="64" y="70"/>
                    <a:pt x="65" y="71"/>
                    <a:pt x="64" y="71"/>
                  </a:cubicBezTo>
                  <a:cubicBezTo>
                    <a:pt x="64" y="71"/>
                    <a:pt x="65" y="69"/>
                    <a:pt x="64" y="69"/>
                  </a:cubicBezTo>
                  <a:cubicBezTo>
                    <a:pt x="64" y="69"/>
                    <a:pt x="65" y="69"/>
                    <a:pt x="65" y="69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7"/>
                    <a:pt x="67" y="70"/>
                    <a:pt x="68" y="68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9" y="66"/>
                    <a:pt x="69" y="69"/>
                    <a:pt x="69" y="67"/>
                  </a:cubicBezTo>
                  <a:cubicBezTo>
                    <a:pt x="69" y="66"/>
                    <a:pt x="67" y="66"/>
                    <a:pt x="67" y="67"/>
                  </a:cubicBezTo>
                  <a:cubicBezTo>
                    <a:pt x="67" y="66"/>
                    <a:pt x="65" y="67"/>
                    <a:pt x="65" y="65"/>
                  </a:cubicBezTo>
                  <a:cubicBezTo>
                    <a:pt x="65" y="65"/>
                    <a:pt x="65" y="67"/>
                    <a:pt x="66" y="66"/>
                  </a:cubicBezTo>
                  <a:cubicBezTo>
                    <a:pt x="66" y="65"/>
                    <a:pt x="65" y="65"/>
                    <a:pt x="65" y="64"/>
                  </a:cubicBezTo>
                  <a:cubicBezTo>
                    <a:pt x="65" y="65"/>
                    <a:pt x="64" y="64"/>
                    <a:pt x="64" y="64"/>
                  </a:cubicBezTo>
                  <a:cubicBezTo>
                    <a:pt x="64" y="63"/>
                    <a:pt x="65" y="64"/>
                    <a:pt x="65" y="63"/>
                  </a:cubicBezTo>
                  <a:cubicBezTo>
                    <a:pt x="64" y="63"/>
                    <a:pt x="63" y="62"/>
                    <a:pt x="63" y="63"/>
                  </a:cubicBezTo>
                  <a:cubicBezTo>
                    <a:pt x="62" y="63"/>
                    <a:pt x="63" y="62"/>
                    <a:pt x="62" y="62"/>
                  </a:cubicBezTo>
                  <a:cubicBezTo>
                    <a:pt x="63" y="61"/>
                    <a:pt x="64" y="62"/>
                    <a:pt x="65" y="60"/>
                  </a:cubicBezTo>
                  <a:cubicBezTo>
                    <a:pt x="64" y="61"/>
                    <a:pt x="63" y="59"/>
                    <a:pt x="62" y="61"/>
                  </a:cubicBezTo>
                  <a:cubicBezTo>
                    <a:pt x="62" y="60"/>
                    <a:pt x="63" y="60"/>
                    <a:pt x="64" y="60"/>
                  </a:cubicBezTo>
                  <a:cubicBezTo>
                    <a:pt x="64" y="59"/>
                    <a:pt x="62" y="59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6"/>
                    <a:pt x="61" y="55"/>
                    <a:pt x="63" y="55"/>
                  </a:cubicBezTo>
                  <a:cubicBezTo>
                    <a:pt x="62" y="54"/>
                    <a:pt x="62" y="53"/>
                    <a:pt x="61" y="54"/>
                  </a:cubicBezTo>
                  <a:cubicBezTo>
                    <a:pt x="61" y="55"/>
                    <a:pt x="62" y="55"/>
                    <a:pt x="61" y="56"/>
                  </a:cubicBezTo>
                  <a:cubicBezTo>
                    <a:pt x="62" y="55"/>
                    <a:pt x="61" y="55"/>
                    <a:pt x="60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0" y="53"/>
                    <a:pt x="60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9" y="52"/>
                    <a:pt x="61" y="52"/>
                    <a:pt x="60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1" y="51"/>
                    <a:pt x="62" y="50"/>
                    <a:pt x="61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60" y="50"/>
                    <a:pt x="59" y="49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1" y="48"/>
                    <a:pt x="60" y="48"/>
                  </a:cubicBezTo>
                  <a:cubicBezTo>
                    <a:pt x="60" y="47"/>
                    <a:pt x="59" y="47"/>
                    <a:pt x="59" y="48"/>
                  </a:cubicBezTo>
                  <a:cubicBezTo>
                    <a:pt x="58" y="48"/>
                    <a:pt x="59" y="47"/>
                    <a:pt x="59" y="47"/>
                  </a:cubicBezTo>
                  <a:cubicBezTo>
                    <a:pt x="59" y="46"/>
                    <a:pt x="59" y="47"/>
                    <a:pt x="58" y="47"/>
                  </a:cubicBezTo>
                  <a:cubicBezTo>
                    <a:pt x="58" y="46"/>
                    <a:pt x="58" y="45"/>
                    <a:pt x="59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1" y="43"/>
                    <a:pt x="60" y="42"/>
                    <a:pt x="61" y="42"/>
                  </a:cubicBezTo>
                  <a:cubicBezTo>
                    <a:pt x="61" y="42"/>
                    <a:pt x="61" y="41"/>
                    <a:pt x="60" y="41"/>
                  </a:cubicBezTo>
                  <a:cubicBezTo>
                    <a:pt x="60" y="43"/>
                    <a:pt x="58" y="41"/>
                    <a:pt x="57" y="43"/>
                  </a:cubicBezTo>
                  <a:cubicBezTo>
                    <a:pt x="56" y="41"/>
                    <a:pt x="59" y="39"/>
                    <a:pt x="57" y="39"/>
                  </a:cubicBezTo>
                  <a:cubicBezTo>
                    <a:pt x="57" y="40"/>
                    <a:pt x="55" y="40"/>
                    <a:pt x="56" y="40"/>
                  </a:cubicBezTo>
                  <a:cubicBezTo>
                    <a:pt x="56" y="39"/>
                    <a:pt x="54" y="41"/>
                    <a:pt x="54" y="39"/>
                  </a:cubicBezTo>
                  <a:cubicBezTo>
                    <a:pt x="55" y="40"/>
                    <a:pt x="55" y="37"/>
                    <a:pt x="57" y="38"/>
                  </a:cubicBezTo>
                  <a:cubicBezTo>
                    <a:pt x="56" y="38"/>
                    <a:pt x="57" y="39"/>
                    <a:pt x="57" y="39"/>
                  </a:cubicBezTo>
                  <a:cubicBezTo>
                    <a:pt x="57" y="38"/>
                    <a:pt x="58" y="38"/>
                    <a:pt x="58" y="37"/>
                  </a:cubicBezTo>
                  <a:cubicBezTo>
                    <a:pt x="57" y="37"/>
                    <a:pt x="57" y="36"/>
                    <a:pt x="56" y="37"/>
                  </a:cubicBezTo>
                  <a:cubicBezTo>
                    <a:pt x="55" y="37"/>
                    <a:pt x="57" y="37"/>
                    <a:pt x="56" y="38"/>
                  </a:cubicBezTo>
                  <a:cubicBezTo>
                    <a:pt x="55" y="37"/>
                    <a:pt x="56" y="36"/>
                    <a:pt x="54" y="36"/>
                  </a:cubicBezTo>
                  <a:cubicBezTo>
                    <a:pt x="55" y="37"/>
                    <a:pt x="54" y="38"/>
                    <a:pt x="54" y="3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36"/>
                    <a:pt x="52" y="37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4"/>
                    <a:pt x="53" y="37"/>
                    <a:pt x="54" y="36"/>
                  </a:cubicBezTo>
                  <a:cubicBezTo>
                    <a:pt x="54" y="35"/>
                    <a:pt x="53" y="35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5" y="32"/>
                    <a:pt x="53" y="32"/>
                  </a:cubicBezTo>
                  <a:cubicBezTo>
                    <a:pt x="53" y="32"/>
                    <a:pt x="53" y="32"/>
                    <a:pt x="52" y="33"/>
                  </a:cubicBezTo>
                  <a:cubicBezTo>
                    <a:pt x="51" y="31"/>
                    <a:pt x="51" y="31"/>
                    <a:pt x="50" y="31"/>
                  </a:cubicBezTo>
                  <a:cubicBezTo>
                    <a:pt x="51" y="30"/>
                    <a:pt x="49" y="29"/>
                    <a:pt x="51" y="29"/>
                  </a:cubicBezTo>
                  <a:cubicBezTo>
                    <a:pt x="50" y="30"/>
                    <a:pt x="52" y="32"/>
                    <a:pt x="53" y="32"/>
                  </a:cubicBezTo>
                  <a:cubicBezTo>
                    <a:pt x="54" y="30"/>
                    <a:pt x="53" y="33"/>
                    <a:pt x="55" y="32"/>
                  </a:cubicBezTo>
                  <a:cubicBezTo>
                    <a:pt x="54" y="31"/>
                    <a:pt x="55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1" y="26"/>
                    <a:pt x="50" y="25"/>
                    <a:pt x="49" y="23"/>
                  </a:cubicBezTo>
                  <a:cubicBezTo>
                    <a:pt x="49" y="25"/>
                    <a:pt x="48" y="22"/>
                    <a:pt x="48" y="24"/>
                  </a:cubicBezTo>
                  <a:cubicBezTo>
                    <a:pt x="48" y="25"/>
                    <a:pt x="47" y="26"/>
                    <a:pt x="47" y="26"/>
                  </a:cubicBezTo>
                  <a:cubicBezTo>
                    <a:pt x="46" y="25"/>
                    <a:pt x="47" y="25"/>
                    <a:pt x="47" y="25"/>
                  </a:cubicBezTo>
                  <a:cubicBezTo>
                    <a:pt x="46" y="25"/>
                    <a:pt x="48" y="23"/>
                    <a:pt x="46" y="24"/>
                  </a:cubicBezTo>
                  <a:cubicBezTo>
                    <a:pt x="48" y="25"/>
                    <a:pt x="48" y="23"/>
                    <a:pt x="49" y="22"/>
                  </a:cubicBezTo>
                  <a:cubicBezTo>
                    <a:pt x="48" y="22"/>
                    <a:pt x="49" y="22"/>
                    <a:pt x="49" y="21"/>
                  </a:cubicBezTo>
                  <a:cubicBezTo>
                    <a:pt x="48" y="20"/>
                    <a:pt x="46" y="20"/>
                    <a:pt x="45" y="19"/>
                  </a:cubicBezTo>
                  <a:cubicBezTo>
                    <a:pt x="45" y="17"/>
                    <a:pt x="43" y="16"/>
                    <a:pt x="42" y="15"/>
                  </a:cubicBezTo>
                  <a:cubicBezTo>
                    <a:pt x="42" y="14"/>
                    <a:pt x="43" y="14"/>
                    <a:pt x="43" y="13"/>
                  </a:cubicBezTo>
                  <a:cubicBezTo>
                    <a:pt x="42" y="13"/>
                    <a:pt x="42" y="15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1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0"/>
                    <a:pt x="41" y="10"/>
                  </a:cubicBezTo>
                  <a:cubicBezTo>
                    <a:pt x="41" y="9"/>
                    <a:pt x="39" y="9"/>
                    <a:pt x="39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7" y="8"/>
                    <a:pt x="35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5" y="5"/>
                    <a:pt x="34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6"/>
                    <a:pt x="36" y="5"/>
                    <a:pt x="36" y="6"/>
                  </a:cubicBezTo>
                  <a:cubicBezTo>
                    <a:pt x="36" y="7"/>
                    <a:pt x="37" y="8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8" y="6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9" y="6"/>
                    <a:pt x="39" y="6"/>
                    <a:pt x="40" y="7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0" y="7"/>
                    <a:pt x="41" y="7"/>
                    <a:pt x="42" y="8"/>
                  </a:cubicBezTo>
                  <a:cubicBezTo>
                    <a:pt x="42" y="9"/>
                    <a:pt x="44" y="9"/>
                    <a:pt x="45" y="10"/>
                  </a:cubicBezTo>
                  <a:cubicBezTo>
                    <a:pt x="43" y="10"/>
                    <a:pt x="42" y="11"/>
                    <a:pt x="42" y="10"/>
                  </a:cubicBezTo>
                  <a:cubicBezTo>
                    <a:pt x="42" y="11"/>
                    <a:pt x="42" y="11"/>
                    <a:pt x="42" y="12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2"/>
                    <a:pt x="47" y="11"/>
                    <a:pt x="47" y="13"/>
                  </a:cubicBezTo>
                  <a:cubicBezTo>
                    <a:pt x="48" y="14"/>
                    <a:pt x="50" y="16"/>
                    <a:pt x="51" y="17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17"/>
                    <a:pt x="53" y="20"/>
                    <a:pt x="54" y="20"/>
                  </a:cubicBezTo>
                  <a:cubicBezTo>
                    <a:pt x="55" y="22"/>
                    <a:pt x="57" y="23"/>
                    <a:pt x="57" y="25"/>
                  </a:cubicBezTo>
                  <a:cubicBezTo>
                    <a:pt x="59" y="28"/>
                    <a:pt x="61" y="30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3" y="34"/>
                    <a:pt x="61" y="35"/>
                    <a:pt x="62" y="35"/>
                  </a:cubicBezTo>
                  <a:cubicBezTo>
                    <a:pt x="62" y="34"/>
                    <a:pt x="63" y="35"/>
                    <a:pt x="64" y="36"/>
                  </a:cubicBezTo>
                  <a:cubicBezTo>
                    <a:pt x="64" y="38"/>
                    <a:pt x="66" y="39"/>
                    <a:pt x="6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8" y="44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9" y="48"/>
                    <a:pt x="69" y="48"/>
                    <a:pt x="70" y="50"/>
                  </a:cubicBezTo>
                  <a:cubicBezTo>
                    <a:pt x="71" y="51"/>
                    <a:pt x="71" y="53"/>
                    <a:pt x="71" y="54"/>
                  </a:cubicBezTo>
                  <a:cubicBezTo>
                    <a:pt x="73" y="58"/>
                    <a:pt x="73" y="63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5" y="72"/>
                    <a:pt x="74" y="79"/>
                    <a:pt x="74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4"/>
                    <a:pt x="73" y="86"/>
                    <a:pt x="74" y="85"/>
                  </a:cubicBezTo>
                  <a:cubicBezTo>
                    <a:pt x="73" y="87"/>
                    <a:pt x="74" y="89"/>
                    <a:pt x="73" y="90"/>
                  </a:cubicBezTo>
                  <a:cubicBezTo>
                    <a:pt x="72" y="91"/>
                    <a:pt x="73" y="91"/>
                    <a:pt x="73" y="92"/>
                  </a:cubicBezTo>
                  <a:cubicBezTo>
                    <a:pt x="72" y="95"/>
                    <a:pt x="72" y="96"/>
                    <a:pt x="72" y="99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8"/>
                    <a:pt x="71" y="98"/>
                    <a:pt x="71" y="99"/>
                  </a:cubicBezTo>
                  <a:cubicBezTo>
                    <a:pt x="71" y="100"/>
                    <a:pt x="70" y="102"/>
                    <a:pt x="72" y="101"/>
                  </a:cubicBezTo>
                  <a:cubicBezTo>
                    <a:pt x="70" y="104"/>
                    <a:pt x="71" y="108"/>
                    <a:pt x="69" y="111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4"/>
                    <a:pt x="67" y="116"/>
                    <a:pt x="67" y="118"/>
                  </a:cubicBezTo>
                  <a:cubicBezTo>
                    <a:pt x="67" y="119"/>
                    <a:pt x="67" y="118"/>
                    <a:pt x="66" y="119"/>
                  </a:cubicBezTo>
                  <a:cubicBezTo>
                    <a:pt x="66" y="119"/>
                    <a:pt x="67" y="119"/>
                    <a:pt x="67" y="119"/>
                  </a:cubicBezTo>
                  <a:cubicBezTo>
                    <a:pt x="66" y="123"/>
                    <a:pt x="63" y="127"/>
                    <a:pt x="62" y="131"/>
                  </a:cubicBezTo>
                  <a:cubicBezTo>
                    <a:pt x="60" y="137"/>
                    <a:pt x="56" y="144"/>
                    <a:pt x="54" y="150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3" y="152"/>
                    <a:pt x="50" y="154"/>
                    <a:pt x="51" y="156"/>
                  </a:cubicBezTo>
                  <a:cubicBezTo>
                    <a:pt x="50" y="156"/>
                    <a:pt x="49" y="158"/>
                    <a:pt x="49" y="157"/>
                  </a:cubicBezTo>
                  <a:cubicBezTo>
                    <a:pt x="49" y="159"/>
                    <a:pt x="46" y="161"/>
                    <a:pt x="46" y="164"/>
                  </a:cubicBezTo>
                  <a:cubicBezTo>
                    <a:pt x="46" y="164"/>
                    <a:pt x="46" y="163"/>
                    <a:pt x="46" y="163"/>
                  </a:cubicBezTo>
                  <a:cubicBezTo>
                    <a:pt x="44" y="165"/>
                    <a:pt x="44" y="167"/>
                    <a:pt x="42" y="170"/>
                  </a:cubicBezTo>
                  <a:cubicBezTo>
                    <a:pt x="42" y="169"/>
                    <a:pt x="42" y="169"/>
                    <a:pt x="42" y="169"/>
                  </a:cubicBezTo>
                  <a:cubicBezTo>
                    <a:pt x="41" y="169"/>
                    <a:pt x="41" y="171"/>
                    <a:pt x="40" y="171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38" y="174"/>
                    <a:pt x="37" y="177"/>
                    <a:pt x="35" y="180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28" y="182"/>
                    <a:pt x="28" y="182"/>
                    <a:pt x="28" y="182"/>
                  </a:cubicBezTo>
                  <a:cubicBezTo>
                    <a:pt x="26" y="181"/>
                    <a:pt x="24" y="179"/>
                    <a:pt x="23" y="177"/>
                  </a:cubicBezTo>
                  <a:cubicBezTo>
                    <a:pt x="21" y="174"/>
                    <a:pt x="25" y="175"/>
                    <a:pt x="22" y="174"/>
                  </a:cubicBezTo>
                  <a:cubicBezTo>
                    <a:pt x="22" y="174"/>
                    <a:pt x="21" y="174"/>
                    <a:pt x="22" y="174"/>
                  </a:cubicBezTo>
                  <a:cubicBezTo>
                    <a:pt x="21" y="174"/>
                    <a:pt x="22" y="171"/>
                    <a:pt x="21" y="171"/>
                  </a:cubicBezTo>
                  <a:cubicBezTo>
                    <a:pt x="21" y="172"/>
                    <a:pt x="20" y="171"/>
                    <a:pt x="20" y="172"/>
                  </a:cubicBezTo>
                  <a:cubicBezTo>
                    <a:pt x="19" y="170"/>
                    <a:pt x="20" y="169"/>
                    <a:pt x="18" y="168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17" y="167"/>
                    <a:pt x="16" y="164"/>
                    <a:pt x="14" y="164"/>
                  </a:cubicBezTo>
                  <a:cubicBezTo>
                    <a:pt x="9" y="154"/>
                    <a:pt x="5" y="144"/>
                    <a:pt x="2" y="132"/>
                  </a:cubicBezTo>
                  <a:cubicBezTo>
                    <a:pt x="1" y="121"/>
                    <a:pt x="0" y="109"/>
                    <a:pt x="2" y="96"/>
                  </a:cubicBezTo>
                  <a:cubicBezTo>
                    <a:pt x="4" y="93"/>
                    <a:pt x="4" y="93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5" y="88"/>
                    <a:pt x="4" y="88"/>
                  </a:cubicBezTo>
                  <a:cubicBezTo>
                    <a:pt x="5" y="83"/>
                    <a:pt x="5" y="78"/>
                    <a:pt x="6" y="74"/>
                  </a:cubicBezTo>
                  <a:cubicBezTo>
                    <a:pt x="6" y="75"/>
                    <a:pt x="7" y="75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2"/>
                    <a:pt x="7" y="72"/>
                    <a:pt x="6" y="72"/>
                  </a:cubicBezTo>
                  <a:cubicBezTo>
                    <a:pt x="8" y="61"/>
                    <a:pt x="13" y="49"/>
                    <a:pt x="15" y="38"/>
                  </a:cubicBezTo>
                  <a:cubicBezTo>
                    <a:pt x="17" y="35"/>
                    <a:pt x="17" y="31"/>
                    <a:pt x="18" y="2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9" y="0"/>
                  </a:cubicBezTo>
                  <a:cubicBezTo>
                    <a:pt x="28" y="2"/>
                    <a:pt x="30" y="4"/>
                    <a:pt x="29" y="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0" name="Полилиния 165"/>
            <p:cNvSpPr>
              <a:spLocks/>
            </p:cNvSpPr>
            <p:nvPr/>
          </p:nvSpPr>
          <p:spPr bwMode="auto">
            <a:xfrm>
              <a:off x="2043983" y="4617437"/>
              <a:ext cx="2163" cy="3246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1" name="Полилиния 166"/>
            <p:cNvSpPr>
              <a:spLocks/>
            </p:cNvSpPr>
            <p:nvPr/>
          </p:nvSpPr>
          <p:spPr bwMode="auto">
            <a:xfrm>
              <a:off x="2072111" y="4666118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2" name="Полилиния 167"/>
            <p:cNvSpPr>
              <a:spLocks/>
            </p:cNvSpPr>
            <p:nvPr/>
          </p:nvSpPr>
          <p:spPr bwMode="auto">
            <a:xfrm>
              <a:off x="2076438" y="4676937"/>
              <a:ext cx="5410" cy="5410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3" name="Полилиния 168"/>
            <p:cNvSpPr>
              <a:spLocks/>
            </p:cNvSpPr>
            <p:nvPr/>
          </p:nvSpPr>
          <p:spPr bwMode="auto">
            <a:xfrm>
              <a:off x="2085093" y="4695327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4" name="Полилиния 169"/>
            <p:cNvSpPr>
              <a:spLocks/>
            </p:cNvSpPr>
            <p:nvPr/>
          </p:nvSpPr>
          <p:spPr bwMode="auto">
            <a:xfrm>
              <a:off x="2087256" y="4695327"/>
              <a:ext cx="2163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5" name="Полилиния 170"/>
            <p:cNvSpPr>
              <a:spLocks/>
            </p:cNvSpPr>
            <p:nvPr/>
          </p:nvSpPr>
          <p:spPr bwMode="auto">
            <a:xfrm>
              <a:off x="2096993" y="4723455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6" name="Полилиния 171"/>
            <p:cNvSpPr>
              <a:spLocks/>
            </p:cNvSpPr>
            <p:nvPr/>
          </p:nvSpPr>
          <p:spPr bwMode="auto">
            <a:xfrm>
              <a:off x="2104565" y="4733191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7" name="Прямоугольник 172"/>
            <p:cNvSpPr>
              <a:spLocks noChangeArrowheads="1"/>
            </p:cNvSpPr>
            <p:nvPr/>
          </p:nvSpPr>
          <p:spPr bwMode="auto">
            <a:xfrm>
              <a:off x="2059129" y="5013381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8" name="Полилиния 173"/>
            <p:cNvSpPr>
              <a:spLocks/>
            </p:cNvSpPr>
            <p:nvPr/>
          </p:nvSpPr>
          <p:spPr bwMode="auto">
            <a:xfrm>
              <a:off x="2005038" y="500256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59" name="Полилиния 174"/>
            <p:cNvSpPr>
              <a:spLocks/>
            </p:cNvSpPr>
            <p:nvPr/>
          </p:nvSpPr>
          <p:spPr bwMode="auto">
            <a:xfrm>
              <a:off x="1979075" y="4949554"/>
              <a:ext cx="3246" cy="2163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3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0" name="Полилиния 175"/>
            <p:cNvSpPr>
              <a:spLocks/>
            </p:cNvSpPr>
            <p:nvPr/>
          </p:nvSpPr>
          <p:spPr bwMode="auto">
            <a:xfrm>
              <a:off x="2469138" y="4607700"/>
              <a:ext cx="191482" cy="431645"/>
            </a:xfrm>
            <a:custGeom>
              <a:avLst/>
              <a:gdLst>
                <a:gd name="T0" fmla="*/ 40 w 75"/>
                <a:gd name="T1" fmla="*/ 0 h 168"/>
                <a:gd name="T2" fmla="*/ 70 w 75"/>
                <a:gd name="T3" fmla="*/ 119 h 168"/>
                <a:gd name="T4" fmla="*/ 63 w 75"/>
                <a:gd name="T5" fmla="*/ 168 h 168"/>
                <a:gd name="T6" fmla="*/ 11 w 75"/>
                <a:gd name="T7" fmla="*/ 54 h 168"/>
                <a:gd name="T8" fmla="*/ 40 w 75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68">
                  <a:moveTo>
                    <a:pt x="40" y="0"/>
                  </a:moveTo>
                  <a:cubicBezTo>
                    <a:pt x="40" y="0"/>
                    <a:pt x="75" y="61"/>
                    <a:pt x="70" y="119"/>
                  </a:cubicBezTo>
                  <a:cubicBezTo>
                    <a:pt x="69" y="137"/>
                    <a:pt x="63" y="168"/>
                    <a:pt x="63" y="168"/>
                  </a:cubicBezTo>
                  <a:cubicBezTo>
                    <a:pt x="63" y="168"/>
                    <a:pt x="0" y="97"/>
                    <a:pt x="11" y="54"/>
                  </a:cubicBezTo>
                  <a:cubicBezTo>
                    <a:pt x="20" y="16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1" name="Полилиния 176"/>
            <p:cNvSpPr>
              <a:spLocks/>
            </p:cNvSpPr>
            <p:nvPr/>
          </p:nvSpPr>
          <p:spPr bwMode="auto">
            <a:xfrm>
              <a:off x="2576237" y="4596882"/>
              <a:ext cx="5410" cy="3246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1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2" name="Полилиния 177"/>
            <p:cNvSpPr>
              <a:spLocks/>
            </p:cNvSpPr>
            <p:nvPr/>
          </p:nvSpPr>
          <p:spPr bwMode="auto">
            <a:xfrm>
              <a:off x="2474546" y="4596882"/>
              <a:ext cx="186072" cy="480327"/>
            </a:xfrm>
            <a:custGeom>
              <a:avLst/>
              <a:gdLst>
                <a:gd name="T0" fmla="*/ 59 w 73"/>
                <a:gd name="T1" fmla="*/ 43 h 187"/>
                <a:gd name="T2" fmla="*/ 62 w 73"/>
                <a:gd name="T3" fmla="*/ 55 h 187"/>
                <a:gd name="T4" fmla="*/ 70 w 73"/>
                <a:gd name="T5" fmla="*/ 78 h 187"/>
                <a:gd name="T6" fmla="*/ 71 w 73"/>
                <a:gd name="T7" fmla="*/ 87 h 187"/>
                <a:gd name="T8" fmla="*/ 73 w 73"/>
                <a:gd name="T9" fmla="*/ 111 h 187"/>
                <a:gd name="T10" fmla="*/ 73 w 73"/>
                <a:gd name="T11" fmla="*/ 119 h 187"/>
                <a:gd name="T12" fmla="*/ 73 w 73"/>
                <a:gd name="T13" fmla="*/ 133 h 187"/>
                <a:gd name="T14" fmla="*/ 72 w 73"/>
                <a:gd name="T15" fmla="*/ 144 h 187"/>
                <a:gd name="T16" fmla="*/ 70 w 73"/>
                <a:gd name="T17" fmla="*/ 150 h 187"/>
                <a:gd name="T18" fmla="*/ 71 w 73"/>
                <a:gd name="T19" fmla="*/ 156 h 187"/>
                <a:gd name="T20" fmla="*/ 70 w 73"/>
                <a:gd name="T21" fmla="*/ 169 h 187"/>
                <a:gd name="T22" fmla="*/ 68 w 73"/>
                <a:gd name="T23" fmla="*/ 175 h 187"/>
                <a:gd name="T24" fmla="*/ 66 w 73"/>
                <a:gd name="T25" fmla="*/ 182 h 187"/>
                <a:gd name="T26" fmla="*/ 57 w 73"/>
                <a:gd name="T27" fmla="*/ 179 h 187"/>
                <a:gd name="T28" fmla="*/ 49 w 73"/>
                <a:gd name="T29" fmla="*/ 168 h 187"/>
                <a:gd name="T30" fmla="*/ 42 w 73"/>
                <a:gd name="T31" fmla="*/ 159 h 187"/>
                <a:gd name="T32" fmla="*/ 34 w 73"/>
                <a:gd name="T33" fmla="*/ 147 h 187"/>
                <a:gd name="T34" fmla="*/ 29 w 73"/>
                <a:gd name="T35" fmla="*/ 138 h 187"/>
                <a:gd name="T36" fmla="*/ 26 w 73"/>
                <a:gd name="T37" fmla="*/ 135 h 187"/>
                <a:gd name="T38" fmla="*/ 23 w 73"/>
                <a:gd name="T39" fmla="*/ 130 h 187"/>
                <a:gd name="T40" fmla="*/ 21 w 73"/>
                <a:gd name="T41" fmla="*/ 124 h 187"/>
                <a:gd name="T42" fmla="*/ 17 w 73"/>
                <a:gd name="T43" fmla="*/ 117 h 187"/>
                <a:gd name="T44" fmla="*/ 10 w 73"/>
                <a:gd name="T45" fmla="*/ 102 h 187"/>
                <a:gd name="T46" fmla="*/ 7 w 73"/>
                <a:gd name="T47" fmla="*/ 92 h 187"/>
                <a:gd name="T48" fmla="*/ 2 w 73"/>
                <a:gd name="T49" fmla="*/ 71 h 187"/>
                <a:gd name="T50" fmla="*/ 1 w 73"/>
                <a:gd name="T51" fmla="*/ 65 h 187"/>
                <a:gd name="T52" fmla="*/ 5 w 73"/>
                <a:gd name="T53" fmla="*/ 65 h 187"/>
                <a:gd name="T54" fmla="*/ 2 w 73"/>
                <a:gd name="T55" fmla="*/ 58 h 187"/>
                <a:gd name="T56" fmla="*/ 3 w 73"/>
                <a:gd name="T57" fmla="*/ 52 h 187"/>
                <a:gd name="T58" fmla="*/ 3 w 73"/>
                <a:gd name="T59" fmla="*/ 47 h 187"/>
                <a:gd name="T60" fmla="*/ 6 w 73"/>
                <a:gd name="T61" fmla="*/ 44 h 187"/>
                <a:gd name="T62" fmla="*/ 6 w 73"/>
                <a:gd name="T63" fmla="*/ 40 h 187"/>
                <a:gd name="T64" fmla="*/ 11 w 73"/>
                <a:gd name="T65" fmla="*/ 38 h 187"/>
                <a:gd name="T66" fmla="*/ 10 w 73"/>
                <a:gd name="T67" fmla="*/ 32 h 187"/>
                <a:gd name="T68" fmla="*/ 9 w 73"/>
                <a:gd name="T69" fmla="*/ 27 h 187"/>
                <a:gd name="T70" fmla="*/ 12 w 73"/>
                <a:gd name="T71" fmla="*/ 26 h 187"/>
                <a:gd name="T72" fmla="*/ 14 w 73"/>
                <a:gd name="T73" fmla="*/ 26 h 187"/>
                <a:gd name="T74" fmla="*/ 20 w 73"/>
                <a:gd name="T75" fmla="*/ 17 h 187"/>
                <a:gd name="T76" fmla="*/ 22 w 73"/>
                <a:gd name="T77" fmla="*/ 16 h 187"/>
                <a:gd name="T78" fmla="*/ 30 w 73"/>
                <a:gd name="T79" fmla="*/ 5 h 187"/>
                <a:gd name="T80" fmla="*/ 35 w 73"/>
                <a:gd name="T81" fmla="*/ 1 h 187"/>
                <a:gd name="T82" fmla="*/ 35 w 73"/>
                <a:gd name="T83" fmla="*/ 4 h 187"/>
                <a:gd name="T84" fmla="*/ 34 w 73"/>
                <a:gd name="T85" fmla="*/ 8 h 187"/>
                <a:gd name="T86" fmla="*/ 30 w 73"/>
                <a:gd name="T87" fmla="*/ 14 h 187"/>
                <a:gd name="T88" fmla="*/ 17 w 73"/>
                <a:gd name="T89" fmla="*/ 35 h 187"/>
                <a:gd name="T90" fmla="*/ 12 w 73"/>
                <a:gd name="T91" fmla="*/ 49 h 187"/>
                <a:gd name="T92" fmla="*/ 13 w 73"/>
                <a:gd name="T93" fmla="*/ 84 h 187"/>
                <a:gd name="T94" fmla="*/ 18 w 73"/>
                <a:gd name="T95" fmla="*/ 99 h 187"/>
                <a:gd name="T96" fmla="*/ 28 w 73"/>
                <a:gd name="T97" fmla="*/ 119 h 187"/>
                <a:gd name="T98" fmla="*/ 52 w 73"/>
                <a:gd name="T99" fmla="*/ 160 h 187"/>
                <a:gd name="T100" fmla="*/ 66 w 73"/>
                <a:gd name="T101" fmla="*/ 178 h 187"/>
                <a:gd name="T102" fmla="*/ 61 w 73"/>
                <a:gd name="T103" fmla="*/ 168 h 187"/>
                <a:gd name="T104" fmla="*/ 64 w 73"/>
                <a:gd name="T105" fmla="*/ 85 h 187"/>
                <a:gd name="T106" fmla="*/ 60 w 73"/>
                <a:gd name="T107" fmla="*/ 6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" h="187">
                  <a:moveTo>
                    <a:pt x="42" y="4"/>
                  </a:moveTo>
                  <a:cubicBezTo>
                    <a:pt x="47" y="8"/>
                    <a:pt x="47" y="15"/>
                    <a:pt x="51" y="20"/>
                  </a:cubicBezTo>
                  <a:cubicBezTo>
                    <a:pt x="51" y="20"/>
                    <a:pt x="50" y="20"/>
                    <a:pt x="50" y="21"/>
                  </a:cubicBezTo>
                  <a:cubicBezTo>
                    <a:pt x="55" y="26"/>
                    <a:pt x="57" y="34"/>
                    <a:pt x="57" y="40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41"/>
                    <a:pt x="58" y="42"/>
                    <a:pt x="59" y="43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9" y="43"/>
                    <a:pt x="59" y="45"/>
                    <a:pt x="60" y="46"/>
                  </a:cubicBezTo>
                  <a:cubicBezTo>
                    <a:pt x="60" y="46"/>
                    <a:pt x="59" y="46"/>
                    <a:pt x="59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3" y="50"/>
                    <a:pt x="61" y="52"/>
                    <a:pt x="63" y="55"/>
                  </a:cubicBezTo>
                  <a:cubicBezTo>
                    <a:pt x="63" y="55"/>
                    <a:pt x="62" y="55"/>
                    <a:pt x="62" y="55"/>
                  </a:cubicBezTo>
                  <a:cubicBezTo>
                    <a:pt x="65" y="59"/>
                    <a:pt x="66" y="64"/>
                    <a:pt x="67" y="69"/>
                  </a:cubicBezTo>
                  <a:cubicBezTo>
                    <a:pt x="67" y="69"/>
                    <a:pt x="66" y="69"/>
                    <a:pt x="66" y="69"/>
                  </a:cubicBezTo>
                  <a:cubicBezTo>
                    <a:pt x="67" y="69"/>
                    <a:pt x="68" y="71"/>
                    <a:pt x="68" y="72"/>
                  </a:cubicBezTo>
                  <a:cubicBezTo>
                    <a:pt x="67" y="73"/>
                    <a:pt x="69" y="74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70" y="77"/>
                    <a:pt x="69" y="77"/>
                    <a:pt x="70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69" y="80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1" y="82"/>
                    <a:pt x="70" y="83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1" y="85"/>
                    <a:pt x="70" y="86"/>
                    <a:pt x="71" y="87"/>
                  </a:cubicBezTo>
                  <a:cubicBezTo>
                    <a:pt x="70" y="87"/>
                    <a:pt x="71" y="85"/>
                    <a:pt x="69" y="85"/>
                  </a:cubicBezTo>
                  <a:cubicBezTo>
                    <a:pt x="71" y="92"/>
                    <a:pt x="72" y="98"/>
                    <a:pt x="72" y="104"/>
                  </a:cubicBezTo>
                  <a:cubicBezTo>
                    <a:pt x="72" y="105"/>
                    <a:pt x="72" y="105"/>
                    <a:pt x="71" y="105"/>
                  </a:cubicBezTo>
                  <a:cubicBezTo>
                    <a:pt x="72" y="106"/>
                    <a:pt x="72" y="107"/>
                    <a:pt x="72" y="108"/>
                  </a:cubicBezTo>
                  <a:cubicBezTo>
                    <a:pt x="72" y="108"/>
                    <a:pt x="72" y="108"/>
                    <a:pt x="72" y="109"/>
                  </a:cubicBezTo>
                  <a:cubicBezTo>
                    <a:pt x="71" y="110"/>
                    <a:pt x="73" y="110"/>
                    <a:pt x="73" y="111"/>
                  </a:cubicBezTo>
                  <a:cubicBezTo>
                    <a:pt x="72" y="111"/>
                    <a:pt x="72" y="110"/>
                    <a:pt x="71" y="110"/>
                  </a:cubicBezTo>
                  <a:cubicBezTo>
                    <a:pt x="72" y="112"/>
                    <a:pt x="72" y="113"/>
                    <a:pt x="73" y="114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5"/>
                    <a:pt x="72" y="116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1" y="118"/>
                    <a:pt x="73" y="118"/>
                    <a:pt x="73" y="119"/>
                  </a:cubicBezTo>
                  <a:cubicBezTo>
                    <a:pt x="72" y="119"/>
                    <a:pt x="72" y="119"/>
                    <a:pt x="72" y="119"/>
                  </a:cubicBezTo>
                  <a:cubicBezTo>
                    <a:pt x="73" y="120"/>
                    <a:pt x="73" y="123"/>
                    <a:pt x="73" y="124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6"/>
                    <a:pt x="72" y="127"/>
                    <a:pt x="73" y="129"/>
                  </a:cubicBezTo>
                  <a:cubicBezTo>
                    <a:pt x="73" y="130"/>
                    <a:pt x="71" y="129"/>
                    <a:pt x="71" y="130"/>
                  </a:cubicBezTo>
                  <a:cubicBezTo>
                    <a:pt x="73" y="131"/>
                    <a:pt x="72" y="133"/>
                    <a:pt x="73" y="133"/>
                  </a:cubicBezTo>
                  <a:cubicBezTo>
                    <a:pt x="73" y="134"/>
                    <a:pt x="72" y="136"/>
                    <a:pt x="73" y="137"/>
                  </a:cubicBezTo>
                  <a:cubicBezTo>
                    <a:pt x="72" y="137"/>
                    <a:pt x="71" y="138"/>
                    <a:pt x="71" y="136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0" y="137"/>
                    <a:pt x="70" y="136"/>
                    <a:pt x="70" y="136"/>
                  </a:cubicBezTo>
                  <a:cubicBezTo>
                    <a:pt x="70" y="137"/>
                    <a:pt x="70" y="139"/>
                    <a:pt x="70" y="139"/>
                  </a:cubicBezTo>
                  <a:cubicBezTo>
                    <a:pt x="71" y="140"/>
                    <a:pt x="72" y="142"/>
                    <a:pt x="72" y="144"/>
                  </a:cubicBezTo>
                  <a:cubicBezTo>
                    <a:pt x="72" y="143"/>
                    <a:pt x="70" y="144"/>
                    <a:pt x="70" y="143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7"/>
                    <a:pt x="71" y="146"/>
                    <a:pt x="72" y="147"/>
                  </a:cubicBezTo>
                  <a:cubicBezTo>
                    <a:pt x="72" y="147"/>
                    <a:pt x="72" y="148"/>
                    <a:pt x="72" y="148"/>
                  </a:cubicBezTo>
                  <a:cubicBezTo>
                    <a:pt x="72" y="148"/>
                    <a:pt x="72" y="151"/>
                    <a:pt x="71" y="150"/>
                  </a:cubicBezTo>
                  <a:cubicBezTo>
                    <a:pt x="71" y="150"/>
                    <a:pt x="71" y="149"/>
                    <a:pt x="70" y="150"/>
                  </a:cubicBezTo>
                  <a:cubicBezTo>
                    <a:pt x="70" y="151"/>
                    <a:pt x="71" y="151"/>
                    <a:pt x="71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3"/>
                    <a:pt x="71" y="154"/>
                    <a:pt x="71" y="154"/>
                  </a:cubicBezTo>
                  <a:cubicBezTo>
                    <a:pt x="72" y="153"/>
                    <a:pt x="71" y="154"/>
                    <a:pt x="71" y="153"/>
                  </a:cubicBezTo>
                  <a:cubicBezTo>
                    <a:pt x="72" y="154"/>
                    <a:pt x="72" y="155"/>
                    <a:pt x="72" y="156"/>
                  </a:cubicBezTo>
                  <a:cubicBezTo>
                    <a:pt x="72" y="156"/>
                    <a:pt x="71" y="156"/>
                    <a:pt x="71" y="156"/>
                  </a:cubicBezTo>
                  <a:cubicBezTo>
                    <a:pt x="72" y="157"/>
                    <a:pt x="72" y="159"/>
                    <a:pt x="72" y="161"/>
                  </a:cubicBezTo>
                  <a:cubicBezTo>
                    <a:pt x="72" y="161"/>
                    <a:pt x="71" y="160"/>
                    <a:pt x="71" y="160"/>
                  </a:cubicBezTo>
                  <a:cubicBezTo>
                    <a:pt x="70" y="161"/>
                    <a:pt x="72" y="164"/>
                    <a:pt x="70" y="166"/>
                  </a:cubicBezTo>
                  <a:cubicBezTo>
                    <a:pt x="70" y="165"/>
                    <a:pt x="71" y="166"/>
                    <a:pt x="71" y="166"/>
                  </a:cubicBezTo>
                  <a:cubicBezTo>
                    <a:pt x="70" y="167"/>
                    <a:pt x="69" y="166"/>
                    <a:pt x="70" y="167"/>
                  </a:cubicBezTo>
                  <a:cubicBezTo>
                    <a:pt x="69" y="167"/>
                    <a:pt x="70" y="168"/>
                    <a:pt x="70" y="169"/>
                  </a:cubicBezTo>
                  <a:cubicBezTo>
                    <a:pt x="70" y="169"/>
                    <a:pt x="69" y="169"/>
                    <a:pt x="69" y="168"/>
                  </a:cubicBezTo>
                  <a:cubicBezTo>
                    <a:pt x="70" y="169"/>
                    <a:pt x="70" y="173"/>
                    <a:pt x="68" y="175"/>
                  </a:cubicBezTo>
                  <a:cubicBezTo>
                    <a:pt x="69" y="175"/>
                    <a:pt x="69" y="177"/>
                    <a:pt x="69" y="177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8" y="177"/>
                    <a:pt x="68" y="178"/>
                    <a:pt x="67" y="178"/>
                  </a:cubicBezTo>
                  <a:cubicBezTo>
                    <a:pt x="68" y="179"/>
                    <a:pt x="67" y="174"/>
                    <a:pt x="68" y="175"/>
                  </a:cubicBezTo>
                  <a:cubicBezTo>
                    <a:pt x="67" y="175"/>
                    <a:pt x="68" y="178"/>
                    <a:pt x="67" y="177"/>
                  </a:cubicBezTo>
                  <a:cubicBezTo>
                    <a:pt x="67" y="178"/>
                    <a:pt x="68" y="179"/>
                    <a:pt x="67" y="180"/>
                  </a:cubicBezTo>
                  <a:cubicBezTo>
                    <a:pt x="67" y="180"/>
                    <a:pt x="66" y="178"/>
                    <a:pt x="66" y="179"/>
                  </a:cubicBezTo>
                  <a:cubicBezTo>
                    <a:pt x="65" y="181"/>
                    <a:pt x="66" y="180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0" y="182"/>
                    <a:pt x="60" y="181"/>
                    <a:pt x="60" y="182"/>
                  </a:cubicBezTo>
                  <a:cubicBezTo>
                    <a:pt x="60" y="182"/>
                    <a:pt x="58" y="180"/>
                    <a:pt x="59" y="180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8" y="179"/>
                    <a:pt x="57" y="179"/>
                  </a:cubicBezTo>
                  <a:cubicBezTo>
                    <a:pt x="57" y="179"/>
                    <a:pt x="57" y="178"/>
                    <a:pt x="57" y="178"/>
                  </a:cubicBezTo>
                  <a:cubicBezTo>
                    <a:pt x="56" y="179"/>
                    <a:pt x="56" y="177"/>
                    <a:pt x="55" y="177"/>
                  </a:cubicBezTo>
                  <a:cubicBezTo>
                    <a:pt x="54" y="175"/>
                    <a:pt x="52" y="173"/>
                    <a:pt x="52" y="172"/>
                  </a:cubicBezTo>
                  <a:cubicBezTo>
                    <a:pt x="51" y="171"/>
                    <a:pt x="50" y="171"/>
                    <a:pt x="49" y="169"/>
                  </a:cubicBezTo>
                  <a:cubicBezTo>
                    <a:pt x="50" y="170"/>
                    <a:pt x="50" y="170"/>
                    <a:pt x="50" y="170"/>
                  </a:cubicBezTo>
                  <a:cubicBezTo>
                    <a:pt x="50" y="169"/>
                    <a:pt x="50" y="169"/>
                    <a:pt x="49" y="168"/>
                  </a:cubicBezTo>
                  <a:cubicBezTo>
                    <a:pt x="49" y="168"/>
                    <a:pt x="48" y="167"/>
                    <a:pt x="48" y="166"/>
                  </a:cubicBezTo>
                  <a:cubicBezTo>
                    <a:pt x="47" y="165"/>
                    <a:pt x="47" y="165"/>
                    <a:pt x="46" y="166"/>
                  </a:cubicBezTo>
                  <a:cubicBezTo>
                    <a:pt x="47" y="164"/>
                    <a:pt x="43" y="163"/>
                    <a:pt x="44" y="161"/>
                  </a:cubicBezTo>
                  <a:cubicBezTo>
                    <a:pt x="44" y="162"/>
                    <a:pt x="45" y="163"/>
                    <a:pt x="45" y="162"/>
                  </a:cubicBezTo>
                  <a:cubicBezTo>
                    <a:pt x="45" y="160"/>
                    <a:pt x="43" y="160"/>
                    <a:pt x="42" y="158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8"/>
                    <a:pt x="39" y="157"/>
                    <a:pt x="41" y="157"/>
                  </a:cubicBezTo>
                  <a:cubicBezTo>
                    <a:pt x="40" y="157"/>
                    <a:pt x="40" y="155"/>
                    <a:pt x="39" y="156"/>
                  </a:cubicBezTo>
                  <a:cubicBezTo>
                    <a:pt x="38" y="153"/>
                    <a:pt x="34" y="150"/>
                    <a:pt x="35" y="147"/>
                  </a:cubicBezTo>
                  <a:cubicBezTo>
                    <a:pt x="35" y="147"/>
                    <a:pt x="34" y="146"/>
                    <a:pt x="34" y="147"/>
                  </a:cubicBezTo>
                  <a:cubicBezTo>
                    <a:pt x="34" y="147"/>
                    <a:pt x="35" y="147"/>
                    <a:pt x="35" y="148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3" y="146"/>
                    <a:pt x="35" y="146"/>
                  </a:cubicBezTo>
                  <a:cubicBezTo>
                    <a:pt x="34" y="144"/>
                    <a:pt x="32" y="145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29" y="139"/>
                    <a:pt x="30" y="140"/>
                    <a:pt x="30" y="139"/>
                  </a:cubicBezTo>
                  <a:cubicBezTo>
                    <a:pt x="30" y="139"/>
                    <a:pt x="29" y="138"/>
                    <a:pt x="29" y="138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5"/>
                    <a:pt x="27" y="134"/>
                  </a:cubicBezTo>
                  <a:cubicBezTo>
                    <a:pt x="27" y="135"/>
                    <a:pt x="27" y="136"/>
                    <a:pt x="27" y="136"/>
                  </a:cubicBezTo>
                  <a:cubicBezTo>
                    <a:pt x="27" y="136"/>
                    <a:pt x="27" y="135"/>
                    <a:pt x="26" y="135"/>
                  </a:cubicBezTo>
                  <a:cubicBezTo>
                    <a:pt x="27" y="135"/>
                    <a:pt x="26" y="133"/>
                    <a:pt x="26" y="133"/>
                  </a:cubicBezTo>
                  <a:cubicBezTo>
                    <a:pt x="25" y="132"/>
                    <a:pt x="24" y="132"/>
                    <a:pt x="24" y="132"/>
                  </a:cubicBezTo>
                  <a:cubicBezTo>
                    <a:pt x="25" y="132"/>
                    <a:pt x="24" y="131"/>
                    <a:pt x="25" y="131"/>
                  </a:cubicBezTo>
                  <a:cubicBezTo>
                    <a:pt x="25" y="131"/>
                    <a:pt x="25" y="132"/>
                    <a:pt x="25" y="132"/>
                  </a:cubicBezTo>
                  <a:cubicBezTo>
                    <a:pt x="25" y="131"/>
                    <a:pt x="26" y="131"/>
                    <a:pt x="25" y="130"/>
                  </a:cubicBezTo>
                  <a:cubicBezTo>
                    <a:pt x="24" y="130"/>
                    <a:pt x="23" y="131"/>
                    <a:pt x="23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9"/>
                    <a:pt x="23" y="129"/>
                    <a:pt x="24" y="129"/>
                  </a:cubicBezTo>
                  <a:cubicBezTo>
                    <a:pt x="23" y="128"/>
                    <a:pt x="22" y="127"/>
                    <a:pt x="21" y="126"/>
                  </a:cubicBezTo>
                  <a:cubicBezTo>
                    <a:pt x="21" y="126"/>
                    <a:pt x="21" y="125"/>
                    <a:pt x="21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4"/>
                    <a:pt x="20" y="123"/>
                    <a:pt x="19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1"/>
                    <a:pt x="18" y="120"/>
                  </a:cubicBezTo>
                  <a:cubicBezTo>
                    <a:pt x="18" y="119"/>
                    <a:pt x="21" y="119"/>
                    <a:pt x="19" y="118"/>
                  </a:cubicBezTo>
                  <a:cubicBezTo>
                    <a:pt x="19" y="117"/>
                    <a:pt x="17" y="117"/>
                    <a:pt x="17" y="117"/>
                  </a:cubicBezTo>
                  <a:cubicBezTo>
                    <a:pt x="16" y="115"/>
                    <a:pt x="14" y="113"/>
                    <a:pt x="15" y="111"/>
                  </a:cubicBezTo>
                  <a:cubicBezTo>
                    <a:pt x="14" y="111"/>
                    <a:pt x="14" y="111"/>
                    <a:pt x="14" y="110"/>
                  </a:cubicBezTo>
                  <a:cubicBezTo>
                    <a:pt x="13" y="107"/>
                    <a:pt x="10" y="104"/>
                    <a:pt x="11" y="102"/>
                  </a:cubicBezTo>
                  <a:cubicBezTo>
                    <a:pt x="11" y="103"/>
                    <a:pt x="12" y="102"/>
                    <a:pt x="12" y="102"/>
                  </a:cubicBezTo>
                  <a:cubicBezTo>
                    <a:pt x="11" y="101"/>
                    <a:pt x="12" y="101"/>
                    <a:pt x="11" y="101"/>
                  </a:cubicBezTo>
                  <a:cubicBezTo>
                    <a:pt x="11" y="101"/>
                    <a:pt x="10" y="101"/>
                    <a:pt x="10" y="102"/>
                  </a:cubicBezTo>
                  <a:cubicBezTo>
                    <a:pt x="9" y="100"/>
                    <a:pt x="8" y="97"/>
                    <a:pt x="9" y="96"/>
                  </a:cubicBezTo>
                  <a:cubicBezTo>
                    <a:pt x="9" y="97"/>
                    <a:pt x="8" y="96"/>
                    <a:pt x="8" y="96"/>
                  </a:cubicBezTo>
                  <a:cubicBezTo>
                    <a:pt x="9" y="96"/>
                    <a:pt x="9" y="95"/>
                    <a:pt x="8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6" y="92"/>
                    <a:pt x="7" y="92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0"/>
                    <a:pt x="5" y="89"/>
                    <a:pt x="5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5" y="85"/>
                    <a:pt x="5" y="86"/>
                  </a:cubicBezTo>
                  <a:cubicBezTo>
                    <a:pt x="5" y="84"/>
                    <a:pt x="5" y="83"/>
                    <a:pt x="6" y="83"/>
                  </a:cubicBezTo>
                  <a:cubicBezTo>
                    <a:pt x="3" y="79"/>
                    <a:pt x="2" y="74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70"/>
                    <a:pt x="2" y="70"/>
                    <a:pt x="2" y="69"/>
                  </a:cubicBezTo>
                  <a:cubicBezTo>
                    <a:pt x="2" y="70"/>
                    <a:pt x="3" y="69"/>
                    <a:pt x="3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6"/>
                    <a:pt x="3" y="68"/>
                    <a:pt x="2" y="67"/>
                  </a:cubicBezTo>
                  <a:cubicBezTo>
                    <a:pt x="2" y="67"/>
                    <a:pt x="2" y="65"/>
                    <a:pt x="1" y="65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4" y="64"/>
                    <a:pt x="5" y="67"/>
                    <a:pt x="6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8"/>
                    <a:pt x="7" y="67"/>
                  </a:cubicBezTo>
                  <a:cubicBezTo>
                    <a:pt x="7" y="66"/>
                    <a:pt x="5" y="64"/>
                    <a:pt x="5" y="65"/>
                  </a:cubicBezTo>
                  <a:cubicBezTo>
                    <a:pt x="5" y="63"/>
                    <a:pt x="3" y="63"/>
                    <a:pt x="3" y="62"/>
                  </a:cubicBezTo>
                  <a:cubicBezTo>
                    <a:pt x="3" y="61"/>
                    <a:pt x="3" y="63"/>
                    <a:pt x="4" y="63"/>
                  </a:cubicBezTo>
                  <a:cubicBezTo>
                    <a:pt x="4" y="62"/>
                    <a:pt x="3" y="61"/>
                    <a:pt x="4" y="60"/>
                  </a:cubicBezTo>
                  <a:cubicBezTo>
                    <a:pt x="3" y="61"/>
                    <a:pt x="2" y="60"/>
                    <a:pt x="2" y="59"/>
                  </a:cubicBezTo>
                  <a:cubicBezTo>
                    <a:pt x="3" y="59"/>
                    <a:pt x="3" y="60"/>
                    <a:pt x="3" y="59"/>
                  </a:cubicBezTo>
                  <a:cubicBezTo>
                    <a:pt x="3" y="59"/>
                    <a:pt x="2" y="57"/>
                    <a:pt x="2" y="58"/>
                  </a:cubicBezTo>
                  <a:cubicBezTo>
                    <a:pt x="0" y="57"/>
                    <a:pt x="2" y="57"/>
                    <a:pt x="1" y="56"/>
                  </a:cubicBezTo>
                  <a:cubicBezTo>
                    <a:pt x="2" y="56"/>
                    <a:pt x="3" y="58"/>
                    <a:pt x="4" y="57"/>
                  </a:cubicBezTo>
                  <a:cubicBezTo>
                    <a:pt x="3" y="57"/>
                    <a:pt x="3" y="54"/>
                    <a:pt x="2" y="55"/>
                  </a:cubicBezTo>
                  <a:cubicBezTo>
                    <a:pt x="2" y="54"/>
                    <a:pt x="3" y="54"/>
                    <a:pt x="3" y="55"/>
                  </a:cubicBezTo>
                  <a:cubicBezTo>
                    <a:pt x="4" y="54"/>
                    <a:pt x="2" y="52"/>
                    <a:pt x="4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4" y="52"/>
                  </a:cubicBezTo>
                  <a:cubicBezTo>
                    <a:pt x="4" y="51"/>
                    <a:pt x="3" y="49"/>
                    <a:pt x="4" y="49"/>
                  </a:cubicBezTo>
                  <a:cubicBezTo>
                    <a:pt x="4" y="49"/>
                    <a:pt x="5" y="48"/>
                    <a:pt x="4" y="48"/>
                  </a:cubicBezTo>
                  <a:cubicBezTo>
                    <a:pt x="3" y="48"/>
                    <a:pt x="4" y="49"/>
                    <a:pt x="3" y="49"/>
                  </a:cubicBezTo>
                  <a:cubicBezTo>
                    <a:pt x="4" y="49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6"/>
                    <a:pt x="3" y="45"/>
                  </a:cubicBezTo>
                  <a:cubicBezTo>
                    <a:pt x="3" y="46"/>
                    <a:pt x="3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3"/>
                    <a:pt x="4" y="45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6" y="45"/>
                    <a:pt x="6" y="4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5" y="42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6" y="42"/>
                    <a:pt x="6" y="42"/>
                  </a:cubicBezTo>
                  <a:cubicBezTo>
                    <a:pt x="6" y="41"/>
                    <a:pt x="5" y="39"/>
                    <a:pt x="5" y="40"/>
                  </a:cubicBezTo>
                  <a:cubicBezTo>
                    <a:pt x="5" y="40"/>
                    <a:pt x="6" y="39"/>
                    <a:pt x="6" y="40"/>
                  </a:cubicBezTo>
                  <a:cubicBezTo>
                    <a:pt x="6" y="39"/>
                    <a:pt x="5" y="39"/>
                    <a:pt x="5" y="38"/>
                  </a:cubicBezTo>
                  <a:cubicBezTo>
                    <a:pt x="6" y="38"/>
                    <a:pt x="7" y="37"/>
                    <a:pt x="8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8"/>
                    <a:pt x="10" y="39"/>
                  </a:cubicBezTo>
                  <a:cubicBezTo>
                    <a:pt x="11" y="39"/>
                    <a:pt x="11" y="38"/>
                    <a:pt x="11" y="38"/>
                  </a:cubicBezTo>
                  <a:cubicBezTo>
                    <a:pt x="8" y="38"/>
                    <a:pt x="9" y="35"/>
                    <a:pt x="7" y="34"/>
                  </a:cubicBezTo>
                  <a:cubicBezTo>
                    <a:pt x="8" y="32"/>
                    <a:pt x="11" y="35"/>
                    <a:pt x="10" y="32"/>
                  </a:cubicBezTo>
                  <a:cubicBezTo>
                    <a:pt x="9" y="32"/>
                    <a:pt x="8" y="31"/>
                    <a:pt x="8" y="32"/>
                  </a:cubicBezTo>
                  <a:cubicBezTo>
                    <a:pt x="9" y="31"/>
                    <a:pt x="7" y="30"/>
                    <a:pt x="8" y="30"/>
                  </a:cubicBezTo>
                  <a:cubicBezTo>
                    <a:pt x="9" y="31"/>
                    <a:pt x="10" y="30"/>
                    <a:pt x="11" y="31"/>
                  </a:cubicBezTo>
                  <a:cubicBezTo>
                    <a:pt x="10" y="31"/>
                    <a:pt x="10" y="32"/>
                    <a:pt x="10" y="32"/>
                  </a:cubicBezTo>
                  <a:cubicBezTo>
                    <a:pt x="11" y="32"/>
                    <a:pt x="11" y="33"/>
                    <a:pt x="12" y="32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1"/>
                    <a:pt x="10" y="30"/>
                  </a:cubicBezTo>
                  <a:cubicBezTo>
                    <a:pt x="11" y="29"/>
                    <a:pt x="12" y="29"/>
                    <a:pt x="11" y="28"/>
                  </a:cubicBezTo>
                  <a:cubicBezTo>
                    <a:pt x="11" y="29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9" y="26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0" y="27"/>
                    <a:pt x="11" y="28"/>
                  </a:cubicBezTo>
                  <a:cubicBezTo>
                    <a:pt x="12" y="27"/>
                    <a:pt x="11" y="26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4" y="27"/>
                    <a:pt x="14" y="25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4" y="22"/>
                    <a:pt x="13" y="21"/>
                    <a:pt x="14" y="20"/>
                  </a:cubicBezTo>
                  <a:cubicBezTo>
                    <a:pt x="15" y="21"/>
                    <a:pt x="15" y="19"/>
                    <a:pt x="15" y="21"/>
                  </a:cubicBezTo>
                  <a:cubicBezTo>
                    <a:pt x="14" y="21"/>
                    <a:pt x="13" y="23"/>
                    <a:pt x="14" y="24"/>
                  </a:cubicBezTo>
                  <a:cubicBezTo>
                    <a:pt x="16" y="24"/>
                    <a:pt x="13" y="25"/>
                    <a:pt x="14" y="26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7" y="26"/>
                    <a:pt x="17" y="26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6" y="24"/>
                    <a:pt x="17" y="22"/>
                    <a:pt x="16" y="21"/>
                  </a:cubicBezTo>
                  <a:cubicBezTo>
                    <a:pt x="17" y="21"/>
                    <a:pt x="18" y="21"/>
                    <a:pt x="17" y="22"/>
                  </a:cubicBezTo>
                  <a:cubicBezTo>
                    <a:pt x="18" y="20"/>
                    <a:pt x="19" y="19"/>
                    <a:pt x="20" y="17"/>
                  </a:cubicBezTo>
                  <a:cubicBezTo>
                    <a:pt x="18" y="17"/>
                    <a:pt x="21" y="16"/>
                    <a:pt x="19" y="16"/>
                  </a:cubicBezTo>
                  <a:cubicBezTo>
                    <a:pt x="19" y="16"/>
                    <a:pt x="17" y="16"/>
                    <a:pt x="17" y="15"/>
                  </a:cubicBezTo>
                  <a:cubicBezTo>
                    <a:pt x="17" y="15"/>
                    <a:pt x="18" y="16"/>
                    <a:pt x="18" y="16"/>
                  </a:cubicBezTo>
                  <a:cubicBezTo>
                    <a:pt x="18" y="14"/>
                    <a:pt x="20" y="16"/>
                    <a:pt x="19" y="14"/>
                  </a:cubicBezTo>
                  <a:cubicBezTo>
                    <a:pt x="19" y="16"/>
                    <a:pt x="20" y="16"/>
                    <a:pt x="21" y="17"/>
                  </a:cubicBezTo>
                  <a:cubicBezTo>
                    <a:pt x="21" y="15"/>
                    <a:pt x="22" y="17"/>
                    <a:pt x="22" y="16"/>
                  </a:cubicBezTo>
                  <a:cubicBezTo>
                    <a:pt x="23" y="15"/>
                    <a:pt x="23" y="13"/>
                    <a:pt x="23" y="12"/>
                  </a:cubicBezTo>
                  <a:cubicBezTo>
                    <a:pt x="25" y="12"/>
                    <a:pt x="26" y="9"/>
                    <a:pt x="27" y="8"/>
                  </a:cubicBezTo>
                  <a:cubicBezTo>
                    <a:pt x="28" y="8"/>
                    <a:pt x="28" y="9"/>
                    <a:pt x="29" y="9"/>
                  </a:cubicBezTo>
                  <a:cubicBezTo>
                    <a:pt x="30" y="8"/>
                    <a:pt x="27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31" y="7"/>
                    <a:pt x="30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7"/>
                    <a:pt x="33" y="5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3"/>
                    <a:pt x="35" y="2"/>
                    <a:pt x="35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8" y="1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2"/>
                    <a:pt x="36" y="2"/>
                  </a:cubicBezTo>
                  <a:cubicBezTo>
                    <a:pt x="35" y="2"/>
                    <a:pt x="35" y="3"/>
                    <a:pt x="35" y="4"/>
                  </a:cubicBezTo>
                  <a:cubicBezTo>
                    <a:pt x="36" y="3"/>
                    <a:pt x="35" y="3"/>
                    <a:pt x="36" y="3"/>
                  </a:cubicBezTo>
                  <a:cubicBezTo>
                    <a:pt x="37" y="3"/>
                    <a:pt x="36" y="4"/>
                    <a:pt x="36" y="5"/>
                  </a:cubicBezTo>
                  <a:cubicBezTo>
                    <a:pt x="36" y="5"/>
                    <a:pt x="37" y="5"/>
                    <a:pt x="37" y="4"/>
                  </a:cubicBezTo>
                  <a:cubicBezTo>
                    <a:pt x="37" y="5"/>
                    <a:pt x="36" y="6"/>
                    <a:pt x="36" y="6"/>
                  </a:cubicBezTo>
                  <a:cubicBezTo>
                    <a:pt x="36" y="5"/>
                    <a:pt x="35" y="6"/>
                    <a:pt x="35" y="5"/>
                  </a:cubicBezTo>
                  <a:cubicBezTo>
                    <a:pt x="36" y="6"/>
                    <a:pt x="35" y="7"/>
                    <a:pt x="34" y="8"/>
                  </a:cubicBezTo>
                  <a:cubicBezTo>
                    <a:pt x="33" y="7"/>
                    <a:pt x="34" y="10"/>
                    <a:pt x="32" y="11"/>
                  </a:cubicBezTo>
                  <a:cubicBezTo>
                    <a:pt x="32" y="9"/>
                    <a:pt x="32" y="8"/>
                    <a:pt x="32" y="7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31" y="9"/>
                    <a:pt x="32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1" y="13"/>
                    <a:pt x="30" y="14"/>
                  </a:cubicBezTo>
                  <a:cubicBezTo>
                    <a:pt x="29" y="15"/>
                    <a:pt x="27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9"/>
                    <a:pt x="25" y="20"/>
                    <a:pt x="25" y="22"/>
                  </a:cubicBezTo>
                  <a:cubicBezTo>
                    <a:pt x="23" y="23"/>
                    <a:pt x="23" y="26"/>
                    <a:pt x="21" y="26"/>
                  </a:cubicBezTo>
                  <a:cubicBezTo>
                    <a:pt x="20" y="30"/>
                    <a:pt x="19" y="33"/>
                    <a:pt x="17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6" y="35"/>
                    <a:pt x="16" y="36"/>
                  </a:cubicBezTo>
                  <a:cubicBezTo>
                    <a:pt x="17" y="36"/>
                    <a:pt x="16" y="37"/>
                    <a:pt x="17" y="38"/>
                  </a:cubicBezTo>
                  <a:cubicBezTo>
                    <a:pt x="15" y="39"/>
                    <a:pt x="15" y="42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6"/>
                    <a:pt x="14" y="47"/>
                    <a:pt x="13" y="48"/>
                  </a:cubicBezTo>
                  <a:cubicBezTo>
                    <a:pt x="13" y="48"/>
                    <a:pt x="12" y="48"/>
                    <a:pt x="12" y="49"/>
                  </a:cubicBezTo>
                  <a:cubicBezTo>
                    <a:pt x="13" y="51"/>
                    <a:pt x="13" y="51"/>
                    <a:pt x="13" y="53"/>
                  </a:cubicBezTo>
                  <a:cubicBezTo>
                    <a:pt x="13" y="54"/>
                    <a:pt x="12" y="56"/>
                    <a:pt x="12" y="57"/>
                  </a:cubicBezTo>
                  <a:cubicBezTo>
                    <a:pt x="13" y="62"/>
                    <a:pt x="11" y="66"/>
                    <a:pt x="13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4" y="75"/>
                    <a:pt x="13" y="80"/>
                    <a:pt x="15" y="85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3" y="86"/>
                    <a:pt x="14" y="87"/>
                    <a:pt x="15" y="87"/>
                  </a:cubicBezTo>
                  <a:cubicBezTo>
                    <a:pt x="15" y="88"/>
                    <a:pt x="17" y="90"/>
                    <a:pt x="16" y="91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8" y="96"/>
                    <a:pt x="18" y="97"/>
                    <a:pt x="19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9" y="99"/>
                    <a:pt x="18" y="99"/>
                    <a:pt x="18" y="99"/>
                  </a:cubicBezTo>
                  <a:cubicBezTo>
                    <a:pt x="19" y="100"/>
                    <a:pt x="19" y="103"/>
                    <a:pt x="20" y="102"/>
                  </a:cubicBezTo>
                  <a:cubicBezTo>
                    <a:pt x="20" y="104"/>
                    <a:pt x="23" y="108"/>
                    <a:pt x="23" y="111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5" y="113"/>
                    <a:pt x="26" y="116"/>
                    <a:pt x="27" y="118"/>
                  </a:cubicBezTo>
                  <a:cubicBezTo>
                    <a:pt x="27" y="118"/>
                    <a:pt x="26" y="117"/>
                    <a:pt x="26" y="118"/>
                  </a:cubicBezTo>
                  <a:cubicBezTo>
                    <a:pt x="27" y="119"/>
                    <a:pt x="27" y="118"/>
                    <a:pt x="28" y="119"/>
                  </a:cubicBezTo>
                  <a:cubicBezTo>
                    <a:pt x="30" y="122"/>
                    <a:pt x="31" y="126"/>
                    <a:pt x="32" y="130"/>
                  </a:cubicBezTo>
                  <a:cubicBezTo>
                    <a:pt x="36" y="135"/>
                    <a:pt x="40" y="141"/>
                    <a:pt x="43" y="147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5" y="148"/>
                    <a:pt x="45" y="152"/>
                    <a:pt x="48" y="153"/>
                  </a:cubicBezTo>
                  <a:cubicBezTo>
                    <a:pt x="48" y="153"/>
                    <a:pt x="49" y="154"/>
                    <a:pt x="48" y="154"/>
                  </a:cubicBezTo>
                  <a:cubicBezTo>
                    <a:pt x="50" y="155"/>
                    <a:pt x="50" y="159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5" y="164"/>
                    <a:pt x="56" y="166"/>
                  </a:cubicBezTo>
                  <a:cubicBezTo>
                    <a:pt x="56" y="166"/>
                    <a:pt x="56" y="165"/>
                    <a:pt x="55" y="166"/>
                  </a:cubicBezTo>
                  <a:cubicBezTo>
                    <a:pt x="55" y="167"/>
                    <a:pt x="58" y="167"/>
                    <a:pt x="57" y="168"/>
                  </a:cubicBezTo>
                  <a:cubicBezTo>
                    <a:pt x="57" y="169"/>
                    <a:pt x="58" y="168"/>
                    <a:pt x="58" y="168"/>
                  </a:cubicBezTo>
                  <a:cubicBezTo>
                    <a:pt x="60" y="171"/>
                    <a:pt x="63" y="175"/>
                    <a:pt x="66" y="178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60" y="170"/>
                    <a:pt x="61" y="174"/>
                    <a:pt x="61" y="171"/>
                  </a:cubicBezTo>
                  <a:cubicBezTo>
                    <a:pt x="61" y="171"/>
                    <a:pt x="60" y="170"/>
                    <a:pt x="60" y="171"/>
                  </a:cubicBezTo>
                  <a:cubicBezTo>
                    <a:pt x="60" y="169"/>
                    <a:pt x="63" y="170"/>
                    <a:pt x="62" y="169"/>
                  </a:cubicBezTo>
                  <a:cubicBezTo>
                    <a:pt x="61" y="169"/>
                    <a:pt x="62" y="168"/>
                    <a:pt x="61" y="168"/>
                  </a:cubicBezTo>
                  <a:cubicBezTo>
                    <a:pt x="62" y="166"/>
                    <a:pt x="63" y="166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62" y="162"/>
                    <a:pt x="64" y="160"/>
                    <a:pt x="62" y="157"/>
                  </a:cubicBezTo>
                  <a:cubicBezTo>
                    <a:pt x="64" y="146"/>
                    <a:pt x="64" y="135"/>
                    <a:pt x="64" y="124"/>
                  </a:cubicBezTo>
                  <a:cubicBezTo>
                    <a:pt x="65" y="113"/>
                    <a:pt x="64" y="102"/>
                    <a:pt x="63" y="90"/>
                  </a:cubicBezTo>
                  <a:cubicBezTo>
                    <a:pt x="65" y="88"/>
                    <a:pt x="64" y="88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4"/>
                    <a:pt x="64" y="83"/>
                    <a:pt x="62" y="82"/>
                  </a:cubicBezTo>
                  <a:cubicBezTo>
                    <a:pt x="62" y="78"/>
                    <a:pt x="61" y="74"/>
                    <a:pt x="60" y="69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7"/>
                    <a:pt x="59" y="68"/>
                  </a:cubicBezTo>
                  <a:cubicBezTo>
                    <a:pt x="56" y="56"/>
                    <a:pt x="55" y="45"/>
                    <a:pt x="50" y="34"/>
                  </a:cubicBezTo>
                  <a:cubicBezTo>
                    <a:pt x="50" y="31"/>
                    <a:pt x="48" y="28"/>
                    <a:pt x="47" y="25"/>
                  </a:cubicBezTo>
                  <a:cubicBezTo>
                    <a:pt x="45" y="16"/>
                    <a:pt x="42" y="8"/>
                    <a:pt x="36" y="0"/>
                  </a:cubicBezTo>
                  <a:cubicBezTo>
                    <a:pt x="36" y="0"/>
                    <a:pt x="40" y="0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3" name="Полилиния 178"/>
            <p:cNvSpPr>
              <a:spLocks/>
            </p:cNvSpPr>
            <p:nvPr/>
          </p:nvSpPr>
          <p:spPr bwMode="auto">
            <a:xfrm>
              <a:off x="2574073" y="4600128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4" name="Полилиния 179"/>
            <p:cNvSpPr>
              <a:spLocks/>
            </p:cNvSpPr>
            <p:nvPr/>
          </p:nvSpPr>
          <p:spPr bwMode="auto">
            <a:xfrm>
              <a:off x="2525392" y="463366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5" name="Полилиния 180"/>
            <p:cNvSpPr>
              <a:spLocks/>
            </p:cNvSpPr>
            <p:nvPr/>
          </p:nvSpPr>
          <p:spPr bwMode="auto">
            <a:xfrm>
              <a:off x="2514574" y="4641237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1" y="1"/>
                    <a:pt x="1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6" name="Полилиния 181"/>
            <p:cNvSpPr>
              <a:spLocks/>
            </p:cNvSpPr>
            <p:nvPr/>
          </p:nvSpPr>
          <p:spPr bwMode="auto">
            <a:xfrm>
              <a:off x="2502673" y="4656383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7" name="Полилиния 182"/>
            <p:cNvSpPr>
              <a:spLocks/>
            </p:cNvSpPr>
            <p:nvPr/>
          </p:nvSpPr>
          <p:spPr bwMode="auto">
            <a:xfrm>
              <a:off x="2504837" y="4658546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8" name="Полилиния 183"/>
            <p:cNvSpPr>
              <a:spLocks/>
            </p:cNvSpPr>
            <p:nvPr/>
          </p:nvSpPr>
          <p:spPr bwMode="auto">
            <a:xfrm>
              <a:off x="2489692" y="4684510"/>
              <a:ext cx="2163" cy="5410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0" y="2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69" name="Полилиния 184"/>
            <p:cNvSpPr>
              <a:spLocks/>
            </p:cNvSpPr>
            <p:nvPr/>
          </p:nvSpPr>
          <p:spPr bwMode="auto">
            <a:xfrm>
              <a:off x="2486447" y="4702900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70" name="Прямоугольник 185"/>
            <p:cNvSpPr>
              <a:spLocks noChangeArrowheads="1"/>
            </p:cNvSpPr>
            <p:nvPr/>
          </p:nvSpPr>
          <p:spPr bwMode="auto">
            <a:xfrm>
              <a:off x="2581646" y="5007972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71" name="Полилиния 186"/>
            <p:cNvSpPr>
              <a:spLocks/>
            </p:cNvSpPr>
            <p:nvPr/>
          </p:nvSpPr>
          <p:spPr bwMode="auto">
            <a:xfrm>
              <a:off x="2658455" y="500040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872" name="Полилиния 187"/>
            <p:cNvSpPr>
              <a:spLocks/>
            </p:cNvSpPr>
            <p:nvPr/>
          </p:nvSpPr>
          <p:spPr bwMode="auto">
            <a:xfrm>
              <a:off x="2658455" y="4931164"/>
              <a:ext cx="2163" cy="2163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873" name="Группа 872"/>
          <p:cNvGrpSpPr/>
          <p:nvPr/>
        </p:nvGrpSpPr>
        <p:grpSpPr>
          <a:xfrm>
            <a:off x="3281336" y="944993"/>
            <a:ext cx="3684301" cy="5206565"/>
            <a:chOff x="5149530" y="635338"/>
            <a:chExt cx="3684301" cy="5206565"/>
          </a:xfrm>
        </p:grpSpPr>
        <p:sp>
          <p:nvSpPr>
            <p:cNvPr id="874" name="Овал 12"/>
            <p:cNvSpPr/>
            <p:nvPr/>
          </p:nvSpPr>
          <p:spPr>
            <a:xfrm>
              <a:off x="5149530" y="635338"/>
              <a:ext cx="3684301" cy="5206565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612 w 3492486"/>
                <a:gd name="connsiteY0" fmla="*/ 2507971 h 5064514"/>
                <a:gd name="connsiteX1" fmla="*/ 1757223 w 3492486"/>
                <a:gd name="connsiteY1" fmla="*/ 56 h 5064514"/>
                <a:gd name="connsiteX2" fmla="*/ 3492443 w 3492486"/>
                <a:gd name="connsiteY2" fmla="*/ 2588181 h 5064514"/>
                <a:gd name="connsiteX3" fmla="*/ 1657093 w 3492486"/>
                <a:gd name="connsiteY3" fmla="*/ 5063746 h 5064514"/>
                <a:gd name="connsiteX4" fmla="*/ 612 w 3492486"/>
                <a:gd name="connsiteY4" fmla="*/ 2507971 h 5064514"/>
                <a:gd name="connsiteX0" fmla="*/ 1046 w 3492939"/>
                <a:gd name="connsiteY0" fmla="*/ 2507971 h 5063857"/>
                <a:gd name="connsiteX1" fmla="*/ 1757657 w 3492939"/>
                <a:gd name="connsiteY1" fmla="*/ 56 h 5063857"/>
                <a:gd name="connsiteX2" fmla="*/ 3492877 w 3492939"/>
                <a:gd name="connsiteY2" fmla="*/ 2588181 h 5063857"/>
                <a:gd name="connsiteX3" fmla="*/ 1657527 w 3492939"/>
                <a:gd name="connsiteY3" fmla="*/ 5063746 h 5063857"/>
                <a:gd name="connsiteX4" fmla="*/ 1046 w 3492939"/>
                <a:gd name="connsiteY4" fmla="*/ 2507971 h 5063857"/>
                <a:gd name="connsiteX0" fmla="*/ 177 w 3579655"/>
                <a:gd name="connsiteY0" fmla="*/ 2511796 h 5063860"/>
                <a:gd name="connsiteX1" fmla="*/ 1844418 w 3579655"/>
                <a:gd name="connsiteY1" fmla="*/ 71 h 5063860"/>
                <a:gd name="connsiteX2" fmla="*/ 3579638 w 3579655"/>
                <a:gd name="connsiteY2" fmla="*/ 2588196 h 5063860"/>
                <a:gd name="connsiteX3" fmla="*/ 1744288 w 3579655"/>
                <a:gd name="connsiteY3" fmla="*/ 5063761 h 5063860"/>
                <a:gd name="connsiteX4" fmla="*/ 177 w 3579655"/>
                <a:gd name="connsiteY4" fmla="*/ 2511796 h 5063860"/>
                <a:gd name="connsiteX0" fmla="*/ 6997 w 3586475"/>
                <a:gd name="connsiteY0" fmla="*/ 2511962 h 5064026"/>
                <a:gd name="connsiteX1" fmla="*/ 1851238 w 3586475"/>
                <a:gd name="connsiteY1" fmla="*/ 237 h 5064026"/>
                <a:gd name="connsiteX2" fmla="*/ 3586458 w 3586475"/>
                <a:gd name="connsiteY2" fmla="*/ 2588362 h 5064026"/>
                <a:gd name="connsiteX3" fmla="*/ 1751108 w 3586475"/>
                <a:gd name="connsiteY3" fmla="*/ 5063927 h 5064026"/>
                <a:gd name="connsiteX4" fmla="*/ 6997 w 3586475"/>
                <a:gd name="connsiteY4" fmla="*/ 2511962 h 5064026"/>
                <a:gd name="connsiteX0" fmla="*/ 8948 w 3588431"/>
                <a:gd name="connsiteY0" fmla="*/ 2511962 h 5064093"/>
                <a:gd name="connsiteX1" fmla="*/ 1853189 w 3588431"/>
                <a:gd name="connsiteY1" fmla="*/ 237 h 5064093"/>
                <a:gd name="connsiteX2" fmla="*/ 3588409 w 3588431"/>
                <a:gd name="connsiteY2" fmla="*/ 2588362 h 5064093"/>
                <a:gd name="connsiteX3" fmla="*/ 1753059 w 3588431"/>
                <a:gd name="connsiteY3" fmla="*/ 5063927 h 5064093"/>
                <a:gd name="connsiteX4" fmla="*/ 8948 w 3588431"/>
                <a:gd name="connsiteY4" fmla="*/ 2511962 h 5064093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447 w 3579930"/>
                <a:gd name="connsiteY0" fmla="*/ 2626110 h 5178241"/>
                <a:gd name="connsiteX1" fmla="*/ 1825638 w 3579930"/>
                <a:gd name="connsiteY1" fmla="*/ 85 h 5178241"/>
                <a:gd name="connsiteX2" fmla="*/ 3579908 w 3579930"/>
                <a:gd name="connsiteY2" fmla="*/ 2702510 h 5178241"/>
                <a:gd name="connsiteX3" fmla="*/ 1744558 w 3579930"/>
                <a:gd name="connsiteY3" fmla="*/ 5178075 h 5178241"/>
                <a:gd name="connsiteX4" fmla="*/ 447 w 3579930"/>
                <a:gd name="connsiteY4" fmla="*/ 2626110 h 5178241"/>
                <a:gd name="connsiteX0" fmla="*/ 1432 w 3580959"/>
                <a:gd name="connsiteY0" fmla="*/ 2626110 h 5178078"/>
                <a:gd name="connsiteX1" fmla="*/ 1826623 w 3580959"/>
                <a:gd name="connsiteY1" fmla="*/ 85 h 5178078"/>
                <a:gd name="connsiteX2" fmla="*/ 3580893 w 3580959"/>
                <a:gd name="connsiteY2" fmla="*/ 2702510 h 5178078"/>
                <a:gd name="connsiteX3" fmla="*/ 1745543 w 3580959"/>
                <a:gd name="connsiteY3" fmla="*/ 5178075 h 5178078"/>
                <a:gd name="connsiteX4" fmla="*/ 1432 w 3580959"/>
                <a:gd name="connsiteY4" fmla="*/ 2626110 h 5178078"/>
                <a:gd name="connsiteX0" fmla="*/ 316 w 3665519"/>
                <a:gd name="connsiteY0" fmla="*/ 2626110 h 5178174"/>
                <a:gd name="connsiteX1" fmla="*/ 1911232 w 3665519"/>
                <a:gd name="connsiteY1" fmla="*/ 85 h 5178174"/>
                <a:gd name="connsiteX2" fmla="*/ 3665502 w 3665519"/>
                <a:gd name="connsiteY2" fmla="*/ 2702510 h 5178174"/>
                <a:gd name="connsiteX3" fmla="*/ 1830152 w 3665519"/>
                <a:gd name="connsiteY3" fmla="*/ 5178075 h 5178174"/>
                <a:gd name="connsiteX4" fmla="*/ 316 w 3665519"/>
                <a:gd name="connsiteY4" fmla="*/ 2626110 h 5178174"/>
                <a:gd name="connsiteX0" fmla="*/ 920 w 3666159"/>
                <a:gd name="connsiteY0" fmla="*/ 2626110 h 5178097"/>
                <a:gd name="connsiteX1" fmla="*/ 1911836 w 3666159"/>
                <a:gd name="connsiteY1" fmla="*/ 85 h 5178097"/>
                <a:gd name="connsiteX2" fmla="*/ 3666106 w 3666159"/>
                <a:gd name="connsiteY2" fmla="*/ 2702510 h 5178097"/>
                <a:gd name="connsiteX3" fmla="*/ 1830756 w 3666159"/>
                <a:gd name="connsiteY3" fmla="*/ 5178075 h 5178097"/>
                <a:gd name="connsiteX4" fmla="*/ 920 w 3666159"/>
                <a:gd name="connsiteY4" fmla="*/ 2626110 h 5178097"/>
                <a:gd name="connsiteX0" fmla="*/ 320 w 3751247"/>
                <a:gd name="connsiteY0" fmla="*/ 2626216 h 5178408"/>
                <a:gd name="connsiteX1" fmla="*/ 1911236 w 3751247"/>
                <a:gd name="connsiteY1" fmla="*/ 191 h 5178408"/>
                <a:gd name="connsiteX2" fmla="*/ 3751231 w 3751247"/>
                <a:gd name="connsiteY2" fmla="*/ 2740716 h 5178408"/>
                <a:gd name="connsiteX3" fmla="*/ 1830156 w 3751247"/>
                <a:gd name="connsiteY3" fmla="*/ 5178181 h 5178408"/>
                <a:gd name="connsiteX4" fmla="*/ 320 w 3751247"/>
                <a:gd name="connsiteY4" fmla="*/ 2626216 h 5178408"/>
                <a:gd name="connsiteX0" fmla="*/ 892 w 3751846"/>
                <a:gd name="connsiteY0" fmla="*/ 2626216 h 5178627"/>
                <a:gd name="connsiteX1" fmla="*/ 1911808 w 3751846"/>
                <a:gd name="connsiteY1" fmla="*/ 191 h 5178627"/>
                <a:gd name="connsiteX2" fmla="*/ 3751803 w 3751846"/>
                <a:gd name="connsiteY2" fmla="*/ 2740716 h 5178627"/>
                <a:gd name="connsiteX3" fmla="*/ 1830728 w 3751846"/>
                <a:gd name="connsiteY3" fmla="*/ 5178181 h 5178627"/>
                <a:gd name="connsiteX4" fmla="*/ 892 w 3751846"/>
                <a:gd name="connsiteY4" fmla="*/ 2626216 h 5178627"/>
                <a:gd name="connsiteX0" fmla="*/ 930 w 3751885"/>
                <a:gd name="connsiteY0" fmla="*/ 2626216 h 5179540"/>
                <a:gd name="connsiteX1" fmla="*/ 1911846 w 3751885"/>
                <a:gd name="connsiteY1" fmla="*/ 191 h 5179540"/>
                <a:gd name="connsiteX2" fmla="*/ 3751841 w 3751885"/>
                <a:gd name="connsiteY2" fmla="*/ 2740716 h 5179540"/>
                <a:gd name="connsiteX3" fmla="*/ 1830766 w 3751885"/>
                <a:gd name="connsiteY3" fmla="*/ 5178181 h 5179540"/>
                <a:gd name="connsiteX4" fmla="*/ 930 w 3751885"/>
                <a:gd name="connsiteY4" fmla="*/ 2626216 h 5179540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44 h 5178266"/>
                <a:gd name="connsiteX1" fmla="*/ 1911888 w 3751929"/>
                <a:gd name="connsiteY1" fmla="*/ 219 h 5178266"/>
                <a:gd name="connsiteX2" fmla="*/ 3751883 w 3751929"/>
                <a:gd name="connsiteY2" fmla="*/ 2740744 h 5178266"/>
                <a:gd name="connsiteX3" fmla="*/ 1830808 w 3751929"/>
                <a:gd name="connsiteY3" fmla="*/ 5178209 h 5178266"/>
                <a:gd name="connsiteX4" fmla="*/ 972 w 3751929"/>
                <a:gd name="connsiteY4" fmla="*/ 2626244 h 5178266"/>
                <a:gd name="connsiteX0" fmla="*/ 972 w 3751929"/>
                <a:gd name="connsiteY0" fmla="*/ 2645290 h 5197312"/>
                <a:gd name="connsiteX1" fmla="*/ 1978563 w 3751929"/>
                <a:gd name="connsiteY1" fmla="*/ 215 h 5197312"/>
                <a:gd name="connsiteX2" fmla="*/ 3751883 w 3751929"/>
                <a:gd name="connsiteY2" fmla="*/ 2759790 h 5197312"/>
                <a:gd name="connsiteX3" fmla="*/ 1830808 w 3751929"/>
                <a:gd name="connsiteY3" fmla="*/ 5197255 h 5197312"/>
                <a:gd name="connsiteX4" fmla="*/ 972 w 3751929"/>
                <a:gd name="connsiteY4" fmla="*/ 2645290 h 5197312"/>
                <a:gd name="connsiteX0" fmla="*/ 1094 w 3752047"/>
                <a:gd name="connsiteY0" fmla="*/ 2645290 h 5206837"/>
                <a:gd name="connsiteX1" fmla="*/ 1978685 w 3752047"/>
                <a:gd name="connsiteY1" fmla="*/ 215 h 5206837"/>
                <a:gd name="connsiteX2" fmla="*/ 3752005 w 3752047"/>
                <a:gd name="connsiteY2" fmla="*/ 2759790 h 5206837"/>
                <a:gd name="connsiteX3" fmla="*/ 1783305 w 3752047"/>
                <a:gd name="connsiteY3" fmla="*/ 5206780 h 5206837"/>
                <a:gd name="connsiteX4" fmla="*/ 1094 w 3752047"/>
                <a:gd name="connsiteY4" fmla="*/ 2645290 h 5206837"/>
                <a:gd name="connsiteX0" fmla="*/ 1094 w 3752060"/>
                <a:gd name="connsiteY0" fmla="*/ 2645290 h 5206780"/>
                <a:gd name="connsiteX1" fmla="*/ 1978685 w 3752060"/>
                <a:gd name="connsiteY1" fmla="*/ 215 h 5206780"/>
                <a:gd name="connsiteX2" fmla="*/ 3752005 w 3752060"/>
                <a:gd name="connsiteY2" fmla="*/ 2759790 h 5206780"/>
                <a:gd name="connsiteX3" fmla="*/ 1783305 w 3752060"/>
                <a:gd name="connsiteY3" fmla="*/ 5206780 h 5206780"/>
                <a:gd name="connsiteX4" fmla="*/ 1094 w 3752060"/>
                <a:gd name="connsiteY4" fmla="*/ 2645290 h 5206780"/>
                <a:gd name="connsiteX0" fmla="*/ 996 w 3751962"/>
                <a:gd name="connsiteY0" fmla="*/ 2645290 h 5206780"/>
                <a:gd name="connsiteX1" fmla="*/ 1978587 w 3751962"/>
                <a:gd name="connsiteY1" fmla="*/ 215 h 5206780"/>
                <a:gd name="connsiteX2" fmla="*/ 3751907 w 3751962"/>
                <a:gd name="connsiteY2" fmla="*/ 2759790 h 5206780"/>
                <a:gd name="connsiteX3" fmla="*/ 1783207 w 3751962"/>
                <a:gd name="connsiteY3" fmla="*/ 5206780 h 5206780"/>
                <a:gd name="connsiteX4" fmla="*/ 996 w 3751962"/>
                <a:gd name="connsiteY4" fmla="*/ 2645290 h 5206780"/>
                <a:gd name="connsiteX0" fmla="*/ 1185 w 3685476"/>
                <a:gd name="connsiteY0" fmla="*/ 2626244 h 5206784"/>
                <a:gd name="connsiteX1" fmla="*/ 1912101 w 3685476"/>
                <a:gd name="connsiteY1" fmla="*/ 219 h 5206784"/>
                <a:gd name="connsiteX2" fmla="*/ 3685421 w 3685476"/>
                <a:gd name="connsiteY2" fmla="*/ 2759794 h 5206784"/>
                <a:gd name="connsiteX3" fmla="*/ 1716721 w 3685476"/>
                <a:gd name="connsiteY3" fmla="*/ 5206784 h 5206784"/>
                <a:gd name="connsiteX4" fmla="*/ 1185 w 3685476"/>
                <a:gd name="connsiteY4" fmla="*/ 2626244 h 5206784"/>
                <a:gd name="connsiteX0" fmla="*/ 0 w 3684291"/>
                <a:gd name="connsiteY0" fmla="*/ 2626244 h 5206784"/>
                <a:gd name="connsiteX1" fmla="*/ 1910916 w 3684291"/>
                <a:gd name="connsiteY1" fmla="*/ 219 h 5206784"/>
                <a:gd name="connsiteX2" fmla="*/ 3684236 w 3684291"/>
                <a:gd name="connsiteY2" fmla="*/ 2759794 h 5206784"/>
                <a:gd name="connsiteX3" fmla="*/ 1715536 w 3684291"/>
                <a:gd name="connsiteY3" fmla="*/ 5206784 h 5206784"/>
                <a:gd name="connsiteX4" fmla="*/ 0 w 3684291"/>
                <a:gd name="connsiteY4" fmla="*/ 2626244 h 5206784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301"/>
                <a:gd name="connsiteY0" fmla="*/ 2626025 h 5206565"/>
                <a:gd name="connsiteX1" fmla="*/ 1910916 w 3684301"/>
                <a:gd name="connsiteY1" fmla="*/ 0 h 5206565"/>
                <a:gd name="connsiteX2" fmla="*/ 3684236 w 3684301"/>
                <a:gd name="connsiteY2" fmla="*/ 2759575 h 5206565"/>
                <a:gd name="connsiteX3" fmla="*/ 1715536 w 3684301"/>
                <a:gd name="connsiteY3" fmla="*/ 5206565 h 5206565"/>
                <a:gd name="connsiteX4" fmla="*/ 0 w 3684301"/>
                <a:gd name="connsiteY4" fmla="*/ 2626025 h 520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4301" h="5206565">
                  <a:moveTo>
                    <a:pt x="0" y="2626025"/>
                  </a:moveTo>
                  <a:cubicBezTo>
                    <a:pt x="13513" y="1210577"/>
                    <a:pt x="752364" y="76167"/>
                    <a:pt x="1910916" y="0"/>
                  </a:cubicBezTo>
                  <a:cubicBezTo>
                    <a:pt x="3050418" y="85758"/>
                    <a:pt x="3655661" y="935464"/>
                    <a:pt x="3684236" y="2759575"/>
                  </a:cubicBezTo>
                  <a:cubicBezTo>
                    <a:pt x="3689584" y="4031403"/>
                    <a:pt x="3369388" y="5149448"/>
                    <a:pt x="1715536" y="5206565"/>
                  </a:cubicBezTo>
                  <a:cubicBezTo>
                    <a:pt x="280759" y="5187482"/>
                    <a:pt x="15062" y="3822398"/>
                    <a:pt x="0" y="26260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ru-RU" dirty="0"/>
            </a:p>
          </p:txBody>
        </p:sp>
        <p:sp>
          <p:nvSpPr>
            <p:cNvPr id="875" name="Полилиния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876" name="Рисунок 7"/>
          <p:cNvSpPr>
            <a:spLocks noGrp="1"/>
          </p:cNvSpPr>
          <p:nvPr>
            <p:ph type="pic" sz="quarter" idx="13"/>
          </p:nvPr>
        </p:nvSpPr>
        <p:spPr>
          <a:xfrm>
            <a:off x="3591551" y="1365785"/>
            <a:ext cx="2943233" cy="444446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353111"/>
              <a:gd name="connsiteY0" fmla="*/ 3184178 h 3184178"/>
              <a:gd name="connsiteX1" fmla="*/ 2349 w 2353111"/>
              <a:gd name="connsiteY1" fmla="*/ 1595403 h 3184178"/>
              <a:gd name="connsiteX2" fmla="*/ 1193727 w 2353111"/>
              <a:gd name="connsiteY2" fmla="*/ 16600 h 3184178"/>
              <a:gd name="connsiteX3" fmla="*/ 2070413 w 2353111"/>
              <a:gd name="connsiteY3" fmla="*/ 756756 h 3184178"/>
              <a:gd name="connsiteX4" fmla="*/ 2283655 w 2353111"/>
              <a:gd name="connsiteY4" fmla="*/ 1675408 h 3184178"/>
              <a:gd name="connsiteX5" fmla="*/ 1059048 w 2353111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5261 h 3185261"/>
              <a:gd name="connsiteX1" fmla="*/ 2349 w 2274259"/>
              <a:gd name="connsiteY1" fmla="*/ 1596486 h 3185261"/>
              <a:gd name="connsiteX2" fmla="*/ 1193727 w 2274259"/>
              <a:gd name="connsiteY2" fmla="*/ 17683 h 3185261"/>
              <a:gd name="connsiteX3" fmla="*/ 2070413 w 2274259"/>
              <a:gd name="connsiteY3" fmla="*/ 715654 h 3185261"/>
              <a:gd name="connsiteX4" fmla="*/ 2181120 w 2274259"/>
              <a:gd name="connsiteY4" fmla="*/ 2268185 h 3185261"/>
              <a:gd name="connsiteX5" fmla="*/ 1059048 w 2274259"/>
              <a:gd name="connsiteY5" fmla="*/ 3185261 h 3185261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34082"/>
              <a:gd name="connsiteY0" fmla="*/ 3167644 h 3167644"/>
              <a:gd name="connsiteX1" fmla="*/ 2349 w 2234082"/>
              <a:gd name="connsiteY1" fmla="*/ 1578869 h 3167644"/>
              <a:gd name="connsiteX2" fmla="*/ 1193727 w 2234082"/>
              <a:gd name="connsiteY2" fmla="*/ 66 h 3167644"/>
              <a:gd name="connsiteX3" fmla="*/ 2070413 w 2234082"/>
              <a:gd name="connsiteY3" fmla="*/ 698037 h 3167644"/>
              <a:gd name="connsiteX4" fmla="*/ 2181120 w 2234082"/>
              <a:gd name="connsiteY4" fmla="*/ 2250568 h 3167644"/>
              <a:gd name="connsiteX5" fmla="*/ 1059048 w 2234082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70413 w 2182401"/>
              <a:gd name="connsiteY3" fmla="*/ 698037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4736 w 2182440"/>
              <a:gd name="connsiteY0" fmla="*/ 3150770 h 3150770"/>
              <a:gd name="connsiteX1" fmla="*/ 2405 w 2182440"/>
              <a:gd name="connsiteY1" fmla="*/ 1578869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54736 w 2182440"/>
              <a:gd name="connsiteY0" fmla="*/ 3150770 h 3150770"/>
              <a:gd name="connsiteX1" fmla="*/ 2405 w 2182440"/>
              <a:gd name="connsiteY1" fmla="*/ 1570432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72266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81003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62058 w 2160923"/>
              <a:gd name="connsiteY3" fmla="*/ 710694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87286 w 2160923"/>
              <a:gd name="connsiteY3" fmla="*/ 724229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72095"/>
              <a:gd name="connsiteY0" fmla="*/ 3142334 h 3142334"/>
              <a:gd name="connsiteX1" fmla="*/ 2730 w 2172095"/>
              <a:gd name="connsiteY1" fmla="*/ 1553558 h 3142334"/>
              <a:gd name="connsiteX2" fmla="*/ 1189740 w 2172095"/>
              <a:gd name="connsiteY2" fmla="*/ 67 h 3142334"/>
              <a:gd name="connsiteX3" fmla="*/ 2087286 w 2172095"/>
              <a:gd name="connsiteY3" fmla="*/ 724229 h 3142334"/>
              <a:gd name="connsiteX4" fmla="*/ 2170871 w 2172095"/>
              <a:gd name="connsiteY4" fmla="*/ 2236718 h 3142334"/>
              <a:gd name="connsiteX5" fmla="*/ 1033219 w 2172095"/>
              <a:gd name="connsiteY5" fmla="*/ 3142334 h 3142334"/>
              <a:gd name="connsiteX0" fmla="*/ 1033219 w 2171093"/>
              <a:gd name="connsiteY0" fmla="*/ 3142334 h 3142334"/>
              <a:gd name="connsiteX1" fmla="*/ 2730 w 2171093"/>
              <a:gd name="connsiteY1" fmla="*/ 1553558 h 3142334"/>
              <a:gd name="connsiteX2" fmla="*/ 1189740 w 2171093"/>
              <a:gd name="connsiteY2" fmla="*/ 67 h 3142334"/>
              <a:gd name="connsiteX3" fmla="*/ 2087286 w 2171093"/>
              <a:gd name="connsiteY3" fmla="*/ 724229 h 3142334"/>
              <a:gd name="connsiteX4" fmla="*/ 2170871 w 2171093"/>
              <a:gd name="connsiteY4" fmla="*/ 2236718 h 3142334"/>
              <a:gd name="connsiteX5" fmla="*/ 1033219 w 2171093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4229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7747 h 3147747"/>
              <a:gd name="connsiteX1" fmla="*/ 2730 w 2171251"/>
              <a:gd name="connsiteY1" fmla="*/ 1558971 h 3147747"/>
              <a:gd name="connsiteX2" fmla="*/ 1198149 w 2171251"/>
              <a:gd name="connsiteY2" fmla="*/ 66 h 3147747"/>
              <a:gd name="connsiteX3" fmla="*/ 2087286 w 2171251"/>
              <a:gd name="connsiteY3" fmla="*/ 735055 h 3147747"/>
              <a:gd name="connsiteX4" fmla="*/ 2170871 w 2171251"/>
              <a:gd name="connsiteY4" fmla="*/ 2242131 h 3147747"/>
              <a:gd name="connsiteX5" fmla="*/ 1033219 w 2171251"/>
              <a:gd name="connsiteY5" fmla="*/ 3147747 h 3147747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36 h 3155836"/>
              <a:gd name="connsiteX1" fmla="*/ 2730 w 2171251"/>
              <a:gd name="connsiteY1" fmla="*/ 1567060 h 3155836"/>
              <a:gd name="connsiteX2" fmla="*/ 1212164 w 2171251"/>
              <a:gd name="connsiteY2" fmla="*/ 34 h 3155836"/>
              <a:gd name="connsiteX3" fmla="*/ 2087286 w 2171251"/>
              <a:gd name="connsiteY3" fmla="*/ 743144 h 3155836"/>
              <a:gd name="connsiteX4" fmla="*/ 2170871 w 2171251"/>
              <a:gd name="connsiteY4" fmla="*/ 2250220 h 3155836"/>
              <a:gd name="connsiteX5" fmla="*/ 1033219 w 2171251"/>
              <a:gd name="connsiteY5" fmla="*/ 3155836 h 3155836"/>
              <a:gd name="connsiteX0" fmla="*/ 1033219 w 2171251"/>
              <a:gd name="connsiteY0" fmla="*/ 3163956 h 3163956"/>
              <a:gd name="connsiteX1" fmla="*/ 2730 w 2171251"/>
              <a:gd name="connsiteY1" fmla="*/ 1575180 h 3163956"/>
              <a:gd name="connsiteX2" fmla="*/ 1198149 w 2171251"/>
              <a:gd name="connsiteY2" fmla="*/ 33 h 3163956"/>
              <a:gd name="connsiteX3" fmla="*/ 2087286 w 2171251"/>
              <a:gd name="connsiteY3" fmla="*/ 751264 h 3163956"/>
              <a:gd name="connsiteX4" fmla="*/ 2170871 w 2171251"/>
              <a:gd name="connsiteY4" fmla="*/ 2258340 h 3163956"/>
              <a:gd name="connsiteX5" fmla="*/ 1033219 w 2171251"/>
              <a:gd name="connsiteY5" fmla="*/ 3163956 h 3163956"/>
              <a:gd name="connsiteX0" fmla="*/ 1055310 w 2193342"/>
              <a:gd name="connsiteY0" fmla="*/ 3163956 h 3163956"/>
              <a:gd name="connsiteX1" fmla="*/ 2397 w 2193342"/>
              <a:gd name="connsiteY1" fmla="*/ 1569766 h 3163956"/>
              <a:gd name="connsiteX2" fmla="*/ 1220240 w 2193342"/>
              <a:gd name="connsiteY2" fmla="*/ 33 h 3163956"/>
              <a:gd name="connsiteX3" fmla="*/ 2109377 w 2193342"/>
              <a:gd name="connsiteY3" fmla="*/ 751264 h 3163956"/>
              <a:gd name="connsiteX4" fmla="*/ 2192962 w 2193342"/>
              <a:gd name="connsiteY4" fmla="*/ 2258340 h 3163956"/>
              <a:gd name="connsiteX5" fmla="*/ 1055310 w 2193342"/>
              <a:gd name="connsiteY5" fmla="*/ 3163956 h 3163956"/>
              <a:gd name="connsiteX0" fmla="*/ 1049780 w 2193407"/>
              <a:gd name="connsiteY0" fmla="*/ 3182904 h 3182904"/>
              <a:gd name="connsiteX1" fmla="*/ 2473 w 2193407"/>
              <a:gd name="connsiteY1" fmla="*/ 1569766 h 3182904"/>
              <a:gd name="connsiteX2" fmla="*/ 1220316 w 2193407"/>
              <a:gd name="connsiteY2" fmla="*/ 33 h 3182904"/>
              <a:gd name="connsiteX3" fmla="*/ 2109453 w 2193407"/>
              <a:gd name="connsiteY3" fmla="*/ 751264 h 3182904"/>
              <a:gd name="connsiteX4" fmla="*/ 2193038 w 2193407"/>
              <a:gd name="connsiteY4" fmla="*/ 2258340 h 3182904"/>
              <a:gd name="connsiteX5" fmla="*/ 1049780 w 2193407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109453 w 2193460"/>
              <a:gd name="connsiteY3" fmla="*/ 751264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687639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72711"/>
              <a:gd name="connsiteY0" fmla="*/ 3182904 h 3182904"/>
              <a:gd name="connsiteX1" fmla="*/ 2473 w 2172711"/>
              <a:gd name="connsiteY1" fmla="*/ 1569766 h 3182904"/>
              <a:gd name="connsiteX2" fmla="*/ 1220316 w 2172711"/>
              <a:gd name="connsiteY2" fmla="*/ 33 h 3182904"/>
              <a:gd name="connsiteX3" fmla="*/ 2081712 w 2172711"/>
              <a:gd name="connsiteY3" fmla="*/ 687639 h 3182904"/>
              <a:gd name="connsiteX4" fmla="*/ 2172233 w 2172711"/>
              <a:gd name="connsiteY4" fmla="*/ 2355454 h 3182904"/>
              <a:gd name="connsiteX5" fmla="*/ 1049780 w 2172711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79168"/>
              <a:gd name="connsiteY0" fmla="*/ 3182871 h 3182871"/>
              <a:gd name="connsiteX1" fmla="*/ 2473 w 2179168"/>
              <a:gd name="connsiteY1" fmla="*/ 1569733 h 3182871"/>
              <a:gd name="connsiteX2" fmla="*/ 1220316 w 2179168"/>
              <a:gd name="connsiteY2" fmla="*/ 0 h 3182871"/>
              <a:gd name="connsiteX3" fmla="*/ 2081712 w 2179168"/>
              <a:gd name="connsiteY3" fmla="*/ 687606 h 3182871"/>
              <a:gd name="connsiteX4" fmla="*/ 2179168 w 2179168"/>
              <a:gd name="connsiteY4" fmla="*/ 2365468 h 3182871"/>
              <a:gd name="connsiteX5" fmla="*/ 1049780 w 2179168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82635" h="3182871">
                <a:moveTo>
                  <a:pt x="1049780" y="3182871"/>
                </a:moveTo>
                <a:cubicBezTo>
                  <a:pt x="93449" y="3142468"/>
                  <a:pt x="-19973" y="2097663"/>
                  <a:pt x="2473" y="1569733"/>
                </a:cubicBezTo>
                <a:cubicBezTo>
                  <a:pt x="17762" y="969235"/>
                  <a:pt x="358062" y="16846"/>
                  <a:pt x="1220316" y="0"/>
                </a:cubicBezTo>
                <a:cubicBezTo>
                  <a:pt x="1774351" y="46144"/>
                  <a:pt x="1989090" y="518820"/>
                  <a:pt x="2081712" y="687606"/>
                </a:cubicBezTo>
                <a:cubicBezTo>
                  <a:pt x="1982254" y="1106666"/>
                  <a:pt x="1925461" y="1709789"/>
                  <a:pt x="2182635" y="2382212"/>
                </a:cubicBezTo>
                <a:cubicBezTo>
                  <a:pt x="2140276" y="2468841"/>
                  <a:pt x="2011903" y="3145186"/>
                  <a:pt x="1049780" y="318287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dirty="0"/>
              <a:t>Вставка рисунка</a:t>
            </a:r>
          </a:p>
        </p:txBody>
      </p:sp>
      <p:grpSp>
        <p:nvGrpSpPr>
          <p:cNvPr id="877" name="Группа 876"/>
          <p:cNvGrpSpPr/>
          <p:nvPr/>
        </p:nvGrpSpPr>
        <p:grpSpPr>
          <a:xfrm>
            <a:off x="6319793" y="525894"/>
            <a:ext cx="3741449" cy="5157232"/>
            <a:chOff x="5139987" y="673439"/>
            <a:chExt cx="3741449" cy="5157232"/>
          </a:xfrm>
        </p:grpSpPr>
        <p:sp>
          <p:nvSpPr>
            <p:cNvPr id="878" name="Овал 12"/>
            <p:cNvSpPr/>
            <p:nvPr/>
          </p:nvSpPr>
          <p:spPr>
            <a:xfrm>
              <a:off x="5139987" y="673439"/>
              <a:ext cx="3741449" cy="5157232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1101 w 3492973"/>
                <a:gd name="connsiteY0" fmla="*/ 2603216 h 5053127"/>
                <a:gd name="connsiteX1" fmla="*/ 1767237 w 3492973"/>
                <a:gd name="connsiteY1" fmla="*/ 51 h 5053127"/>
                <a:gd name="connsiteX2" fmla="*/ 3492932 w 3492973"/>
                <a:gd name="connsiteY2" fmla="*/ 2683426 h 5053127"/>
                <a:gd name="connsiteX3" fmla="*/ 1634722 w 3492973"/>
                <a:gd name="connsiteY3" fmla="*/ 5052311 h 5053127"/>
                <a:gd name="connsiteX4" fmla="*/ 1101 w 3492973"/>
                <a:gd name="connsiteY4" fmla="*/ 2603216 h 5053127"/>
                <a:gd name="connsiteX0" fmla="*/ 343 w 3625539"/>
                <a:gd name="connsiteY0" fmla="*/ 2603209 h 5052372"/>
                <a:gd name="connsiteX1" fmla="*/ 1766479 w 3625539"/>
                <a:gd name="connsiteY1" fmla="*/ 44 h 5052372"/>
                <a:gd name="connsiteX2" fmla="*/ 3625524 w 3625539"/>
                <a:gd name="connsiteY2" fmla="*/ 2664369 h 5052372"/>
                <a:gd name="connsiteX3" fmla="*/ 1633964 w 3625539"/>
                <a:gd name="connsiteY3" fmla="*/ 5052304 h 5052372"/>
                <a:gd name="connsiteX4" fmla="*/ 343 w 3625539"/>
                <a:gd name="connsiteY4" fmla="*/ 2603209 h 5052372"/>
                <a:gd name="connsiteX0" fmla="*/ 343 w 3625539"/>
                <a:gd name="connsiteY0" fmla="*/ 2603209 h 5157141"/>
                <a:gd name="connsiteX1" fmla="*/ 1766479 w 3625539"/>
                <a:gd name="connsiteY1" fmla="*/ 44 h 5157141"/>
                <a:gd name="connsiteX2" fmla="*/ 3625524 w 3625539"/>
                <a:gd name="connsiteY2" fmla="*/ 2664369 h 5157141"/>
                <a:gd name="connsiteX3" fmla="*/ 1633964 w 3625539"/>
                <a:gd name="connsiteY3" fmla="*/ 5157079 h 5157141"/>
                <a:gd name="connsiteX4" fmla="*/ 343 w 3625539"/>
                <a:gd name="connsiteY4" fmla="*/ 2603209 h 5157141"/>
                <a:gd name="connsiteX0" fmla="*/ 323 w 3701719"/>
                <a:gd name="connsiteY0" fmla="*/ 2622236 h 5157085"/>
                <a:gd name="connsiteX1" fmla="*/ 1842659 w 3701719"/>
                <a:gd name="connsiteY1" fmla="*/ 21 h 5157085"/>
                <a:gd name="connsiteX2" fmla="*/ 3701704 w 3701719"/>
                <a:gd name="connsiteY2" fmla="*/ 2664346 h 5157085"/>
                <a:gd name="connsiteX3" fmla="*/ 1710144 w 3701719"/>
                <a:gd name="connsiteY3" fmla="*/ 5157056 h 5157085"/>
                <a:gd name="connsiteX4" fmla="*/ 323 w 3701719"/>
                <a:gd name="connsiteY4" fmla="*/ 2622236 h 5157085"/>
                <a:gd name="connsiteX0" fmla="*/ 323 w 3701719"/>
                <a:gd name="connsiteY0" fmla="*/ 2622426 h 5157275"/>
                <a:gd name="connsiteX1" fmla="*/ 1842659 w 3701719"/>
                <a:gd name="connsiteY1" fmla="*/ 211 h 5157275"/>
                <a:gd name="connsiteX2" fmla="*/ 3701704 w 3701719"/>
                <a:gd name="connsiteY2" fmla="*/ 2664536 h 5157275"/>
                <a:gd name="connsiteX3" fmla="*/ 1710144 w 3701719"/>
                <a:gd name="connsiteY3" fmla="*/ 5157246 h 5157275"/>
                <a:gd name="connsiteX4" fmla="*/ 323 w 3701719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194 w 3741736"/>
                <a:gd name="connsiteY0" fmla="*/ 2574801 h 5157275"/>
                <a:gd name="connsiteX1" fmla="*/ 188263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1923 w 3741465"/>
                <a:gd name="connsiteY0" fmla="*/ 2574801 h 5157443"/>
                <a:gd name="connsiteX1" fmla="*/ 1939509 w 3741465"/>
                <a:gd name="connsiteY1" fmla="*/ 211 h 5157443"/>
                <a:gd name="connsiteX2" fmla="*/ 3741404 w 3741465"/>
                <a:gd name="connsiteY2" fmla="*/ 2664536 h 5157443"/>
                <a:gd name="connsiteX3" fmla="*/ 1749844 w 3741465"/>
                <a:gd name="connsiteY3" fmla="*/ 5157246 h 5157443"/>
                <a:gd name="connsiteX4" fmla="*/ 1923 w 3741465"/>
                <a:gd name="connsiteY4" fmla="*/ 2574801 h 5157443"/>
                <a:gd name="connsiteX0" fmla="*/ 1923 w 3741449"/>
                <a:gd name="connsiteY0" fmla="*/ 2574801 h 5157443"/>
                <a:gd name="connsiteX1" fmla="*/ 1939509 w 3741449"/>
                <a:gd name="connsiteY1" fmla="*/ 211 h 5157443"/>
                <a:gd name="connsiteX2" fmla="*/ 3741404 w 3741449"/>
                <a:gd name="connsiteY2" fmla="*/ 2664536 h 5157443"/>
                <a:gd name="connsiteX3" fmla="*/ 1749844 w 3741449"/>
                <a:gd name="connsiteY3" fmla="*/ 5157246 h 5157443"/>
                <a:gd name="connsiteX4" fmla="*/ 1923 w 3741449"/>
                <a:gd name="connsiteY4" fmla="*/ 2574801 h 5157443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1449" h="5157232">
                  <a:moveTo>
                    <a:pt x="1923" y="2574590"/>
                  </a:moveTo>
                  <a:cubicBezTo>
                    <a:pt x="24009" y="1715084"/>
                    <a:pt x="389162" y="116807"/>
                    <a:pt x="1939509" y="0"/>
                  </a:cubicBezTo>
                  <a:cubicBezTo>
                    <a:pt x="3223156" y="7018"/>
                    <a:pt x="3741404" y="1611739"/>
                    <a:pt x="3741404" y="2664325"/>
                  </a:cubicBezTo>
                  <a:cubicBezTo>
                    <a:pt x="3746752" y="3936153"/>
                    <a:pt x="3281141" y="5154528"/>
                    <a:pt x="1749844" y="5157035"/>
                  </a:cubicBezTo>
                  <a:cubicBezTo>
                    <a:pt x="123297" y="5178592"/>
                    <a:pt x="-20163" y="3434096"/>
                    <a:pt x="1923" y="25745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ru-RU" dirty="0"/>
            </a:p>
          </p:txBody>
        </p:sp>
        <p:sp>
          <p:nvSpPr>
            <p:cNvPr id="879" name="Полилиния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880" name="Рисунок 7"/>
          <p:cNvSpPr>
            <a:spLocks noGrp="1"/>
          </p:cNvSpPr>
          <p:nvPr>
            <p:ph type="pic" sz="quarter" idx="14"/>
          </p:nvPr>
        </p:nvSpPr>
        <p:spPr>
          <a:xfrm>
            <a:off x="6654715" y="914394"/>
            <a:ext cx="3059669" cy="443475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4736 w 2284638"/>
              <a:gd name="connsiteY0" fmla="*/ 3150769 h 3150769"/>
              <a:gd name="connsiteX1" fmla="*/ 2405 w 2284638"/>
              <a:gd name="connsiteY1" fmla="*/ 1578868 h 3150769"/>
              <a:gd name="connsiteX2" fmla="*/ 1193783 w 2284638"/>
              <a:gd name="connsiteY2" fmla="*/ 65 h 3150769"/>
              <a:gd name="connsiteX3" fmla="*/ 2283711 w 2284638"/>
              <a:gd name="connsiteY3" fmla="*/ 1658873 h 3150769"/>
              <a:gd name="connsiteX4" fmla="*/ 1054736 w 2284638"/>
              <a:gd name="connsiteY4" fmla="*/ 3150769 h 3150769"/>
              <a:gd name="connsiteX0" fmla="*/ 1054736 w 2284556"/>
              <a:gd name="connsiteY0" fmla="*/ 3150769 h 3150769"/>
              <a:gd name="connsiteX1" fmla="*/ 2405 w 2284556"/>
              <a:gd name="connsiteY1" fmla="*/ 1578868 h 3150769"/>
              <a:gd name="connsiteX2" fmla="*/ 1193783 w 2284556"/>
              <a:gd name="connsiteY2" fmla="*/ 65 h 3150769"/>
              <a:gd name="connsiteX3" fmla="*/ 2283711 w 2284556"/>
              <a:gd name="connsiteY3" fmla="*/ 1658873 h 3150769"/>
              <a:gd name="connsiteX4" fmla="*/ 1054736 w 2284556"/>
              <a:gd name="connsiteY4" fmla="*/ 3150769 h 3150769"/>
              <a:gd name="connsiteX0" fmla="*/ 1054306 w 2284126"/>
              <a:gd name="connsiteY0" fmla="*/ 3150769 h 3150769"/>
              <a:gd name="connsiteX1" fmla="*/ 1975 w 2284126"/>
              <a:gd name="connsiteY1" fmla="*/ 1578868 h 3150769"/>
              <a:gd name="connsiteX2" fmla="*/ 1193353 w 2284126"/>
              <a:gd name="connsiteY2" fmla="*/ 65 h 3150769"/>
              <a:gd name="connsiteX3" fmla="*/ 2283281 w 2284126"/>
              <a:gd name="connsiteY3" fmla="*/ 1658873 h 3150769"/>
              <a:gd name="connsiteX4" fmla="*/ 1054306 w 2284126"/>
              <a:gd name="connsiteY4" fmla="*/ 3150769 h 3150769"/>
              <a:gd name="connsiteX0" fmla="*/ 1037010 w 2266830"/>
              <a:gd name="connsiteY0" fmla="*/ 3150770 h 3150770"/>
              <a:gd name="connsiteX1" fmla="*/ 2153 w 2266830"/>
              <a:gd name="connsiteY1" fmla="*/ 1566213 h 3150770"/>
              <a:gd name="connsiteX2" fmla="*/ 1176057 w 2266830"/>
              <a:gd name="connsiteY2" fmla="*/ 66 h 3150770"/>
              <a:gd name="connsiteX3" fmla="*/ 2265985 w 2266830"/>
              <a:gd name="connsiteY3" fmla="*/ 1658874 h 3150770"/>
              <a:gd name="connsiteX4" fmla="*/ 1037010 w 2266830"/>
              <a:gd name="connsiteY4" fmla="*/ 3150770 h 3150770"/>
              <a:gd name="connsiteX0" fmla="*/ 1037010 w 2249403"/>
              <a:gd name="connsiteY0" fmla="*/ 3150770 h 3150770"/>
              <a:gd name="connsiteX1" fmla="*/ 2153 w 2249403"/>
              <a:gd name="connsiteY1" fmla="*/ 1566213 h 3150770"/>
              <a:gd name="connsiteX2" fmla="*/ 1176057 w 2249403"/>
              <a:gd name="connsiteY2" fmla="*/ 66 h 3150770"/>
              <a:gd name="connsiteX3" fmla="*/ 2248512 w 2249403"/>
              <a:gd name="connsiteY3" fmla="*/ 1658874 h 3150770"/>
              <a:gd name="connsiteX4" fmla="*/ 1037010 w 2249403"/>
              <a:gd name="connsiteY4" fmla="*/ 3150770 h 3150770"/>
              <a:gd name="connsiteX0" fmla="*/ 1037010 w 2248522"/>
              <a:gd name="connsiteY0" fmla="*/ 3150770 h 3150770"/>
              <a:gd name="connsiteX1" fmla="*/ 2153 w 2248522"/>
              <a:gd name="connsiteY1" fmla="*/ 1566213 h 3150770"/>
              <a:gd name="connsiteX2" fmla="*/ 1176057 w 2248522"/>
              <a:gd name="connsiteY2" fmla="*/ 66 h 3150770"/>
              <a:gd name="connsiteX3" fmla="*/ 2248512 w 2248522"/>
              <a:gd name="connsiteY3" fmla="*/ 1658874 h 3150770"/>
              <a:gd name="connsiteX4" fmla="*/ 1037010 w 2248522"/>
              <a:gd name="connsiteY4" fmla="*/ 3150770 h 3150770"/>
              <a:gd name="connsiteX0" fmla="*/ 1037010 w 2252889"/>
              <a:gd name="connsiteY0" fmla="*/ 3150770 h 3150770"/>
              <a:gd name="connsiteX1" fmla="*/ 2153 w 2252889"/>
              <a:gd name="connsiteY1" fmla="*/ 1566213 h 3150770"/>
              <a:gd name="connsiteX2" fmla="*/ 1176057 w 2252889"/>
              <a:gd name="connsiteY2" fmla="*/ 66 h 3150770"/>
              <a:gd name="connsiteX3" fmla="*/ 2252880 w 2252889"/>
              <a:gd name="connsiteY3" fmla="*/ 1684186 h 3150770"/>
              <a:gd name="connsiteX4" fmla="*/ 1037010 w 2252889"/>
              <a:gd name="connsiteY4" fmla="*/ 3150770 h 3150770"/>
              <a:gd name="connsiteX0" fmla="*/ 1037010 w 2252889"/>
              <a:gd name="connsiteY0" fmla="*/ 3150773 h 3150773"/>
              <a:gd name="connsiteX1" fmla="*/ 2153 w 2252889"/>
              <a:gd name="connsiteY1" fmla="*/ 1566216 h 3150773"/>
              <a:gd name="connsiteX2" fmla="*/ 1176057 w 2252889"/>
              <a:gd name="connsiteY2" fmla="*/ 69 h 3150773"/>
              <a:gd name="connsiteX3" fmla="*/ 2252880 w 2252889"/>
              <a:gd name="connsiteY3" fmla="*/ 1684189 h 3150773"/>
              <a:gd name="connsiteX4" fmla="*/ 1037010 w 2252889"/>
              <a:gd name="connsiteY4" fmla="*/ 3150773 h 3150773"/>
              <a:gd name="connsiteX0" fmla="*/ 1034886 w 2250765"/>
              <a:gd name="connsiteY0" fmla="*/ 3150773 h 3150773"/>
              <a:gd name="connsiteX1" fmla="*/ 29 w 2250765"/>
              <a:gd name="connsiteY1" fmla="*/ 1566216 h 3150773"/>
              <a:gd name="connsiteX2" fmla="*/ 1173933 w 2250765"/>
              <a:gd name="connsiteY2" fmla="*/ 69 h 3150773"/>
              <a:gd name="connsiteX3" fmla="*/ 2250756 w 2250765"/>
              <a:gd name="connsiteY3" fmla="*/ 1684189 h 3150773"/>
              <a:gd name="connsiteX4" fmla="*/ 1034886 w 2250765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51012" h="3150773">
                <a:moveTo>
                  <a:pt x="1034886" y="3150773"/>
                </a:moveTo>
                <a:cubicBezTo>
                  <a:pt x="117870" y="3110370"/>
                  <a:pt x="-2155" y="2208900"/>
                  <a:pt x="29" y="1566216"/>
                </a:cubicBezTo>
                <a:cubicBezTo>
                  <a:pt x="2213" y="923532"/>
                  <a:pt x="446569" y="-9233"/>
                  <a:pt x="1173933" y="69"/>
                </a:cubicBezTo>
                <a:cubicBezTo>
                  <a:pt x="1901297" y="9371"/>
                  <a:pt x="2262032" y="1001332"/>
                  <a:pt x="2250756" y="1684189"/>
                </a:cubicBezTo>
                <a:cubicBezTo>
                  <a:pt x="2239480" y="2367046"/>
                  <a:pt x="1974952" y="3135886"/>
                  <a:pt x="1034886" y="315077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ru-RU" dirty="0"/>
              <a:t>Вставка рисунка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2560320" cy="128016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2555395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Три овальных рису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Полилиния 608"/>
          <p:cNvSpPr/>
          <p:nvPr/>
        </p:nvSpPr>
        <p:spPr>
          <a:xfrm>
            <a:off x="406204" y="267174"/>
            <a:ext cx="6969950" cy="168952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387291 w 4670367"/>
              <a:gd name="connsiteY0" fmla="*/ 163762 h 1763256"/>
              <a:gd name="connsiteX1" fmla="*/ 4336639 w 4670367"/>
              <a:gd name="connsiteY1" fmla="*/ 111551 h 1763256"/>
              <a:gd name="connsiteX2" fmla="*/ 4670367 w 4670367"/>
              <a:gd name="connsiteY2" fmla="*/ 1281009 h 1763256"/>
              <a:gd name="connsiteX3" fmla="*/ 152342 w 4670367"/>
              <a:gd name="connsiteY3" fmla="*/ 1763256 h 1763256"/>
              <a:gd name="connsiteX4" fmla="*/ 387291 w 4670367"/>
              <a:gd name="connsiteY4" fmla="*/ 163762 h 1763256"/>
              <a:gd name="connsiteX0" fmla="*/ 238722 w 4521798"/>
              <a:gd name="connsiteY0" fmla="*/ 163762 h 1763256"/>
              <a:gd name="connsiteX1" fmla="*/ 4188070 w 4521798"/>
              <a:gd name="connsiteY1" fmla="*/ 111551 h 1763256"/>
              <a:gd name="connsiteX2" fmla="*/ 4521798 w 4521798"/>
              <a:gd name="connsiteY2" fmla="*/ 1281009 h 1763256"/>
              <a:gd name="connsiteX3" fmla="*/ 3773 w 4521798"/>
              <a:gd name="connsiteY3" fmla="*/ 1763256 h 1763256"/>
              <a:gd name="connsiteX4" fmla="*/ 238722 w 4521798"/>
              <a:gd name="connsiteY4" fmla="*/ 163762 h 1763256"/>
              <a:gd name="connsiteX0" fmla="*/ 285999 w 4613061"/>
              <a:gd name="connsiteY0" fmla="*/ 142645 h 1742139"/>
              <a:gd name="connsiteX1" fmla="*/ 4187722 w 4613061"/>
              <a:gd name="connsiteY1" fmla="*/ 90434 h 1742139"/>
              <a:gd name="connsiteX2" fmla="*/ 4521450 w 4613061"/>
              <a:gd name="connsiteY2" fmla="*/ 1259892 h 1742139"/>
              <a:gd name="connsiteX3" fmla="*/ 3425 w 4613061"/>
              <a:gd name="connsiteY3" fmla="*/ 1742139 h 1742139"/>
              <a:gd name="connsiteX4" fmla="*/ 285999 w 4613061"/>
              <a:gd name="connsiteY4" fmla="*/ 142645 h 1742139"/>
              <a:gd name="connsiteX0" fmla="*/ 452384 w 4779446"/>
              <a:gd name="connsiteY0" fmla="*/ 142645 h 1742139"/>
              <a:gd name="connsiteX1" fmla="*/ 4354107 w 4779446"/>
              <a:gd name="connsiteY1" fmla="*/ 90434 h 1742139"/>
              <a:gd name="connsiteX2" fmla="*/ 4687835 w 4779446"/>
              <a:gd name="connsiteY2" fmla="*/ 1259892 h 1742139"/>
              <a:gd name="connsiteX3" fmla="*/ 169810 w 4779446"/>
              <a:gd name="connsiteY3" fmla="*/ 1742139 h 1742139"/>
              <a:gd name="connsiteX4" fmla="*/ 452384 w 4779446"/>
              <a:gd name="connsiteY4" fmla="*/ 142645 h 1742139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28553"/>
              <a:gd name="connsiteY0" fmla="*/ 97029 h 1706048"/>
              <a:gd name="connsiteX1" fmla="*/ 4166976 w 4228553"/>
              <a:gd name="connsiteY1" fmla="*/ 121018 h 1706048"/>
              <a:gd name="connsiteX2" fmla="*/ 3081479 w 4228553"/>
              <a:gd name="connsiteY2" fmla="*/ 1261901 h 1706048"/>
              <a:gd name="connsiteX3" fmla="*/ 11254 w 4228553"/>
              <a:gd name="connsiteY3" fmla="*/ 1706048 h 1706048"/>
              <a:gd name="connsiteX4" fmla="*/ 817703 w 4228553"/>
              <a:gd name="connsiteY4" fmla="*/ 97029 h 1706048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964984 w 4161857"/>
              <a:gd name="connsiteY0" fmla="*/ 62803 h 1728972"/>
              <a:gd name="connsiteX1" fmla="*/ 4161857 w 4161857"/>
              <a:gd name="connsiteY1" fmla="*/ 143942 h 1728972"/>
              <a:gd name="connsiteX2" fmla="*/ 3076360 w 4161857"/>
              <a:gd name="connsiteY2" fmla="*/ 1284825 h 1728972"/>
              <a:gd name="connsiteX3" fmla="*/ 6135 w 4161857"/>
              <a:gd name="connsiteY3" fmla="*/ 1728972 h 1728972"/>
              <a:gd name="connsiteX4" fmla="*/ 964984 w 4161857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40980 h 1707149"/>
              <a:gd name="connsiteX1" fmla="*/ 4167033 w 4167033"/>
              <a:gd name="connsiteY1" fmla="*/ 122119 h 1707149"/>
              <a:gd name="connsiteX2" fmla="*/ 3081536 w 4167033"/>
              <a:gd name="connsiteY2" fmla="*/ 1263002 h 1707149"/>
              <a:gd name="connsiteX3" fmla="*/ 11311 w 4167033"/>
              <a:gd name="connsiteY3" fmla="*/ 1707149 h 1707149"/>
              <a:gd name="connsiteX4" fmla="*/ 970160 w 4167033"/>
              <a:gd name="connsiteY4" fmla="*/ 40980 h 1707149"/>
              <a:gd name="connsiteX0" fmla="*/ 1070940 w 4163038"/>
              <a:gd name="connsiteY0" fmla="*/ 32268 h 1746062"/>
              <a:gd name="connsiteX1" fmla="*/ 4163038 w 4163038"/>
              <a:gd name="connsiteY1" fmla="*/ 161032 h 1746062"/>
              <a:gd name="connsiteX2" fmla="*/ 3077541 w 4163038"/>
              <a:gd name="connsiteY2" fmla="*/ 1301915 h 1746062"/>
              <a:gd name="connsiteX3" fmla="*/ 7316 w 4163038"/>
              <a:gd name="connsiteY3" fmla="*/ 1746062 h 1746062"/>
              <a:gd name="connsiteX4" fmla="*/ 1070940 w 4163038"/>
              <a:gd name="connsiteY4" fmla="*/ 32268 h 1746062"/>
              <a:gd name="connsiteX0" fmla="*/ 1079326 w 4171424"/>
              <a:gd name="connsiteY0" fmla="*/ 32268 h 1746062"/>
              <a:gd name="connsiteX1" fmla="*/ 4171424 w 4171424"/>
              <a:gd name="connsiteY1" fmla="*/ 161032 h 1746062"/>
              <a:gd name="connsiteX2" fmla="*/ 3085927 w 4171424"/>
              <a:gd name="connsiteY2" fmla="*/ 1301915 h 1746062"/>
              <a:gd name="connsiteX3" fmla="*/ 15702 w 4171424"/>
              <a:gd name="connsiteY3" fmla="*/ 1746062 h 1746062"/>
              <a:gd name="connsiteX4" fmla="*/ 1079326 w 4171424"/>
              <a:gd name="connsiteY4" fmla="*/ 32268 h 1746062"/>
              <a:gd name="connsiteX0" fmla="*/ 1079326 w 4209524"/>
              <a:gd name="connsiteY0" fmla="*/ 40979 h 1754773"/>
              <a:gd name="connsiteX1" fmla="*/ 4209524 w 4209524"/>
              <a:gd name="connsiteY1" fmla="*/ 122118 h 1754773"/>
              <a:gd name="connsiteX2" fmla="*/ 3085927 w 4209524"/>
              <a:gd name="connsiteY2" fmla="*/ 1310626 h 1754773"/>
              <a:gd name="connsiteX3" fmla="*/ 15702 w 4209524"/>
              <a:gd name="connsiteY3" fmla="*/ 1754773 h 1754773"/>
              <a:gd name="connsiteX4" fmla="*/ 1079326 w 4209524"/>
              <a:gd name="connsiteY4" fmla="*/ 40979 h 1754773"/>
              <a:gd name="connsiteX0" fmla="*/ 1079326 w 4209524"/>
              <a:gd name="connsiteY0" fmla="*/ 32980 h 1746774"/>
              <a:gd name="connsiteX1" fmla="*/ 4209524 w 4209524"/>
              <a:gd name="connsiteY1" fmla="*/ 114119 h 1746774"/>
              <a:gd name="connsiteX2" fmla="*/ 3085927 w 4209524"/>
              <a:gd name="connsiteY2" fmla="*/ 1302627 h 1746774"/>
              <a:gd name="connsiteX3" fmla="*/ 15702 w 4209524"/>
              <a:gd name="connsiteY3" fmla="*/ 1746774 h 1746774"/>
              <a:gd name="connsiteX4" fmla="*/ 1079326 w 4209524"/>
              <a:gd name="connsiteY4" fmla="*/ 32980 h 1746774"/>
              <a:gd name="connsiteX0" fmla="*/ 1150671 w 4204669"/>
              <a:gd name="connsiteY0" fmla="*/ 32980 h 1746774"/>
              <a:gd name="connsiteX1" fmla="*/ 4204669 w 4204669"/>
              <a:gd name="connsiteY1" fmla="*/ 114119 h 1746774"/>
              <a:gd name="connsiteX2" fmla="*/ 3081072 w 4204669"/>
              <a:gd name="connsiteY2" fmla="*/ 1302627 h 1746774"/>
              <a:gd name="connsiteX3" fmla="*/ 10847 w 4204669"/>
              <a:gd name="connsiteY3" fmla="*/ 1746774 h 1746774"/>
              <a:gd name="connsiteX4" fmla="*/ 1150671 w 4204669"/>
              <a:gd name="connsiteY4" fmla="*/ 32980 h 1746774"/>
              <a:gd name="connsiteX0" fmla="*/ 704028 w 4363668"/>
              <a:gd name="connsiteY0" fmla="*/ 63891 h 1670807"/>
              <a:gd name="connsiteX1" fmla="*/ 4363668 w 4363668"/>
              <a:gd name="connsiteY1" fmla="*/ 38152 h 1670807"/>
              <a:gd name="connsiteX2" fmla="*/ 3240071 w 4363668"/>
              <a:gd name="connsiteY2" fmla="*/ 1226660 h 1670807"/>
              <a:gd name="connsiteX3" fmla="*/ 169846 w 4363668"/>
              <a:gd name="connsiteY3" fmla="*/ 1670807 h 1670807"/>
              <a:gd name="connsiteX4" fmla="*/ 704028 w 4363668"/>
              <a:gd name="connsiteY4" fmla="*/ 63891 h 1670807"/>
              <a:gd name="connsiteX0" fmla="*/ 539116 w 4198756"/>
              <a:gd name="connsiteY0" fmla="*/ 63891 h 1670807"/>
              <a:gd name="connsiteX1" fmla="*/ 4198756 w 4198756"/>
              <a:gd name="connsiteY1" fmla="*/ 38152 h 1670807"/>
              <a:gd name="connsiteX2" fmla="*/ 3075159 w 4198756"/>
              <a:gd name="connsiteY2" fmla="*/ 1226660 h 1670807"/>
              <a:gd name="connsiteX3" fmla="*/ 4934 w 4198756"/>
              <a:gd name="connsiteY3" fmla="*/ 1670807 h 1670807"/>
              <a:gd name="connsiteX4" fmla="*/ 539116 w 4198756"/>
              <a:gd name="connsiteY4" fmla="*/ 63891 h 1670807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229166 w 4221315"/>
              <a:gd name="connsiteY0" fmla="*/ 150841 h 1662755"/>
              <a:gd name="connsiteX1" fmla="*/ 4221315 w 4221315"/>
              <a:gd name="connsiteY1" fmla="*/ 30100 h 1662755"/>
              <a:gd name="connsiteX2" fmla="*/ 3097718 w 4221315"/>
              <a:gd name="connsiteY2" fmla="*/ 1218608 h 1662755"/>
              <a:gd name="connsiteX3" fmla="*/ 27493 w 4221315"/>
              <a:gd name="connsiteY3" fmla="*/ 1662755 h 1662755"/>
              <a:gd name="connsiteX4" fmla="*/ 229166 w 4221315"/>
              <a:gd name="connsiteY4" fmla="*/ 150841 h 1662755"/>
              <a:gd name="connsiteX0" fmla="*/ 394559 w 4386708"/>
              <a:gd name="connsiteY0" fmla="*/ 150841 h 1662755"/>
              <a:gd name="connsiteX1" fmla="*/ 4386708 w 4386708"/>
              <a:gd name="connsiteY1" fmla="*/ 30100 h 1662755"/>
              <a:gd name="connsiteX2" fmla="*/ 3263111 w 4386708"/>
              <a:gd name="connsiteY2" fmla="*/ 1218608 h 1662755"/>
              <a:gd name="connsiteX3" fmla="*/ 192886 w 4386708"/>
              <a:gd name="connsiteY3" fmla="*/ 1662755 h 1662755"/>
              <a:gd name="connsiteX4" fmla="*/ 394559 w 4386708"/>
              <a:gd name="connsiteY4" fmla="*/ 150841 h 1662755"/>
              <a:gd name="connsiteX0" fmla="*/ 232121 w 4224270"/>
              <a:gd name="connsiteY0" fmla="*/ 169678 h 1681592"/>
              <a:gd name="connsiteX1" fmla="*/ 4224270 w 4224270"/>
              <a:gd name="connsiteY1" fmla="*/ 48937 h 1681592"/>
              <a:gd name="connsiteX2" fmla="*/ 3100673 w 4224270"/>
              <a:gd name="connsiteY2" fmla="*/ 1237445 h 1681592"/>
              <a:gd name="connsiteX3" fmla="*/ 30448 w 4224270"/>
              <a:gd name="connsiteY3" fmla="*/ 1681592 h 1681592"/>
              <a:gd name="connsiteX4" fmla="*/ 232121 w 4224270"/>
              <a:gd name="connsiteY4" fmla="*/ 169678 h 1681592"/>
              <a:gd name="connsiteX0" fmla="*/ 232121 w 4224270"/>
              <a:gd name="connsiteY0" fmla="*/ 225248 h 1654035"/>
              <a:gd name="connsiteX1" fmla="*/ 4224270 w 4224270"/>
              <a:gd name="connsiteY1" fmla="*/ 21380 h 1654035"/>
              <a:gd name="connsiteX2" fmla="*/ 3100673 w 4224270"/>
              <a:gd name="connsiteY2" fmla="*/ 1209888 h 1654035"/>
              <a:gd name="connsiteX3" fmla="*/ 30448 w 4224270"/>
              <a:gd name="connsiteY3" fmla="*/ 1654035 h 1654035"/>
              <a:gd name="connsiteX4" fmla="*/ 232121 w 4224270"/>
              <a:gd name="connsiteY4" fmla="*/ 225248 h 1654035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317906 w 4310055"/>
              <a:gd name="connsiteY0" fmla="*/ 217459 h 1202099"/>
              <a:gd name="connsiteX1" fmla="*/ 4310055 w 4310055"/>
              <a:gd name="connsiteY1" fmla="*/ 13591 h 1202099"/>
              <a:gd name="connsiteX2" fmla="*/ 3186458 w 4310055"/>
              <a:gd name="connsiteY2" fmla="*/ 1202099 h 1202099"/>
              <a:gd name="connsiteX3" fmla="*/ 286921 w 4310055"/>
              <a:gd name="connsiteY3" fmla="*/ 1182950 h 1202099"/>
              <a:gd name="connsiteX4" fmla="*/ 317906 w 4310055"/>
              <a:gd name="connsiteY4" fmla="*/ 217459 h 1202099"/>
              <a:gd name="connsiteX0" fmla="*/ 371414 w 4205067"/>
              <a:gd name="connsiteY0" fmla="*/ 176879 h 1210287"/>
              <a:gd name="connsiteX1" fmla="*/ 4205067 w 4205067"/>
              <a:gd name="connsiteY1" fmla="*/ 21779 h 1210287"/>
              <a:gd name="connsiteX2" fmla="*/ 3081470 w 4205067"/>
              <a:gd name="connsiteY2" fmla="*/ 1210287 h 1210287"/>
              <a:gd name="connsiteX3" fmla="*/ 181933 w 4205067"/>
              <a:gd name="connsiteY3" fmla="*/ 1191138 h 1210287"/>
              <a:gd name="connsiteX4" fmla="*/ 371414 w 4205067"/>
              <a:gd name="connsiteY4" fmla="*/ 176879 h 1210287"/>
              <a:gd name="connsiteX0" fmla="*/ 209612 w 4043265"/>
              <a:gd name="connsiteY0" fmla="*/ 179461 h 1212869"/>
              <a:gd name="connsiteX1" fmla="*/ 4043265 w 4043265"/>
              <a:gd name="connsiteY1" fmla="*/ 24361 h 1212869"/>
              <a:gd name="connsiteX2" fmla="*/ 2919668 w 4043265"/>
              <a:gd name="connsiteY2" fmla="*/ 1212869 h 1212869"/>
              <a:gd name="connsiteX3" fmla="*/ 20131 w 4043265"/>
              <a:gd name="connsiteY3" fmla="*/ 1193720 h 1212869"/>
              <a:gd name="connsiteX4" fmla="*/ 209612 w 4043265"/>
              <a:gd name="connsiteY4" fmla="*/ 179461 h 1212869"/>
              <a:gd name="connsiteX0" fmla="*/ 371413 w 4205066"/>
              <a:gd name="connsiteY0" fmla="*/ 169692 h 1203100"/>
              <a:gd name="connsiteX1" fmla="*/ 4205066 w 4205066"/>
              <a:gd name="connsiteY1" fmla="*/ 14592 h 1203100"/>
              <a:gd name="connsiteX2" fmla="*/ 3081469 w 4205066"/>
              <a:gd name="connsiteY2" fmla="*/ 1203100 h 1203100"/>
              <a:gd name="connsiteX3" fmla="*/ 181932 w 4205066"/>
              <a:gd name="connsiteY3" fmla="*/ 915727 h 1203100"/>
              <a:gd name="connsiteX4" fmla="*/ 371413 w 4205066"/>
              <a:gd name="connsiteY4" fmla="*/ 169692 h 1203100"/>
              <a:gd name="connsiteX0" fmla="*/ 360164 w 4193817"/>
              <a:gd name="connsiteY0" fmla="*/ 169692 h 1203100"/>
              <a:gd name="connsiteX1" fmla="*/ 4193817 w 4193817"/>
              <a:gd name="connsiteY1" fmla="*/ 14592 h 1203100"/>
              <a:gd name="connsiteX2" fmla="*/ 3070220 w 4193817"/>
              <a:gd name="connsiteY2" fmla="*/ 1203100 h 1203100"/>
              <a:gd name="connsiteX3" fmla="*/ 170683 w 4193817"/>
              <a:gd name="connsiteY3" fmla="*/ 915727 h 1203100"/>
              <a:gd name="connsiteX4" fmla="*/ 360164 w 4193817"/>
              <a:gd name="connsiteY4" fmla="*/ 169692 h 1203100"/>
              <a:gd name="connsiteX0" fmla="*/ 202638 w 4036291"/>
              <a:gd name="connsiteY0" fmla="*/ 166047 h 1199455"/>
              <a:gd name="connsiteX1" fmla="*/ 4036291 w 4036291"/>
              <a:gd name="connsiteY1" fmla="*/ 10947 h 1199455"/>
              <a:gd name="connsiteX2" fmla="*/ 2912694 w 4036291"/>
              <a:gd name="connsiteY2" fmla="*/ 1199455 h 1199455"/>
              <a:gd name="connsiteX3" fmla="*/ 13157 w 4036291"/>
              <a:gd name="connsiteY3" fmla="*/ 912082 h 1199455"/>
              <a:gd name="connsiteX4" fmla="*/ 202638 w 4036291"/>
              <a:gd name="connsiteY4" fmla="*/ 166047 h 1199455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200005 w 4326266"/>
              <a:gd name="connsiteY0" fmla="*/ 127460 h 873495"/>
              <a:gd name="connsiteX1" fmla="*/ 4326266 w 4326266"/>
              <a:gd name="connsiteY1" fmla="*/ 106472 h 873495"/>
              <a:gd name="connsiteX2" fmla="*/ 2580877 w 4326266"/>
              <a:gd name="connsiteY2" fmla="*/ 856068 h 873495"/>
              <a:gd name="connsiteX3" fmla="*/ 10524 w 4326266"/>
              <a:gd name="connsiteY3" fmla="*/ 873495 h 873495"/>
              <a:gd name="connsiteX4" fmla="*/ 200005 w 4326266"/>
              <a:gd name="connsiteY4" fmla="*/ 127460 h 873495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191095 w 4317356"/>
              <a:gd name="connsiteY0" fmla="*/ 122137 h 868172"/>
              <a:gd name="connsiteX1" fmla="*/ 4317356 w 4317356"/>
              <a:gd name="connsiteY1" fmla="*/ 101149 h 868172"/>
              <a:gd name="connsiteX2" fmla="*/ 2571967 w 4317356"/>
              <a:gd name="connsiteY2" fmla="*/ 850745 h 868172"/>
              <a:gd name="connsiteX3" fmla="*/ 1614 w 4317356"/>
              <a:gd name="connsiteY3" fmla="*/ 868172 h 868172"/>
              <a:gd name="connsiteX4" fmla="*/ 191095 w 4317356"/>
              <a:gd name="connsiteY4" fmla="*/ 122137 h 868172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98336 h 944371"/>
              <a:gd name="connsiteX1" fmla="*/ 4317356 w 4317356"/>
              <a:gd name="connsiteY1" fmla="*/ 177348 h 944371"/>
              <a:gd name="connsiteX2" fmla="*/ 3132799 w 4317356"/>
              <a:gd name="connsiteY2" fmla="*/ 878176 h 944371"/>
              <a:gd name="connsiteX3" fmla="*/ 1614 w 4317356"/>
              <a:gd name="connsiteY3" fmla="*/ 944371 h 944371"/>
              <a:gd name="connsiteX4" fmla="*/ 191095 w 4317356"/>
              <a:gd name="connsiteY4" fmla="*/ 198336 h 944371"/>
              <a:gd name="connsiteX0" fmla="*/ 87386 w 4347759"/>
              <a:gd name="connsiteY0" fmla="*/ 198336 h 944371"/>
              <a:gd name="connsiteX1" fmla="*/ 4347759 w 4347759"/>
              <a:gd name="connsiteY1" fmla="*/ 177348 h 944371"/>
              <a:gd name="connsiteX2" fmla="*/ 3163202 w 4347759"/>
              <a:gd name="connsiteY2" fmla="*/ 878176 h 944371"/>
              <a:gd name="connsiteX3" fmla="*/ 32017 w 4347759"/>
              <a:gd name="connsiteY3" fmla="*/ 944371 h 944371"/>
              <a:gd name="connsiteX4" fmla="*/ 87386 w 4347759"/>
              <a:gd name="connsiteY4" fmla="*/ 198336 h 94437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370051 w 5069336"/>
              <a:gd name="connsiteY0" fmla="*/ 943 h 912431"/>
              <a:gd name="connsiteX1" fmla="*/ 5069336 w 5069336"/>
              <a:gd name="connsiteY1" fmla="*/ 613939 h 912431"/>
              <a:gd name="connsiteX2" fmla="*/ 3397099 w 5069336"/>
              <a:gd name="connsiteY2" fmla="*/ 912431 h 912431"/>
              <a:gd name="connsiteX3" fmla="*/ 314682 w 5069336"/>
              <a:gd name="connsiteY3" fmla="*/ 746978 h 912431"/>
              <a:gd name="connsiteX4" fmla="*/ 370051 w 5069336"/>
              <a:gd name="connsiteY4" fmla="*/ 943 h 912431"/>
              <a:gd name="connsiteX0" fmla="*/ 370051 w 5069336"/>
              <a:gd name="connsiteY0" fmla="*/ 147526 h 1059014"/>
              <a:gd name="connsiteX1" fmla="*/ 5069336 w 5069336"/>
              <a:gd name="connsiteY1" fmla="*/ 760522 h 1059014"/>
              <a:gd name="connsiteX2" fmla="*/ 3397099 w 5069336"/>
              <a:gd name="connsiteY2" fmla="*/ 1059014 h 1059014"/>
              <a:gd name="connsiteX3" fmla="*/ 314682 w 5069336"/>
              <a:gd name="connsiteY3" fmla="*/ 893561 h 1059014"/>
              <a:gd name="connsiteX4" fmla="*/ 370051 w 5069336"/>
              <a:gd name="connsiteY4" fmla="*/ 147526 h 1059014"/>
              <a:gd name="connsiteX0" fmla="*/ 585552 w 4797157"/>
              <a:gd name="connsiteY0" fmla="*/ 80189 h 1150173"/>
              <a:gd name="connsiteX1" fmla="*/ 4797157 w 4797157"/>
              <a:gd name="connsiteY1" fmla="*/ 851681 h 1150173"/>
              <a:gd name="connsiteX2" fmla="*/ 3124920 w 4797157"/>
              <a:gd name="connsiteY2" fmla="*/ 1150173 h 1150173"/>
              <a:gd name="connsiteX3" fmla="*/ 42503 w 4797157"/>
              <a:gd name="connsiteY3" fmla="*/ 984720 h 1150173"/>
              <a:gd name="connsiteX4" fmla="*/ 585552 w 4797157"/>
              <a:gd name="connsiteY4" fmla="*/ 80189 h 1150173"/>
              <a:gd name="connsiteX0" fmla="*/ 544477 w 4756082"/>
              <a:gd name="connsiteY0" fmla="*/ 186052 h 1256036"/>
              <a:gd name="connsiteX1" fmla="*/ 4756082 w 4756082"/>
              <a:gd name="connsiteY1" fmla="*/ 957544 h 1256036"/>
              <a:gd name="connsiteX2" fmla="*/ 3083845 w 4756082"/>
              <a:gd name="connsiteY2" fmla="*/ 1256036 h 1256036"/>
              <a:gd name="connsiteX3" fmla="*/ 1428 w 4756082"/>
              <a:gd name="connsiteY3" fmla="*/ 1090583 h 1256036"/>
              <a:gd name="connsiteX4" fmla="*/ 544477 w 4756082"/>
              <a:gd name="connsiteY4" fmla="*/ 186052 h 1256036"/>
              <a:gd name="connsiteX0" fmla="*/ 323558 w 4815579"/>
              <a:gd name="connsiteY0" fmla="*/ 225236 h 1185492"/>
              <a:gd name="connsiteX1" fmla="*/ 4815579 w 4815579"/>
              <a:gd name="connsiteY1" fmla="*/ 887000 h 1185492"/>
              <a:gd name="connsiteX2" fmla="*/ 3143342 w 4815579"/>
              <a:gd name="connsiteY2" fmla="*/ 1185492 h 1185492"/>
              <a:gd name="connsiteX3" fmla="*/ 60925 w 4815579"/>
              <a:gd name="connsiteY3" fmla="*/ 1020039 h 1185492"/>
              <a:gd name="connsiteX4" fmla="*/ 323558 w 4815579"/>
              <a:gd name="connsiteY4" fmla="*/ 225236 h 1185492"/>
              <a:gd name="connsiteX0" fmla="*/ 264200 w 4756221"/>
              <a:gd name="connsiteY0" fmla="*/ 209867 h 1170123"/>
              <a:gd name="connsiteX1" fmla="*/ 4756221 w 4756221"/>
              <a:gd name="connsiteY1" fmla="*/ 871631 h 1170123"/>
              <a:gd name="connsiteX2" fmla="*/ 3083984 w 4756221"/>
              <a:gd name="connsiteY2" fmla="*/ 1170123 h 1170123"/>
              <a:gd name="connsiteX3" fmla="*/ 1567 w 4756221"/>
              <a:gd name="connsiteY3" fmla="*/ 1004670 h 1170123"/>
              <a:gd name="connsiteX4" fmla="*/ 264200 w 4756221"/>
              <a:gd name="connsiteY4" fmla="*/ 209867 h 1170123"/>
              <a:gd name="connsiteX0" fmla="*/ 159618 w 4773559"/>
              <a:gd name="connsiteY0" fmla="*/ 219703 h 1155575"/>
              <a:gd name="connsiteX1" fmla="*/ 4773559 w 4773559"/>
              <a:gd name="connsiteY1" fmla="*/ 857083 h 1155575"/>
              <a:gd name="connsiteX2" fmla="*/ 3101322 w 4773559"/>
              <a:gd name="connsiteY2" fmla="*/ 1155575 h 1155575"/>
              <a:gd name="connsiteX3" fmla="*/ 18905 w 4773559"/>
              <a:gd name="connsiteY3" fmla="*/ 990122 h 1155575"/>
              <a:gd name="connsiteX4" fmla="*/ 159618 w 4773559"/>
              <a:gd name="connsiteY4" fmla="*/ 219703 h 1155575"/>
              <a:gd name="connsiteX0" fmla="*/ 396029 w 5009970"/>
              <a:gd name="connsiteY0" fmla="*/ 135998 h 1071870"/>
              <a:gd name="connsiteX1" fmla="*/ 5009970 w 5009970"/>
              <a:gd name="connsiteY1" fmla="*/ 773378 h 1071870"/>
              <a:gd name="connsiteX2" fmla="*/ 3337733 w 5009970"/>
              <a:gd name="connsiteY2" fmla="*/ 1071870 h 1071870"/>
              <a:gd name="connsiteX3" fmla="*/ 255316 w 5009970"/>
              <a:gd name="connsiteY3" fmla="*/ 906417 h 1071870"/>
              <a:gd name="connsiteX4" fmla="*/ 396029 w 5009970"/>
              <a:gd name="connsiteY4" fmla="*/ 135998 h 1071870"/>
              <a:gd name="connsiteX0" fmla="*/ 444327 w 5968249"/>
              <a:gd name="connsiteY0" fmla="*/ 178935 h 1114807"/>
              <a:gd name="connsiteX1" fmla="*/ 5718685 w 5968249"/>
              <a:gd name="connsiteY1" fmla="*/ 46736 h 1114807"/>
              <a:gd name="connsiteX2" fmla="*/ 5058268 w 5968249"/>
              <a:gd name="connsiteY2" fmla="*/ 816315 h 1114807"/>
              <a:gd name="connsiteX3" fmla="*/ 3386031 w 5968249"/>
              <a:gd name="connsiteY3" fmla="*/ 1114807 h 1114807"/>
              <a:gd name="connsiteX4" fmla="*/ 303614 w 5968249"/>
              <a:gd name="connsiteY4" fmla="*/ 949354 h 1114807"/>
              <a:gd name="connsiteX5" fmla="*/ 444327 w 5968249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571900 w 5529266"/>
              <a:gd name="connsiteY0" fmla="*/ 113812 h 1147220"/>
              <a:gd name="connsiteX1" fmla="*/ 5529266 w 5529266"/>
              <a:gd name="connsiteY1" fmla="*/ 79149 h 1147220"/>
              <a:gd name="connsiteX2" fmla="*/ 4868849 w 5529266"/>
              <a:gd name="connsiteY2" fmla="*/ 848728 h 1147220"/>
              <a:gd name="connsiteX3" fmla="*/ 3196612 w 5529266"/>
              <a:gd name="connsiteY3" fmla="*/ 1147220 h 1147220"/>
              <a:gd name="connsiteX4" fmla="*/ 114195 w 5529266"/>
              <a:gd name="connsiteY4" fmla="*/ 981767 h 1147220"/>
              <a:gd name="connsiteX5" fmla="*/ 571900 w 5529266"/>
              <a:gd name="connsiteY5" fmla="*/ 113812 h 1147220"/>
              <a:gd name="connsiteX0" fmla="*/ 458732 w 5416098"/>
              <a:gd name="connsiteY0" fmla="*/ 113812 h 1147220"/>
              <a:gd name="connsiteX1" fmla="*/ 5416098 w 5416098"/>
              <a:gd name="connsiteY1" fmla="*/ 79149 h 1147220"/>
              <a:gd name="connsiteX2" fmla="*/ 4755681 w 5416098"/>
              <a:gd name="connsiteY2" fmla="*/ 848728 h 1147220"/>
              <a:gd name="connsiteX3" fmla="*/ 3083444 w 5416098"/>
              <a:gd name="connsiteY3" fmla="*/ 1147220 h 1147220"/>
              <a:gd name="connsiteX4" fmla="*/ 1027 w 5416098"/>
              <a:gd name="connsiteY4" fmla="*/ 981767 h 1147220"/>
              <a:gd name="connsiteX5" fmla="*/ 458732 w 5416098"/>
              <a:gd name="connsiteY5" fmla="*/ 113812 h 1147220"/>
              <a:gd name="connsiteX0" fmla="*/ 311409 w 5427271"/>
              <a:gd name="connsiteY0" fmla="*/ 135389 h 1132221"/>
              <a:gd name="connsiteX1" fmla="*/ 5427271 w 5427271"/>
              <a:gd name="connsiteY1" fmla="*/ 64150 h 1132221"/>
              <a:gd name="connsiteX2" fmla="*/ 4766854 w 5427271"/>
              <a:gd name="connsiteY2" fmla="*/ 833729 h 1132221"/>
              <a:gd name="connsiteX3" fmla="*/ 3094617 w 5427271"/>
              <a:gd name="connsiteY3" fmla="*/ 1132221 h 1132221"/>
              <a:gd name="connsiteX4" fmla="*/ 12200 w 5427271"/>
              <a:gd name="connsiteY4" fmla="*/ 966768 h 1132221"/>
              <a:gd name="connsiteX5" fmla="*/ 311409 w 5427271"/>
              <a:gd name="connsiteY5" fmla="*/ 135389 h 1132221"/>
              <a:gd name="connsiteX0" fmla="*/ 301849 w 5417711"/>
              <a:gd name="connsiteY0" fmla="*/ 142852 h 1139684"/>
              <a:gd name="connsiteX1" fmla="*/ 5417711 w 5417711"/>
              <a:gd name="connsiteY1" fmla="*/ 71613 h 1139684"/>
              <a:gd name="connsiteX2" fmla="*/ 4757294 w 5417711"/>
              <a:gd name="connsiteY2" fmla="*/ 841192 h 1139684"/>
              <a:gd name="connsiteX3" fmla="*/ 3085057 w 5417711"/>
              <a:gd name="connsiteY3" fmla="*/ 1139684 h 1139684"/>
              <a:gd name="connsiteX4" fmla="*/ 2640 w 5417711"/>
              <a:gd name="connsiteY4" fmla="*/ 974231 h 1139684"/>
              <a:gd name="connsiteX5" fmla="*/ 301849 w 5417711"/>
              <a:gd name="connsiteY5" fmla="*/ 142852 h 1139684"/>
              <a:gd name="connsiteX0" fmla="*/ 197718 w 5447692"/>
              <a:gd name="connsiteY0" fmla="*/ 150358 h 1134998"/>
              <a:gd name="connsiteX1" fmla="*/ 5447692 w 5447692"/>
              <a:gd name="connsiteY1" fmla="*/ 66927 h 1134998"/>
              <a:gd name="connsiteX2" fmla="*/ 4787275 w 5447692"/>
              <a:gd name="connsiteY2" fmla="*/ 836506 h 1134998"/>
              <a:gd name="connsiteX3" fmla="*/ 3115038 w 5447692"/>
              <a:gd name="connsiteY3" fmla="*/ 1134998 h 1134998"/>
              <a:gd name="connsiteX4" fmla="*/ 32621 w 5447692"/>
              <a:gd name="connsiteY4" fmla="*/ 969545 h 1134998"/>
              <a:gd name="connsiteX5" fmla="*/ 197718 w 5447692"/>
              <a:gd name="connsiteY5" fmla="*/ 150358 h 1134998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191034 w 5977456"/>
              <a:gd name="connsiteY0" fmla="*/ 84310 h 983606"/>
              <a:gd name="connsiteX1" fmla="*/ 5977456 w 5977456"/>
              <a:gd name="connsiteY1" fmla="*/ 98415 h 983606"/>
              <a:gd name="connsiteX2" fmla="*/ 4695247 w 5977456"/>
              <a:gd name="connsiteY2" fmla="*/ 819226 h 983606"/>
              <a:gd name="connsiteX3" fmla="*/ 3108354 w 5977456"/>
              <a:gd name="connsiteY3" fmla="*/ 983606 h 983606"/>
              <a:gd name="connsiteX4" fmla="*/ 25937 w 5977456"/>
              <a:gd name="connsiteY4" fmla="*/ 903497 h 983606"/>
              <a:gd name="connsiteX5" fmla="*/ 191034 w 5977456"/>
              <a:gd name="connsiteY5" fmla="*/ 84310 h 983606"/>
              <a:gd name="connsiteX0" fmla="*/ 191034 w 5977456"/>
              <a:gd name="connsiteY0" fmla="*/ 125731 h 1025027"/>
              <a:gd name="connsiteX1" fmla="*/ 5977456 w 5977456"/>
              <a:gd name="connsiteY1" fmla="*/ 139836 h 1025027"/>
              <a:gd name="connsiteX2" fmla="*/ 4695247 w 5977456"/>
              <a:gd name="connsiteY2" fmla="*/ 860647 h 1025027"/>
              <a:gd name="connsiteX3" fmla="*/ 3108354 w 5977456"/>
              <a:gd name="connsiteY3" fmla="*/ 1025027 h 1025027"/>
              <a:gd name="connsiteX4" fmla="*/ 25937 w 5977456"/>
              <a:gd name="connsiteY4" fmla="*/ 944918 h 1025027"/>
              <a:gd name="connsiteX5" fmla="*/ 191034 w 5977456"/>
              <a:gd name="connsiteY5" fmla="*/ 125731 h 1025027"/>
              <a:gd name="connsiteX0" fmla="*/ 165174 w 6000364"/>
              <a:gd name="connsiteY0" fmla="*/ 175764 h 965332"/>
              <a:gd name="connsiteX1" fmla="*/ 6000364 w 6000364"/>
              <a:gd name="connsiteY1" fmla="*/ 80141 h 965332"/>
              <a:gd name="connsiteX2" fmla="*/ 4718155 w 6000364"/>
              <a:gd name="connsiteY2" fmla="*/ 800952 h 965332"/>
              <a:gd name="connsiteX3" fmla="*/ 3131262 w 6000364"/>
              <a:gd name="connsiteY3" fmla="*/ 965332 h 965332"/>
              <a:gd name="connsiteX4" fmla="*/ 48845 w 6000364"/>
              <a:gd name="connsiteY4" fmla="*/ 885223 h 965332"/>
              <a:gd name="connsiteX5" fmla="*/ 165174 w 6000364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1294516"/>
              <a:gd name="connsiteX1" fmla="*/ 5966237 w 5966237"/>
              <a:gd name="connsiteY1" fmla="*/ 80141 h 1294516"/>
              <a:gd name="connsiteX2" fmla="*/ 4684028 w 5966237"/>
              <a:gd name="connsiteY2" fmla="*/ 800952 h 1294516"/>
              <a:gd name="connsiteX3" fmla="*/ 2731375 w 5966237"/>
              <a:gd name="connsiteY3" fmla="*/ 1294516 h 1294516"/>
              <a:gd name="connsiteX4" fmla="*/ 14718 w 5966237"/>
              <a:gd name="connsiteY4" fmla="*/ 885223 h 1294516"/>
              <a:gd name="connsiteX5" fmla="*/ 131047 w 5966237"/>
              <a:gd name="connsiteY5" fmla="*/ 175764 h 1294516"/>
              <a:gd name="connsiteX0" fmla="*/ 131047 w 5966237"/>
              <a:gd name="connsiteY0" fmla="*/ 175764 h 1313016"/>
              <a:gd name="connsiteX1" fmla="*/ 5966237 w 5966237"/>
              <a:gd name="connsiteY1" fmla="*/ 80141 h 1313016"/>
              <a:gd name="connsiteX2" fmla="*/ 4635260 w 5966237"/>
              <a:gd name="connsiteY2" fmla="*/ 1313016 h 1313016"/>
              <a:gd name="connsiteX3" fmla="*/ 2731375 w 5966237"/>
              <a:gd name="connsiteY3" fmla="*/ 1294516 h 1313016"/>
              <a:gd name="connsiteX4" fmla="*/ 14718 w 5966237"/>
              <a:gd name="connsiteY4" fmla="*/ 885223 h 1313016"/>
              <a:gd name="connsiteX5" fmla="*/ 131047 w 5966237"/>
              <a:gd name="connsiteY5" fmla="*/ 175764 h 1313016"/>
              <a:gd name="connsiteX0" fmla="*/ 131047 w 6331997"/>
              <a:gd name="connsiteY0" fmla="*/ 150434 h 1287686"/>
              <a:gd name="connsiteX1" fmla="*/ 6331997 w 6331997"/>
              <a:gd name="connsiteY1" fmla="*/ 103579 h 1287686"/>
              <a:gd name="connsiteX2" fmla="*/ 4635260 w 6331997"/>
              <a:gd name="connsiteY2" fmla="*/ 1287686 h 1287686"/>
              <a:gd name="connsiteX3" fmla="*/ 2731375 w 6331997"/>
              <a:gd name="connsiteY3" fmla="*/ 1269186 h 1287686"/>
              <a:gd name="connsiteX4" fmla="*/ 14718 w 6331997"/>
              <a:gd name="connsiteY4" fmla="*/ 859893 h 1287686"/>
              <a:gd name="connsiteX5" fmla="*/ 131047 w 6331997"/>
              <a:gd name="connsiteY5" fmla="*/ 150434 h 1287686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687108 w 6336498"/>
              <a:gd name="connsiteY3" fmla="*/ 1325680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325680"/>
              <a:gd name="connsiteX1" fmla="*/ 6336498 w 6336498"/>
              <a:gd name="connsiteY1" fmla="*/ 147881 h 1325680"/>
              <a:gd name="connsiteX2" fmla="*/ 5090073 w 6336498"/>
              <a:gd name="connsiteY2" fmla="*/ 1276095 h 1325680"/>
              <a:gd name="connsiteX3" fmla="*/ 2687108 w 6336498"/>
              <a:gd name="connsiteY3" fmla="*/ 1325680 h 1325680"/>
              <a:gd name="connsiteX4" fmla="*/ 19219 w 6336498"/>
              <a:gd name="connsiteY4" fmla="*/ 904195 h 1325680"/>
              <a:gd name="connsiteX5" fmla="*/ 123356 w 6336498"/>
              <a:gd name="connsiteY5" fmla="*/ 121584 h 1325680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94976 w 6308118"/>
              <a:gd name="connsiteY0" fmla="*/ 121584 h 1276095"/>
              <a:gd name="connsiteX1" fmla="*/ 6308118 w 6308118"/>
              <a:gd name="connsiteY1" fmla="*/ 147881 h 1276095"/>
              <a:gd name="connsiteX2" fmla="*/ 5061693 w 6308118"/>
              <a:gd name="connsiteY2" fmla="*/ 1276095 h 1276095"/>
              <a:gd name="connsiteX3" fmla="*/ 3098115 w 6308118"/>
              <a:gd name="connsiteY3" fmla="*/ 1147551 h 1276095"/>
              <a:gd name="connsiteX4" fmla="*/ 50216 w 6308118"/>
              <a:gd name="connsiteY4" fmla="*/ 714190 h 1276095"/>
              <a:gd name="connsiteX5" fmla="*/ 94976 w 6308118"/>
              <a:gd name="connsiteY5" fmla="*/ 121584 h 1276095"/>
              <a:gd name="connsiteX0" fmla="*/ 44760 w 6257902"/>
              <a:gd name="connsiteY0" fmla="*/ 121584 h 1276095"/>
              <a:gd name="connsiteX1" fmla="*/ 6257902 w 6257902"/>
              <a:gd name="connsiteY1" fmla="*/ 147881 h 1276095"/>
              <a:gd name="connsiteX2" fmla="*/ 5011477 w 6257902"/>
              <a:gd name="connsiteY2" fmla="*/ 1276095 h 1276095"/>
              <a:gd name="connsiteX3" fmla="*/ 3047899 w 6257902"/>
              <a:gd name="connsiteY3" fmla="*/ 1147551 h 1276095"/>
              <a:gd name="connsiteX4" fmla="*/ 0 w 6257902"/>
              <a:gd name="connsiteY4" fmla="*/ 714190 h 1276095"/>
              <a:gd name="connsiteX5" fmla="*/ 44760 w 6257902"/>
              <a:gd name="connsiteY5" fmla="*/ 121584 h 1276095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3074391 w 6284394"/>
              <a:gd name="connsiteY3" fmla="*/ 1132106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2967513 w 6284394"/>
              <a:gd name="connsiteY3" fmla="*/ 1037103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581277"/>
              <a:gd name="connsiteY0" fmla="*/ 134402 h 1205785"/>
              <a:gd name="connsiteX1" fmla="*/ 6581277 w 6581277"/>
              <a:gd name="connsiteY1" fmla="*/ 125072 h 1205785"/>
              <a:gd name="connsiteX2" fmla="*/ 4907341 w 6581277"/>
              <a:gd name="connsiteY2" fmla="*/ 1205785 h 1205785"/>
              <a:gd name="connsiteX3" fmla="*/ 2967513 w 6581277"/>
              <a:gd name="connsiteY3" fmla="*/ 1041615 h 1205785"/>
              <a:gd name="connsiteX4" fmla="*/ 26492 w 6581277"/>
              <a:gd name="connsiteY4" fmla="*/ 703257 h 1205785"/>
              <a:gd name="connsiteX5" fmla="*/ 0 w 6581277"/>
              <a:gd name="connsiteY5" fmla="*/ 134402 h 1205785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3263977 w 6581277"/>
              <a:gd name="connsiteY3" fmla="*/ 1073146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6046 w 6581277"/>
              <a:gd name="connsiteY4" fmla="*/ 734788 h 1223119"/>
              <a:gd name="connsiteX5" fmla="*/ 0 w 6581277"/>
              <a:gd name="connsiteY5" fmla="*/ 134402 h 1223119"/>
              <a:gd name="connsiteX0" fmla="*/ 23281 w 6604558"/>
              <a:gd name="connsiteY0" fmla="*/ 134402 h 1223119"/>
              <a:gd name="connsiteX1" fmla="*/ 6604558 w 6604558"/>
              <a:gd name="connsiteY1" fmla="*/ 125072 h 1223119"/>
              <a:gd name="connsiteX2" fmla="*/ 5032851 w 6604558"/>
              <a:gd name="connsiteY2" fmla="*/ 1223119 h 1223119"/>
              <a:gd name="connsiteX3" fmla="*/ 3287258 w 6604558"/>
              <a:gd name="connsiteY3" fmla="*/ 1073146 h 1223119"/>
              <a:gd name="connsiteX4" fmla="*/ 29327 w 6604558"/>
              <a:gd name="connsiteY4" fmla="*/ 734788 h 1223119"/>
              <a:gd name="connsiteX5" fmla="*/ 23281 w 6604558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15642 h 1193849"/>
              <a:gd name="connsiteX1" fmla="*/ 6550666 w 6550666"/>
              <a:gd name="connsiteY1" fmla="*/ 64271 h 1193849"/>
              <a:gd name="connsiteX2" fmla="*/ 5030074 w 6550666"/>
              <a:gd name="connsiteY2" fmla="*/ 1193849 h 1193849"/>
              <a:gd name="connsiteX3" fmla="*/ 3315149 w 6550666"/>
              <a:gd name="connsiteY3" fmla="*/ 1054386 h 1193849"/>
              <a:gd name="connsiteX4" fmla="*/ 57218 w 6550666"/>
              <a:gd name="connsiteY4" fmla="*/ 716028 h 1193849"/>
              <a:gd name="connsiteX5" fmla="*/ 51172 w 6550666"/>
              <a:gd name="connsiteY5" fmla="*/ 115642 h 1193849"/>
              <a:gd name="connsiteX0" fmla="*/ 51172 w 6550666"/>
              <a:gd name="connsiteY0" fmla="*/ 115642 h 1200969"/>
              <a:gd name="connsiteX1" fmla="*/ 6550666 w 6550666"/>
              <a:gd name="connsiteY1" fmla="*/ 64271 h 1200969"/>
              <a:gd name="connsiteX2" fmla="*/ 5030074 w 6550666"/>
              <a:gd name="connsiteY2" fmla="*/ 1193849 h 1200969"/>
              <a:gd name="connsiteX3" fmla="*/ 3498459 w 6550666"/>
              <a:gd name="connsiteY3" fmla="*/ 1200969 h 1200969"/>
              <a:gd name="connsiteX4" fmla="*/ 57218 w 6550666"/>
              <a:gd name="connsiteY4" fmla="*/ 716028 h 1200969"/>
              <a:gd name="connsiteX5" fmla="*/ 51172 w 6550666"/>
              <a:gd name="connsiteY5" fmla="*/ 115642 h 1200969"/>
              <a:gd name="connsiteX0" fmla="*/ 51172 w 6550666"/>
              <a:gd name="connsiteY0" fmla="*/ 115642 h 1389294"/>
              <a:gd name="connsiteX1" fmla="*/ 6550666 w 6550666"/>
              <a:gd name="connsiteY1" fmla="*/ 64271 h 1389294"/>
              <a:gd name="connsiteX2" fmla="*/ 5193016 w 6550666"/>
              <a:gd name="connsiteY2" fmla="*/ 1389294 h 1389294"/>
              <a:gd name="connsiteX3" fmla="*/ 3498459 w 6550666"/>
              <a:gd name="connsiteY3" fmla="*/ 1200969 h 1389294"/>
              <a:gd name="connsiteX4" fmla="*/ 57218 w 6550666"/>
              <a:gd name="connsiteY4" fmla="*/ 716028 h 1389294"/>
              <a:gd name="connsiteX5" fmla="*/ 51172 w 6550666"/>
              <a:gd name="connsiteY5" fmla="*/ 115642 h 1389294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498459 w 6550666"/>
              <a:gd name="connsiteY3" fmla="*/ 1224319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107801 w 6607295"/>
              <a:gd name="connsiteY0" fmla="*/ 138992 h 1412644"/>
              <a:gd name="connsiteX1" fmla="*/ 6607295 w 6607295"/>
              <a:gd name="connsiteY1" fmla="*/ 87621 h 1412644"/>
              <a:gd name="connsiteX2" fmla="*/ 5249645 w 6607295"/>
              <a:gd name="connsiteY2" fmla="*/ 1412644 h 1412644"/>
              <a:gd name="connsiteX3" fmla="*/ 3446460 w 6607295"/>
              <a:gd name="connsiteY3" fmla="*/ 1252240 h 1412644"/>
              <a:gd name="connsiteX4" fmla="*/ 113847 w 6607295"/>
              <a:gd name="connsiteY4" fmla="*/ 739378 h 1412644"/>
              <a:gd name="connsiteX5" fmla="*/ 107801 w 6607295"/>
              <a:gd name="connsiteY5" fmla="*/ 138992 h 1412644"/>
              <a:gd name="connsiteX0" fmla="*/ 137478 w 6562291"/>
              <a:gd name="connsiteY0" fmla="*/ 125319 h 1433872"/>
              <a:gd name="connsiteX1" fmla="*/ 6562291 w 6562291"/>
              <a:gd name="connsiteY1" fmla="*/ 108849 h 1433872"/>
              <a:gd name="connsiteX2" fmla="*/ 5204641 w 6562291"/>
              <a:gd name="connsiteY2" fmla="*/ 1433872 h 1433872"/>
              <a:gd name="connsiteX3" fmla="*/ 3401456 w 6562291"/>
              <a:gd name="connsiteY3" fmla="*/ 1273468 h 1433872"/>
              <a:gd name="connsiteX4" fmla="*/ 68843 w 6562291"/>
              <a:gd name="connsiteY4" fmla="*/ 760606 h 1433872"/>
              <a:gd name="connsiteX5" fmla="*/ 137478 w 6562291"/>
              <a:gd name="connsiteY5" fmla="*/ 125319 h 1433872"/>
              <a:gd name="connsiteX0" fmla="*/ 115650 w 6540463"/>
              <a:gd name="connsiteY0" fmla="*/ 110388 h 1418941"/>
              <a:gd name="connsiteX1" fmla="*/ 6540463 w 6540463"/>
              <a:gd name="connsiteY1" fmla="*/ 93918 h 1418941"/>
              <a:gd name="connsiteX2" fmla="*/ 5182813 w 6540463"/>
              <a:gd name="connsiteY2" fmla="*/ 1418941 h 1418941"/>
              <a:gd name="connsiteX3" fmla="*/ 3379628 w 6540463"/>
              <a:gd name="connsiteY3" fmla="*/ 1258537 h 1418941"/>
              <a:gd name="connsiteX4" fmla="*/ 47015 w 6540463"/>
              <a:gd name="connsiteY4" fmla="*/ 745675 h 1418941"/>
              <a:gd name="connsiteX5" fmla="*/ 115650 w 6540463"/>
              <a:gd name="connsiteY5" fmla="*/ 110388 h 1418941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79628 w 6540463"/>
              <a:gd name="connsiteY3" fmla="*/ 1258537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531501 w 7182706"/>
              <a:gd name="connsiteY0" fmla="*/ 77363 h 1646382"/>
              <a:gd name="connsiteX1" fmla="*/ 7182705 w 7182706"/>
              <a:gd name="connsiteY1" fmla="*/ 55352 h 1646382"/>
              <a:gd name="connsiteX2" fmla="*/ 5604055 w 7182706"/>
              <a:gd name="connsiteY2" fmla="*/ 1646382 h 1646382"/>
              <a:gd name="connsiteX3" fmla="*/ 3757747 w 7182706"/>
              <a:gd name="connsiteY3" fmla="*/ 1391766 h 1646382"/>
              <a:gd name="connsiteX4" fmla="*/ 462866 w 7182706"/>
              <a:gd name="connsiteY4" fmla="*/ 712650 h 1646382"/>
              <a:gd name="connsiteX5" fmla="*/ 531501 w 7182706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899 w 7188493"/>
              <a:gd name="connsiteY0" fmla="*/ 83855 h 1652874"/>
              <a:gd name="connsiteX1" fmla="*/ 7188493 w 7188493"/>
              <a:gd name="connsiteY1" fmla="*/ 50760 h 1652874"/>
              <a:gd name="connsiteX2" fmla="*/ 5604453 w 7188493"/>
              <a:gd name="connsiteY2" fmla="*/ 1652874 h 1652874"/>
              <a:gd name="connsiteX3" fmla="*/ 3758145 w 7188493"/>
              <a:gd name="connsiteY3" fmla="*/ 1398258 h 1652874"/>
              <a:gd name="connsiteX4" fmla="*/ 463264 w 7188493"/>
              <a:gd name="connsiteY4" fmla="*/ 719142 h 1652874"/>
              <a:gd name="connsiteX5" fmla="*/ 531899 w 7188493"/>
              <a:gd name="connsiteY5" fmla="*/ 83855 h 1652874"/>
              <a:gd name="connsiteX0" fmla="*/ 531899 w 7188493"/>
              <a:gd name="connsiteY0" fmla="*/ 83855 h 1658416"/>
              <a:gd name="connsiteX1" fmla="*/ 7188493 w 7188493"/>
              <a:gd name="connsiteY1" fmla="*/ 50760 h 1658416"/>
              <a:gd name="connsiteX2" fmla="*/ 5626014 w 7188493"/>
              <a:gd name="connsiteY2" fmla="*/ 1658416 h 1658416"/>
              <a:gd name="connsiteX3" fmla="*/ 3758145 w 7188493"/>
              <a:gd name="connsiteY3" fmla="*/ 1398258 h 1658416"/>
              <a:gd name="connsiteX4" fmla="*/ 463264 w 7188493"/>
              <a:gd name="connsiteY4" fmla="*/ 719142 h 1658416"/>
              <a:gd name="connsiteX5" fmla="*/ 531899 w 7188493"/>
              <a:gd name="connsiteY5" fmla="*/ 83855 h 1658416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112788 w 6769382"/>
              <a:gd name="connsiteY0" fmla="*/ 91302 h 1643696"/>
              <a:gd name="connsiteX1" fmla="*/ 6769382 w 6769382"/>
              <a:gd name="connsiteY1" fmla="*/ 58207 h 1643696"/>
              <a:gd name="connsiteX2" fmla="*/ 5201512 w 6769382"/>
              <a:gd name="connsiteY2" fmla="*/ 1643696 h 1643696"/>
              <a:gd name="connsiteX3" fmla="*/ 3339034 w 6769382"/>
              <a:gd name="connsiteY3" fmla="*/ 1405705 h 1643696"/>
              <a:gd name="connsiteX4" fmla="*/ 44153 w 6769382"/>
              <a:gd name="connsiteY4" fmla="*/ 726589 h 1643696"/>
              <a:gd name="connsiteX5" fmla="*/ 112788 w 6769382"/>
              <a:gd name="connsiteY5" fmla="*/ 91302 h 1643696"/>
              <a:gd name="connsiteX0" fmla="*/ 122738 w 6779332"/>
              <a:gd name="connsiteY0" fmla="*/ 137127 h 1689521"/>
              <a:gd name="connsiteX1" fmla="*/ 6779332 w 6779332"/>
              <a:gd name="connsiteY1" fmla="*/ 104032 h 1689521"/>
              <a:gd name="connsiteX2" fmla="*/ 5211462 w 6779332"/>
              <a:gd name="connsiteY2" fmla="*/ 1689521 h 1689521"/>
              <a:gd name="connsiteX3" fmla="*/ 3348984 w 6779332"/>
              <a:gd name="connsiteY3" fmla="*/ 1451530 h 1689521"/>
              <a:gd name="connsiteX4" fmla="*/ 54103 w 6779332"/>
              <a:gd name="connsiteY4" fmla="*/ 772414 h 1689521"/>
              <a:gd name="connsiteX5" fmla="*/ 122738 w 6779332"/>
              <a:gd name="connsiteY5" fmla="*/ 137127 h 168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79332" h="1689521">
                <a:moveTo>
                  <a:pt x="122738" y="137127"/>
                </a:moveTo>
                <a:cubicBezTo>
                  <a:pt x="294257" y="-107835"/>
                  <a:pt x="6108827" y="36635"/>
                  <a:pt x="6779332" y="104032"/>
                </a:cubicBezTo>
                <a:cubicBezTo>
                  <a:pt x="6236328" y="122183"/>
                  <a:pt x="5428628" y="618591"/>
                  <a:pt x="5211462" y="1689521"/>
                </a:cubicBezTo>
                <a:cubicBezTo>
                  <a:pt x="5055110" y="896565"/>
                  <a:pt x="3851013" y="682425"/>
                  <a:pt x="3348984" y="1451530"/>
                </a:cubicBezTo>
                <a:cubicBezTo>
                  <a:pt x="3353340" y="-136505"/>
                  <a:pt x="495949" y="113833"/>
                  <a:pt x="54103" y="772414"/>
                </a:cubicBezTo>
                <a:cubicBezTo>
                  <a:pt x="-9250" y="582795"/>
                  <a:pt x="-48781" y="382089"/>
                  <a:pt x="122738" y="13712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0" name="Полилиния 609"/>
          <p:cNvSpPr/>
          <p:nvPr/>
        </p:nvSpPr>
        <p:spPr>
          <a:xfrm>
            <a:off x="445102" y="2812555"/>
            <a:ext cx="11288110" cy="3699191"/>
          </a:xfrm>
          <a:custGeom>
            <a:avLst/>
            <a:gdLst>
              <a:gd name="connsiteX0" fmla="*/ 0 w 11064240"/>
              <a:gd name="connsiteY0" fmla="*/ 396240 h 2743200"/>
              <a:gd name="connsiteX1" fmla="*/ 5364480 w 11064240"/>
              <a:gd name="connsiteY1" fmla="*/ 2651760 h 2743200"/>
              <a:gd name="connsiteX2" fmla="*/ 10957560 w 11064240"/>
              <a:gd name="connsiteY2" fmla="*/ 2743200 h 2743200"/>
              <a:gd name="connsiteX3" fmla="*/ 11064240 w 11064240"/>
              <a:gd name="connsiteY3" fmla="*/ 0 h 2743200"/>
              <a:gd name="connsiteX4" fmla="*/ 0 w 11064240"/>
              <a:gd name="connsiteY4" fmla="*/ 396240 h 2743200"/>
              <a:gd name="connsiteX0" fmla="*/ 0 w 11064240"/>
              <a:gd name="connsiteY0" fmla="*/ 734385 h 3081345"/>
              <a:gd name="connsiteX1" fmla="*/ 5364480 w 11064240"/>
              <a:gd name="connsiteY1" fmla="*/ 2989905 h 3081345"/>
              <a:gd name="connsiteX2" fmla="*/ 10957560 w 11064240"/>
              <a:gd name="connsiteY2" fmla="*/ 3081345 h 3081345"/>
              <a:gd name="connsiteX3" fmla="*/ 11064240 w 11064240"/>
              <a:gd name="connsiteY3" fmla="*/ 338145 h 3081345"/>
              <a:gd name="connsiteX4" fmla="*/ 0 w 11064240"/>
              <a:gd name="connsiteY4" fmla="*/ 734385 h 3081345"/>
              <a:gd name="connsiteX0" fmla="*/ 0 w 11064240"/>
              <a:gd name="connsiteY0" fmla="*/ 1477076 h 3824036"/>
              <a:gd name="connsiteX1" fmla="*/ 5364480 w 11064240"/>
              <a:gd name="connsiteY1" fmla="*/ 3732596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0994666"/>
              <a:gd name="connsiteY0" fmla="*/ 1464679 h 3831517"/>
              <a:gd name="connsiteX1" fmla="*/ 5414176 w 10994666"/>
              <a:gd name="connsiteY1" fmla="*/ 3779834 h 3831517"/>
              <a:gd name="connsiteX2" fmla="*/ 10887986 w 10994666"/>
              <a:gd name="connsiteY2" fmla="*/ 3831517 h 3831517"/>
              <a:gd name="connsiteX3" fmla="*/ 10994666 w 10994666"/>
              <a:gd name="connsiteY3" fmla="*/ 1088317 h 3831517"/>
              <a:gd name="connsiteX4" fmla="*/ 0 w 10994666"/>
              <a:gd name="connsiteY4" fmla="*/ 1464679 h 3831517"/>
              <a:gd name="connsiteX0" fmla="*/ 0 w 10994666"/>
              <a:gd name="connsiteY0" fmla="*/ 1300239 h 3667077"/>
              <a:gd name="connsiteX1" fmla="*/ 5414176 w 10994666"/>
              <a:gd name="connsiteY1" fmla="*/ 3615394 h 3667077"/>
              <a:gd name="connsiteX2" fmla="*/ 10887986 w 10994666"/>
              <a:gd name="connsiteY2" fmla="*/ 3667077 h 3667077"/>
              <a:gd name="connsiteX3" fmla="*/ 10994666 w 10994666"/>
              <a:gd name="connsiteY3" fmla="*/ 923877 h 3667077"/>
              <a:gd name="connsiteX4" fmla="*/ 0 w 10994666"/>
              <a:gd name="connsiteY4" fmla="*/ 1300239 h 3667077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37604"/>
              <a:gd name="connsiteX1" fmla="*/ 5200421 w 10994666"/>
              <a:gd name="connsiteY1" fmla="*/ 3603519 h 3637604"/>
              <a:gd name="connsiteX2" fmla="*/ 10848230 w 10994666"/>
              <a:gd name="connsiteY2" fmla="*/ 3597504 h 3637604"/>
              <a:gd name="connsiteX3" fmla="*/ 10994666 w 10994666"/>
              <a:gd name="connsiteY3" fmla="*/ 923877 h 3637604"/>
              <a:gd name="connsiteX4" fmla="*/ 0 w 10994666"/>
              <a:gd name="connsiteY4" fmla="*/ 1300239 h 3637604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59224"/>
              <a:gd name="connsiteX1" fmla="*/ 4440400 w 10804661"/>
              <a:gd name="connsiteY1" fmla="*/ 3586251 h 3659224"/>
              <a:gd name="connsiteX2" fmla="*/ 10658225 w 10804661"/>
              <a:gd name="connsiteY2" fmla="*/ 3615862 h 3659224"/>
              <a:gd name="connsiteX3" fmla="*/ 10804661 w 10804661"/>
              <a:gd name="connsiteY3" fmla="*/ 942235 h 3659224"/>
              <a:gd name="connsiteX4" fmla="*/ 0 w 10804661"/>
              <a:gd name="connsiteY4" fmla="*/ 1259220 h 3659224"/>
              <a:gd name="connsiteX0" fmla="*/ 0 w 10658225"/>
              <a:gd name="connsiteY0" fmla="*/ 1333496 h 3733500"/>
              <a:gd name="connsiteX1" fmla="*/ 4440400 w 10658225"/>
              <a:gd name="connsiteY1" fmla="*/ 3660527 h 3733500"/>
              <a:gd name="connsiteX2" fmla="*/ 10658225 w 10658225"/>
              <a:gd name="connsiteY2" fmla="*/ 3690138 h 3733500"/>
              <a:gd name="connsiteX3" fmla="*/ 10638406 w 10658225"/>
              <a:gd name="connsiteY3" fmla="*/ 909633 h 3733500"/>
              <a:gd name="connsiteX4" fmla="*/ 0 w 10658225"/>
              <a:gd name="connsiteY4" fmla="*/ 1333496 h 3733500"/>
              <a:gd name="connsiteX0" fmla="*/ 0 w 10687592"/>
              <a:gd name="connsiteY0" fmla="*/ 1333496 h 3733500"/>
              <a:gd name="connsiteX1" fmla="*/ 4440400 w 10687592"/>
              <a:gd name="connsiteY1" fmla="*/ 3660527 h 3733500"/>
              <a:gd name="connsiteX2" fmla="*/ 10658225 w 10687592"/>
              <a:gd name="connsiteY2" fmla="*/ 3690138 h 3733500"/>
              <a:gd name="connsiteX3" fmla="*/ 10638406 w 10687592"/>
              <a:gd name="connsiteY3" fmla="*/ 909633 h 3733500"/>
              <a:gd name="connsiteX4" fmla="*/ 0 w 10687592"/>
              <a:gd name="connsiteY4" fmla="*/ 1333496 h 3733500"/>
              <a:gd name="connsiteX0" fmla="*/ 0 w 10687592"/>
              <a:gd name="connsiteY0" fmla="*/ 1249494 h 3649498"/>
              <a:gd name="connsiteX1" fmla="*/ 4440400 w 10687592"/>
              <a:gd name="connsiteY1" fmla="*/ 3576525 h 3649498"/>
              <a:gd name="connsiteX2" fmla="*/ 10658225 w 10687592"/>
              <a:gd name="connsiteY2" fmla="*/ 3606136 h 3649498"/>
              <a:gd name="connsiteX3" fmla="*/ 10638406 w 10687592"/>
              <a:gd name="connsiteY3" fmla="*/ 825631 h 3649498"/>
              <a:gd name="connsiteX4" fmla="*/ 0 w 10687592"/>
              <a:gd name="connsiteY4" fmla="*/ 1249494 h 3649498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97553" h="3699191">
                <a:moveTo>
                  <a:pt x="0" y="1141532"/>
                </a:moveTo>
                <a:cubicBezTo>
                  <a:pt x="440032" y="1928111"/>
                  <a:pt x="2501755" y="1973058"/>
                  <a:pt x="4450361" y="3626218"/>
                </a:cubicBezTo>
                <a:cubicBezTo>
                  <a:pt x="6530068" y="3759403"/>
                  <a:pt x="9048261" y="3672893"/>
                  <a:pt x="10668186" y="3655829"/>
                </a:cubicBezTo>
                <a:cubicBezTo>
                  <a:pt x="10661580" y="2728994"/>
                  <a:pt x="10749975" y="1790284"/>
                  <a:pt x="10648367" y="875324"/>
                </a:cubicBezTo>
                <a:cubicBezTo>
                  <a:pt x="8275609" y="-780478"/>
                  <a:pt x="2634532" y="264016"/>
                  <a:pt x="0" y="1141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1" name="Овал 22"/>
          <p:cNvSpPr/>
          <p:nvPr/>
        </p:nvSpPr>
        <p:spPr>
          <a:xfrm>
            <a:off x="3405810" y="1317598"/>
            <a:ext cx="2562538" cy="3593229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1109 w 2385563"/>
              <a:gd name="connsiteY0" fmla="*/ 1855150 h 3499209"/>
              <a:gd name="connsiteX1" fmla="*/ 1204276 w 2385563"/>
              <a:gd name="connsiteY1" fmla="*/ 15 h 3499209"/>
              <a:gd name="connsiteX2" fmla="*/ 2385276 w 2385563"/>
              <a:gd name="connsiteY2" fmla="*/ 1766481 h 3499209"/>
              <a:gd name="connsiteX3" fmla="*/ 1049106 w 2385563"/>
              <a:gd name="connsiteY3" fmla="*/ 3498299 h 3499209"/>
              <a:gd name="connsiteX4" fmla="*/ 1109 w 2385563"/>
              <a:gd name="connsiteY4" fmla="*/ 1855150 h 3499209"/>
              <a:gd name="connsiteX0" fmla="*/ 618 w 2523316"/>
              <a:gd name="connsiteY0" fmla="*/ 1832216 h 3498498"/>
              <a:gd name="connsiteX1" fmla="*/ 1342097 w 2523316"/>
              <a:gd name="connsiteY1" fmla="*/ 133 h 3498498"/>
              <a:gd name="connsiteX2" fmla="*/ 2523097 w 2523316"/>
              <a:gd name="connsiteY2" fmla="*/ 1766599 h 3498498"/>
              <a:gd name="connsiteX3" fmla="*/ 1186927 w 2523316"/>
              <a:gd name="connsiteY3" fmla="*/ 3498417 h 3498498"/>
              <a:gd name="connsiteX4" fmla="*/ 618 w 2523316"/>
              <a:gd name="connsiteY4" fmla="*/ 1832216 h 3498498"/>
              <a:gd name="connsiteX0" fmla="*/ 832 w 2523525"/>
              <a:gd name="connsiteY0" fmla="*/ 1832216 h 3621435"/>
              <a:gd name="connsiteX1" fmla="*/ 1342311 w 2523525"/>
              <a:gd name="connsiteY1" fmla="*/ 133 h 3621435"/>
              <a:gd name="connsiteX2" fmla="*/ 2523311 w 2523525"/>
              <a:gd name="connsiteY2" fmla="*/ 1766599 h 3621435"/>
              <a:gd name="connsiteX3" fmla="*/ 1164089 w 2523525"/>
              <a:gd name="connsiteY3" fmla="*/ 3621361 h 3621435"/>
              <a:gd name="connsiteX4" fmla="*/ 832 w 2523525"/>
              <a:gd name="connsiteY4" fmla="*/ 1832216 h 3621435"/>
              <a:gd name="connsiteX0" fmla="*/ 843 w 2584997"/>
              <a:gd name="connsiteY0" fmla="*/ 1832250 h 3621487"/>
              <a:gd name="connsiteX1" fmla="*/ 1342322 w 2584997"/>
              <a:gd name="connsiteY1" fmla="*/ 167 h 3621487"/>
              <a:gd name="connsiteX2" fmla="*/ 2584794 w 2584997"/>
              <a:gd name="connsiteY2" fmla="*/ 1758949 h 3621487"/>
              <a:gd name="connsiteX3" fmla="*/ 1164100 w 2584997"/>
              <a:gd name="connsiteY3" fmla="*/ 3621395 h 3621487"/>
              <a:gd name="connsiteX4" fmla="*/ 843 w 2584997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3601 w 2649217"/>
              <a:gd name="connsiteY0" fmla="*/ 1832250 h 3621527"/>
              <a:gd name="connsiteX1" fmla="*/ 1345080 w 2649217"/>
              <a:gd name="connsiteY1" fmla="*/ 167 h 3621527"/>
              <a:gd name="connsiteX2" fmla="*/ 2649024 w 2649217"/>
              <a:gd name="connsiteY2" fmla="*/ 1758949 h 3621527"/>
              <a:gd name="connsiteX3" fmla="*/ 1166858 w 2649217"/>
              <a:gd name="connsiteY3" fmla="*/ 3621395 h 3621527"/>
              <a:gd name="connsiteX4" fmla="*/ 3601 w 2649217"/>
              <a:gd name="connsiteY4" fmla="*/ 1832250 h 3621527"/>
              <a:gd name="connsiteX0" fmla="*/ 3601 w 2649272"/>
              <a:gd name="connsiteY0" fmla="*/ 1832250 h 3621413"/>
              <a:gd name="connsiteX1" fmla="*/ 1345080 w 2649272"/>
              <a:gd name="connsiteY1" fmla="*/ 167 h 3621413"/>
              <a:gd name="connsiteX2" fmla="*/ 2649024 w 2649272"/>
              <a:gd name="connsiteY2" fmla="*/ 1758949 h 3621413"/>
              <a:gd name="connsiteX3" fmla="*/ 1166858 w 2649272"/>
              <a:gd name="connsiteY3" fmla="*/ 3621395 h 3621413"/>
              <a:gd name="connsiteX4" fmla="*/ 3601 w 2649272"/>
              <a:gd name="connsiteY4" fmla="*/ 1832250 h 3621413"/>
              <a:gd name="connsiteX0" fmla="*/ 3601 w 2649325"/>
              <a:gd name="connsiteY0" fmla="*/ 1832250 h 3622027"/>
              <a:gd name="connsiteX1" fmla="*/ 1345080 w 2649325"/>
              <a:gd name="connsiteY1" fmla="*/ 167 h 3622027"/>
              <a:gd name="connsiteX2" fmla="*/ 2649024 w 2649325"/>
              <a:gd name="connsiteY2" fmla="*/ 1758949 h 3622027"/>
              <a:gd name="connsiteX3" fmla="*/ 1166858 w 2649325"/>
              <a:gd name="connsiteY3" fmla="*/ 3621395 h 3622027"/>
              <a:gd name="connsiteX4" fmla="*/ 3601 w 2649325"/>
              <a:gd name="connsiteY4" fmla="*/ 1832250 h 3622027"/>
              <a:gd name="connsiteX0" fmla="*/ 2403 w 2648114"/>
              <a:gd name="connsiteY0" fmla="*/ 1832250 h 3591341"/>
              <a:gd name="connsiteX1" fmla="*/ 1343882 w 2648114"/>
              <a:gd name="connsiteY1" fmla="*/ 167 h 3591341"/>
              <a:gd name="connsiteX2" fmla="*/ 2647826 w 2648114"/>
              <a:gd name="connsiteY2" fmla="*/ 1758949 h 3591341"/>
              <a:gd name="connsiteX3" fmla="*/ 1134924 w 2648114"/>
              <a:gd name="connsiteY3" fmla="*/ 3590659 h 3591341"/>
              <a:gd name="connsiteX4" fmla="*/ 2403 w 2648114"/>
              <a:gd name="connsiteY4" fmla="*/ 1832250 h 3591341"/>
              <a:gd name="connsiteX0" fmla="*/ 14 w 2645725"/>
              <a:gd name="connsiteY0" fmla="*/ 1832250 h 3591341"/>
              <a:gd name="connsiteX1" fmla="*/ 1341493 w 2645725"/>
              <a:gd name="connsiteY1" fmla="*/ 167 h 3591341"/>
              <a:gd name="connsiteX2" fmla="*/ 2645437 w 2645725"/>
              <a:gd name="connsiteY2" fmla="*/ 1758949 h 3591341"/>
              <a:gd name="connsiteX3" fmla="*/ 1132535 w 2645725"/>
              <a:gd name="connsiteY3" fmla="*/ 3590659 h 3591341"/>
              <a:gd name="connsiteX4" fmla="*/ 14 w 2645725"/>
              <a:gd name="connsiteY4" fmla="*/ 1832250 h 3591341"/>
              <a:gd name="connsiteX0" fmla="*/ 11 w 2622569"/>
              <a:gd name="connsiteY0" fmla="*/ 1786003 h 3590533"/>
              <a:gd name="connsiteX1" fmla="*/ 1318438 w 2622569"/>
              <a:gd name="connsiteY1" fmla="*/ 24 h 3590533"/>
              <a:gd name="connsiteX2" fmla="*/ 2622382 w 2622569"/>
              <a:gd name="connsiteY2" fmla="*/ 1758806 h 3590533"/>
              <a:gd name="connsiteX3" fmla="*/ 1109480 w 2622569"/>
              <a:gd name="connsiteY3" fmla="*/ 3590516 h 3590533"/>
              <a:gd name="connsiteX4" fmla="*/ 11 w 2622569"/>
              <a:gd name="connsiteY4" fmla="*/ 1786003 h 3590533"/>
              <a:gd name="connsiteX0" fmla="*/ 11 w 2622646"/>
              <a:gd name="connsiteY0" fmla="*/ 1786003 h 3591198"/>
              <a:gd name="connsiteX1" fmla="*/ 1318438 w 2622646"/>
              <a:gd name="connsiteY1" fmla="*/ 24 h 3591198"/>
              <a:gd name="connsiteX2" fmla="*/ 2622382 w 2622646"/>
              <a:gd name="connsiteY2" fmla="*/ 1758806 h 3591198"/>
              <a:gd name="connsiteX3" fmla="*/ 1109480 w 2622646"/>
              <a:gd name="connsiteY3" fmla="*/ 3590516 h 3591198"/>
              <a:gd name="connsiteX4" fmla="*/ 11 w 2622646"/>
              <a:gd name="connsiteY4" fmla="*/ 1786003 h 3591198"/>
              <a:gd name="connsiteX0" fmla="*/ 14 w 2622649"/>
              <a:gd name="connsiteY0" fmla="*/ 1786267 h 3591462"/>
              <a:gd name="connsiteX1" fmla="*/ 1318441 w 2622649"/>
              <a:gd name="connsiteY1" fmla="*/ 288 h 3591462"/>
              <a:gd name="connsiteX2" fmla="*/ 2622385 w 2622649"/>
              <a:gd name="connsiteY2" fmla="*/ 1759070 h 3591462"/>
              <a:gd name="connsiteX3" fmla="*/ 1109483 w 2622649"/>
              <a:gd name="connsiteY3" fmla="*/ 3590780 h 3591462"/>
              <a:gd name="connsiteX4" fmla="*/ 14 w 2622649"/>
              <a:gd name="connsiteY4" fmla="*/ 1786267 h 3591462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91"/>
              <a:gd name="connsiteY0" fmla="*/ 1787291 h 3591804"/>
              <a:gd name="connsiteX1" fmla="*/ 1318441 w 2622691"/>
              <a:gd name="connsiteY1" fmla="*/ 1312 h 3591804"/>
              <a:gd name="connsiteX2" fmla="*/ 2622385 w 2622691"/>
              <a:gd name="connsiteY2" fmla="*/ 1760094 h 3591804"/>
              <a:gd name="connsiteX3" fmla="*/ 1109483 w 2622691"/>
              <a:gd name="connsiteY3" fmla="*/ 3591804 h 3591804"/>
              <a:gd name="connsiteX4" fmla="*/ 14 w 2622691"/>
              <a:gd name="connsiteY4" fmla="*/ 1787291 h 3591804"/>
              <a:gd name="connsiteX0" fmla="*/ 15 w 2622692"/>
              <a:gd name="connsiteY0" fmla="*/ 1787291 h 3591804"/>
              <a:gd name="connsiteX1" fmla="*/ 1318442 w 2622692"/>
              <a:gd name="connsiteY1" fmla="*/ 1312 h 3591804"/>
              <a:gd name="connsiteX2" fmla="*/ 2622386 w 2622692"/>
              <a:gd name="connsiteY2" fmla="*/ 1760094 h 3591804"/>
              <a:gd name="connsiteX3" fmla="*/ 1109484 w 2622692"/>
              <a:gd name="connsiteY3" fmla="*/ 3591804 h 3591804"/>
              <a:gd name="connsiteX4" fmla="*/ 15 w 2622692"/>
              <a:gd name="connsiteY4" fmla="*/ 1787291 h 3591804"/>
              <a:gd name="connsiteX0" fmla="*/ 15 w 2553570"/>
              <a:gd name="connsiteY0" fmla="*/ 1787264 h 3591777"/>
              <a:gd name="connsiteX1" fmla="*/ 1318442 w 2553570"/>
              <a:gd name="connsiteY1" fmla="*/ 1285 h 3591777"/>
              <a:gd name="connsiteX2" fmla="*/ 2553230 w 2553570"/>
              <a:gd name="connsiteY2" fmla="*/ 1775436 h 3591777"/>
              <a:gd name="connsiteX3" fmla="*/ 1109484 w 2553570"/>
              <a:gd name="connsiteY3" fmla="*/ 3591777 h 3591777"/>
              <a:gd name="connsiteX4" fmla="*/ 15 w 2553570"/>
              <a:gd name="connsiteY4" fmla="*/ 1787264 h 3591777"/>
              <a:gd name="connsiteX0" fmla="*/ 15 w 2561250"/>
              <a:gd name="connsiteY0" fmla="*/ 1787277 h 3591790"/>
              <a:gd name="connsiteX1" fmla="*/ 1318442 w 2561250"/>
              <a:gd name="connsiteY1" fmla="*/ 1298 h 3591790"/>
              <a:gd name="connsiteX2" fmla="*/ 2560914 w 2561250"/>
              <a:gd name="connsiteY2" fmla="*/ 1767764 h 3591790"/>
              <a:gd name="connsiteX3" fmla="*/ 1109484 w 2561250"/>
              <a:gd name="connsiteY3" fmla="*/ 3591790 h 3591790"/>
              <a:gd name="connsiteX4" fmla="*/ 15 w 2561250"/>
              <a:gd name="connsiteY4" fmla="*/ 1787277 h 3591790"/>
              <a:gd name="connsiteX0" fmla="*/ 15 w 2562705"/>
              <a:gd name="connsiteY0" fmla="*/ 1787277 h 3591790"/>
              <a:gd name="connsiteX1" fmla="*/ 1318442 w 2562705"/>
              <a:gd name="connsiteY1" fmla="*/ 1298 h 3591790"/>
              <a:gd name="connsiteX2" fmla="*/ 2560914 w 2562705"/>
              <a:gd name="connsiteY2" fmla="*/ 1767764 h 3591790"/>
              <a:gd name="connsiteX3" fmla="*/ 1109484 w 2562705"/>
              <a:gd name="connsiteY3" fmla="*/ 3591790 h 3591790"/>
              <a:gd name="connsiteX4" fmla="*/ 15 w 2562705"/>
              <a:gd name="connsiteY4" fmla="*/ 1787277 h 3591790"/>
              <a:gd name="connsiteX0" fmla="*/ 15 w 2562458"/>
              <a:gd name="connsiteY0" fmla="*/ 1787277 h 3592546"/>
              <a:gd name="connsiteX1" fmla="*/ 1318442 w 2562458"/>
              <a:gd name="connsiteY1" fmla="*/ 1298 h 3592546"/>
              <a:gd name="connsiteX2" fmla="*/ 2560914 w 2562458"/>
              <a:gd name="connsiteY2" fmla="*/ 1767764 h 3592546"/>
              <a:gd name="connsiteX3" fmla="*/ 1109484 w 2562458"/>
              <a:gd name="connsiteY3" fmla="*/ 3591790 h 3592546"/>
              <a:gd name="connsiteX4" fmla="*/ 15 w 2562458"/>
              <a:gd name="connsiteY4" fmla="*/ 1787277 h 3592546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2538" h="3593229">
                <a:moveTo>
                  <a:pt x="15" y="1787277"/>
                </a:moveTo>
                <a:cubicBezTo>
                  <a:pt x="-3579" y="858449"/>
                  <a:pt x="604753" y="36567"/>
                  <a:pt x="1318442" y="1298"/>
                </a:cubicBezTo>
                <a:cubicBezTo>
                  <a:pt x="1993710" y="-33971"/>
                  <a:pt x="2560914" y="651753"/>
                  <a:pt x="2560914" y="1767764"/>
                </a:cubicBezTo>
                <a:cubicBezTo>
                  <a:pt x="2600591" y="3296896"/>
                  <a:pt x="1907696" y="3617994"/>
                  <a:pt x="1109484" y="3591790"/>
                </a:cubicBezTo>
                <a:cubicBezTo>
                  <a:pt x="311272" y="3565586"/>
                  <a:pt x="3609" y="2716105"/>
                  <a:pt x="15" y="1787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2" name="Овал 22"/>
          <p:cNvSpPr/>
          <p:nvPr/>
        </p:nvSpPr>
        <p:spPr>
          <a:xfrm>
            <a:off x="8872229" y="1339335"/>
            <a:ext cx="2548136" cy="3551842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509 w 2384963"/>
              <a:gd name="connsiteY0" fmla="*/ 1841251 h 3485310"/>
              <a:gd name="connsiteX1" fmla="*/ 1151637 w 2384963"/>
              <a:gd name="connsiteY1" fmla="*/ 15 h 3485310"/>
              <a:gd name="connsiteX2" fmla="*/ 2384676 w 2384963"/>
              <a:gd name="connsiteY2" fmla="*/ 1752582 h 3485310"/>
              <a:gd name="connsiteX3" fmla="*/ 1048506 w 2384963"/>
              <a:gd name="connsiteY3" fmla="*/ 3484400 h 3485310"/>
              <a:gd name="connsiteX4" fmla="*/ 509 w 2384963"/>
              <a:gd name="connsiteY4" fmla="*/ 1841251 h 3485310"/>
              <a:gd name="connsiteX0" fmla="*/ 329 w 2429307"/>
              <a:gd name="connsiteY0" fmla="*/ 1841482 h 3484781"/>
              <a:gd name="connsiteX1" fmla="*/ 1151457 w 2429307"/>
              <a:gd name="connsiteY1" fmla="*/ 246 h 3484781"/>
              <a:gd name="connsiteX2" fmla="*/ 2429101 w 2429307"/>
              <a:gd name="connsiteY2" fmla="*/ 1752813 h 3484781"/>
              <a:gd name="connsiteX3" fmla="*/ 1048326 w 2429307"/>
              <a:gd name="connsiteY3" fmla="*/ 3484631 h 3484781"/>
              <a:gd name="connsiteX4" fmla="*/ 329 w 2429307"/>
              <a:gd name="connsiteY4" fmla="*/ 1841482 h 3484781"/>
              <a:gd name="connsiteX0" fmla="*/ 329 w 2429307"/>
              <a:gd name="connsiteY0" fmla="*/ 1841482 h 3551681"/>
              <a:gd name="connsiteX1" fmla="*/ 1151457 w 2429307"/>
              <a:gd name="connsiteY1" fmla="*/ 246 h 3551681"/>
              <a:gd name="connsiteX2" fmla="*/ 2429101 w 2429307"/>
              <a:gd name="connsiteY2" fmla="*/ 1752813 h 3551681"/>
              <a:gd name="connsiteX3" fmla="*/ 1048326 w 2429307"/>
              <a:gd name="connsiteY3" fmla="*/ 3551538 h 3551681"/>
              <a:gd name="connsiteX4" fmla="*/ 329 w 2429307"/>
              <a:gd name="connsiteY4" fmla="*/ 1841482 h 3551681"/>
              <a:gd name="connsiteX0" fmla="*/ 923 w 2430061"/>
              <a:gd name="connsiteY0" fmla="*/ 1841482 h 3553764"/>
              <a:gd name="connsiteX1" fmla="*/ 1152051 w 2430061"/>
              <a:gd name="connsiteY1" fmla="*/ 246 h 3553764"/>
              <a:gd name="connsiteX2" fmla="*/ 2429695 w 2430061"/>
              <a:gd name="connsiteY2" fmla="*/ 1752813 h 3553764"/>
              <a:gd name="connsiteX3" fmla="*/ 1048920 w 2430061"/>
              <a:gd name="connsiteY3" fmla="*/ 3551538 h 3553764"/>
              <a:gd name="connsiteX4" fmla="*/ 923 w 2430061"/>
              <a:gd name="connsiteY4" fmla="*/ 1841482 h 3553764"/>
              <a:gd name="connsiteX0" fmla="*/ 1246 w 2430432"/>
              <a:gd name="connsiteY0" fmla="*/ 1841482 h 3555249"/>
              <a:gd name="connsiteX1" fmla="*/ 1152374 w 2430432"/>
              <a:gd name="connsiteY1" fmla="*/ 246 h 3555249"/>
              <a:gd name="connsiteX2" fmla="*/ 2430018 w 2430432"/>
              <a:gd name="connsiteY2" fmla="*/ 1752813 h 3555249"/>
              <a:gd name="connsiteX3" fmla="*/ 1049243 w 2430432"/>
              <a:gd name="connsiteY3" fmla="*/ 3551538 h 3555249"/>
              <a:gd name="connsiteX4" fmla="*/ 1246 w 2430432"/>
              <a:gd name="connsiteY4" fmla="*/ 1841482 h 3555249"/>
              <a:gd name="connsiteX0" fmla="*/ 1180 w 2430357"/>
              <a:gd name="connsiteY0" fmla="*/ 1841482 h 3562749"/>
              <a:gd name="connsiteX1" fmla="*/ 1152308 w 2430357"/>
              <a:gd name="connsiteY1" fmla="*/ 246 h 3562749"/>
              <a:gd name="connsiteX2" fmla="*/ 2429952 w 2430357"/>
              <a:gd name="connsiteY2" fmla="*/ 1752813 h 3562749"/>
              <a:gd name="connsiteX3" fmla="*/ 1049177 w 2430357"/>
              <a:gd name="connsiteY3" fmla="*/ 3551538 h 3562749"/>
              <a:gd name="connsiteX4" fmla="*/ 1180 w 2430357"/>
              <a:gd name="connsiteY4" fmla="*/ 1841482 h 3562749"/>
              <a:gd name="connsiteX0" fmla="*/ 329 w 2429307"/>
              <a:gd name="connsiteY0" fmla="*/ 1841658 h 3551951"/>
              <a:gd name="connsiteX1" fmla="*/ 1151457 w 2429307"/>
              <a:gd name="connsiteY1" fmla="*/ 422 h 3551951"/>
              <a:gd name="connsiteX2" fmla="*/ 2429101 w 2429307"/>
              <a:gd name="connsiteY2" fmla="*/ 1726969 h 3551951"/>
              <a:gd name="connsiteX3" fmla="*/ 1048326 w 2429307"/>
              <a:gd name="connsiteY3" fmla="*/ 3551714 h 3551951"/>
              <a:gd name="connsiteX4" fmla="*/ 329 w 2429307"/>
              <a:gd name="connsiteY4" fmla="*/ 1841658 h 3551951"/>
              <a:gd name="connsiteX0" fmla="*/ 784 w 2429896"/>
              <a:gd name="connsiteY0" fmla="*/ 1841658 h 3560060"/>
              <a:gd name="connsiteX1" fmla="*/ 1151912 w 2429896"/>
              <a:gd name="connsiteY1" fmla="*/ 422 h 3560060"/>
              <a:gd name="connsiteX2" fmla="*/ 2429556 w 2429896"/>
              <a:gd name="connsiteY2" fmla="*/ 1726969 h 3560060"/>
              <a:gd name="connsiteX3" fmla="*/ 1048781 w 2429896"/>
              <a:gd name="connsiteY3" fmla="*/ 3551714 h 3560060"/>
              <a:gd name="connsiteX4" fmla="*/ 784 w 2429896"/>
              <a:gd name="connsiteY4" fmla="*/ 1841658 h 3560060"/>
              <a:gd name="connsiteX0" fmla="*/ 784 w 2429896"/>
              <a:gd name="connsiteY0" fmla="*/ 1856866 h 3575268"/>
              <a:gd name="connsiteX1" fmla="*/ 1151912 w 2429896"/>
              <a:gd name="connsiteY1" fmla="*/ 15630 h 3575268"/>
              <a:gd name="connsiteX2" fmla="*/ 2429556 w 2429896"/>
              <a:gd name="connsiteY2" fmla="*/ 1742177 h 3575268"/>
              <a:gd name="connsiteX3" fmla="*/ 1048781 w 2429896"/>
              <a:gd name="connsiteY3" fmla="*/ 3566922 h 3575268"/>
              <a:gd name="connsiteX4" fmla="*/ 784 w 2429896"/>
              <a:gd name="connsiteY4" fmla="*/ 1856866 h 3575268"/>
              <a:gd name="connsiteX0" fmla="*/ 4132 w 2433244"/>
              <a:gd name="connsiteY0" fmla="*/ 1842261 h 3560663"/>
              <a:gd name="connsiteX1" fmla="*/ 947104 w 2433244"/>
              <a:gd name="connsiteY1" fmla="*/ 15893 h 3560663"/>
              <a:gd name="connsiteX2" fmla="*/ 2432904 w 2433244"/>
              <a:gd name="connsiteY2" fmla="*/ 1727572 h 3560663"/>
              <a:gd name="connsiteX3" fmla="*/ 1052129 w 2433244"/>
              <a:gd name="connsiteY3" fmla="*/ 3552317 h 3560663"/>
              <a:gd name="connsiteX4" fmla="*/ 4132 w 2433244"/>
              <a:gd name="connsiteY4" fmla="*/ 1842261 h 3560663"/>
              <a:gd name="connsiteX0" fmla="*/ 1306 w 2430418"/>
              <a:gd name="connsiteY0" fmla="*/ 1831547 h 3549949"/>
              <a:gd name="connsiteX1" fmla="*/ 944278 w 2430418"/>
              <a:gd name="connsiteY1" fmla="*/ 5179 h 3549949"/>
              <a:gd name="connsiteX2" fmla="*/ 2430078 w 2430418"/>
              <a:gd name="connsiteY2" fmla="*/ 1716858 h 3549949"/>
              <a:gd name="connsiteX3" fmla="*/ 1049303 w 2430418"/>
              <a:gd name="connsiteY3" fmla="*/ 3541603 h 3549949"/>
              <a:gd name="connsiteX4" fmla="*/ 1306 w 2430418"/>
              <a:gd name="connsiteY4" fmla="*/ 1831547 h 3549949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373 w 2485109"/>
              <a:gd name="connsiteY0" fmla="*/ 1774462 h 3536625"/>
              <a:gd name="connsiteX1" fmla="*/ 999101 w 2485109"/>
              <a:gd name="connsiteY1" fmla="*/ 133 h 3536625"/>
              <a:gd name="connsiteX2" fmla="*/ 2484901 w 2485109"/>
              <a:gd name="connsiteY2" fmla="*/ 1711812 h 3536625"/>
              <a:gd name="connsiteX3" fmla="*/ 1104126 w 2485109"/>
              <a:gd name="connsiteY3" fmla="*/ 3536557 h 3536625"/>
              <a:gd name="connsiteX4" fmla="*/ 373 w 2485109"/>
              <a:gd name="connsiteY4" fmla="*/ 1774462 h 3536625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721 w 2537622"/>
              <a:gd name="connsiteY0" fmla="*/ 1775145 h 3552552"/>
              <a:gd name="connsiteX1" fmla="*/ 1051488 w 2537622"/>
              <a:gd name="connsiteY1" fmla="*/ 8250 h 3552552"/>
              <a:gd name="connsiteX2" fmla="*/ 2537288 w 2537622"/>
              <a:gd name="connsiteY2" fmla="*/ 1719929 h 3552552"/>
              <a:gd name="connsiteX3" fmla="*/ 1156513 w 2537622"/>
              <a:gd name="connsiteY3" fmla="*/ 3544674 h 3552552"/>
              <a:gd name="connsiteX4" fmla="*/ 721 w 253762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72 w 2536973"/>
              <a:gd name="connsiteY0" fmla="*/ 1775145 h 3552552"/>
              <a:gd name="connsiteX1" fmla="*/ 1050839 w 2536973"/>
              <a:gd name="connsiteY1" fmla="*/ 8250 h 3552552"/>
              <a:gd name="connsiteX2" fmla="*/ 2536639 w 2536973"/>
              <a:gd name="connsiteY2" fmla="*/ 1719929 h 3552552"/>
              <a:gd name="connsiteX3" fmla="*/ 1155864 w 2536973"/>
              <a:gd name="connsiteY3" fmla="*/ 3544674 h 3552552"/>
              <a:gd name="connsiteX4" fmla="*/ 72 w 2536973"/>
              <a:gd name="connsiteY4" fmla="*/ 1775145 h 3552552"/>
              <a:gd name="connsiteX0" fmla="*/ 72 w 2555550"/>
              <a:gd name="connsiteY0" fmla="*/ 1775183 h 3552534"/>
              <a:gd name="connsiteX1" fmla="*/ 1050839 w 2555550"/>
              <a:gd name="connsiteY1" fmla="*/ 8288 h 3552534"/>
              <a:gd name="connsiteX2" fmla="*/ 2555225 w 2555550"/>
              <a:gd name="connsiteY2" fmla="*/ 1716250 h 3552534"/>
              <a:gd name="connsiteX3" fmla="*/ 1155864 w 2555550"/>
              <a:gd name="connsiteY3" fmla="*/ 3544712 h 3552534"/>
              <a:gd name="connsiteX4" fmla="*/ 72 w 2555550"/>
              <a:gd name="connsiteY4" fmla="*/ 1775183 h 3552534"/>
              <a:gd name="connsiteX0" fmla="*/ 72 w 2548120"/>
              <a:gd name="connsiteY0" fmla="*/ 1775222 h 3552519"/>
              <a:gd name="connsiteX1" fmla="*/ 1050839 w 2548120"/>
              <a:gd name="connsiteY1" fmla="*/ 8327 h 3552519"/>
              <a:gd name="connsiteX2" fmla="*/ 2547791 w 2548120"/>
              <a:gd name="connsiteY2" fmla="*/ 1712572 h 3552519"/>
              <a:gd name="connsiteX3" fmla="*/ 1155864 w 2548120"/>
              <a:gd name="connsiteY3" fmla="*/ 3544751 h 3552519"/>
              <a:gd name="connsiteX4" fmla="*/ 72 w 2548120"/>
              <a:gd name="connsiteY4" fmla="*/ 1775222 h 3552519"/>
              <a:gd name="connsiteX0" fmla="*/ 72 w 2548144"/>
              <a:gd name="connsiteY0" fmla="*/ 1775222 h 3551842"/>
              <a:gd name="connsiteX1" fmla="*/ 1050839 w 2548144"/>
              <a:gd name="connsiteY1" fmla="*/ 8327 h 3551842"/>
              <a:gd name="connsiteX2" fmla="*/ 2547791 w 2548144"/>
              <a:gd name="connsiteY2" fmla="*/ 1712572 h 3551842"/>
              <a:gd name="connsiteX3" fmla="*/ 1155864 w 2548144"/>
              <a:gd name="connsiteY3" fmla="*/ 3544751 h 3551842"/>
              <a:gd name="connsiteX4" fmla="*/ 72 w 2548144"/>
              <a:gd name="connsiteY4" fmla="*/ 1775222 h 3551842"/>
              <a:gd name="connsiteX0" fmla="*/ 62 w 2548134"/>
              <a:gd name="connsiteY0" fmla="*/ 1775222 h 3551842"/>
              <a:gd name="connsiteX1" fmla="*/ 1050829 w 2548134"/>
              <a:gd name="connsiteY1" fmla="*/ 8327 h 3551842"/>
              <a:gd name="connsiteX2" fmla="*/ 2547781 w 2548134"/>
              <a:gd name="connsiteY2" fmla="*/ 1712572 h 3551842"/>
              <a:gd name="connsiteX3" fmla="*/ 1155854 w 2548134"/>
              <a:gd name="connsiteY3" fmla="*/ 3544751 h 3551842"/>
              <a:gd name="connsiteX4" fmla="*/ 62 w 2548134"/>
              <a:gd name="connsiteY4" fmla="*/ 1775222 h 3551842"/>
              <a:gd name="connsiteX0" fmla="*/ 64 w 2548136"/>
              <a:gd name="connsiteY0" fmla="*/ 1775222 h 3551842"/>
              <a:gd name="connsiteX1" fmla="*/ 1050831 w 2548136"/>
              <a:gd name="connsiteY1" fmla="*/ 8327 h 3551842"/>
              <a:gd name="connsiteX2" fmla="*/ 2547783 w 2548136"/>
              <a:gd name="connsiteY2" fmla="*/ 1712572 h 3551842"/>
              <a:gd name="connsiteX3" fmla="*/ 1155856 w 2548136"/>
              <a:gd name="connsiteY3" fmla="*/ 3544751 h 3551842"/>
              <a:gd name="connsiteX4" fmla="*/ 64 w 2548136"/>
              <a:gd name="connsiteY4" fmla="*/ 1775222 h 3551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8136" h="3551842">
                <a:moveTo>
                  <a:pt x="64" y="1775222"/>
                </a:moveTo>
                <a:cubicBezTo>
                  <a:pt x="-6289" y="929340"/>
                  <a:pt x="454607" y="59656"/>
                  <a:pt x="1050831" y="8327"/>
                </a:cubicBezTo>
                <a:cubicBezTo>
                  <a:pt x="1814323" y="-83890"/>
                  <a:pt x="2503178" y="596561"/>
                  <a:pt x="2547783" y="1712572"/>
                </a:cubicBezTo>
                <a:cubicBezTo>
                  <a:pt x="2564408" y="3210968"/>
                  <a:pt x="1993690" y="3612367"/>
                  <a:pt x="1155856" y="3544751"/>
                </a:cubicBezTo>
                <a:cubicBezTo>
                  <a:pt x="147036" y="3402793"/>
                  <a:pt x="6417" y="2621104"/>
                  <a:pt x="64" y="17752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3" name="Полилиния 6"/>
          <p:cNvSpPr>
            <a:spLocks noEditPoints="1"/>
          </p:cNvSpPr>
          <p:nvPr/>
        </p:nvSpPr>
        <p:spPr bwMode="auto">
          <a:xfrm flipH="1">
            <a:off x="8877617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4" name="Полилиния 6"/>
          <p:cNvSpPr>
            <a:spLocks noEditPoints="1"/>
          </p:cNvSpPr>
          <p:nvPr/>
        </p:nvSpPr>
        <p:spPr bwMode="auto">
          <a:xfrm>
            <a:off x="3473304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615" name="Рисунок 7"/>
          <p:cNvSpPr>
            <a:spLocks noGrp="1"/>
          </p:cNvSpPr>
          <p:nvPr>
            <p:ph type="pic" sz="quarter" idx="11"/>
          </p:nvPr>
        </p:nvSpPr>
        <p:spPr>
          <a:xfrm>
            <a:off x="3655075" y="1608222"/>
            <a:ext cx="2069878" cy="305775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296597 w 1931147"/>
              <a:gd name="connsiteY0" fmla="*/ 2640803 h 2942132"/>
              <a:gd name="connsiteX1" fmla="*/ 326742 w 1931147"/>
              <a:gd name="connsiteY1" fmla="*/ 363584 h 2942132"/>
              <a:gd name="connsiteX2" fmla="*/ 1896841 w 1931147"/>
              <a:gd name="connsiteY2" fmla="*/ 840829 h 2942132"/>
              <a:gd name="connsiteX3" fmla="*/ 1931147 w 1931147"/>
              <a:gd name="connsiteY3" fmla="*/ 2309021 h 2942132"/>
              <a:gd name="connsiteX4" fmla="*/ 296597 w 1931147"/>
              <a:gd name="connsiteY4" fmla="*/ 2640803 h 2942132"/>
              <a:gd name="connsiteX0" fmla="*/ 194685 w 1829235"/>
              <a:gd name="connsiteY0" fmla="*/ 2640803 h 2803145"/>
              <a:gd name="connsiteX1" fmla="*/ 224830 w 1829235"/>
              <a:gd name="connsiteY1" fmla="*/ 363584 h 2803145"/>
              <a:gd name="connsiteX2" fmla="*/ 1794929 w 1829235"/>
              <a:gd name="connsiteY2" fmla="*/ 840829 h 2803145"/>
              <a:gd name="connsiteX3" fmla="*/ 1829235 w 1829235"/>
              <a:gd name="connsiteY3" fmla="*/ 2291092 h 2803145"/>
              <a:gd name="connsiteX4" fmla="*/ 194685 w 1829235"/>
              <a:gd name="connsiteY4" fmla="*/ 2640803 h 2803145"/>
              <a:gd name="connsiteX0" fmla="*/ 274939 w 1909489"/>
              <a:gd name="connsiteY0" fmla="*/ 2640803 h 2946513"/>
              <a:gd name="connsiteX1" fmla="*/ 305084 w 1909489"/>
              <a:gd name="connsiteY1" fmla="*/ 363584 h 2946513"/>
              <a:gd name="connsiteX2" fmla="*/ 1875183 w 1909489"/>
              <a:gd name="connsiteY2" fmla="*/ 840829 h 2946513"/>
              <a:gd name="connsiteX3" fmla="*/ 1909489 w 1909489"/>
              <a:gd name="connsiteY3" fmla="*/ 2291092 h 2946513"/>
              <a:gd name="connsiteX4" fmla="*/ 274939 w 1909489"/>
              <a:gd name="connsiteY4" fmla="*/ 2640803 h 2946513"/>
              <a:gd name="connsiteX0" fmla="*/ 309141 w 1943691"/>
              <a:gd name="connsiteY0" fmla="*/ 2640803 h 2974396"/>
              <a:gd name="connsiteX1" fmla="*/ 339286 w 1943691"/>
              <a:gd name="connsiteY1" fmla="*/ 363584 h 2974396"/>
              <a:gd name="connsiteX2" fmla="*/ 1909385 w 1943691"/>
              <a:gd name="connsiteY2" fmla="*/ 840829 h 2974396"/>
              <a:gd name="connsiteX3" fmla="*/ 1943691 w 1943691"/>
              <a:gd name="connsiteY3" fmla="*/ 2291092 h 2974396"/>
              <a:gd name="connsiteX4" fmla="*/ 309141 w 1943691"/>
              <a:gd name="connsiteY4" fmla="*/ 2640803 h 2974396"/>
              <a:gd name="connsiteX0" fmla="*/ 297688 w 1932238"/>
              <a:gd name="connsiteY0" fmla="*/ 2640803 h 2942530"/>
              <a:gd name="connsiteX1" fmla="*/ 327833 w 1932238"/>
              <a:gd name="connsiteY1" fmla="*/ 363584 h 2942530"/>
              <a:gd name="connsiteX2" fmla="*/ 1897932 w 1932238"/>
              <a:gd name="connsiteY2" fmla="*/ 840829 h 2942530"/>
              <a:gd name="connsiteX3" fmla="*/ 1932238 w 1932238"/>
              <a:gd name="connsiteY3" fmla="*/ 2291092 h 2942530"/>
              <a:gd name="connsiteX4" fmla="*/ 297688 w 1932238"/>
              <a:gd name="connsiteY4" fmla="*/ 2640803 h 2942530"/>
              <a:gd name="connsiteX0" fmla="*/ 297688 w 1932238"/>
              <a:gd name="connsiteY0" fmla="*/ 2649914 h 2951641"/>
              <a:gd name="connsiteX1" fmla="*/ 327833 w 1932238"/>
              <a:gd name="connsiteY1" fmla="*/ 372695 h 2951641"/>
              <a:gd name="connsiteX2" fmla="*/ 1924826 w 1932238"/>
              <a:gd name="connsiteY2" fmla="*/ 832011 h 2951641"/>
              <a:gd name="connsiteX3" fmla="*/ 1932238 w 1932238"/>
              <a:gd name="connsiteY3" fmla="*/ 2300203 h 2951641"/>
              <a:gd name="connsiteX4" fmla="*/ 297688 w 1932238"/>
              <a:gd name="connsiteY4" fmla="*/ 2649914 h 2951641"/>
              <a:gd name="connsiteX0" fmla="*/ 194685 w 1829235"/>
              <a:gd name="connsiteY0" fmla="*/ 2649914 h 2794505"/>
              <a:gd name="connsiteX1" fmla="*/ 224830 w 1829235"/>
              <a:gd name="connsiteY1" fmla="*/ 372695 h 2794505"/>
              <a:gd name="connsiteX2" fmla="*/ 1821823 w 1829235"/>
              <a:gd name="connsiteY2" fmla="*/ 832011 h 2794505"/>
              <a:gd name="connsiteX3" fmla="*/ 1829235 w 1829235"/>
              <a:gd name="connsiteY3" fmla="*/ 2246414 h 2794505"/>
              <a:gd name="connsiteX4" fmla="*/ 194685 w 1829235"/>
              <a:gd name="connsiteY4" fmla="*/ 2649914 h 2794505"/>
              <a:gd name="connsiteX0" fmla="*/ 194685 w 1829235"/>
              <a:gd name="connsiteY0" fmla="*/ 2649914 h 2818856"/>
              <a:gd name="connsiteX1" fmla="*/ 224830 w 1829235"/>
              <a:gd name="connsiteY1" fmla="*/ 372695 h 2818856"/>
              <a:gd name="connsiteX2" fmla="*/ 1821823 w 1829235"/>
              <a:gd name="connsiteY2" fmla="*/ 832011 h 2818856"/>
              <a:gd name="connsiteX3" fmla="*/ 1829235 w 1829235"/>
              <a:gd name="connsiteY3" fmla="*/ 2246414 h 2818856"/>
              <a:gd name="connsiteX4" fmla="*/ 194685 w 1829235"/>
              <a:gd name="connsiteY4" fmla="*/ 2649914 h 2818856"/>
              <a:gd name="connsiteX0" fmla="*/ 286284 w 1920834"/>
              <a:gd name="connsiteY0" fmla="*/ 2649914 h 2957987"/>
              <a:gd name="connsiteX1" fmla="*/ 316429 w 1920834"/>
              <a:gd name="connsiteY1" fmla="*/ 372695 h 2957987"/>
              <a:gd name="connsiteX2" fmla="*/ 1913422 w 1920834"/>
              <a:gd name="connsiteY2" fmla="*/ 832011 h 2957987"/>
              <a:gd name="connsiteX3" fmla="*/ 1920834 w 1920834"/>
              <a:gd name="connsiteY3" fmla="*/ 2246414 h 2957987"/>
              <a:gd name="connsiteX4" fmla="*/ 286284 w 1920834"/>
              <a:gd name="connsiteY4" fmla="*/ 2649914 h 2957987"/>
              <a:gd name="connsiteX0" fmla="*/ 291872 w 1926422"/>
              <a:gd name="connsiteY0" fmla="*/ 2649914 h 2957987"/>
              <a:gd name="connsiteX1" fmla="*/ 322017 w 1926422"/>
              <a:gd name="connsiteY1" fmla="*/ 372695 h 2957987"/>
              <a:gd name="connsiteX2" fmla="*/ 1919010 w 1926422"/>
              <a:gd name="connsiteY2" fmla="*/ 832011 h 2957987"/>
              <a:gd name="connsiteX3" fmla="*/ 1926422 w 1926422"/>
              <a:gd name="connsiteY3" fmla="*/ 2246414 h 2957987"/>
              <a:gd name="connsiteX4" fmla="*/ 291872 w 1926422"/>
              <a:gd name="connsiteY4" fmla="*/ 2649914 h 2957987"/>
              <a:gd name="connsiteX0" fmla="*/ 182179 w 1816729"/>
              <a:gd name="connsiteY0" fmla="*/ 2681433 h 2855006"/>
              <a:gd name="connsiteX1" fmla="*/ 248183 w 1816729"/>
              <a:gd name="connsiteY1" fmla="*/ 341461 h 2855006"/>
              <a:gd name="connsiteX2" fmla="*/ 1809317 w 1816729"/>
              <a:gd name="connsiteY2" fmla="*/ 863530 h 2855006"/>
              <a:gd name="connsiteX3" fmla="*/ 1816729 w 1816729"/>
              <a:gd name="connsiteY3" fmla="*/ 2277933 h 2855006"/>
              <a:gd name="connsiteX4" fmla="*/ 182179 w 1816729"/>
              <a:gd name="connsiteY4" fmla="*/ 2681433 h 2855006"/>
              <a:gd name="connsiteX0" fmla="*/ 287266 w 1921816"/>
              <a:gd name="connsiteY0" fmla="*/ 2681433 h 2994147"/>
              <a:gd name="connsiteX1" fmla="*/ 353270 w 1921816"/>
              <a:gd name="connsiteY1" fmla="*/ 341461 h 2994147"/>
              <a:gd name="connsiteX2" fmla="*/ 1914404 w 1921816"/>
              <a:gd name="connsiteY2" fmla="*/ 863530 h 2994147"/>
              <a:gd name="connsiteX3" fmla="*/ 1921816 w 1921816"/>
              <a:gd name="connsiteY3" fmla="*/ 2277933 h 2994147"/>
              <a:gd name="connsiteX4" fmla="*/ 287266 w 1921816"/>
              <a:gd name="connsiteY4" fmla="*/ 2681433 h 2994147"/>
              <a:gd name="connsiteX0" fmla="*/ 237966 w 1872516"/>
              <a:gd name="connsiteY0" fmla="*/ 2632718 h 2799014"/>
              <a:gd name="connsiteX1" fmla="*/ 205358 w 1872516"/>
              <a:gd name="connsiteY1" fmla="*/ 391358 h 2799014"/>
              <a:gd name="connsiteX2" fmla="*/ 1865104 w 1872516"/>
              <a:gd name="connsiteY2" fmla="*/ 814815 h 2799014"/>
              <a:gd name="connsiteX3" fmla="*/ 1872516 w 1872516"/>
              <a:gd name="connsiteY3" fmla="*/ 2229218 h 2799014"/>
              <a:gd name="connsiteX4" fmla="*/ 237966 w 1872516"/>
              <a:gd name="connsiteY4" fmla="*/ 2632718 h 2799014"/>
              <a:gd name="connsiteX0" fmla="*/ 237966 w 1872516"/>
              <a:gd name="connsiteY0" fmla="*/ 2682251 h 2848547"/>
              <a:gd name="connsiteX1" fmla="*/ 205358 w 1872516"/>
              <a:gd name="connsiteY1" fmla="*/ 440891 h 2848547"/>
              <a:gd name="connsiteX2" fmla="*/ 1865104 w 1872516"/>
              <a:gd name="connsiteY2" fmla="*/ 864348 h 2848547"/>
              <a:gd name="connsiteX3" fmla="*/ 1872516 w 1872516"/>
              <a:gd name="connsiteY3" fmla="*/ 2278751 h 2848547"/>
              <a:gd name="connsiteX4" fmla="*/ 237966 w 1872516"/>
              <a:gd name="connsiteY4" fmla="*/ 2682251 h 2848547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284861 w 1919411"/>
              <a:gd name="connsiteY0" fmla="*/ 2664526 h 2961989"/>
              <a:gd name="connsiteX1" fmla="*/ 297076 w 1919411"/>
              <a:gd name="connsiteY1" fmla="*/ 459024 h 2961989"/>
              <a:gd name="connsiteX2" fmla="*/ 1911999 w 1919411"/>
              <a:gd name="connsiteY2" fmla="*/ 846623 h 2961989"/>
              <a:gd name="connsiteX3" fmla="*/ 1919411 w 1919411"/>
              <a:gd name="connsiteY3" fmla="*/ 2261026 h 2961989"/>
              <a:gd name="connsiteX4" fmla="*/ 284861 w 1919411"/>
              <a:gd name="connsiteY4" fmla="*/ 2664526 h 2961989"/>
              <a:gd name="connsiteX0" fmla="*/ 296450 w 1931000"/>
              <a:gd name="connsiteY0" fmla="*/ 2668905 h 2966368"/>
              <a:gd name="connsiteX1" fmla="*/ 281771 w 1931000"/>
              <a:gd name="connsiteY1" fmla="*/ 454438 h 2966368"/>
              <a:gd name="connsiteX2" fmla="*/ 1923588 w 1931000"/>
              <a:gd name="connsiteY2" fmla="*/ 851002 h 2966368"/>
              <a:gd name="connsiteX3" fmla="*/ 1931000 w 1931000"/>
              <a:gd name="connsiteY3" fmla="*/ 2265405 h 2966368"/>
              <a:gd name="connsiteX4" fmla="*/ 296450 w 1931000"/>
              <a:gd name="connsiteY4" fmla="*/ 2668905 h 2966368"/>
              <a:gd name="connsiteX0" fmla="*/ 318879 w 1953429"/>
              <a:gd name="connsiteY0" fmla="*/ 2668905 h 2966368"/>
              <a:gd name="connsiteX1" fmla="*/ 256073 w 1953429"/>
              <a:gd name="connsiteY1" fmla="*/ 454438 h 2966368"/>
              <a:gd name="connsiteX2" fmla="*/ 1946017 w 1953429"/>
              <a:gd name="connsiteY2" fmla="*/ 851002 h 2966368"/>
              <a:gd name="connsiteX3" fmla="*/ 1953429 w 1953429"/>
              <a:gd name="connsiteY3" fmla="*/ 2265405 h 2966368"/>
              <a:gd name="connsiteX4" fmla="*/ 318879 w 1953429"/>
              <a:gd name="connsiteY4" fmla="*/ 2668905 h 2966368"/>
              <a:gd name="connsiteX0" fmla="*/ 318879 w 2052964"/>
              <a:gd name="connsiteY0" fmla="*/ 2561255 h 2858718"/>
              <a:gd name="connsiteX1" fmla="*/ 256073 w 2052964"/>
              <a:gd name="connsiteY1" fmla="*/ 346788 h 2858718"/>
              <a:gd name="connsiteX2" fmla="*/ 2052964 w 2052964"/>
              <a:gd name="connsiteY2" fmla="*/ 978636 h 2858718"/>
              <a:gd name="connsiteX3" fmla="*/ 1953429 w 2052964"/>
              <a:gd name="connsiteY3" fmla="*/ 2157755 h 2858718"/>
              <a:gd name="connsiteX4" fmla="*/ 318879 w 2052964"/>
              <a:gd name="connsiteY4" fmla="*/ 2561255 h 2858718"/>
              <a:gd name="connsiteX0" fmla="*/ 318879 w 2052964"/>
              <a:gd name="connsiteY0" fmla="*/ 2690202 h 2987665"/>
              <a:gd name="connsiteX1" fmla="*/ 256073 w 2052964"/>
              <a:gd name="connsiteY1" fmla="*/ 475735 h 2987665"/>
              <a:gd name="connsiteX2" fmla="*/ 2052964 w 2052964"/>
              <a:gd name="connsiteY2" fmla="*/ 1107583 h 2987665"/>
              <a:gd name="connsiteX3" fmla="*/ 1953429 w 2052964"/>
              <a:gd name="connsiteY3" fmla="*/ 2286702 h 2987665"/>
              <a:gd name="connsiteX4" fmla="*/ 318879 w 2052964"/>
              <a:gd name="connsiteY4" fmla="*/ 2690202 h 2987665"/>
              <a:gd name="connsiteX0" fmla="*/ 318879 w 2052964"/>
              <a:gd name="connsiteY0" fmla="*/ 2714489 h 3011952"/>
              <a:gd name="connsiteX1" fmla="*/ 256073 w 2052964"/>
              <a:gd name="connsiteY1" fmla="*/ 500022 h 3011952"/>
              <a:gd name="connsiteX2" fmla="*/ 2052964 w 2052964"/>
              <a:gd name="connsiteY2" fmla="*/ 1131870 h 3011952"/>
              <a:gd name="connsiteX3" fmla="*/ 1953429 w 2052964"/>
              <a:gd name="connsiteY3" fmla="*/ 2310989 h 3011952"/>
              <a:gd name="connsiteX4" fmla="*/ 318879 w 2052964"/>
              <a:gd name="connsiteY4" fmla="*/ 2714489 h 3011952"/>
              <a:gd name="connsiteX0" fmla="*/ 318879 w 2052964"/>
              <a:gd name="connsiteY0" fmla="*/ 2699805 h 2997268"/>
              <a:gd name="connsiteX1" fmla="*/ 256073 w 2052964"/>
              <a:gd name="connsiteY1" fmla="*/ 485338 h 2997268"/>
              <a:gd name="connsiteX2" fmla="*/ 2052964 w 2052964"/>
              <a:gd name="connsiteY2" fmla="*/ 1117186 h 2997268"/>
              <a:gd name="connsiteX3" fmla="*/ 1953429 w 2052964"/>
              <a:gd name="connsiteY3" fmla="*/ 2296305 h 2997268"/>
              <a:gd name="connsiteX4" fmla="*/ 318879 w 2052964"/>
              <a:gd name="connsiteY4" fmla="*/ 2699805 h 2997268"/>
              <a:gd name="connsiteX0" fmla="*/ 306146 w 2066968"/>
              <a:gd name="connsiteY0" fmla="*/ 2726542 h 3016690"/>
              <a:gd name="connsiteX1" fmla="*/ 270077 w 2066968"/>
              <a:gd name="connsiteY1" fmla="*/ 485338 h 3016690"/>
              <a:gd name="connsiteX2" fmla="*/ 2066968 w 2066968"/>
              <a:gd name="connsiteY2" fmla="*/ 1117186 h 3016690"/>
              <a:gd name="connsiteX3" fmla="*/ 1967433 w 2066968"/>
              <a:gd name="connsiteY3" fmla="*/ 2296305 h 3016690"/>
              <a:gd name="connsiteX4" fmla="*/ 306146 w 2066968"/>
              <a:gd name="connsiteY4" fmla="*/ 2726542 h 3016690"/>
              <a:gd name="connsiteX0" fmla="*/ 316703 w 2077525"/>
              <a:gd name="connsiteY0" fmla="*/ 2726542 h 3016690"/>
              <a:gd name="connsiteX1" fmla="*/ 280634 w 2077525"/>
              <a:gd name="connsiteY1" fmla="*/ 485338 h 3016690"/>
              <a:gd name="connsiteX2" fmla="*/ 2077525 w 2077525"/>
              <a:gd name="connsiteY2" fmla="*/ 1117186 h 3016690"/>
              <a:gd name="connsiteX3" fmla="*/ 1977990 w 2077525"/>
              <a:gd name="connsiteY3" fmla="*/ 2296305 h 3016690"/>
              <a:gd name="connsiteX4" fmla="*/ 316703 w 2077525"/>
              <a:gd name="connsiteY4" fmla="*/ 2726542 h 3016690"/>
              <a:gd name="connsiteX0" fmla="*/ 314296 w 2080465"/>
              <a:gd name="connsiteY0" fmla="*/ 2737237 h 3024542"/>
              <a:gd name="connsiteX1" fmla="*/ 283574 w 2080465"/>
              <a:gd name="connsiteY1" fmla="*/ 485338 h 3024542"/>
              <a:gd name="connsiteX2" fmla="*/ 2080465 w 2080465"/>
              <a:gd name="connsiteY2" fmla="*/ 1117186 h 3024542"/>
              <a:gd name="connsiteX3" fmla="*/ 1980930 w 2080465"/>
              <a:gd name="connsiteY3" fmla="*/ 2296305 h 3024542"/>
              <a:gd name="connsiteX4" fmla="*/ 314296 w 2080465"/>
              <a:gd name="connsiteY4" fmla="*/ 2737237 h 3024542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3017195"/>
              <a:gd name="connsiteX1" fmla="*/ 283574 w 2091160"/>
              <a:gd name="connsiteY1" fmla="*/ 471630 h 3017195"/>
              <a:gd name="connsiteX2" fmla="*/ 2091160 w 2091160"/>
              <a:gd name="connsiteY2" fmla="*/ 1140909 h 3017195"/>
              <a:gd name="connsiteX3" fmla="*/ 2087878 w 2091160"/>
              <a:gd name="connsiteY3" fmla="*/ 2084744 h 3017195"/>
              <a:gd name="connsiteX4" fmla="*/ 314296 w 2091160"/>
              <a:gd name="connsiteY4" fmla="*/ 2723529 h 3017195"/>
              <a:gd name="connsiteX0" fmla="*/ 314296 w 2091160"/>
              <a:gd name="connsiteY0" fmla="*/ 2723529 h 3035241"/>
              <a:gd name="connsiteX1" fmla="*/ 283574 w 2091160"/>
              <a:gd name="connsiteY1" fmla="*/ 471630 h 3035241"/>
              <a:gd name="connsiteX2" fmla="*/ 2091160 w 2091160"/>
              <a:gd name="connsiteY2" fmla="*/ 1140909 h 3035241"/>
              <a:gd name="connsiteX3" fmla="*/ 2087878 w 2091160"/>
              <a:gd name="connsiteY3" fmla="*/ 2084744 h 3035241"/>
              <a:gd name="connsiteX4" fmla="*/ 314296 w 2091160"/>
              <a:gd name="connsiteY4" fmla="*/ 2723529 h 3035241"/>
              <a:gd name="connsiteX0" fmla="*/ 407621 w 2184485"/>
              <a:gd name="connsiteY0" fmla="*/ 2723529 h 3035241"/>
              <a:gd name="connsiteX1" fmla="*/ 376899 w 2184485"/>
              <a:gd name="connsiteY1" fmla="*/ 471630 h 3035241"/>
              <a:gd name="connsiteX2" fmla="*/ 2184485 w 2184485"/>
              <a:gd name="connsiteY2" fmla="*/ 1140909 h 3035241"/>
              <a:gd name="connsiteX3" fmla="*/ 2181203 w 2184485"/>
              <a:gd name="connsiteY3" fmla="*/ 2084744 h 3035241"/>
              <a:gd name="connsiteX4" fmla="*/ 407621 w 2184485"/>
              <a:gd name="connsiteY4" fmla="*/ 2723529 h 3035241"/>
              <a:gd name="connsiteX0" fmla="*/ 349858 w 2126722"/>
              <a:gd name="connsiteY0" fmla="*/ 2673129 h 2984841"/>
              <a:gd name="connsiteX1" fmla="*/ 319136 w 2126722"/>
              <a:gd name="connsiteY1" fmla="*/ 421230 h 2984841"/>
              <a:gd name="connsiteX2" fmla="*/ 2126722 w 2126722"/>
              <a:gd name="connsiteY2" fmla="*/ 1090509 h 2984841"/>
              <a:gd name="connsiteX3" fmla="*/ 2123440 w 2126722"/>
              <a:gd name="connsiteY3" fmla="*/ 2034344 h 2984841"/>
              <a:gd name="connsiteX4" fmla="*/ 349858 w 2126722"/>
              <a:gd name="connsiteY4" fmla="*/ 2673129 h 2984841"/>
              <a:gd name="connsiteX0" fmla="*/ 324637 w 2101501"/>
              <a:gd name="connsiteY0" fmla="*/ 2721233 h 3032945"/>
              <a:gd name="connsiteX1" fmla="*/ 347388 w 2101501"/>
              <a:gd name="connsiteY1" fmla="*/ 394471 h 3032945"/>
              <a:gd name="connsiteX2" fmla="*/ 2101501 w 2101501"/>
              <a:gd name="connsiteY2" fmla="*/ 1138613 h 3032945"/>
              <a:gd name="connsiteX3" fmla="*/ 2098219 w 2101501"/>
              <a:gd name="connsiteY3" fmla="*/ 2082448 h 3032945"/>
              <a:gd name="connsiteX4" fmla="*/ 324637 w 2101501"/>
              <a:gd name="connsiteY4" fmla="*/ 2721233 h 3032945"/>
              <a:gd name="connsiteX0" fmla="*/ 324637 w 2101501"/>
              <a:gd name="connsiteY0" fmla="*/ 2752355 h 3064067"/>
              <a:gd name="connsiteX1" fmla="*/ 347388 w 2101501"/>
              <a:gd name="connsiteY1" fmla="*/ 425593 h 3064067"/>
              <a:gd name="connsiteX2" fmla="*/ 2101501 w 2101501"/>
              <a:gd name="connsiteY2" fmla="*/ 1169735 h 3064067"/>
              <a:gd name="connsiteX3" fmla="*/ 2098219 w 2101501"/>
              <a:gd name="connsiteY3" fmla="*/ 2113570 h 3064067"/>
              <a:gd name="connsiteX4" fmla="*/ 324637 w 2101501"/>
              <a:gd name="connsiteY4" fmla="*/ 2752355 h 3064067"/>
              <a:gd name="connsiteX0" fmla="*/ 324637 w 2101501"/>
              <a:gd name="connsiteY0" fmla="*/ 2743224 h 3054936"/>
              <a:gd name="connsiteX1" fmla="*/ 347388 w 2101501"/>
              <a:gd name="connsiteY1" fmla="*/ 416462 h 3054936"/>
              <a:gd name="connsiteX2" fmla="*/ 2101501 w 2101501"/>
              <a:gd name="connsiteY2" fmla="*/ 1160604 h 3054936"/>
              <a:gd name="connsiteX3" fmla="*/ 2098219 w 2101501"/>
              <a:gd name="connsiteY3" fmla="*/ 2104439 h 3054936"/>
              <a:gd name="connsiteX4" fmla="*/ 324637 w 2101501"/>
              <a:gd name="connsiteY4" fmla="*/ 2743224 h 3054936"/>
              <a:gd name="connsiteX0" fmla="*/ 331954 w 2108818"/>
              <a:gd name="connsiteY0" fmla="*/ 2719977 h 3031689"/>
              <a:gd name="connsiteX1" fmla="*/ 338663 w 2108818"/>
              <a:gd name="connsiteY1" fmla="*/ 430646 h 3031689"/>
              <a:gd name="connsiteX2" fmla="*/ 2108818 w 2108818"/>
              <a:gd name="connsiteY2" fmla="*/ 1137357 h 3031689"/>
              <a:gd name="connsiteX3" fmla="*/ 2105536 w 2108818"/>
              <a:gd name="connsiteY3" fmla="*/ 2081192 h 3031689"/>
              <a:gd name="connsiteX4" fmla="*/ 331954 w 2108818"/>
              <a:gd name="connsiteY4" fmla="*/ 2719977 h 3031689"/>
              <a:gd name="connsiteX0" fmla="*/ 347379 w 2124243"/>
              <a:gd name="connsiteY0" fmla="*/ 2738076 h 3049788"/>
              <a:gd name="connsiteX1" fmla="*/ 354088 w 2124243"/>
              <a:gd name="connsiteY1" fmla="*/ 448745 h 3049788"/>
              <a:gd name="connsiteX2" fmla="*/ 2124243 w 2124243"/>
              <a:gd name="connsiteY2" fmla="*/ 1155456 h 3049788"/>
              <a:gd name="connsiteX3" fmla="*/ 2120961 w 2124243"/>
              <a:gd name="connsiteY3" fmla="*/ 2099291 h 3049788"/>
              <a:gd name="connsiteX4" fmla="*/ 347379 w 2124243"/>
              <a:gd name="connsiteY4" fmla="*/ 2738076 h 3049788"/>
              <a:gd name="connsiteX0" fmla="*/ 322541 w 2099405"/>
              <a:gd name="connsiteY0" fmla="*/ 2708700 h 3020412"/>
              <a:gd name="connsiteX1" fmla="*/ 329250 w 2099405"/>
              <a:gd name="connsiteY1" fmla="*/ 419369 h 3020412"/>
              <a:gd name="connsiteX2" fmla="*/ 2099405 w 2099405"/>
              <a:gd name="connsiteY2" fmla="*/ 1126080 h 3020412"/>
              <a:gd name="connsiteX3" fmla="*/ 2096123 w 2099405"/>
              <a:gd name="connsiteY3" fmla="*/ 2069915 h 3020412"/>
              <a:gd name="connsiteX4" fmla="*/ 322541 w 2099405"/>
              <a:gd name="connsiteY4" fmla="*/ 2708700 h 3020412"/>
              <a:gd name="connsiteX0" fmla="*/ 291995 w 2074207"/>
              <a:gd name="connsiteY0" fmla="*/ 2573907 h 2885619"/>
              <a:gd name="connsiteX1" fmla="*/ 304052 w 2074207"/>
              <a:gd name="connsiteY1" fmla="*/ 284576 h 2885619"/>
              <a:gd name="connsiteX2" fmla="*/ 2074207 w 2074207"/>
              <a:gd name="connsiteY2" fmla="*/ 991287 h 2885619"/>
              <a:gd name="connsiteX3" fmla="*/ 2070925 w 2074207"/>
              <a:gd name="connsiteY3" fmla="*/ 1935122 h 2885619"/>
              <a:gd name="connsiteX4" fmla="*/ 291995 w 2074207"/>
              <a:gd name="connsiteY4" fmla="*/ 2573907 h 2885619"/>
              <a:gd name="connsiteX0" fmla="*/ 291995 w 2074207"/>
              <a:gd name="connsiteY0" fmla="*/ 2573907 h 2871433"/>
              <a:gd name="connsiteX1" fmla="*/ 304052 w 2074207"/>
              <a:gd name="connsiteY1" fmla="*/ 284576 h 2871433"/>
              <a:gd name="connsiteX2" fmla="*/ 2074207 w 2074207"/>
              <a:gd name="connsiteY2" fmla="*/ 991287 h 2871433"/>
              <a:gd name="connsiteX3" fmla="*/ 2070925 w 2074207"/>
              <a:gd name="connsiteY3" fmla="*/ 1935122 h 2871433"/>
              <a:gd name="connsiteX4" fmla="*/ 291995 w 2074207"/>
              <a:gd name="connsiteY4" fmla="*/ 2573907 h 2871433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89325"/>
              <a:gd name="connsiteX1" fmla="*/ 304052 w 2074207"/>
              <a:gd name="connsiteY1" fmla="*/ 284576 h 2889325"/>
              <a:gd name="connsiteX2" fmla="*/ 2074207 w 2074207"/>
              <a:gd name="connsiteY2" fmla="*/ 991287 h 2889325"/>
              <a:gd name="connsiteX3" fmla="*/ 2044189 w 2074207"/>
              <a:gd name="connsiteY3" fmla="*/ 1919080 h 2889325"/>
              <a:gd name="connsiteX4" fmla="*/ 291995 w 2074207"/>
              <a:gd name="connsiteY4" fmla="*/ 2573907 h 2889325"/>
              <a:gd name="connsiteX0" fmla="*/ 291995 w 2074207"/>
              <a:gd name="connsiteY0" fmla="*/ 2573907 h 2885980"/>
              <a:gd name="connsiteX1" fmla="*/ 304052 w 2074207"/>
              <a:gd name="connsiteY1" fmla="*/ 284576 h 2885980"/>
              <a:gd name="connsiteX2" fmla="*/ 2074207 w 2074207"/>
              <a:gd name="connsiteY2" fmla="*/ 991287 h 2885980"/>
              <a:gd name="connsiteX3" fmla="*/ 2044189 w 2074207"/>
              <a:gd name="connsiteY3" fmla="*/ 1919080 h 2885980"/>
              <a:gd name="connsiteX4" fmla="*/ 291995 w 2074207"/>
              <a:gd name="connsiteY4" fmla="*/ 2573907 h 2885980"/>
              <a:gd name="connsiteX0" fmla="*/ 315066 w 2097278"/>
              <a:gd name="connsiteY0" fmla="*/ 2731062 h 3043135"/>
              <a:gd name="connsiteX1" fmla="*/ 327123 w 2097278"/>
              <a:gd name="connsiteY1" fmla="*/ 441731 h 3043135"/>
              <a:gd name="connsiteX2" fmla="*/ 2097278 w 2097278"/>
              <a:gd name="connsiteY2" fmla="*/ 1148442 h 3043135"/>
              <a:gd name="connsiteX3" fmla="*/ 2067260 w 2097278"/>
              <a:gd name="connsiteY3" fmla="*/ 2076235 h 3043135"/>
              <a:gd name="connsiteX4" fmla="*/ 315066 w 2097278"/>
              <a:gd name="connsiteY4" fmla="*/ 2731062 h 3043135"/>
              <a:gd name="connsiteX0" fmla="*/ 330242 w 2112454"/>
              <a:gd name="connsiteY0" fmla="*/ 2731062 h 3043135"/>
              <a:gd name="connsiteX1" fmla="*/ 342299 w 2112454"/>
              <a:gd name="connsiteY1" fmla="*/ 441731 h 3043135"/>
              <a:gd name="connsiteX2" fmla="*/ 2112454 w 2112454"/>
              <a:gd name="connsiteY2" fmla="*/ 1148442 h 3043135"/>
              <a:gd name="connsiteX3" fmla="*/ 2082436 w 2112454"/>
              <a:gd name="connsiteY3" fmla="*/ 2076235 h 3043135"/>
              <a:gd name="connsiteX4" fmla="*/ 330242 w 2112454"/>
              <a:gd name="connsiteY4" fmla="*/ 2731062 h 3043135"/>
              <a:gd name="connsiteX0" fmla="*/ 330242 w 2112454"/>
              <a:gd name="connsiteY0" fmla="*/ 2731062 h 3121459"/>
              <a:gd name="connsiteX1" fmla="*/ 342299 w 2112454"/>
              <a:gd name="connsiteY1" fmla="*/ 441731 h 3121459"/>
              <a:gd name="connsiteX2" fmla="*/ 2112454 w 2112454"/>
              <a:gd name="connsiteY2" fmla="*/ 1148442 h 3121459"/>
              <a:gd name="connsiteX3" fmla="*/ 2082436 w 2112454"/>
              <a:gd name="connsiteY3" fmla="*/ 2076235 h 3121459"/>
              <a:gd name="connsiteX4" fmla="*/ 330242 w 2112454"/>
              <a:gd name="connsiteY4" fmla="*/ 2731062 h 3121459"/>
              <a:gd name="connsiteX0" fmla="*/ 321548 w 2103760"/>
              <a:gd name="connsiteY0" fmla="*/ 2731062 h 3064492"/>
              <a:gd name="connsiteX1" fmla="*/ 333605 w 2103760"/>
              <a:gd name="connsiteY1" fmla="*/ 441731 h 3064492"/>
              <a:gd name="connsiteX2" fmla="*/ 2103760 w 2103760"/>
              <a:gd name="connsiteY2" fmla="*/ 1148442 h 3064492"/>
              <a:gd name="connsiteX3" fmla="*/ 2073742 w 2103760"/>
              <a:gd name="connsiteY3" fmla="*/ 2076235 h 3064492"/>
              <a:gd name="connsiteX4" fmla="*/ 321548 w 2103760"/>
              <a:gd name="connsiteY4" fmla="*/ 2731062 h 3064492"/>
              <a:gd name="connsiteX0" fmla="*/ 369984 w 2152196"/>
              <a:gd name="connsiteY0" fmla="*/ 2731062 h 3057372"/>
              <a:gd name="connsiteX1" fmla="*/ 382041 w 2152196"/>
              <a:gd name="connsiteY1" fmla="*/ 441731 h 3057372"/>
              <a:gd name="connsiteX2" fmla="*/ 2152196 w 2152196"/>
              <a:gd name="connsiteY2" fmla="*/ 1148442 h 3057372"/>
              <a:gd name="connsiteX3" fmla="*/ 2122178 w 2152196"/>
              <a:gd name="connsiteY3" fmla="*/ 2076235 h 3057372"/>
              <a:gd name="connsiteX4" fmla="*/ 369984 w 2152196"/>
              <a:gd name="connsiteY4" fmla="*/ 2731062 h 3057372"/>
              <a:gd name="connsiteX0" fmla="*/ 351643 w 2133855"/>
              <a:gd name="connsiteY0" fmla="*/ 2661464 h 2987774"/>
              <a:gd name="connsiteX1" fmla="*/ 363700 w 2133855"/>
              <a:gd name="connsiteY1" fmla="*/ 372133 h 2987774"/>
              <a:gd name="connsiteX2" fmla="*/ 2133855 w 2133855"/>
              <a:gd name="connsiteY2" fmla="*/ 1078844 h 2987774"/>
              <a:gd name="connsiteX3" fmla="*/ 2103837 w 2133855"/>
              <a:gd name="connsiteY3" fmla="*/ 2006637 h 2987774"/>
              <a:gd name="connsiteX4" fmla="*/ 351643 w 2133855"/>
              <a:gd name="connsiteY4" fmla="*/ 2661464 h 2987774"/>
              <a:gd name="connsiteX0" fmla="*/ 159827 w 1942039"/>
              <a:gd name="connsiteY0" fmla="*/ 2741317 h 2878819"/>
              <a:gd name="connsiteX1" fmla="*/ 289526 w 1942039"/>
              <a:gd name="connsiteY1" fmla="*/ 323649 h 2878819"/>
              <a:gd name="connsiteX2" fmla="*/ 1942039 w 1942039"/>
              <a:gd name="connsiteY2" fmla="*/ 1158697 h 2878819"/>
              <a:gd name="connsiteX3" fmla="*/ 1912021 w 1942039"/>
              <a:gd name="connsiteY3" fmla="*/ 2086490 h 2878819"/>
              <a:gd name="connsiteX4" fmla="*/ 159827 w 1942039"/>
              <a:gd name="connsiteY4" fmla="*/ 2741317 h 2878819"/>
              <a:gd name="connsiteX0" fmla="*/ 307048 w 2089260"/>
              <a:gd name="connsiteY0" fmla="*/ 2741317 h 3054192"/>
              <a:gd name="connsiteX1" fmla="*/ 436747 w 2089260"/>
              <a:gd name="connsiteY1" fmla="*/ 323649 h 3054192"/>
              <a:gd name="connsiteX2" fmla="*/ 2089260 w 2089260"/>
              <a:gd name="connsiteY2" fmla="*/ 1158697 h 3054192"/>
              <a:gd name="connsiteX3" fmla="*/ 2059242 w 2089260"/>
              <a:gd name="connsiteY3" fmla="*/ 2086490 h 3054192"/>
              <a:gd name="connsiteX4" fmla="*/ 307048 w 2089260"/>
              <a:gd name="connsiteY4" fmla="*/ 2741317 h 3054192"/>
              <a:gd name="connsiteX0" fmla="*/ 347021 w 2129233"/>
              <a:gd name="connsiteY0" fmla="*/ 2713636 h 3026511"/>
              <a:gd name="connsiteX1" fmla="*/ 476720 w 2129233"/>
              <a:gd name="connsiteY1" fmla="*/ 295968 h 3026511"/>
              <a:gd name="connsiteX2" fmla="*/ 2129233 w 2129233"/>
              <a:gd name="connsiteY2" fmla="*/ 1131016 h 3026511"/>
              <a:gd name="connsiteX3" fmla="*/ 2099215 w 2129233"/>
              <a:gd name="connsiteY3" fmla="*/ 2058809 h 3026511"/>
              <a:gd name="connsiteX4" fmla="*/ 347021 w 2129233"/>
              <a:gd name="connsiteY4" fmla="*/ 2713636 h 3026511"/>
              <a:gd name="connsiteX0" fmla="*/ 206887 w 1989099"/>
              <a:gd name="connsiteY0" fmla="*/ 2745043 h 2886092"/>
              <a:gd name="connsiteX1" fmla="*/ 336586 w 1989099"/>
              <a:gd name="connsiteY1" fmla="*/ 279249 h 2886092"/>
              <a:gd name="connsiteX2" fmla="*/ 1989099 w 1989099"/>
              <a:gd name="connsiteY2" fmla="*/ 1162423 h 2886092"/>
              <a:gd name="connsiteX3" fmla="*/ 1959081 w 1989099"/>
              <a:gd name="connsiteY3" fmla="*/ 2090216 h 2886092"/>
              <a:gd name="connsiteX4" fmla="*/ 206887 w 1989099"/>
              <a:gd name="connsiteY4" fmla="*/ 2745043 h 2886092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37977 h 3044920"/>
              <a:gd name="connsiteX1" fmla="*/ 447016 w 2099529"/>
              <a:gd name="connsiteY1" fmla="*/ 282878 h 3044920"/>
              <a:gd name="connsiteX2" fmla="*/ 2099529 w 2099529"/>
              <a:gd name="connsiteY2" fmla="*/ 1155357 h 3044920"/>
              <a:gd name="connsiteX3" fmla="*/ 2069511 w 2099529"/>
              <a:gd name="connsiteY3" fmla="*/ 2083150 h 3044920"/>
              <a:gd name="connsiteX4" fmla="*/ 317317 w 2099529"/>
              <a:gd name="connsiteY4" fmla="*/ 2737977 h 3044920"/>
              <a:gd name="connsiteX0" fmla="*/ 317317 w 2099529"/>
              <a:gd name="connsiteY0" fmla="*/ 2737977 h 3018864"/>
              <a:gd name="connsiteX1" fmla="*/ 447016 w 2099529"/>
              <a:gd name="connsiteY1" fmla="*/ 282878 h 3018864"/>
              <a:gd name="connsiteX2" fmla="*/ 2099529 w 2099529"/>
              <a:gd name="connsiteY2" fmla="*/ 1155357 h 3018864"/>
              <a:gd name="connsiteX3" fmla="*/ 2069511 w 2099529"/>
              <a:gd name="connsiteY3" fmla="*/ 2083150 h 3018864"/>
              <a:gd name="connsiteX4" fmla="*/ 317317 w 2099529"/>
              <a:gd name="connsiteY4" fmla="*/ 2737977 h 3018864"/>
              <a:gd name="connsiteX0" fmla="*/ 317317 w 2099529"/>
              <a:gd name="connsiteY0" fmla="*/ 2737977 h 3028044"/>
              <a:gd name="connsiteX1" fmla="*/ 447016 w 2099529"/>
              <a:gd name="connsiteY1" fmla="*/ 282878 h 3028044"/>
              <a:gd name="connsiteX2" fmla="*/ 2099529 w 2099529"/>
              <a:gd name="connsiteY2" fmla="*/ 1155357 h 3028044"/>
              <a:gd name="connsiteX3" fmla="*/ 2080206 w 2099529"/>
              <a:gd name="connsiteY3" fmla="*/ 2125929 h 3028044"/>
              <a:gd name="connsiteX4" fmla="*/ 317317 w 2099529"/>
              <a:gd name="connsiteY4" fmla="*/ 2737977 h 3028044"/>
              <a:gd name="connsiteX0" fmla="*/ 317317 w 2099529"/>
              <a:gd name="connsiteY0" fmla="*/ 2737977 h 3051974"/>
              <a:gd name="connsiteX1" fmla="*/ 447016 w 2099529"/>
              <a:gd name="connsiteY1" fmla="*/ 282878 h 3051974"/>
              <a:gd name="connsiteX2" fmla="*/ 2099529 w 2099529"/>
              <a:gd name="connsiteY2" fmla="*/ 1155357 h 3051974"/>
              <a:gd name="connsiteX3" fmla="*/ 2080206 w 2099529"/>
              <a:gd name="connsiteY3" fmla="*/ 2125929 h 3051974"/>
              <a:gd name="connsiteX4" fmla="*/ 317317 w 2099529"/>
              <a:gd name="connsiteY4" fmla="*/ 2737977 h 3051974"/>
              <a:gd name="connsiteX0" fmla="*/ 317317 w 2099529"/>
              <a:gd name="connsiteY0" fmla="*/ 2737977 h 3047222"/>
              <a:gd name="connsiteX1" fmla="*/ 447016 w 2099529"/>
              <a:gd name="connsiteY1" fmla="*/ 282878 h 3047222"/>
              <a:gd name="connsiteX2" fmla="*/ 2099529 w 2099529"/>
              <a:gd name="connsiteY2" fmla="*/ 1155357 h 3047222"/>
              <a:gd name="connsiteX3" fmla="*/ 2080206 w 2099529"/>
              <a:gd name="connsiteY3" fmla="*/ 2125929 h 3047222"/>
              <a:gd name="connsiteX4" fmla="*/ 317317 w 2099529"/>
              <a:gd name="connsiteY4" fmla="*/ 2737977 h 3047222"/>
              <a:gd name="connsiteX0" fmla="*/ 317317 w 2099529"/>
              <a:gd name="connsiteY0" fmla="*/ 2737977 h 3054192"/>
              <a:gd name="connsiteX1" fmla="*/ 447016 w 2099529"/>
              <a:gd name="connsiteY1" fmla="*/ 282878 h 3054192"/>
              <a:gd name="connsiteX2" fmla="*/ 2099529 w 2099529"/>
              <a:gd name="connsiteY2" fmla="*/ 1155357 h 3054192"/>
              <a:gd name="connsiteX3" fmla="*/ 2080206 w 2099529"/>
              <a:gd name="connsiteY3" fmla="*/ 2125929 h 3054192"/>
              <a:gd name="connsiteX4" fmla="*/ 317317 w 2099529"/>
              <a:gd name="connsiteY4" fmla="*/ 2737977 h 3054192"/>
              <a:gd name="connsiteX0" fmla="*/ 317317 w 2099529"/>
              <a:gd name="connsiteY0" fmla="*/ 2723992 h 3040207"/>
              <a:gd name="connsiteX1" fmla="*/ 447016 w 2099529"/>
              <a:gd name="connsiteY1" fmla="*/ 290283 h 3040207"/>
              <a:gd name="connsiteX2" fmla="*/ 2099529 w 2099529"/>
              <a:gd name="connsiteY2" fmla="*/ 1141372 h 3040207"/>
              <a:gd name="connsiteX3" fmla="*/ 2080206 w 2099529"/>
              <a:gd name="connsiteY3" fmla="*/ 2111944 h 3040207"/>
              <a:gd name="connsiteX4" fmla="*/ 317317 w 2099529"/>
              <a:gd name="connsiteY4" fmla="*/ 2723992 h 3040207"/>
              <a:gd name="connsiteX0" fmla="*/ 314086 w 2096298"/>
              <a:gd name="connsiteY0" fmla="*/ 2740190 h 3056405"/>
              <a:gd name="connsiteX1" fmla="*/ 443785 w 2096298"/>
              <a:gd name="connsiteY1" fmla="*/ 306481 h 3056405"/>
              <a:gd name="connsiteX2" fmla="*/ 2096298 w 2096298"/>
              <a:gd name="connsiteY2" fmla="*/ 1157570 h 3056405"/>
              <a:gd name="connsiteX3" fmla="*/ 2076975 w 2096298"/>
              <a:gd name="connsiteY3" fmla="*/ 2128142 h 3056405"/>
              <a:gd name="connsiteX4" fmla="*/ 314086 w 2096298"/>
              <a:gd name="connsiteY4" fmla="*/ 2740190 h 3056405"/>
              <a:gd name="connsiteX0" fmla="*/ 322180 w 2104392"/>
              <a:gd name="connsiteY0" fmla="*/ 2740190 h 3056405"/>
              <a:gd name="connsiteX1" fmla="*/ 430489 w 2104392"/>
              <a:gd name="connsiteY1" fmla="*/ 306481 h 3056405"/>
              <a:gd name="connsiteX2" fmla="*/ 2104392 w 2104392"/>
              <a:gd name="connsiteY2" fmla="*/ 1157570 h 3056405"/>
              <a:gd name="connsiteX3" fmla="*/ 2085069 w 2104392"/>
              <a:gd name="connsiteY3" fmla="*/ 2128142 h 3056405"/>
              <a:gd name="connsiteX4" fmla="*/ 322180 w 2104392"/>
              <a:gd name="connsiteY4" fmla="*/ 2740190 h 3056405"/>
              <a:gd name="connsiteX0" fmla="*/ 325510 w 2107722"/>
              <a:gd name="connsiteY0" fmla="*/ 2744825 h 3061040"/>
              <a:gd name="connsiteX1" fmla="*/ 433819 w 2107722"/>
              <a:gd name="connsiteY1" fmla="*/ 311116 h 3061040"/>
              <a:gd name="connsiteX2" fmla="*/ 2107722 w 2107722"/>
              <a:gd name="connsiteY2" fmla="*/ 1162205 h 3061040"/>
              <a:gd name="connsiteX3" fmla="*/ 2088399 w 2107722"/>
              <a:gd name="connsiteY3" fmla="*/ 2132777 h 3061040"/>
              <a:gd name="connsiteX4" fmla="*/ 325510 w 2107722"/>
              <a:gd name="connsiteY4" fmla="*/ 2744825 h 3061040"/>
              <a:gd name="connsiteX0" fmla="*/ 309808 w 2092020"/>
              <a:gd name="connsiteY0" fmla="*/ 2744825 h 3061040"/>
              <a:gd name="connsiteX1" fmla="*/ 418117 w 2092020"/>
              <a:gd name="connsiteY1" fmla="*/ 311116 h 3061040"/>
              <a:gd name="connsiteX2" fmla="*/ 2092020 w 2092020"/>
              <a:gd name="connsiteY2" fmla="*/ 1162205 h 3061040"/>
              <a:gd name="connsiteX3" fmla="*/ 2072697 w 2092020"/>
              <a:gd name="connsiteY3" fmla="*/ 2132777 h 3061040"/>
              <a:gd name="connsiteX4" fmla="*/ 309808 w 2092020"/>
              <a:gd name="connsiteY4" fmla="*/ 2744825 h 3061040"/>
              <a:gd name="connsiteX0" fmla="*/ 309808 w 2092020"/>
              <a:gd name="connsiteY0" fmla="*/ 2744825 h 3058695"/>
              <a:gd name="connsiteX1" fmla="*/ 418117 w 2092020"/>
              <a:gd name="connsiteY1" fmla="*/ 311116 h 3058695"/>
              <a:gd name="connsiteX2" fmla="*/ 2092020 w 2092020"/>
              <a:gd name="connsiteY2" fmla="*/ 1162205 h 3058695"/>
              <a:gd name="connsiteX3" fmla="*/ 2072697 w 2092020"/>
              <a:gd name="connsiteY3" fmla="*/ 2132777 h 3058695"/>
              <a:gd name="connsiteX4" fmla="*/ 309808 w 2092020"/>
              <a:gd name="connsiteY4" fmla="*/ 2744825 h 3058695"/>
              <a:gd name="connsiteX0" fmla="*/ 309808 w 2092020"/>
              <a:gd name="connsiteY0" fmla="*/ 2744825 h 3070641"/>
              <a:gd name="connsiteX1" fmla="*/ 418117 w 2092020"/>
              <a:gd name="connsiteY1" fmla="*/ 311116 h 3070641"/>
              <a:gd name="connsiteX2" fmla="*/ 2092020 w 2092020"/>
              <a:gd name="connsiteY2" fmla="*/ 1162205 h 3070641"/>
              <a:gd name="connsiteX3" fmla="*/ 2072697 w 2092020"/>
              <a:gd name="connsiteY3" fmla="*/ 2132777 h 3070641"/>
              <a:gd name="connsiteX4" fmla="*/ 309808 w 2092020"/>
              <a:gd name="connsiteY4" fmla="*/ 2744825 h 3070641"/>
              <a:gd name="connsiteX0" fmla="*/ 309808 w 2092020"/>
              <a:gd name="connsiteY0" fmla="*/ 2744825 h 3049257"/>
              <a:gd name="connsiteX1" fmla="*/ 418117 w 2092020"/>
              <a:gd name="connsiteY1" fmla="*/ 311116 h 3049257"/>
              <a:gd name="connsiteX2" fmla="*/ 2092020 w 2092020"/>
              <a:gd name="connsiteY2" fmla="*/ 1162205 h 3049257"/>
              <a:gd name="connsiteX3" fmla="*/ 2072697 w 2092020"/>
              <a:gd name="connsiteY3" fmla="*/ 2132777 h 3049257"/>
              <a:gd name="connsiteX4" fmla="*/ 309808 w 2092020"/>
              <a:gd name="connsiteY4" fmla="*/ 2744825 h 3049257"/>
              <a:gd name="connsiteX0" fmla="*/ 261352 w 2024241"/>
              <a:gd name="connsiteY0" fmla="*/ 2742166 h 3046598"/>
              <a:gd name="connsiteX1" fmla="*/ 369661 w 2024241"/>
              <a:gd name="connsiteY1" fmla="*/ 308457 h 3046598"/>
              <a:gd name="connsiteX2" fmla="*/ 1984187 w 2024241"/>
              <a:gd name="connsiteY2" fmla="*/ 987354 h 3046598"/>
              <a:gd name="connsiteX3" fmla="*/ 2024241 w 2024241"/>
              <a:gd name="connsiteY3" fmla="*/ 2130118 h 3046598"/>
              <a:gd name="connsiteX4" fmla="*/ 261352 w 2024241"/>
              <a:gd name="connsiteY4" fmla="*/ 2742166 h 3046598"/>
              <a:gd name="connsiteX0" fmla="*/ 261352 w 2024241"/>
              <a:gd name="connsiteY0" fmla="*/ 2721766 h 3026198"/>
              <a:gd name="connsiteX1" fmla="*/ 369661 w 2024241"/>
              <a:gd name="connsiteY1" fmla="*/ 288057 h 3026198"/>
              <a:gd name="connsiteX2" fmla="*/ 1984187 w 2024241"/>
              <a:gd name="connsiteY2" fmla="*/ 966954 h 3026198"/>
              <a:gd name="connsiteX3" fmla="*/ 2024241 w 2024241"/>
              <a:gd name="connsiteY3" fmla="*/ 2109718 h 3026198"/>
              <a:gd name="connsiteX4" fmla="*/ 261352 w 2024241"/>
              <a:gd name="connsiteY4" fmla="*/ 2721766 h 3026198"/>
              <a:gd name="connsiteX0" fmla="*/ 271101 w 2033990"/>
              <a:gd name="connsiteY0" fmla="*/ 2748395 h 3052827"/>
              <a:gd name="connsiteX1" fmla="*/ 379410 w 2033990"/>
              <a:gd name="connsiteY1" fmla="*/ 314686 h 3052827"/>
              <a:gd name="connsiteX2" fmla="*/ 1993936 w 2033990"/>
              <a:gd name="connsiteY2" fmla="*/ 993583 h 3052827"/>
              <a:gd name="connsiteX3" fmla="*/ 2033990 w 2033990"/>
              <a:gd name="connsiteY3" fmla="*/ 2136347 h 3052827"/>
              <a:gd name="connsiteX4" fmla="*/ 271101 w 2033990"/>
              <a:gd name="connsiteY4" fmla="*/ 2748395 h 3052827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17046 w 2079935"/>
              <a:gd name="connsiteY0" fmla="*/ 2696590 h 3001022"/>
              <a:gd name="connsiteX1" fmla="*/ 389729 w 2079935"/>
              <a:gd name="connsiteY1" fmla="*/ 334132 h 3001022"/>
              <a:gd name="connsiteX2" fmla="*/ 2039881 w 2079935"/>
              <a:gd name="connsiteY2" fmla="*/ 941778 h 3001022"/>
              <a:gd name="connsiteX3" fmla="*/ 2079935 w 2079935"/>
              <a:gd name="connsiteY3" fmla="*/ 2084542 h 3001022"/>
              <a:gd name="connsiteX4" fmla="*/ 317046 w 2079935"/>
              <a:gd name="connsiteY4" fmla="*/ 2696590 h 3001022"/>
              <a:gd name="connsiteX0" fmla="*/ 287177 w 2050066"/>
              <a:gd name="connsiteY0" fmla="*/ 2734394 h 3038826"/>
              <a:gd name="connsiteX1" fmla="*/ 359860 w 2050066"/>
              <a:gd name="connsiteY1" fmla="*/ 371936 h 3038826"/>
              <a:gd name="connsiteX2" fmla="*/ 2010012 w 2050066"/>
              <a:gd name="connsiteY2" fmla="*/ 979582 h 3038826"/>
              <a:gd name="connsiteX3" fmla="*/ 2050066 w 2050066"/>
              <a:gd name="connsiteY3" fmla="*/ 2122346 h 3038826"/>
              <a:gd name="connsiteX4" fmla="*/ 287177 w 2050066"/>
              <a:gd name="connsiteY4" fmla="*/ 2734394 h 3038826"/>
              <a:gd name="connsiteX0" fmla="*/ 318084 w 2080973"/>
              <a:gd name="connsiteY0" fmla="*/ 2714781 h 3019213"/>
              <a:gd name="connsiteX1" fmla="*/ 313578 w 2080973"/>
              <a:gd name="connsiteY1" fmla="*/ 387949 h 3019213"/>
              <a:gd name="connsiteX2" fmla="*/ 2040919 w 2080973"/>
              <a:gd name="connsiteY2" fmla="*/ 959969 h 3019213"/>
              <a:gd name="connsiteX3" fmla="*/ 2080973 w 2080973"/>
              <a:gd name="connsiteY3" fmla="*/ 2102733 h 3019213"/>
              <a:gd name="connsiteX4" fmla="*/ 318084 w 2080973"/>
              <a:gd name="connsiteY4" fmla="*/ 2714781 h 3019213"/>
              <a:gd name="connsiteX0" fmla="*/ 310528 w 2073417"/>
              <a:gd name="connsiteY0" fmla="*/ 2708367 h 3012799"/>
              <a:gd name="connsiteX1" fmla="*/ 323835 w 2073417"/>
              <a:gd name="connsiteY1" fmla="*/ 393411 h 3012799"/>
              <a:gd name="connsiteX2" fmla="*/ 2033363 w 2073417"/>
              <a:gd name="connsiteY2" fmla="*/ 953555 h 3012799"/>
              <a:gd name="connsiteX3" fmla="*/ 2073417 w 2073417"/>
              <a:gd name="connsiteY3" fmla="*/ 2096319 h 3012799"/>
              <a:gd name="connsiteX4" fmla="*/ 310528 w 2073417"/>
              <a:gd name="connsiteY4" fmla="*/ 2708367 h 3012799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60693 w 2082018"/>
              <a:gd name="connsiteY0" fmla="*/ 2756746 h 3056459"/>
              <a:gd name="connsiteX1" fmla="*/ 332436 w 2082018"/>
              <a:gd name="connsiteY1" fmla="*/ 423977 h 3056459"/>
              <a:gd name="connsiteX2" fmla="*/ 2041964 w 2082018"/>
              <a:gd name="connsiteY2" fmla="*/ 984121 h 3056459"/>
              <a:gd name="connsiteX3" fmla="*/ 2082018 w 2082018"/>
              <a:gd name="connsiteY3" fmla="*/ 2126885 h 3056459"/>
              <a:gd name="connsiteX4" fmla="*/ 360693 w 2082018"/>
              <a:gd name="connsiteY4" fmla="*/ 2756746 h 3056459"/>
              <a:gd name="connsiteX0" fmla="*/ 360693 w 2082018"/>
              <a:gd name="connsiteY0" fmla="*/ 2756746 h 3024792"/>
              <a:gd name="connsiteX1" fmla="*/ 332436 w 2082018"/>
              <a:gd name="connsiteY1" fmla="*/ 423977 h 3024792"/>
              <a:gd name="connsiteX2" fmla="*/ 2041964 w 2082018"/>
              <a:gd name="connsiteY2" fmla="*/ 984121 h 3024792"/>
              <a:gd name="connsiteX3" fmla="*/ 2082018 w 2082018"/>
              <a:gd name="connsiteY3" fmla="*/ 2126885 h 3024792"/>
              <a:gd name="connsiteX4" fmla="*/ 360693 w 2082018"/>
              <a:gd name="connsiteY4" fmla="*/ 2756746 h 3024792"/>
              <a:gd name="connsiteX0" fmla="*/ 360693 w 2082018"/>
              <a:gd name="connsiteY0" fmla="*/ 2780497 h 3042432"/>
              <a:gd name="connsiteX1" fmla="*/ 332436 w 2082018"/>
              <a:gd name="connsiteY1" fmla="*/ 423977 h 3042432"/>
              <a:gd name="connsiteX2" fmla="*/ 2041964 w 2082018"/>
              <a:gd name="connsiteY2" fmla="*/ 984121 h 3042432"/>
              <a:gd name="connsiteX3" fmla="*/ 2082018 w 2082018"/>
              <a:gd name="connsiteY3" fmla="*/ 2126885 h 3042432"/>
              <a:gd name="connsiteX4" fmla="*/ 360693 w 2082018"/>
              <a:gd name="connsiteY4" fmla="*/ 2780497 h 3042432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77845 h 3032443"/>
              <a:gd name="connsiteX1" fmla="*/ 332436 w 2082018"/>
              <a:gd name="connsiteY1" fmla="*/ 421325 h 3032443"/>
              <a:gd name="connsiteX2" fmla="*/ 2059777 w 2082018"/>
              <a:gd name="connsiteY2" fmla="*/ 987406 h 3032443"/>
              <a:gd name="connsiteX3" fmla="*/ 2082018 w 2082018"/>
              <a:gd name="connsiteY3" fmla="*/ 2094545 h 3032443"/>
              <a:gd name="connsiteX4" fmla="*/ 360693 w 2082018"/>
              <a:gd name="connsiteY4" fmla="*/ 2777845 h 3032443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5793 h 3034146"/>
              <a:gd name="connsiteX1" fmla="*/ 332436 w 2082018"/>
              <a:gd name="connsiteY1" fmla="*/ 419273 h 3034146"/>
              <a:gd name="connsiteX2" fmla="*/ 2059777 w 2082018"/>
              <a:gd name="connsiteY2" fmla="*/ 985354 h 3034146"/>
              <a:gd name="connsiteX3" fmla="*/ 2082018 w 2082018"/>
              <a:gd name="connsiteY3" fmla="*/ 2092493 h 3034146"/>
              <a:gd name="connsiteX4" fmla="*/ 360693 w 2082018"/>
              <a:gd name="connsiteY4" fmla="*/ 2775793 h 3034146"/>
              <a:gd name="connsiteX0" fmla="*/ 360693 w 2082018"/>
              <a:gd name="connsiteY0" fmla="*/ 2785331 h 3043684"/>
              <a:gd name="connsiteX1" fmla="*/ 332436 w 2082018"/>
              <a:gd name="connsiteY1" fmla="*/ 428811 h 3043684"/>
              <a:gd name="connsiteX2" fmla="*/ 2059777 w 2082018"/>
              <a:gd name="connsiteY2" fmla="*/ 994892 h 3043684"/>
              <a:gd name="connsiteX3" fmla="*/ 2082018 w 2082018"/>
              <a:gd name="connsiteY3" fmla="*/ 2102031 h 3043684"/>
              <a:gd name="connsiteX4" fmla="*/ 360693 w 2082018"/>
              <a:gd name="connsiteY4" fmla="*/ 2785331 h 3043684"/>
              <a:gd name="connsiteX0" fmla="*/ 360693 w 2082018"/>
              <a:gd name="connsiteY0" fmla="*/ 2798279 h 3056632"/>
              <a:gd name="connsiteX1" fmla="*/ 332436 w 2082018"/>
              <a:gd name="connsiteY1" fmla="*/ 441759 h 3056632"/>
              <a:gd name="connsiteX2" fmla="*/ 2034377 w 2082018"/>
              <a:gd name="connsiteY2" fmla="*/ 978811 h 3056632"/>
              <a:gd name="connsiteX3" fmla="*/ 2082018 w 2082018"/>
              <a:gd name="connsiteY3" fmla="*/ 2114979 h 3056632"/>
              <a:gd name="connsiteX4" fmla="*/ 360693 w 2082018"/>
              <a:gd name="connsiteY4" fmla="*/ 2798279 h 3056632"/>
              <a:gd name="connsiteX0" fmla="*/ 360693 w 2060247"/>
              <a:gd name="connsiteY0" fmla="*/ 2798279 h 3065829"/>
              <a:gd name="connsiteX1" fmla="*/ 332436 w 2060247"/>
              <a:gd name="connsiteY1" fmla="*/ 441759 h 3065829"/>
              <a:gd name="connsiteX2" fmla="*/ 2034377 w 2060247"/>
              <a:gd name="connsiteY2" fmla="*/ 978811 h 3065829"/>
              <a:gd name="connsiteX3" fmla="*/ 2060247 w 2060247"/>
              <a:gd name="connsiteY3" fmla="*/ 2151265 h 3065829"/>
              <a:gd name="connsiteX4" fmla="*/ 360693 w 2060247"/>
              <a:gd name="connsiteY4" fmla="*/ 2798279 h 3065829"/>
              <a:gd name="connsiteX0" fmla="*/ 360693 w 2060247"/>
              <a:gd name="connsiteY0" fmla="*/ 2798279 h 3062614"/>
              <a:gd name="connsiteX1" fmla="*/ 332436 w 2060247"/>
              <a:gd name="connsiteY1" fmla="*/ 441759 h 3062614"/>
              <a:gd name="connsiteX2" fmla="*/ 2034377 w 2060247"/>
              <a:gd name="connsiteY2" fmla="*/ 978811 h 3062614"/>
              <a:gd name="connsiteX3" fmla="*/ 2060247 w 2060247"/>
              <a:gd name="connsiteY3" fmla="*/ 2151265 h 3062614"/>
              <a:gd name="connsiteX4" fmla="*/ 360693 w 2060247"/>
              <a:gd name="connsiteY4" fmla="*/ 2798279 h 3062614"/>
              <a:gd name="connsiteX0" fmla="*/ 360693 w 2060247"/>
              <a:gd name="connsiteY0" fmla="*/ 2816652 h 3080987"/>
              <a:gd name="connsiteX1" fmla="*/ 332436 w 2060247"/>
              <a:gd name="connsiteY1" fmla="*/ 460132 h 3080987"/>
              <a:gd name="connsiteX2" fmla="*/ 2034377 w 2060247"/>
              <a:gd name="connsiteY2" fmla="*/ 957270 h 3080987"/>
              <a:gd name="connsiteX3" fmla="*/ 2060247 w 2060247"/>
              <a:gd name="connsiteY3" fmla="*/ 2169638 h 3080987"/>
              <a:gd name="connsiteX4" fmla="*/ 360693 w 2060247"/>
              <a:gd name="connsiteY4" fmla="*/ 2816652 h 3080987"/>
              <a:gd name="connsiteX0" fmla="*/ 360693 w 2060247"/>
              <a:gd name="connsiteY0" fmla="*/ 2789689 h 3054024"/>
              <a:gd name="connsiteX1" fmla="*/ 332436 w 2060247"/>
              <a:gd name="connsiteY1" fmla="*/ 433169 h 3054024"/>
              <a:gd name="connsiteX2" fmla="*/ 2034377 w 2060247"/>
              <a:gd name="connsiteY2" fmla="*/ 930307 h 3054024"/>
              <a:gd name="connsiteX3" fmla="*/ 2060247 w 2060247"/>
              <a:gd name="connsiteY3" fmla="*/ 2142675 h 3054024"/>
              <a:gd name="connsiteX4" fmla="*/ 360693 w 2060247"/>
              <a:gd name="connsiteY4" fmla="*/ 2789689 h 3054024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776063 h 3040398"/>
              <a:gd name="connsiteX1" fmla="*/ 332436 w 2060247"/>
              <a:gd name="connsiteY1" fmla="*/ 419543 h 3040398"/>
              <a:gd name="connsiteX2" fmla="*/ 2030748 w 2060247"/>
              <a:gd name="connsiteY2" fmla="*/ 876767 h 3040398"/>
              <a:gd name="connsiteX3" fmla="*/ 2060247 w 2060247"/>
              <a:gd name="connsiteY3" fmla="*/ 2129049 h 3040398"/>
              <a:gd name="connsiteX4" fmla="*/ 360693 w 2060247"/>
              <a:gd name="connsiteY4" fmla="*/ 2776063 h 3040398"/>
              <a:gd name="connsiteX0" fmla="*/ 360693 w 2060247"/>
              <a:gd name="connsiteY0" fmla="*/ 2793553 h 3057888"/>
              <a:gd name="connsiteX1" fmla="*/ 332436 w 2060247"/>
              <a:gd name="connsiteY1" fmla="*/ 437033 h 3057888"/>
              <a:gd name="connsiteX2" fmla="*/ 2030748 w 2060247"/>
              <a:gd name="connsiteY2" fmla="*/ 894257 h 3057888"/>
              <a:gd name="connsiteX3" fmla="*/ 2060247 w 2060247"/>
              <a:gd name="connsiteY3" fmla="*/ 2146539 h 3057888"/>
              <a:gd name="connsiteX4" fmla="*/ 360693 w 2060247"/>
              <a:gd name="connsiteY4" fmla="*/ 2793553 h 3057888"/>
              <a:gd name="connsiteX0" fmla="*/ 356668 w 2056222"/>
              <a:gd name="connsiteY0" fmla="*/ 2793553 h 3057888"/>
              <a:gd name="connsiteX1" fmla="*/ 328411 w 2056222"/>
              <a:gd name="connsiteY1" fmla="*/ 437033 h 3057888"/>
              <a:gd name="connsiteX2" fmla="*/ 2026723 w 2056222"/>
              <a:gd name="connsiteY2" fmla="*/ 894257 h 3057888"/>
              <a:gd name="connsiteX3" fmla="*/ 2056222 w 2056222"/>
              <a:gd name="connsiteY3" fmla="*/ 2146539 h 3057888"/>
              <a:gd name="connsiteX4" fmla="*/ 356668 w 2056222"/>
              <a:gd name="connsiteY4" fmla="*/ 2793553 h 3057888"/>
              <a:gd name="connsiteX0" fmla="*/ 356668 w 2056222"/>
              <a:gd name="connsiteY0" fmla="*/ 2793553 h 3061114"/>
              <a:gd name="connsiteX1" fmla="*/ 328411 w 2056222"/>
              <a:gd name="connsiteY1" fmla="*/ 437033 h 3061114"/>
              <a:gd name="connsiteX2" fmla="*/ 2026723 w 2056222"/>
              <a:gd name="connsiteY2" fmla="*/ 894257 h 3061114"/>
              <a:gd name="connsiteX3" fmla="*/ 2056222 w 2056222"/>
              <a:gd name="connsiteY3" fmla="*/ 2146539 h 3061114"/>
              <a:gd name="connsiteX4" fmla="*/ 356668 w 2056222"/>
              <a:gd name="connsiteY4" fmla="*/ 2793553 h 3061114"/>
              <a:gd name="connsiteX0" fmla="*/ 359439 w 2058993"/>
              <a:gd name="connsiteY0" fmla="*/ 2793553 h 3061114"/>
              <a:gd name="connsiteX1" fmla="*/ 331182 w 2058993"/>
              <a:gd name="connsiteY1" fmla="*/ 437033 h 3061114"/>
              <a:gd name="connsiteX2" fmla="*/ 2029494 w 2058993"/>
              <a:gd name="connsiteY2" fmla="*/ 894257 h 3061114"/>
              <a:gd name="connsiteX3" fmla="*/ 2058993 w 2058993"/>
              <a:gd name="connsiteY3" fmla="*/ 2146539 h 3061114"/>
              <a:gd name="connsiteX4" fmla="*/ 359439 w 2058993"/>
              <a:gd name="connsiteY4" fmla="*/ 2793553 h 3061114"/>
              <a:gd name="connsiteX0" fmla="*/ 359439 w 2058993"/>
              <a:gd name="connsiteY0" fmla="*/ 2808067 h 3071949"/>
              <a:gd name="connsiteX1" fmla="*/ 331182 w 2058993"/>
              <a:gd name="connsiteY1" fmla="*/ 437033 h 3071949"/>
              <a:gd name="connsiteX2" fmla="*/ 2029494 w 2058993"/>
              <a:gd name="connsiteY2" fmla="*/ 894257 h 3071949"/>
              <a:gd name="connsiteX3" fmla="*/ 2058993 w 2058993"/>
              <a:gd name="connsiteY3" fmla="*/ 2146539 h 3071949"/>
              <a:gd name="connsiteX4" fmla="*/ 359439 w 2058993"/>
              <a:gd name="connsiteY4" fmla="*/ 2808067 h 3071949"/>
              <a:gd name="connsiteX0" fmla="*/ 359439 w 2058993"/>
              <a:gd name="connsiteY0" fmla="*/ 2808067 h 3060663"/>
              <a:gd name="connsiteX1" fmla="*/ 331182 w 2058993"/>
              <a:gd name="connsiteY1" fmla="*/ 437033 h 3060663"/>
              <a:gd name="connsiteX2" fmla="*/ 2029494 w 2058993"/>
              <a:gd name="connsiteY2" fmla="*/ 894257 h 3060663"/>
              <a:gd name="connsiteX3" fmla="*/ 2058993 w 2058993"/>
              <a:gd name="connsiteY3" fmla="*/ 2146539 h 3060663"/>
              <a:gd name="connsiteX4" fmla="*/ 359439 w 2058993"/>
              <a:gd name="connsiteY4" fmla="*/ 2808067 h 3060663"/>
              <a:gd name="connsiteX0" fmla="*/ 359439 w 2069878"/>
              <a:gd name="connsiteY0" fmla="*/ 2808067 h 3072918"/>
              <a:gd name="connsiteX1" fmla="*/ 331182 w 2069878"/>
              <a:gd name="connsiteY1" fmla="*/ 437033 h 3072918"/>
              <a:gd name="connsiteX2" fmla="*/ 2029494 w 2069878"/>
              <a:gd name="connsiteY2" fmla="*/ 894257 h 3072918"/>
              <a:gd name="connsiteX3" fmla="*/ 2069878 w 2069878"/>
              <a:gd name="connsiteY3" fmla="*/ 2193710 h 3072918"/>
              <a:gd name="connsiteX4" fmla="*/ 359439 w 2069878"/>
              <a:gd name="connsiteY4" fmla="*/ 2808067 h 3072918"/>
              <a:gd name="connsiteX0" fmla="*/ 359439 w 2069878"/>
              <a:gd name="connsiteY0" fmla="*/ 2808067 h 3059963"/>
              <a:gd name="connsiteX1" fmla="*/ 331182 w 2069878"/>
              <a:gd name="connsiteY1" fmla="*/ 437033 h 3059963"/>
              <a:gd name="connsiteX2" fmla="*/ 2029494 w 2069878"/>
              <a:gd name="connsiteY2" fmla="*/ 894257 h 3059963"/>
              <a:gd name="connsiteX3" fmla="*/ 2069878 w 2069878"/>
              <a:gd name="connsiteY3" fmla="*/ 2193710 h 3059963"/>
              <a:gd name="connsiteX4" fmla="*/ 359439 w 2069878"/>
              <a:gd name="connsiteY4" fmla="*/ 2808067 h 3059963"/>
              <a:gd name="connsiteX0" fmla="*/ 359439 w 2069878"/>
              <a:gd name="connsiteY0" fmla="*/ 2808067 h 3059179"/>
              <a:gd name="connsiteX1" fmla="*/ 331182 w 2069878"/>
              <a:gd name="connsiteY1" fmla="*/ 437033 h 3059179"/>
              <a:gd name="connsiteX2" fmla="*/ 2029494 w 2069878"/>
              <a:gd name="connsiteY2" fmla="*/ 894257 h 3059179"/>
              <a:gd name="connsiteX3" fmla="*/ 2069878 w 2069878"/>
              <a:gd name="connsiteY3" fmla="*/ 2193710 h 3059179"/>
              <a:gd name="connsiteX4" fmla="*/ 359439 w 2069878"/>
              <a:gd name="connsiteY4" fmla="*/ 2808067 h 3059179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1992"/>
              <a:gd name="connsiteX1" fmla="*/ 331182 w 2069878"/>
              <a:gd name="connsiteY1" fmla="*/ 430726 h 3051992"/>
              <a:gd name="connsiteX2" fmla="*/ 2033123 w 2069878"/>
              <a:gd name="connsiteY2" fmla="*/ 902464 h 3051992"/>
              <a:gd name="connsiteX3" fmla="*/ 2069878 w 2069878"/>
              <a:gd name="connsiteY3" fmla="*/ 2162003 h 3051992"/>
              <a:gd name="connsiteX4" fmla="*/ 359439 w 2069878"/>
              <a:gd name="connsiteY4" fmla="*/ 2801760 h 3051992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62619"/>
              <a:gd name="connsiteX1" fmla="*/ 331182 w 2069878"/>
              <a:gd name="connsiteY1" fmla="*/ 430726 h 3062619"/>
              <a:gd name="connsiteX2" fmla="*/ 2033123 w 2069878"/>
              <a:gd name="connsiteY2" fmla="*/ 902464 h 3062619"/>
              <a:gd name="connsiteX3" fmla="*/ 2069878 w 2069878"/>
              <a:gd name="connsiteY3" fmla="*/ 2191032 h 3062619"/>
              <a:gd name="connsiteX4" fmla="*/ 359439 w 2069878"/>
              <a:gd name="connsiteY4" fmla="*/ 2801760 h 3062619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9878" h="3057755">
                <a:moveTo>
                  <a:pt x="359439" y="2801760"/>
                </a:moveTo>
                <a:cubicBezTo>
                  <a:pt x="-148173" y="2231799"/>
                  <a:pt x="-81638" y="952784"/>
                  <a:pt x="331182" y="430726"/>
                </a:cubicBezTo>
                <a:cubicBezTo>
                  <a:pt x="769403" y="-136855"/>
                  <a:pt x="1619087" y="-293204"/>
                  <a:pt x="2033123" y="902464"/>
                </a:cubicBezTo>
                <a:cubicBezTo>
                  <a:pt x="1961963" y="1253253"/>
                  <a:pt x="1982635" y="1856115"/>
                  <a:pt x="2069878" y="2191032"/>
                </a:cubicBezTo>
                <a:cubicBezTo>
                  <a:pt x="1907833" y="2999654"/>
                  <a:pt x="909446" y="3329688"/>
                  <a:pt x="359439" y="2801760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ru-RU" dirty="0"/>
              <a:t>Вставка рисунка</a:t>
            </a:r>
          </a:p>
        </p:txBody>
      </p:sp>
      <p:sp>
        <p:nvSpPr>
          <p:cNvPr id="616" name="Рисунок 7"/>
          <p:cNvSpPr>
            <a:spLocks noGrp="1"/>
          </p:cNvSpPr>
          <p:nvPr>
            <p:ph type="pic" sz="quarter" idx="13"/>
          </p:nvPr>
        </p:nvSpPr>
        <p:spPr>
          <a:xfrm>
            <a:off x="9143806" y="1615181"/>
            <a:ext cx="2056074" cy="3044224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24898 w 2061585"/>
              <a:gd name="connsiteY0" fmla="*/ 3055352 h 3055352"/>
              <a:gd name="connsiteX1" fmla="*/ 0 w 2061585"/>
              <a:gd name="connsiteY1" fmla="*/ 2164349 h 3055352"/>
              <a:gd name="connsiteX2" fmla="*/ 15585 w 2061585"/>
              <a:gd name="connsiteY2" fmla="*/ 1035952 h 3055352"/>
              <a:gd name="connsiteX3" fmla="*/ 1170255 w 2061585"/>
              <a:gd name="connsiteY3" fmla="*/ 29719 h 3055352"/>
              <a:gd name="connsiteX4" fmla="*/ 2061585 w 2061585"/>
              <a:gd name="connsiteY4" fmla="*/ 1643604 h 3055352"/>
              <a:gd name="connsiteX5" fmla="*/ 1124898 w 2061585"/>
              <a:gd name="connsiteY5" fmla="*/ 3055352 h 3055352"/>
              <a:gd name="connsiteX0" fmla="*/ 1109313 w 2046000"/>
              <a:gd name="connsiteY0" fmla="*/ 3055352 h 3055352"/>
              <a:gd name="connsiteX1" fmla="*/ 25979 w 2046000"/>
              <a:gd name="connsiteY1" fmla="*/ 2241538 h 3055352"/>
              <a:gd name="connsiteX2" fmla="*/ 0 w 2046000"/>
              <a:gd name="connsiteY2" fmla="*/ 1035952 h 3055352"/>
              <a:gd name="connsiteX3" fmla="*/ 1154670 w 2046000"/>
              <a:gd name="connsiteY3" fmla="*/ 29719 h 3055352"/>
              <a:gd name="connsiteX4" fmla="*/ 2046000 w 2046000"/>
              <a:gd name="connsiteY4" fmla="*/ 1643604 h 3055352"/>
              <a:gd name="connsiteX5" fmla="*/ 1109313 w 2046000"/>
              <a:gd name="connsiteY5" fmla="*/ 3055352 h 3055352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38481 h 3038481"/>
              <a:gd name="connsiteX1" fmla="*/ 0 w 2055647"/>
              <a:gd name="connsiteY1" fmla="*/ 2183104 h 3038481"/>
              <a:gd name="connsiteX2" fmla="*/ 21522 w 2055647"/>
              <a:gd name="connsiteY2" fmla="*/ 1007206 h 3038481"/>
              <a:gd name="connsiteX3" fmla="*/ 1164317 w 2055647"/>
              <a:gd name="connsiteY3" fmla="*/ 30661 h 3038481"/>
              <a:gd name="connsiteX4" fmla="*/ 2055647 w 2055647"/>
              <a:gd name="connsiteY4" fmla="*/ 1626733 h 3038481"/>
              <a:gd name="connsiteX5" fmla="*/ 1118960 w 2055647"/>
              <a:gd name="connsiteY5" fmla="*/ 3038481 h 3038481"/>
              <a:gd name="connsiteX0" fmla="*/ 1118960 w 2055647"/>
              <a:gd name="connsiteY0" fmla="*/ 3044224 h 3044224"/>
              <a:gd name="connsiteX1" fmla="*/ 0 w 2055647"/>
              <a:gd name="connsiteY1" fmla="*/ 2188847 h 3044224"/>
              <a:gd name="connsiteX2" fmla="*/ 21522 w 2055647"/>
              <a:gd name="connsiteY2" fmla="*/ 1012949 h 3044224"/>
              <a:gd name="connsiteX3" fmla="*/ 1211819 w 2055647"/>
              <a:gd name="connsiteY3" fmla="*/ 30467 h 3044224"/>
              <a:gd name="connsiteX4" fmla="*/ 2055647 w 2055647"/>
              <a:gd name="connsiteY4" fmla="*/ 1632476 h 3044224"/>
              <a:gd name="connsiteX5" fmla="*/ 1118960 w 2055647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70282"/>
              <a:gd name="connsiteY0" fmla="*/ 3044224 h 3044224"/>
              <a:gd name="connsiteX1" fmla="*/ 0 w 2070282"/>
              <a:gd name="connsiteY1" fmla="*/ 2188847 h 3044224"/>
              <a:gd name="connsiteX2" fmla="*/ 21522 w 2070282"/>
              <a:gd name="connsiteY2" fmla="*/ 1012949 h 3044224"/>
              <a:gd name="connsiteX3" fmla="*/ 1211819 w 2070282"/>
              <a:gd name="connsiteY3" fmla="*/ 30467 h 3044224"/>
              <a:gd name="connsiteX4" fmla="*/ 2061584 w 2070282"/>
              <a:gd name="connsiteY4" fmla="*/ 1685915 h 3044224"/>
              <a:gd name="connsiteX5" fmla="*/ 1118960 w 2070282"/>
              <a:gd name="connsiteY5" fmla="*/ 3044224 h 3044224"/>
              <a:gd name="connsiteX0" fmla="*/ 1118960 w 2058697"/>
              <a:gd name="connsiteY0" fmla="*/ 3044224 h 3044224"/>
              <a:gd name="connsiteX1" fmla="*/ 0 w 2058697"/>
              <a:gd name="connsiteY1" fmla="*/ 2188847 h 3044224"/>
              <a:gd name="connsiteX2" fmla="*/ 21522 w 2058697"/>
              <a:gd name="connsiteY2" fmla="*/ 1012949 h 3044224"/>
              <a:gd name="connsiteX3" fmla="*/ 1211819 w 2058697"/>
              <a:gd name="connsiteY3" fmla="*/ 30467 h 3044224"/>
              <a:gd name="connsiteX4" fmla="*/ 2049709 w 2058697"/>
              <a:gd name="connsiteY4" fmla="*/ 1751229 h 3044224"/>
              <a:gd name="connsiteX5" fmla="*/ 1118960 w 2058697"/>
              <a:gd name="connsiteY5" fmla="*/ 3044224 h 3044224"/>
              <a:gd name="connsiteX0" fmla="*/ 1118960 w 2056074"/>
              <a:gd name="connsiteY0" fmla="*/ 3044224 h 3044224"/>
              <a:gd name="connsiteX1" fmla="*/ 0 w 2056074"/>
              <a:gd name="connsiteY1" fmla="*/ 2188847 h 3044224"/>
              <a:gd name="connsiteX2" fmla="*/ 21522 w 2056074"/>
              <a:gd name="connsiteY2" fmla="*/ 1012949 h 3044224"/>
              <a:gd name="connsiteX3" fmla="*/ 1211819 w 2056074"/>
              <a:gd name="connsiteY3" fmla="*/ 30467 h 3044224"/>
              <a:gd name="connsiteX4" fmla="*/ 2049709 w 2056074"/>
              <a:gd name="connsiteY4" fmla="*/ 1751229 h 3044224"/>
              <a:gd name="connsiteX5" fmla="*/ 1118960 w 2056074"/>
              <a:gd name="connsiteY5" fmla="*/ 3044224 h 3044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6074" h="3044224">
                <a:moveTo>
                  <a:pt x="1118960" y="3044224"/>
                </a:moveTo>
                <a:cubicBezTo>
                  <a:pt x="311032" y="3030305"/>
                  <a:pt x="94094" y="2518837"/>
                  <a:pt x="0" y="2188847"/>
                </a:cubicBezTo>
                <a:cubicBezTo>
                  <a:pt x="73091" y="2038624"/>
                  <a:pt x="115501" y="1329746"/>
                  <a:pt x="21522" y="1012949"/>
                </a:cubicBezTo>
                <a:cubicBezTo>
                  <a:pt x="101839" y="616268"/>
                  <a:pt x="438017" y="-163444"/>
                  <a:pt x="1211819" y="30467"/>
                </a:cubicBezTo>
                <a:cubicBezTo>
                  <a:pt x="1843567" y="315839"/>
                  <a:pt x="2101057" y="963296"/>
                  <a:pt x="2049709" y="1751229"/>
                </a:cubicBezTo>
                <a:cubicBezTo>
                  <a:pt x="1998361" y="2539162"/>
                  <a:pt x="1745077" y="2977932"/>
                  <a:pt x="1118960" y="304422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400"/>
            </a:lvl1pPr>
          </a:lstStyle>
          <a:p>
            <a:pPr rtl="0"/>
            <a:r>
              <a:rPr lang="ru-RU" dirty="0"/>
              <a:t>Вставка рисунка</a:t>
            </a:r>
          </a:p>
        </p:txBody>
      </p:sp>
      <p:sp>
        <p:nvSpPr>
          <p:cNvPr id="617" name="Полилиния 616"/>
          <p:cNvSpPr/>
          <p:nvPr/>
        </p:nvSpPr>
        <p:spPr>
          <a:xfrm>
            <a:off x="7786053" y="332157"/>
            <a:ext cx="4055322" cy="17252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1649269 w 4283076"/>
              <a:gd name="connsiteY3" fmla="*/ 836733 h 1281009"/>
              <a:gd name="connsiteX4" fmla="*/ 0 w 4283076"/>
              <a:gd name="connsiteY4" fmla="*/ 163762 h 1281009"/>
              <a:gd name="connsiteX0" fmla="*/ 0 w 4294807"/>
              <a:gd name="connsiteY0" fmla="*/ 168976 h 1642483"/>
              <a:gd name="connsiteX1" fmla="*/ 3949348 w 4294807"/>
              <a:gd name="connsiteY1" fmla="*/ 116765 h 1642483"/>
              <a:gd name="connsiteX2" fmla="*/ 4104946 w 4294807"/>
              <a:gd name="connsiteY2" fmla="*/ 1642483 h 1642483"/>
              <a:gd name="connsiteX3" fmla="*/ 1649269 w 4294807"/>
              <a:gd name="connsiteY3" fmla="*/ 841947 h 1642483"/>
              <a:gd name="connsiteX4" fmla="*/ 0 w 4294807"/>
              <a:gd name="connsiteY4" fmla="*/ 168976 h 1642483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728086 h 1528622"/>
              <a:gd name="connsiteX4" fmla="*/ 0 w 4104946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1001218 h 1528622"/>
              <a:gd name="connsiteX4" fmla="*/ 0 w 4104946"/>
              <a:gd name="connsiteY4" fmla="*/ 55115 h 1528622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74128"/>
              <a:gd name="connsiteY0" fmla="*/ 137564 h 1658572"/>
              <a:gd name="connsiteX1" fmla="*/ 3973340 w 4074128"/>
              <a:gd name="connsiteY1" fmla="*/ 130943 h 1658572"/>
              <a:gd name="connsiteX2" fmla="*/ 3998068 w 4074128"/>
              <a:gd name="connsiteY2" fmla="*/ 1658572 h 1658572"/>
              <a:gd name="connsiteX3" fmla="*/ 1601768 w 4074128"/>
              <a:gd name="connsiteY3" fmla="*/ 1344924 h 1658572"/>
              <a:gd name="connsiteX4" fmla="*/ 0 w 4074128"/>
              <a:gd name="connsiteY4" fmla="*/ 137564 h 1658572"/>
              <a:gd name="connsiteX0" fmla="*/ 0 w 4089587"/>
              <a:gd name="connsiteY0" fmla="*/ 137564 h 1658572"/>
              <a:gd name="connsiteX1" fmla="*/ 3973340 w 4089587"/>
              <a:gd name="connsiteY1" fmla="*/ 130943 h 1658572"/>
              <a:gd name="connsiteX2" fmla="*/ 3998068 w 4089587"/>
              <a:gd name="connsiteY2" fmla="*/ 1658572 h 1658572"/>
              <a:gd name="connsiteX3" fmla="*/ 1601768 w 4089587"/>
              <a:gd name="connsiteY3" fmla="*/ 1344924 h 1658572"/>
              <a:gd name="connsiteX4" fmla="*/ 0 w 4089587"/>
              <a:gd name="connsiteY4" fmla="*/ 137564 h 1658572"/>
              <a:gd name="connsiteX0" fmla="*/ 0 w 4059843"/>
              <a:gd name="connsiteY0" fmla="*/ 137564 h 1658572"/>
              <a:gd name="connsiteX1" fmla="*/ 3973340 w 4059843"/>
              <a:gd name="connsiteY1" fmla="*/ 130943 h 1658572"/>
              <a:gd name="connsiteX2" fmla="*/ 3998068 w 4059843"/>
              <a:gd name="connsiteY2" fmla="*/ 1658572 h 1658572"/>
              <a:gd name="connsiteX3" fmla="*/ 1601768 w 4059843"/>
              <a:gd name="connsiteY3" fmla="*/ 1344924 h 1658572"/>
              <a:gd name="connsiteX4" fmla="*/ 0 w 4059843"/>
              <a:gd name="connsiteY4" fmla="*/ 137564 h 1658572"/>
              <a:gd name="connsiteX0" fmla="*/ 0 w 4059843"/>
              <a:gd name="connsiteY0" fmla="*/ 92731 h 1613739"/>
              <a:gd name="connsiteX1" fmla="*/ 3973340 w 4059843"/>
              <a:gd name="connsiteY1" fmla="*/ 86110 h 1613739"/>
              <a:gd name="connsiteX2" fmla="*/ 3998068 w 4059843"/>
              <a:gd name="connsiteY2" fmla="*/ 1613739 h 1613739"/>
              <a:gd name="connsiteX3" fmla="*/ 1601768 w 4059843"/>
              <a:gd name="connsiteY3" fmla="*/ 1300091 h 1613739"/>
              <a:gd name="connsiteX4" fmla="*/ 0 w 4059843"/>
              <a:gd name="connsiteY4" fmla="*/ 92731 h 161373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601768 w 4059843"/>
              <a:gd name="connsiteY3" fmla="*/ 1300419 h 1614067"/>
              <a:gd name="connsiteX4" fmla="*/ 0 w 4059843"/>
              <a:gd name="connsiteY4" fmla="*/ 51018 h 1614067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472597 w 4059843"/>
              <a:gd name="connsiteY3" fmla="*/ 1342461 h 1614067"/>
              <a:gd name="connsiteX4" fmla="*/ 0 w 4059843"/>
              <a:gd name="connsiteY4" fmla="*/ 51018 h 1614067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342461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31304 h 1709967"/>
              <a:gd name="connsiteX1" fmla="*/ 3705061 w 3800057"/>
              <a:gd name="connsiteY1" fmla="*/ 108766 h 1709967"/>
              <a:gd name="connsiteX2" fmla="*/ 3749662 w 3800057"/>
              <a:gd name="connsiteY2" fmla="*/ 1709967 h 1709967"/>
              <a:gd name="connsiteX3" fmla="*/ 3335113 w 3800057"/>
              <a:gd name="connsiteY3" fmla="*/ 1685831 h 1709967"/>
              <a:gd name="connsiteX4" fmla="*/ 1204318 w 3800057"/>
              <a:gd name="connsiteY4" fmla="*/ 1259685 h 1709967"/>
              <a:gd name="connsiteX5" fmla="*/ 0 w 3800057"/>
              <a:gd name="connsiteY5" fmla="*/ 31304 h 1709967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04318 w 3800057"/>
              <a:gd name="connsiteY4" fmla="*/ 126368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178791 h 1857454"/>
              <a:gd name="connsiteX1" fmla="*/ 3705061 w 3800057"/>
              <a:gd name="connsiteY1" fmla="*/ 256253 h 1857454"/>
              <a:gd name="connsiteX2" fmla="*/ 3749662 w 3800057"/>
              <a:gd name="connsiteY2" fmla="*/ 1857454 h 1857454"/>
              <a:gd name="connsiteX3" fmla="*/ 3403369 w 3800057"/>
              <a:gd name="connsiteY3" fmla="*/ 1763517 h 1857454"/>
              <a:gd name="connsiteX4" fmla="*/ 1224794 w 3800057"/>
              <a:gd name="connsiteY4" fmla="*/ 1428112 h 1857454"/>
              <a:gd name="connsiteX5" fmla="*/ 0 w 3800057"/>
              <a:gd name="connsiteY5" fmla="*/ 178791 h 1857454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284187 h 1713529"/>
              <a:gd name="connsiteX5" fmla="*/ 0 w 3805485"/>
              <a:gd name="connsiteY5" fmla="*/ 34866 h 1713529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500318 h 1713529"/>
              <a:gd name="connsiteX5" fmla="*/ 0 w 3805485"/>
              <a:gd name="connsiteY5" fmla="*/ 34866 h 1713529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83117"/>
              <a:gd name="connsiteY0" fmla="*/ 56849 h 1746596"/>
              <a:gd name="connsiteX1" fmla="*/ 3764670 w 4083117"/>
              <a:gd name="connsiteY1" fmla="*/ 145395 h 1746596"/>
              <a:gd name="connsiteX2" fmla="*/ 3809271 w 4083117"/>
              <a:gd name="connsiteY2" fmla="*/ 1746596 h 1746596"/>
              <a:gd name="connsiteX3" fmla="*/ 3343760 w 4083117"/>
              <a:gd name="connsiteY3" fmla="*/ 1647117 h 1746596"/>
              <a:gd name="connsiteX4" fmla="*/ 1278985 w 4083117"/>
              <a:gd name="connsiteY4" fmla="*/ 1544469 h 1746596"/>
              <a:gd name="connsiteX5" fmla="*/ 0 w 4083117"/>
              <a:gd name="connsiteY5" fmla="*/ 56849 h 1746596"/>
              <a:gd name="connsiteX0" fmla="*/ 0 w 3965430"/>
              <a:gd name="connsiteY0" fmla="*/ 35497 h 1725244"/>
              <a:gd name="connsiteX1" fmla="*/ 3764670 w 3965430"/>
              <a:gd name="connsiteY1" fmla="*/ 124043 h 1725244"/>
              <a:gd name="connsiteX2" fmla="*/ 3809271 w 3965430"/>
              <a:gd name="connsiteY2" fmla="*/ 1725244 h 1725244"/>
              <a:gd name="connsiteX3" fmla="*/ 3343760 w 3965430"/>
              <a:gd name="connsiteY3" fmla="*/ 1625765 h 1725244"/>
              <a:gd name="connsiteX4" fmla="*/ 1278985 w 3965430"/>
              <a:gd name="connsiteY4" fmla="*/ 1523117 h 1725244"/>
              <a:gd name="connsiteX5" fmla="*/ 0 w 3965430"/>
              <a:gd name="connsiteY5" fmla="*/ 35497 h 1725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65430" h="1725244">
                <a:moveTo>
                  <a:pt x="0" y="35497"/>
                </a:moveTo>
                <a:cubicBezTo>
                  <a:pt x="1235020" y="61318"/>
                  <a:pt x="3400741" y="-107705"/>
                  <a:pt x="3764670" y="124043"/>
                </a:cubicBezTo>
                <a:cubicBezTo>
                  <a:pt x="4128599" y="355791"/>
                  <a:pt x="3905322" y="1520664"/>
                  <a:pt x="3809271" y="1725244"/>
                </a:cubicBezTo>
                <a:cubicBezTo>
                  <a:pt x="3759160" y="1546653"/>
                  <a:pt x="3430151" y="1490605"/>
                  <a:pt x="3343760" y="1625765"/>
                </a:cubicBezTo>
                <a:cubicBezTo>
                  <a:pt x="2891971" y="663333"/>
                  <a:pt x="1651598" y="636900"/>
                  <a:pt x="1278985" y="1523117"/>
                </a:cubicBezTo>
                <a:cubicBezTo>
                  <a:pt x="1159049" y="986287"/>
                  <a:pt x="886385" y="228787"/>
                  <a:pt x="0" y="3549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18" name="Полилиния 617"/>
          <p:cNvSpPr/>
          <p:nvPr/>
        </p:nvSpPr>
        <p:spPr>
          <a:xfrm>
            <a:off x="455613" y="4501279"/>
            <a:ext cx="4438015" cy="1975721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02444"/>
              <a:gd name="connsiteY0" fmla="*/ 18927 h 2532262"/>
              <a:gd name="connsiteX1" fmla="*/ 420587 w 11102444"/>
              <a:gd name="connsiteY1" fmla="*/ 8316 h 2532262"/>
              <a:gd name="connsiteX2" fmla="*/ 877787 w 11102444"/>
              <a:gd name="connsiteY2" fmla="*/ 1592 h 2532262"/>
              <a:gd name="connsiteX3" fmla="*/ 1360543 w 11102444"/>
              <a:gd name="connsiteY3" fmla="*/ 6978 h 2532262"/>
              <a:gd name="connsiteX4" fmla="*/ 1703443 w 11102444"/>
              <a:gd name="connsiteY4" fmla="*/ 14593 h 2532262"/>
              <a:gd name="connsiteX5" fmla="*/ 2182152 w 11102444"/>
              <a:gd name="connsiteY5" fmla="*/ 35210 h 2532262"/>
              <a:gd name="connsiteX6" fmla="*/ 2740651 w 11102444"/>
              <a:gd name="connsiteY6" fmla="*/ 39989 h 2532262"/>
              <a:gd name="connsiteX7" fmla="*/ 3278693 w 11102444"/>
              <a:gd name="connsiteY7" fmla="*/ 41934 h 2532262"/>
              <a:gd name="connsiteX8" fmla="*/ 3883204 w 11102444"/>
              <a:gd name="connsiteY8" fmla="*/ 35210 h 2532262"/>
              <a:gd name="connsiteX9" fmla="*/ 4515216 w 11102444"/>
              <a:gd name="connsiteY9" fmla="*/ 48657 h 2532262"/>
              <a:gd name="connsiteX10" fmla="*/ 5039652 w 11102444"/>
              <a:gd name="connsiteY10" fmla="*/ 41934 h 2532262"/>
              <a:gd name="connsiteX11" fmla="*/ 5604428 w 11102444"/>
              <a:gd name="connsiteY11" fmla="*/ 55381 h 2532262"/>
              <a:gd name="connsiteX12" fmla="*/ 6229716 w 11102444"/>
              <a:gd name="connsiteY12" fmla="*/ 88998 h 2532262"/>
              <a:gd name="connsiteX13" fmla="*/ 6740704 w 11102444"/>
              <a:gd name="connsiteY13" fmla="*/ 88998 h 2532262"/>
              <a:gd name="connsiteX14" fmla="*/ 6982752 w 11102444"/>
              <a:gd name="connsiteY14" fmla="*/ 55381 h 2532262"/>
              <a:gd name="connsiteX15" fmla="*/ 7188504 w 11102444"/>
              <a:gd name="connsiteY15" fmla="*/ 57324 h 2532262"/>
              <a:gd name="connsiteX16" fmla="*/ 7384473 w 11102444"/>
              <a:gd name="connsiteY16" fmla="*/ 52002 h 2532262"/>
              <a:gd name="connsiteX17" fmla="*/ 8004185 w 11102444"/>
              <a:gd name="connsiteY17" fmla="*/ 60669 h 2532262"/>
              <a:gd name="connsiteX18" fmla="*/ 8606562 w 11102444"/>
              <a:gd name="connsiteY18" fmla="*/ 52003 h 2532262"/>
              <a:gd name="connsiteX19" fmla="*/ 9187272 w 11102444"/>
              <a:gd name="connsiteY19" fmla="*/ 43335 h 2532262"/>
              <a:gd name="connsiteX20" fmla="*/ 9759313 w 11102444"/>
              <a:gd name="connsiteY20" fmla="*/ 47670 h 2532262"/>
              <a:gd name="connsiteX21" fmla="*/ 10231681 w 11102444"/>
              <a:gd name="connsiteY21" fmla="*/ 17334 h 2532262"/>
              <a:gd name="connsiteX22" fmla="*/ 10773387 w 11102444"/>
              <a:gd name="connsiteY22" fmla="*/ 0 h 2532262"/>
              <a:gd name="connsiteX23" fmla="*/ 11081077 w 11102444"/>
              <a:gd name="connsiteY23" fmla="*/ 2184157 h 2532262"/>
              <a:gd name="connsiteX24" fmla="*/ 10184011 w 11102444"/>
              <a:gd name="connsiteY24" fmla="*/ 2149488 h 2532262"/>
              <a:gd name="connsiteX25" fmla="*/ 8901252 w 11102444"/>
              <a:gd name="connsiteY25" fmla="*/ 2223160 h 2532262"/>
              <a:gd name="connsiteX26" fmla="*/ 7776128 w 11102444"/>
              <a:gd name="connsiteY26" fmla="*/ 2327934 h 2532262"/>
              <a:gd name="connsiteX27" fmla="*/ 6411698 w 11102444"/>
              <a:gd name="connsiteY27" fmla="*/ 2252031 h 2532262"/>
              <a:gd name="connsiteX28" fmla="*/ 5029646 w 11102444"/>
              <a:gd name="connsiteY28" fmla="*/ 2322261 h 2532262"/>
              <a:gd name="connsiteX29" fmla="*/ 3984057 w 11102444"/>
              <a:gd name="connsiteY29" fmla="*/ 2301039 h 2532262"/>
              <a:gd name="connsiteX30" fmla="*/ 2861228 w 11102444"/>
              <a:gd name="connsiteY30" fmla="*/ 2334657 h 2532262"/>
              <a:gd name="connsiteX31" fmla="*/ 1738399 w 11102444"/>
              <a:gd name="connsiteY31" fmla="*/ 2334657 h 2532262"/>
              <a:gd name="connsiteX32" fmla="*/ 790381 w 11102444"/>
              <a:gd name="connsiteY32" fmla="*/ 2247251 h 2532262"/>
              <a:gd name="connsiteX33" fmla="*/ 44069 w 11102444"/>
              <a:gd name="connsiteY33" fmla="*/ 2233804 h 2532262"/>
              <a:gd name="connsiteX34" fmla="*/ 0 w 11102444"/>
              <a:gd name="connsiteY34" fmla="*/ 18927 h 2532262"/>
              <a:gd name="connsiteX0" fmla="*/ 0 w 11081150"/>
              <a:gd name="connsiteY0" fmla="*/ 17335 h 2530670"/>
              <a:gd name="connsiteX1" fmla="*/ 420587 w 11081150"/>
              <a:gd name="connsiteY1" fmla="*/ 6724 h 2530670"/>
              <a:gd name="connsiteX2" fmla="*/ 877787 w 11081150"/>
              <a:gd name="connsiteY2" fmla="*/ 0 h 2530670"/>
              <a:gd name="connsiteX3" fmla="*/ 1360543 w 11081150"/>
              <a:gd name="connsiteY3" fmla="*/ 5386 h 2530670"/>
              <a:gd name="connsiteX4" fmla="*/ 1703443 w 11081150"/>
              <a:gd name="connsiteY4" fmla="*/ 13001 h 2530670"/>
              <a:gd name="connsiteX5" fmla="*/ 2182152 w 11081150"/>
              <a:gd name="connsiteY5" fmla="*/ 33618 h 2530670"/>
              <a:gd name="connsiteX6" fmla="*/ 2740651 w 11081150"/>
              <a:gd name="connsiteY6" fmla="*/ 38397 h 2530670"/>
              <a:gd name="connsiteX7" fmla="*/ 3278693 w 11081150"/>
              <a:gd name="connsiteY7" fmla="*/ 40342 h 2530670"/>
              <a:gd name="connsiteX8" fmla="*/ 3883204 w 11081150"/>
              <a:gd name="connsiteY8" fmla="*/ 33618 h 2530670"/>
              <a:gd name="connsiteX9" fmla="*/ 4515216 w 11081150"/>
              <a:gd name="connsiteY9" fmla="*/ 47065 h 2530670"/>
              <a:gd name="connsiteX10" fmla="*/ 5039652 w 11081150"/>
              <a:gd name="connsiteY10" fmla="*/ 40342 h 2530670"/>
              <a:gd name="connsiteX11" fmla="*/ 5604428 w 11081150"/>
              <a:gd name="connsiteY11" fmla="*/ 53789 h 2530670"/>
              <a:gd name="connsiteX12" fmla="*/ 6229716 w 11081150"/>
              <a:gd name="connsiteY12" fmla="*/ 87406 h 2530670"/>
              <a:gd name="connsiteX13" fmla="*/ 6740704 w 11081150"/>
              <a:gd name="connsiteY13" fmla="*/ 87406 h 2530670"/>
              <a:gd name="connsiteX14" fmla="*/ 6982752 w 11081150"/>
              <a:gd name="connsiteY14" fmla="*/ 53789 h 2530670"/>
              <a:gd name="connsiteX15" fmla="*/ 7188504 w 11081150"/>
              <a:gd name="connsiteY15" fmla="*/ 55732 h 2530670"/>
              <a:gd name="connsiteX16" fmla="*/ 7384473 w 11081150"/>
              <a:gd name="connsiteY16" fmla="*/ 50410 h 2530670"/>
              <a:gd name="connsiteX17" fmla="*/ 8004185 w 11081150"/>
              <a:gd name="connsiteY17" fmla="*/ 59077 h 2530670"/>
              <a:gd name="connsiteX18" fmla="*/ 8606562 w 11081150"/>
              <a:gd name="connsiteY18" fmla="*/ 50411 h 2530670"/>
              <a:gd name="connsiteX19" fmla="*/ 9187272 w 11081150"/>
              <a:gd name="connsiteY19" fmla="*/ 41743 h 2530670"/>
              <a:gd name="connsiteX20" fmla="*/ 9759313 w 11081150"/>
              <a:gd name="connsiteY20" fmla="*/ 46078 h 2530670"/>
              <a:gd name="connsiteX21" fmla="*/ 10231681 w 11081150"/>
              <a:gd name="connsiteY21" fmla="*/ 15742 h 2530670"/>
              <a:gd name="connsiteX22" fmla="*/ 11081077 w 11081150"/>
              <a:gd name="connsiteY22" fmla="*/ 2182565 h 2530670"/>
              <a:gd name="connsiteX23" fmla="*/ 10184011 w 11081150"/>
              <a:gd name="connsiteY23" fmla="*/ 2147896 h 2530670"/>
              <a:gd name="connsiteX24" fmla="*/ 8901252 w 11081150"/>
              <a:gd name="connsiteY24" fmla="*/ 2221568 h 2530670"/>
              <a:gd name="connsiteX25" fmla="*/ 7776128 w 11081150"/>
              <a:gd name="connsiteY25" fmla="*/ 2326342 h 2530670"/>
              <a:gd name="connsiteX26" fmla="*/ 6411698 w 11081150"/>
              <a:gd name="connsiteY26" fmla="*/ 2250439 h 2530670"/>
              <a:gd name="connsiteX27" fmla="*/ 5029646 w 11081150"/>
              <a:gd name="connsiteY27" fmla="*/ 2320669 h 2530670"/>
              <a:gd name="connsiteX28" fmla="*/ 3984057 w 11081150"/>
              <a:gd name="connsiteY28" fmla="*/ 2299447 h 2530670"/>
              <a:gd name="connsiteX29" fmla="*/ 2861228 w 11081150"/>
              <a:gd name="connsiteY29" fmla="*/ 2333065 h 2530670"/>
              <a:gd name="connsiteX30" fmla="*/ 1738399 w 11081150"/>
              <a:gd name="connsiteY30" fmla="*/ 2333065 h 2530670"/>
              <a:gd name="connsiteX31" fmla="*/ 790381 w 11081150"/>
              <a:gd name="connsiteY31" fmla="*/ 2245659 h 2530670"/>
              <a:gd name="connsiteX32" fmla="*/ 44069 w 11081150"/>
              <a:gd name="connsiteY32" fmla="*/ 2232212 h 2530670"/>
              <a:gd name="connsiteX33" fmla="*/ 0 w 11081150"/>
              <a:gd name="connsiteY33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9759313 w 11081077"/>
              <a:gd name="connsiteY20" fmla="*/ 46078 h 2530670"/>
              <a:gd name="connsiteX21" fmla="*/ 11081077 w 11081077"/>
              <a:gd name="connsiteY21" fmla="*/ 2182565 h 2530670"/>
              <a:gd name="connsiteX22" fmla="*/ 10184011 w 11081077"/>
              <a:gd name="connsiteY22" fmla="*/ 2147896 h 2530670"/>
              <a:gd name="connsiteX23" fmla="*/ 8901252 w 11081077"/>
              <a:gd name="connsiteY23" fmla="*/ 2221568 h 2530670"/>
              <a:gd name="connsiteX24" fmla="*/ 7776128 w 11081077"/>
              <a:gd name="connsiteY24" fmla="*/ 2326342 h 2530670"/>
              <a:gd name="connsiteX25" fmla="*/ 6411698 w 11081077"/>
              <a:gd name="connsiteY25" fmla="*/ 2250439 h 2530670"/>
              <a:gd name="connsiteX26" fmla="*/ 5029646 w 11081077"/>
              <a:gd name="connsiteY26" fmla="*/ 2320669 h 2530670"/>
              <a:gd name="connsiteX27" fmla="*/ 3984057 w 11081077"/>
              <a:gd name="connsiteY27" fmla="*/ 2299447 h 2530670"/>
              <a:gd name="connsiteX28" fmla="*/ 2861228 w 11081077"/>
              <a:gd name="connsiteY28" fmla="*/ 2333065 h 2530670"/>
              <a:gd name="connsiteX29" fmla="*/ 1738399 w 11081077"/>
              <a:gd name="connsiteY29" fmla="*/ 2333065 h 2530670"/>
              <a:gd name="connsiteX30" fmla="*/ 790381 w 11081077"/>
              <a:gd name="connsiteY30" fmla="*/ 2245659 h 2530670"/>
              <a:gd name="connsiteX31" fmla="*/ 44069 w 11081077"/>
              <a:gd name="connsiteY31" fmla="*/ 2232212 h 2530670"/>
              <a:gd name="connsiteX32" fmla="*/ 0 w 11081077"/>
              <a:gd name="connsiteY32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11081077 w 11081077"/>
              <a:gd name="connsiteY20" fmla="*/ 2182565 h 2530670"/>
              <a:gd name="connsiteX21" fmla="*/ 10184011 w 11081077"/>
              <a:gd name="connsiteY21" fmla="*/ 2147896 h 2530670"/>
              <a:gd name="connsiteX22" fmla="*/ 8901252 w 11081077"/>
              <a:gd name="connsiteY22" fmla="*/ 2221568 h 2530670"/>
              <a:gd name="connsiteX23" fmla="*/ 7776128 w 11081077"/>
              <a:gd name="connsiteY23" fmla="*/ 2326342 h 2530670"/>
              <a:gd name="connsiteX24" fmla="*/ 6411698 w 11081077"/>
              <a:gd name="connsiteY24" fmla="*/ 2250439 h 2530670"/>
              <a:gd name="connsiteX25" fmla="*/ 5029646 w 11081077"/>
              <a:gd name="connsiteY25" fmla="*/ 2320669 h 2530670"/>
              <a:gd name="connsiteX26" fmla="*/ 3984057 w 11081077"/>
              <a:gd name="connsiteY26" fmla="*/ 2299447 h 2530670"/>
              <a:gd name="connsiteX27" fmla="*/ 2861228 w 11081077"/>
              <a:gd name="connsiteY27" fmla="*/ 2333065 h 2530670"/>
              <a:gd name="connsiteX28" fmla="*/ 1738399 w 11081077"/>
              <a:gd name="connsiteY28" fmla="*/ 2333065 h 2530670"/>
              <a:gd name="connsiteX29" fmla="*/ 790381 w 11081077"/>
              <a:gd name="connsiteY29" fmla="*/ 2245659 h 2530670"/>
              <a:gd name="connsiteX30" fmla="*/ 44069 w 11081077"/>
              <a:gd name="connsiteY30" fmla="*/ 2232212 h 2530670"/>
              <a:gd name="connsiteX31" fmla="*/ 0 w 11081077"/>
              <a:gd name="connsiteY31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11081077 w 11081077"/>
              <a:gd name="connsiteY19" fmla="*/ 2182565 h 2530670"/>
              <a:gd name="connsiteX20" fmla="*/ 10184011 w 11081077"/>
              <a:gd name="connsiteY20" fmla="*/ 2147896 h 2530670"/>
              <a:gd name="connsiteX21" fmla="*/ 8901252 w 11081077"/>
              <a:gd name="connsiteY21" fmla="*/ 2221568 h 2530670"/>
              <a:gd name="connsiteX22" fmla="*/ 7776128 w 11081077"/>
              <a:gd name="connsiteY22" fmla="*/ 2326342 h 2530670"/>
              <a:gd name="connsiteX23" fmla="*/ 6411698 w 11081077"/>
              <a:gd name="connsiteY23" fmla="*/ 2250439 h 2530670"/>
              <a:gd name="connsiteX24" fmla="*/ 5029646 w 11081077"/>
              <a:gd name="connsiteY24" fmla="*/ 2320669 h 2530670"/>
              <a:gd name="connsiteX25" fmla="*/ 3984057 w 11081077"/>
              <a:gd name="connsiteY25" fmla="*/ 2299447 h 2530670"/>
              <a:gd name="connsiteX26" fmla="*/ 2861228 w 11081077"/>
              <a:gd name="connsiteY26" fmla="*/ 2333065 h 2530670"/>
              <a:gd name="connsiteX27" fmla="*/ 1738399 w 11081077"/>
              <a:gd name="connsiteY27" fmla="*/ 2333065 h 2530670"/>
              <a:gd name="connsiteX28" fmla="*/ 790381 w 11081077"/>
              <a:gd name="connsiteY28" fmla="*/ 2245659 h 2530670"/>
              <a:gd name="connsiteX29" fmla="*/ 44069 w 11081077"/>
              <a:gd name="connsiteY29" fmla="*/ 2232212 h 2530670"/>
              <a:gd name="connsiteX30" fmla="*/ 0 w 11081077"/>
              <a:gd name="connsiteY30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11081077 w 11081077"/>
              <a:gd name="connsiteY18" fmla="*/ 2182565 h 2530670"/>
              <a:gd name="connsiteX19" fmla="*/ 10184011 w 11081077"/>
              <a:gd name="connsiteY19" fmla="*/ 2147896 h 2530670"/>
              <a:gd name="connsiteX20" fmla="*/ 8901252 w 11081077"/>
              <a:gd name="connsiteY20" fmla="*/ 2221568 h 2530670"/>
              <a:gd name="connsiteX21" fmla="*/ 7776128 w 11081077"/>
              <a:gd name="connsiteY21" fmla="*/ 2326342 h 2530670"/>
              <a:gd name="connsiteX22" fmla="*/ 6411698 w 11081077"/>
              <a:gd name="connsiteY22" fmla="*/ 2250439 h 2530670"/>
              <a:gd name="connsiteX23" fmla="*/ 5029646 w 11081077"/>
              <a:gd name="connsiteY23" fmla="*/ 2320669 h 2530670"/>
              <a:gd name="connsiteX24" fmla="*/ 3984057 w 11081077"/>
              <a:gd name="connsiteY24" fmla="*/ 2299447 h 2530670"/>
              <a:gd name="connsiteX25" fmla="*/ 2861228 w 11081077"/>
              <a:gd name="connsiteY25" fmla="*/ 2333065 h 2530670"/>
              <a:gd name="connsiteX26" fmla="*/ 1738399 w 11081077"/>
              <a:gd name="connsiteY26" fmla="*/ 2333065 h 2530670"/>
              <a:gd name="connsiteX27" fmla="*/ 790381 w 11081077"/>
              <a:gd name="connsiteY27" fmla="*/ 2245659 h 2530670"/>
              <a:gd name="connsiteX28" fmla="*/ 44069 w 11081077"/>
              <a:gd name="connsiteY28" fmla="*/ 2232212 h 2530670"/>
              <a:gd name="connsiteX29" fmla="*/ 0 w 11081077"/>
              <a:gd name="connsiteY29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11081077 w 11081077"/>
              <a:gd name="connsiteY17" fmla="*/ 2182565 h 2530670"/>
              <a:gd name="connsiteX18" fmla="*/ 10184011 w 11081077"/>
              <a:gd name="connsiteY18" fmla="*/ 2147896 h 2530670"/>
              <a:gd name="connsiteX19" fmla="*/ 8901252 w 11081077"/>
              <a:gd name="connsiteY19" fmla="*/ 2221568 h 2530670"/>
              <a:gd name="connsiteX20" fmla="*/ 7776128 w 11081077"/>
              <a:gd name="connsiteY20" fmla="*/ 2326342 h 2530670"/>
              <a:gd name="connsiteX21" fmla="*/ 6411698 w 11081077"/>
              <a:gd name="connsiteY21" fmla="*/ 2250439 h 2530670"/>
              <a:gd name="connsiteX22" fmla="*/ 5029646 w 11081077"/>
              <a:gd name="connsiteY22" fmla="*/ 2320669 h 2530670"/>
              <a:gd name="connsiteX23" fmla="*/ 3984057 w 11081077"/>
              <a:gd name="connsiteY23" fmla="*/ 2299447 h 2530670"/>
              <a:gd name="connsiteX24" fmla="*/ 2861228 w 11081077"/>
              <a:gd name="connsiteY24" fmla="*/ 2333065 h 2530670"/>
              <a:gd name="connsiteX25" fmla="*/ 1738399 w 11081077"/>
              <a:gd name="connsiteY25" fmla="*/ 2333065 h 2530670"/>
              <a:gd name="connsiteX26" fmla="*/ 790381 w 11081077"/>
              <a:gd name="connsiteY26" fmla="*/ 2245659 h 2530670"/>
              <a:gd name="connsiteX27" fmla="*/ 44069 w 11081077"/>
              <a:gd name="connsiteY27" fmla="*/ 2232212 h 2530670"/>
              <a:gd name="connsiteX28" fmla="*/ 0 w 11081077"/>
              <a:gd name="connsiteY28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11081077 w 11081077"/>
              <a:gd name="connsiteY16" fmla="*/ 2182565 h 2530670"/>
              <a:gd name="connsiteX17" fmla="*/ 10184011 w 11081077"/>
              <a:gd name="connsiteY17" fmla="*/ 2147896 h 2530670"/>
              <a:gd name="connsiteX18" fmla="*/ 8901252 w 11081077"/>
              <a:gd name="connsiteY18" fmla="*/ 2221568 h 2530670"/>
              <a:gd name="connsiteX19" fmla="*/ 7776128 w 11081077"/>
              <a:gd name="connsiteY19" fmla="*/ 2326342 h 2530670"/>
              <a:gd name="connsiteX20" fmla="*/ 6411698 w 11081077"/>
              <a:gd name="connsiteY20" fmla="*/ 2250439 h 2530670"/>
              <a:gd name="connsiteX21" fmla="*/ 5029646 w 11081077"/>
              <a:gd name="connsiteY21" fmla="*/ 2320669 h 2530670"/>
              <a:gd name="connsiteX22" fmla="*/ 3984057 w 11081077"/>
              <a:gd name="connsiteY22" fmla="*/ 2299447 h 2530670"/>
              <a:gd name="connsiteX23" fmla="*/ 2861228 w 11081077"/>
              <a:gd name="connsiteY23" fmla="*/ 2333065 h 2530670"/>
              <a:gd name="connsiteX24" fmla="*/ 1738399 w 11081077"/>
              <a:gd name="connsiteY24" fmla="*/ 2333065 h 2530670"/>
              <a:gd name="connsiteX25" fmla="*/ 790381 w 11081077"/>
              <a:gd name="connsiteY25" fmla="*/ 2245659 h 2530670"/>
              <a:gd name="connsiteX26" fmla="*/ 44069 w 11081077"/>
              <a:gd name="connsiteY26" fmla="*/ 2232212 h 2530670"/>
              <a:gd name="connsiteX27" fmla="*/ 0 w 11081077"/>
              <a:gd name="connsiteY27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11081077 w 11081077"/>
              <a:gd name="connsiteY15" fmla="*/ 2182565 h 2530670"/>
              <a:gd name="connsiteX16" fmla="*/ 10184011 w 11081077"/>
              <a:gd name="connsiteY16" fmla="*/ 2147896 h 2530670"/>
              <a:gd name="connsiteX17" fmla="*/ 8901252 w 11081077"/>
              <a:gd name="connsiteY17" fmla="*/ 2221568 h 2530670"/>
              <a:gd name="connsiteX18" fmla="*/ 7776128 w 11081077"/>
              <a:gd name="connsiteY18" fmla="*/ 2326342 h 2530670"/>
              <a:gd name="connsiteX19" fmla="*/ 6411698 w 11081077"/>
              <a:gd name="connsiteY19" fmla="*/ 2250439 h 2530670"/>
              <a:gd name="connsiteX20" fmla="*/ 5029646 w 11081077"/>
              <a:gd name="connsiteY20" fmla="*/ 2320669 h 2530670"/>
              <a:gd name="connsiteX21" fmla="*/ 3984057 w 11081077"/>
              <a:gd name="connsiteY21" fmla="*/ 2299447 h 2530670"/>
              <a:gd name="connsiteX22" fmla="*/ 2861228 w 11081077"/>
              <a:gd name="connsiteY22" fmla="*/ 2333065 h 2530670"/>
              <a:gd name="connsiteX23" fmla="*/ 1738399 w 11081077"/>
              <a:gd name="connsiteY23" fmla="*/ 2333065 h 2530670"/>
              <a:gd name="connsiteX24" fmla="*/ 790381 w 11081077"/>
              <a:gd name="connsiteY24" fmla="*/ 2245659 h 2530670"/>
              <a:gd name="connsiteX25" fmla="*/ 44069 w 11081077"/>
              <a:gd name="connsiteY25" fmla="*/ 2232212 h 2530670"/>
              <a:gd name="connsiteX26" fmla="*/ 0 w 11081077"/>
              <a:gd name="connsiteY26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11081077 w 11081077"/>
              <a:gd name="connsiteY14" fmla="*/ 2182565 h 2530670"/>
              <a:gd name="connsiteX15" fmla="*/ 10184011 w 11081077"/>
              <a:gd name="connsiteY15" fmla="*/ 2147896 h 2530670"/>
              <a:gd name="connsiteX16" fmla="*/ 8901252 w 11081077"/>
              <a:gd name="connsiteY16" fmla="*/ 2221568 h 2530670"/>
              <a:gd name="connsiteX17" fmla="*/ 7776128 w 11081077"/>
              <a:gd name="connsiteY17" fmla="*/ 2326342 h 2530670"/>
              <a:gd name="connsiteX18" fmla="*/ 6411698 w 11081077"/>
              <a:gd name="connsiteY18" fmla="*/ 2250439 h 2530670"/>
              <a:gd name="connsiteX19" fmla="*/ 5029646 w 11081077"/>
              <a:gd name="connsiteY19" fmla="*/ 2320669 h 2530670"/>
              <a:gd name="connsiteX20" fmla="*/ 3984057 w 11081077"/>
              <a:gd name="connsiteY20" fmla="*/ 2299447 h 2530670"/>
              <a:gd name="connsiteX21" fmla="*/ 2861228 w 11081077"/>
              <a:gd name="connsiteY21" fmla="*/ 2333065 h 2530670"/>
              <a:gd name="connsiteX22" fmla="*/ 1738399 w 11081077"/>
              <a:gd name="connsiteY22" fmla="*/ 2333065 h 2530670"/>
              <a:gd name="connsiteX23" fmla="*/ 790381 w 11081077"/>
              <a:gd name="connsiteY23" fmla="*/ 2245659 h 2530670"/>
              <a:gd name="connsiteX24" fmla="*/ 44069 w 11081077"/>
              <a:gd name="connsiteY24" fmla="*/ 2232212 h 2530670"/>
              <a:gd name="connsiteX25" fmla="*/ 0 w 11081077"/>
              <a:gd name="connsiteY25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11081077 w 11081077"/>
              <a:gd name="connsiteY13" fmla="*/ 2182565 h 2530670"/>
              <a:gd name="connsiteX14" fmla="*/ 10184011 w 11081077"/>
              <a:gd name="connsiteY14" fmla="*/ 2147896 h 2530670"/>
              <a:gd name="connsiteX15" fmla="*/ 8901252 w 11081077"/>
              <a:gd name="connsiteY15" fmla="*/ 2221568 h 2530670"/>
              <a:gd name="connsiteX16" fmla="*/ 7776128 w 11081077"/>
              <a:gd name="connsiteY16" fmla="*/ 2326342 h 2530670"/>
              <a:gd name="connsiteX17" fmla="*/ 6411698 w 11081077"/>
              <a:gd name="connsiteY17" fmla="*/ 2250439 h 2530670"/>
              <a:gd name="connsiteX18" fmla="*/ 5029646 w 11081077"/>
              <a:gd name="connsiteY18" fmla="*/ 2320669 h 2530670"/>
              <a:gd name="connsiteX19" fmla="*/ 3984057 w 11081077"/>
              <a:gd name="connsiteY19" fmla="*/ 2299447 h 2530670"/>
              <a:gd name="connsiteX20" fmla="*/ 2861228 w 11081077"/>
              <a:gd name="connsiteY20" fmla="*/ 2333065 h 2530670"/>
              <a:gd name="connsiteX21" fmla="*/ 1738399 w 11081077"/>
              <a:gd name="connsiteY21" fmla="*/ 2333065 h 2530670"/>
              <a:gd name="connsiteX22" fmla="*/ 790381 w 11081077"/>
              <a:gd name="connsiteY22" fmla="*/ 2245659 h 2530670"/>
              <a:gd name="connsiteX23" fmla="*/ 44069 w 11081077"/>
              <a:gd name="connsiteY23" fmla="*/ 2232212 h 2530670"/>
              <a:gd name="connsiteX24" fmla="*/ 0 w 11081077"/>
              <a:gd name="connsiteY24" fmla="*/ 17335 h 2530670"/>
              <a:gd name="connsiteX0" fmla="*/ 0 w 10184011"/>
              <a:gd name="connsiteY0" fmla="*/ 17335 h 2530670"/>
              <a:gd name="connsiteX1" fmla="*/ 420587 w 10184011"/>
              <a:gd name="connsiteY1" fmla="*/ 6724 h 2530670"/>
              <a:gd name="connsiteX2" fmla="*/ 877787 w 10184011"/>
              <a:gd name="connsiteY2" fmla="*/ 0 h 2530670"/>
              <a:gd name="connsiteX3" fmla="*/ 1360543 w 10184011"/>
              <a:gd name="connsiteY3" fmla="*/ 5386 h 2530670"/>
              <a:gd name="connsiteX4" fmla="*/ 1703443 w 10184011"/>
              <a:gd name="connsiteY4" fmla="*/ 13001 h 2530670"/>
              <a:gd name="connsiteX5" fmla="*/ 2182152 w 10184011"/>
              <a:gd name="connsiteY5" fmla="*/ 33618 h 2530670"/>
              <a:gd name="connsiteX6" fmla="*/ 2740651 w 10184011"/>
              <a:gd name="connsiteY6" fmla="*/ 38397 h 2530670"/>
              <a:gd name="connsiteX7" fmla="*/ 3278693 w 10184011"/>
              <a:gd name="connsiteY7" fmla="*/ 40342 h 2530670"/>
              <a:gd name="connsiteX8" fmla="*/ 3883204 w 10184011"/>
              <a:gd name="connsiteY8" fmla="*/ 33618 h 2530670"/>
              <a:gd name="connsiteX9" fmla="*/ 4515216 w 10184011"/>
              <a:gd name="connsiteY9" fmla="*/ 47065 h 2530670"/>
              <a:gd name="connsiteX10" fmla="*/ 5039652 w 10184011"/>
              <a:gd name="connsiteY10" fmla="*/ 40342 h 2530670"/>
              <a:gd name="connsiteX11" fmla="*/ 5604428 w 10184011"/>
              <a:gd name="connsiteY11" fmla="*/ 53789 h 2530670"/>
              <a:gd name="connsiteX12" fmla="*/ 6229716 w 10184011"/>
              <a:gd name="connsiteY12" fmla="*/ 87406 h 2530670"/>
              <a:gd name="connsiteX13" fmla="*/ 10184011 w 10184011"/>
              <a:gd name="connsiteY13" fmla="*/ 2147896 h 2530670"/>
              <a:gd name="connsiteX14" fmla="*/ 8901252 w 10184011"/>
              <a:gd name="connsiteY14" fmla="*/ 2221568 h 2530670"/>
              <a:gd name="connsiteX15" fmla="*/ 7776128 w 10184011"/>
              <a:gd name="connsiteY15" fmla="*/ 2326342 h 2530670"/>
              <a:gd name="connsiteX16" fmla="*/ 6411698 w 10184011"/>
              <a:gd name="connsiteY16" fmla="*/ 2250439 h 2530670"/>
              <a:gd name="connsiteX17" fmla="*/ 5029646 w 10184011"/>
              <a:gd name="connsiteY17" fmla="*/ 2320669 h 2530670"/>
              <a:gd name="connsiteX18" fmla="*/ 3984057 w 10184011"/>
              <a:gd name="connsiteY18" fmla="*/ 2299447 h 2530670"/>
              <a:gd name="connsiteX19" fmla="*/ 2861228 w 10184011"/>
              <a:gd name="connsiteY19" fmla="*/ 2333065 h 2530670"/>
              <a:gd name="connsiteX20" fmla="*/ 1738399 w 10184011"/>
              <a:gd name="connsiteY20" fmla="*/ 2333065 h 2530670"/>
              <a:gd name="connsiteX21" fmla="*/ 790381 w 10184011"/>
              <a:gd name="connsiteY21" fmla="*/ 2245659 h 2530670"/>
              <a:gd name="connsiteX22" fmla="*/ 44069 w 10184011"/>
              <a:gd name="connsiteY22" fmla="*/ 2232212 h 2530670"/>
              <a:gd name="connsiteX23" fmla="*/ 0 w 10184011"/>
              <a:gd name="connsiteY23" fmla="*/ 17335 h 2530670"/>
              <a:gd name="connsiteX0" fmla="*/ 0 w 8901252"/>
              <a:gd name="connsiteY0" fmla="*/ 17335 h 2530670"/>
              <a:gd name="connsiteX1" fmla="*/ 420587 w 8901252"/>
              <a:gd name="connsiteY1" fmla="*/ 6724 h 2530670"/>
              <a:gd name="connsiteX2" fmla="*/ 877787 w 8901252"/>
              <a:gd name="connsiteY2" fmla="*/ 0 h 2530670"/>
              <a:gd name="connsiteX3" fmla="*/ 1360543 w 8901252"/>
              <a:gd name="connsiteY3" fmla="*/ 5386 h 2530670"/>
              <a:gd name="connsiteX4" fmla="*/ 1703443 w 8901252"/>
              <a:gd name="connsiteY4" fmla="*/ 13001 h 2530670"/>
              <a:gd name="connsiteX5" fmla="*/ 2182152 w 8901252"/>
              <a:gd name="connsiteY5" fmla="*/ 33618 h 2530670"/>
              <a:gd name="connsiteX6" fmla="*/ 2740651 w 8901252"/>
              <a:gd name="connsiteY6" fmla="*/ 38397 h 2530670"/>
              <a:gd name="connsiteX7" fmla="*/ 3278693 w 8901252"/>
              <a:gd name="connsiteY7" fmla="*/ 40342 h 2530670"/>
              <a:gd name="connsiteX8" fmla="*/ 3883204 w 8901252"/>
              <a:gd name="connsiteY8" fmla="*/ 33618 h 2530670"/>
              <a:gd name="connsiteX9" fmla="*/ 4515216 w 8901252"/>
              <a:gd name="connsiteY9" fmla="*/ 47065 h 2530670"/>
              <a:gd name="connsiteX10" fmla="*/ 5039652 w 8901252"/>
              <a:gd name="connsiteY10" fmla="*/ 40342 h 2530670"/>
              <a:gd name="connsiteX11" fmla="*/ 5604428 w 8901252"/>
              <a:gd name="connsiteY11" fmla="*/ 53789 h 2530670"/>
              <a:gd name="connsiteX12" fmla="*/ 6229716 w 8901252"/>
              <a:gd name="connsiteY12" fmla="*/ 87406 h 2530670"/>
              <a:gd name="connsiteX13" fmla="*/ 8901252 w 8901252"/>
              <a:gd name="connsiteY13" fmla="*/ 2221568 h 2530670"/>
              <a:gd name="connsiteX14" fmla="*/ 7776128 w 8901252"/>
              <a:gd name="connsiteY14" fmla="*/ 2326342 h 2530670"/>
              <a:gd name="connsiteX15" fmla="*/ 6411698 w 8901252"/>
              <a:gd name="connsiteY15" fmla="*/ 2250439 h 2530670"/>
              <a:gd name="connsiteX16" fmla="*/ 5029646 w 8901252"/>
              <a:gd name="connsiteY16" fmla="*/ 2320669 h 2530670"/>
              <a:gd name="connsiteX17" fmla="*/ 3984057 w 8901252"/>
              <a:gd name="connsiteY17" fmla="*/ 2299447 h 2530670"/>
              <a:gd name="connsiteX18" fmla="*/ 2861228 w 8901252"/>
              <a:gd name="connsiteY18" fmla="*/ 2333065 h 2530670"/>
              <a:gd name="connsiteX19" fmla="*/ 1738399 w 8901252"/>
              <a:gd name="connsiteY19" fmla="*/ 2333065 h 2530670"/>
              <a:gd name="connsiteX20" fmla="*/ 790381 w 8901252"/>
              <a:gd name="connsiteY20" fmla="*/ 2245659 h 2530670"/>
              <a:gd name="connsiteX21" fmla="*/ 44069 w 8901252"/>
              <a:gd name="connsiteY21" fmla="*/ 2232212 h 2530670"/>
              <a:gd name="connsiteX22" fmla="*/ 0 w 8901252"/>
              <a:gd name="connsiteY22" fmla="*/ 17335 h 2530670"/>
              <a:gd name="connsiteX0" fmla="*/ 0 w 7776128"/>
              <a:gd name="connsiteY0" fmla="*/ 17335 h 2530670"/>
              <a:gd name="connsiteX1" fmla="*/ 420587 w 7776128"/>
              <a:gd name="connsiteY1" fmla="*/ 6724 h 2530670"/>
              <a:gd name="connsiteX2" fmla="*/ 877787 w 7776128"/>
              <a:gd name="connsiteY2" fmla="*/ 0 h 2530670"/>
              <a:gd name="connsiteX3" fmla="*/ 1360543 w 7776128"/>
              <a:gd name="connsiteY3" fmla="*/ 5386 h 2530670"/>
              <a:gd name="connsiteX4" fmla="*/ 1703443 w 7776128"/>
              <a:gd name="connsiteY4" fmla="*/ 13001 h 2530670"/>
              <a:gd name="connsiteX5" fmla="*/ 2182152 w 7776128"/>
              <a:gd name="connsiteY5" fmla="*/ 33618 h 2530670"/>
              <a:gd name="connsiteX6" fmla="*/ 2740651 w 7776128"/>
              <a:gd name="connsiteY6" fmla="*/ 38397 h 2530670"/>
              <a:gd name="connsiteX7" fmla="*/ 3278693 w 7776128"/>
              <a:gd name="connsiteY7" fmla="*/ 40342 h 2530670"/>
              <a:gd name="connsiteX8" fmla="*/ 3883204 w 7776128"/>
              <a:gd name="connsiteY8" fmla="*/ 33618 h 2530670"/>
              <a:gd name="connsiteX9" fmla="*/ 4515216 w 7776128"/>
              <a:gd name="connsiteY9" fmla="*/ 47065 h 2530670"/>
              <a:gd name="connsiteX10" fmla="*/ 5039652 w 7776128"/>
              <a:gd name="connsiteY10" fmla="*/ 40342 h 2530670"/>
              <a:gd name="connsiteX11" fmla="*/ 5604428 w 7776128"/>
              <a:gd name="connsiteY11" fmla="*/ 53789 h 2530670"/>
              <a:gd name="connsiteX12" fmla="*/ 6229716 w 7776128"/>
              <a:gd name="connsiteY12" fmla="*/ 87406 h 2530670"/>
              <a:gd name="connsiteX13" fmla="*/ 7776128 w 7776128"/>
              <a:gd name="connsiteY13" fmla="*/ 2326342 h 2530670"/>
              <a:gd name="connsiteX14" fmla="*/ 6411698 w 7776128"/>
              <a:gd name="connsiteY14" fmla="*/ 2250439 h 2530670"/>
              <a:gd name="connsiteX15" fmla="*/ 5029646 w 7776128"/>
              <a:gd name="connsiteY15" fmla="*/ 2320669 h 2530670"/>
              <a:gd name="connsiteX16" fmla="*/ 3984057 w 7776128"/>
              <a:gd name="connsiteY16" fmla="*/ 2299447 h 2530670"/>
              <a:gd name="connsiteX17" fmla="*/ 2861228 w 7776128"/>
              <a:gd name="connsiteY17" fmla="*/ 2333065 h 2530670"/>
              <a:gd name="connsiteX18" fmla="*/ 1738399 w 7776128"/>
              <a:gd name="connsiteY18" fmla="*/ 2333065 h 2530670"/>
              <a:gd name="connsiteX19" fmla="*/ 790381 w 7776128"/>
              <a:gd name="connsiteY19" fmla="*/ 2245659 h 2530670"/>
              <a:gd name="connsiteX20" fmla="*/ 44069 w 7776128"/>
              <a:gd name="connsiteY20" fmla="*/ 2232212 h 2530670"/>
              <a:gd name="connsiteX21" fmla="*/ 0 w 7776128"/>
              <a:gd name="connsiteY21" fmla="*/ 17335 h 2530670"/>
              <a:gd name="connsiteX0" fmla="*/ 0 w 6486879"/>
              <a:gd name="connsiteY0" fmla="*/ 17335 h 2498348"/>
              <a:gd name="connsiteX1" fmla="*/ 420587 w 6486879"/>
              <a:gd name="connsiteY1" fmla="*/ 6724 h 2498348"/>
              <a:gd name="connsiteX2" fmla="*/ 877787 w 6486879"/>
              <a:gd name="connsiteY2" fmla="*/ 0 h 2498348"/>
              <a:gd name="connsiteX3" fmla="*/ 1360543 w 6486879"/>
              <a:gd name="connsiteY3" fmla="*/ 5386 h 2498348"/>
              <a:gd name="connsiteX4" fmla="*/ 1703443 w 6486879"/>
              <a:gd name="connsiteY4" fmla="*/ 13001 h 2498348"/>
              <a:gd name="connsiteX5" fmla="*/ 2182152 w 6486879"/>
              <a:gd name="connsiteY5" fmla="*/ 33618 h 2498348"/>
              <a:gd name="connsiteX6" fmla="*/ 2740651 w 6486879"/>
              <a:gd name="connsiteY6" fmla="*/ 38397 h 2498348"/>
              <a:gd name="connsiteX7" fmla="*/ 3278693 w 6486879"/>
              <a:gd name="connsiteY7" fmla="*/ 40342 h 2498348"/>
              <a:gd name="connsiteX8" fmla="*/ 3883204 w 6486879"/>
              <a:gd name="connsiteY8" fmla="*/ 33618 h 2498348"/>
              <a:gd name="connsiteX9" fmla="*/ 4515216 w 6486879"/>
              <a:gd name="connsiteY9" fmla="*/ 47065 h 2498348"/>
              <a:gd name="connsiteX10" fmla="*/ 5039652 w 6486879"/>
              <a:gd name="connsiteY10" fmla="*/ 40342 h 2498348"/>
              <a:gd name="connsiteX11" fmla="*/ 5604428 w 6486879"/>
              <a:gd name="connsiteY11" fmla="*/ 53789 h 2498348"/>
              <a:gd name="connsiteX12" fmla="*/ 6229716 w 6486879"/>
              <a:gd name="connsiteY12" fmla="*/ 87406 h 2498348"/>
              <a:gd name="connsiteX13" fmla="*/ 6411698 w 6486879"/>
              <a:gd name="connsiteY13" fmla="*/ 2250439 h 2498348"/>
              <a:gd name="connsiteX14" fmla="*/ 5029646 w 6486879"/>
              <a:gd name="connsiteY14" fmla="*/ 2320669 h 2498348"/>
              <a:gd name="connsiteX15" fmla="*/ 3984057 w 6486879"/>
              <a:gd name="connsiteY15" fmla="*/ 2299447 h 2498348"/>
              <a:gd name="connsiteX16" fmla="*/ 2861228 w 6486879"/>
              <a:gd name="connsiteY16" fmla="*/ 2333065 h 2498348"/>
              <a:gd name="connsiteX17" fmla="*/ 1738399 w 6486879"/>
              <a:gd name="connsiteY17" fmla="*/ 2333065 h 2498348"/>
              <a:gd name="connsiteX18" fmla="*/ 790381 w 6486879"/>
              <a:gd name="connsiteY18" fmla="*/ 2245659 h 2498348"/>
              <a:gd name="connsiteX19" fmla="*/ 44069 w 6486879"/>
              <a:gd name="connsiteY19" fmla="*/ 2232212 h 2498348"/>
              <a:gd name="connsiteX20" fmla="*/ 0 w 6486879"/>
              <a:gd name="connsiteY20" fmla="*/ 17335 h 2498348"/>
              <a:gd name="connsiteX0" fmla="*/ 0 w 6229716"/>
              <a:gd name="connsiteY0" fmla="*/ 17335 h 2498348"/>
              <a:gd name="connsiteX1" fmla="*/ 420587 w 6229716"/>
              <a:gd name="connsiteY1" fmla="*/ 6724 h 2498348"/>
              <a:gd name="connsiteX2" fmla="*/ 877787 w 6229716"/>
              <a:gd name="connsiteY2" fmla="*/ 0 h 2498348"/>
              <a:gd name="connsiteX3" fmla="*/ 1360543 w 6229716"/>
              <a:gd name="connsiteY3" fmla="*/ 5386 h 2498348"/>
              <a:gd name="connsiteX4" fmla="*/ 1703443 w 6229716"/>
              <a:gd name="connsiteY4" fmla="*/ 13001 h 2498348"/>
              <a:gd name="connsiteX5" fmla="*/ 2182152 w 6229716"/>
              <a:gd name="connsiteY5" fmla="*/ 33618 h 2498348"/>
              <a:gd name="connsiteX6" fmla="*/ 2740651 w 6229716"/>
              <a:gd name="connsiteY6" fmla="*/ 38397 h 2498348"/>
              <a:gd name="connsiteX7" fmla="*/ 3278693 w 6229716"/>
              <a:gd name="connsiteY7" fmla="*/ 40342 h 2498348"/>
              <a:gd name="connsiteX8" fmla="*/ 3883204 w 6229716"/>
              <a:gd name="connsiteY8" fmla="*/ 33618 h 2498348"/>
              <a:gd name="connsiteX9" fmla="*/ 4515216 w 6229716"/>
              <a:gd name="connsiteY9" fmla="*/ 47065 h 2498348"/>
              <a:gd name="connsiteX10" fmla="*/ 5039652 w 6229716"/>
              <a:gd name="connsiteY10" fmla="*/ 40342 h 2498348"/>
              <a:gd name="connsiteX11" fmla="*/ 5604428 w 6229716"/>
              <a:gd name="connsiteY11" fmla="*/ 53789 h 2498348"/>
              <a:gd name="connsiteX12" fmla="*/ 6229716 w 6229716"/>
              <a:gd name="connsiteY12" fmla="*/ 87406 h 2498348"/>
              <a:gd name="connsiteX13" fmla="*/ 5029646 w 6229716"/>
              <a:gd name="connsiteY13" fmla="*/ 2320669 h 2498348"/>
              <a:gd name="connsiteX14" fmla="*/ 3984057 w 6229716"/>
              <a:gd name="connsiteY14" fmla="*/ 2299447 h 2498348"/>
              <a:gd name="connsiteX15" fmla="*/ 2861228 w 6229716"/>
              <a:gd name="connsiteY15" fmla="*/ 2333065 h 2498348"/>
              <a:gd name="connsiteX16" fmla="*/ 1738399 w 6229716"/>
              <a:gd name="connsiteY16" fmla="*/ 2333065 h 2498348"/>
              <a:gd name="connsiteX17" fmla="*/ 790381 w 6229716"/>
              <a:gd name="connsiteY17" fmla="*/ 2245659 h 2498348"/>
              <a:gd name="connsiteX18" fmla="*/ 44069 w 6229716"/>
              <a:gd name="connsiteY18" fmla="*/ 2232212 h 2498348"/>
              <a:gd name="connsiteX19" fmla="*/ 0 w 6229716"/>
              <a:gd name="connsiteY19" fmla="*/ 17335 h 2498348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4515216 w 6229718"/>
              <a:gd name="connsiteY9" fmla="*/ 140016 h 2591299"/>
              <a:gd name="connsiteX10" fmla="*/ 5039652 w 6229718"/>
              <a:gd name="connsiteY10" fmla="*/ 133293 h 2591299"/>
              <a:gd name="connsiteX11" fmla="*/ 6229716 w 6229718"/>
              <a:gd name="connsiteY11" fmla="*/ 180357 h 2591299"/>
              <a:gd name="connsiteX12" fmla="*/ 5029646 w 6229718"/>
              <a:gd name="connsiteY12" fmla="*/ 2413620 h 2591299"/>
              <a:gd name="connsiteX13" fmla="*/ 3984057 w 6229718"/>
              <a:gd name="connsiteY13" fmla="*/ 2392398 h 2591299"/>
              <a:gd name="connsiteX14" fmla="*/ 2861228 w 6229718"/>
              <a:gd name="connsiteY14" fmla="*/ 2426016 h 2591299"/>
              <a:gd name="connsiteX15" fmla="*/ 1738399 w 6229718"/>
              <a:gd name="connsiteY15" fmla="*/ 2426016 h 2591299"/>
              <a:gd name="connsiteX16" fmla="*/ 790381 w 6229718"/>
              <a:gd name="connsiteY16" fmla="*/ 2338610 h 2591299"/>
              <a:gd name="connsiteX17" fmla="*/ 44069 w 6229718"/>
              <a:gd name="connsiteY17" fmla="*/ 2325163 h 2591299"/>
              <a:gd name="connsiteX18" fmla="*/ 0 w 6229718"/>
              <a:gd name="connsiteY18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5039652 w 6229718"/>
              <a:gd name="connsiteY9" fmla="*/ 133293 h 2591299"/>
              <a:gd name="connsiteX10" fmla="*/ 6229716 w 6229718"/>
              <a:gd name="connsiteY10" fmla="*/ 180357 h 2591299"/>
              <a:gd name="connsiteX11" fmla="*/ 5029646 w 6229718"/>
              <a:gd name="connsiteY11" fmla="*/ 2413620 h 2591299"/>
              <a:gd name="connsiteX12" fmla="*/ 3984057 w 6229718"/>
              <a:gd name="connsiteY12" fmla="*/ 2392398 h 2591299"/>
              <a:gd name="connsiteX13" fmla="*/ 2861228 w 6229718"/>
              <a:gd name="connsiteY13" fmla="*/ 2426016 h 2591299"/>
              <a:gd name="connsiteX14" fmla="*/ 1738399 w 6229718"/>
              <a:gd name="connsiteY14" fmla="*/ 2426016 h 2591299"/>
              <a:gd name="connsiteX15" fmla="*/ 790381 w 6229718"/>
              <a:gd name="connsiteY15" fmla="*/ 2338610 h 2591299"/>
              <a:gd name="connsiteX16" fmla="*/ 44069 w 6229718"/>
              <a:gd name="connsiteY16" fmla="*/ 2325163 h 2591299"/>
              <a:gd name="connsiteX17" fmla="*/ 0 w 6229718"/>
              <a:gd name="connsiteY17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883204 w 6229718"/>
              <a:gd name="connsiteY7" fmla="*/ 126569 h 2591299"/>
              <a:gd name="connsiteX8" fmla="*/ 5039652 w 6229718"/>
              <a:gd name="connsiteY8" fmla="*/ 133293 h 2591299"/>
              <a:gd name="connsiteX9" fmla="*/ 6229716 w 6229718"/>
              <a:gd name="connsiteY9" fmla="*/ 180357 h 2591299"/>
              <a:gd name="connsiteX10" fmla="*/ 5029646 w 6229718"/>
              <a:gd name="connsiteY10" fmla="*/ 2413620 h 2591299"/>
              <a:gd name="connsiteX11" fmla="*/ 3984057 w 6229718"/>
              <a:gd name="connsiteY11" fmla="*/ 2392398 h 2591299"/>
              <a:gd name="connsiteX12" fmla="*/ 2861228 w 6229718"/>
              <a:gd name="connsiteY12" fmla="*/ 2426016 h 2591299"/>
              <a:gd name="connsiteX13" fmla="*/ 1738399 w 6229718"/>
              <a:gd name="connsiteY13" fmla="*/ 2426016 h 2591299"/>
              <a:gd name="connsiteX14" fmla="*/ 790381 w 6229718"/>
              <a:gd name="connsiteY14" fmla="*/ 2338610 h 2591299"/>
              <a:gd name="connsiteX15" fmla="*/ 44069 w 6229718"/>
              <a:gd name="connsiteY15" fmla="*/ 2325163 h 2591299"/>
              <a:gd name="connsiteX16" fmla="*/ 0 w 6229718"/>
              <a:gd name="connsiteY16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740651 w 6229718"/>
              <a:gd name="connsiteY5" fmla="*/ 131348 h 2591299"/>
              <a:gd name="connsiteX6" fmla="*/ 3883204 w 6229718"/>
              <a:gd name="connsiteY6" fmla="*/ 126569 h 2591299"/>
              <a:gd name="connsiteX7" fmla="*/ 5039652 w 6229718"/>
              <a:gd name="connsiteY7" fmla="*/ 133293 h 2591299"/>
              <a:gd name="connsiteX8" fmla="*/ 6229716 w 6229718"/>
              <a:gd name="connsiteY8" fmla="*/ 180357 h 2591299"/>
              <a:gd name="connsiteX9" fmla="*/ 5029646 w 6229718"/>
              <a:gd name="connsiteY9" fmla="*/ 2413620 h 2591299"/>
              <a:gd name="connsiteX10" fmla="*/ 3984057 w 6229718"/>
              <a:gd name="connsiteY10" fmla="*/ 2392398 h 2591299"/>
              <a:gd name="connsiteX11" fmla="*/ 2861228 w 6229718"/>
              <a:gd name="connsiteY11" fmla="*/ 2426016 h 2591299"/>
              <a:gd name="connsiteX12" fmla="*/ 1738399 w 6229718"/>
              <a:gd name="connsiteY12" fmla="*/ 2426016 h 2591299"/>
              <a:gd name="connsiteX13" fmla="*/ 790381 w 6229718"/>
              <a:gd name="connsiteY13" fmla="*/ 2338610 h 2591299"/>
              <a:gd name="connsiteX14" fmla="*/ 44069 w 6229718"/>
              <a:gd name="connsiteY14" fmla="*/ 2325163 h 2591299"/>
              <a:gd name="connsiteX15" fmla="*/ 0 w 6229718"/>
              <a:gd name="connsiteY15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703443 w 6229718"/>
              <a:gd name="connsiteY3" fmla="*/ 105952 h 2591299"/>
              <a:gd name="connsiteX4" fmla="*/ 2740651 w 6229718"/>
              <a:gd name="connsiteY4" fmla="*/ 131348 h 2591299"/>
              <a:gd name="connsiteX5" fmla="*/ 3883204 w 6229718"/>
              <a:gd name="connsiteY5" fmla="*/ 126569 h 2591299"/>
              <a:gd name="connsiteX6" fmla="*/ 5039652 w 6229718"/>
              <a:gd name="connsiteY6" fmla="*/ 133293 h 2591299"/>
              <a:gd name="connsiteX7" fmla="*/ 6229716 w 6229718"/>
              <a:gd name="connsiteY7" fmla="*/ 180357 h 2591299"/>
              <a:gd name="connsiteX8" fmla="*/ 5029646 w 6229718"/>
              <a:gd name="connsiteY8" fmla="*/ 2413620 h 2591299"/>
              <a:gd name="connsiteX9" fmla="*/ 3984057 w 6229718"/>
              <a:gd name="connsiteY9" fmla="*/ 2392398 h 2591299"/>
              <a:gd name="connsiteX10" fmla="*/ 2861228 w 6229718"/>
              <a:gd name="connsiteY10" fmla="*/ 2426016 h 2591299"/>
              <a:gd name="connsiteX11" fmla="*/ 1738399 w 6229718"/>
              <a:gd name="connsiteY11" fmla="*/ 2426016 h 2591299"/>
              <a:gd name="connsiteX12" fmla="*/ 790381 w 6229718"/>
              <a:gd name="connsiteY12" fmla="*/ 2338610 h 2591299"/>
              <a:gd name="connsiteX13" fmla="*/ 44069 w 6229718"/>
              <a:gd name="connsiteY13" fmla="*/ 2325163 h 2591299"/>
              <a:gd name="connsiteX14" fmla="*/ 0 w 6229718"/>
              <a:gd name="connsiteY14" fmla="*/ 110286 h 2591299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44069 w 6229718"/>
              <a:gd name="connsiteY12" fmla="*/ 2384674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9427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13081 w 5890374"/>
              <a:gd name="connsiteY0" fmla="*/ 453187 h 2591300"/>
              <a:gd name="connsiteX1" fmla="*/ 538443 w 5890374"/>
              <a:gd name="connsiteY1" fmla="*/ 9295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448610 w 5890374"/>
              <a:gd name="connsiteY4" fmla="*/ 1774395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3"/>
              <a:gd name="connsiteY0" fmla="*/ 314733 h 2452846"/>
              <a:gd name="connsiteX1" fmla="*/ 690843 w 5890373"/>
              <a:gd name="connsiteY1" fmla="*/ 621248 h 2452846"/>
              <a:gd name="connsiteX2" fmla="*/ 1449824 w 5890373"/>
              <a:gd name="connsiteY2" fmla="*/ 872374 h 2452846"/>
              <a:gd name="connsiteX3" fmla="*/ 2620382 w 5890373"/>
              <a:gd name="connsiteY3" fmla="*/ 1212095 h 2452846"/>
              <a:gd name="connsiteX4" fmla="*/ 3448610 w 5890373"/>
              <a:gd name="connsiteY4" fmla="*/ 1635941 h 2452846"/>
              <a:gd name="connsiteX5" fmla="*/ 4262158 w 5890373"/>
              <a:gd name="connsiteY5" fmla="*/ 1985565 h 2452846"/>
              <a:gd name="connsiteX6" fmla="*/ 5890372 w 5890373"/>
              <a:gd name="connsiteY6" fmla="*/ 41904 h 2452846"/>
              <a:gd name="connsiteX7" fmla="*/ 4690302 w 5890373"/>
              <a:gd name="connsiteY7" fmla="*/ 2275167 h 2452846"/>
              <a:gd name="connsiteX8" fmla="*/ 3644713 w 5890373"/>
              <a:gd name="connsiteY8" fmla="*/ 2253945 h 2452846"/>
              <a:gd name="connsiteX9" fmla="*/ 2521884 w 5890373"/>
              <a:gd name="connsiteY9" fmla="*/ 2287563 h 2452846"/>
              <a:gd name="connsiteX10" fmla="*/ 1399055 w 5890373"/>
              <a:gd name="connsiteY10" fmla="*/ 2287563 h 2452846"/>
              <a:gd name="connsiteX11" fmla="*/ 603437 w 5890373"/>
              <a:gd name="connsiteY11" fmla="*/ 2200157 h 2452846"/>
              <a:gd name="connsiteX12" fmla="*/ 0 w 5890373"/>
              <a:gd name="connsiteY12" fmla="*/ 2272435 h 2452846"/>
              <a:gd name="connsiteX13" fmla="*/ 13081 w 5890373"/>
              <a:gd name="connsiteY13" fmla="*/ 314733 h 2452846"/>
              <a:gd name="connsiteX0" fmla="*/ 13081 w 4709984"/>
              <a:gd name="connsiteY0" fmla="*/ 49659 h 2187772"/>
              <a:gd name="connsiteX1" fmla="*/ 690843 w 4709984"/>
              <a:gd name="connsiteY1" fmla="*/ 356174 h 2187772"/>
              <a:gd name="connsiteX2" fmla="*/ 1449824 w 4709984"/>
              <a:gd name="connsiteY2" fmla="*/ 607300 h 2187772"/>
              <a:gd name="connsiteX3" fmla="*/ 2620382 w 4709984"/>
              <a:gd name="connsiteY3" fmla="*/ 947021 h 2187772"/>
              <a:gd name="connsiteX4" fmla="*/ 3448610 w 4709984"/>
              <a:gd name="connsiteY4" fmla="*/ 1370867 h 2187772"/>
              <a:gd name="connsiteX5" fmla="*/ 4262158 w 4709984"/>
              <a:gd name="connsiteY5" fmla="*/ 1720491 h 2187772"/>
              <a:gd name="connsiteX6" fmla="*/ 4690302 w 4709984"/>
              <a:gd name="connsiteY6" fmla="*/ 2010093 h 2187772"/>
              <a:gd name="connsiteX7" fmla="*/ 3644713 w 4709984"/>
              <a:gd name="connsiteY7" fmla="*/ 1988871 h 2187772"/>
              <a:gd name="connsiteX8" fmla="*/ 2521884 w 4709984"/>
              <a:gd name="connsiteY8" fmla="*/ 2022489 h 2187772"/>
              <a:gd name="connsiteX9" fmla="*/ 1399055 w 4709984"/>
              <a:gd name="connsiteY9" fmla="*/ 2022489 h 2187772"/>
              <a:gd name="connsiteX10" fmla="*/ 603437 w 4709984"/>
              <a:gd name="connsiteY10" fmla="*/ 1935083 h 2187772"/>
              <a:gd name="connsiteX11" fmla="*/ 0 w 4709984"/>
              <a:gd name="connsiteY11" fmla="*/ 2007361 h 2187772"/>
              <a:gd name="connsiteX12" fmla="*/ 13081 w 4709984"/>
              <a:gd name="connsiteY12" fmla="*/ 49659 h 2187772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8104"/>
              <a:gd name="connsiteY0" fmla="*/ 48662 h 2186775"/>
              <a:gd name="connsiteX1" fmla="*/ 728943 w 4708104"/>
              <a:gd name="connsiteY1" fmla="*/ 364702 h 2186775"/>
              <a:gd name="connsiteX2" fmla="*/ 1449824 w 4708104"/>
              <a:gd name="connsiteY2" fmla="*/ 606303 h 2186775"/>
              <a:gd name="connsiteX3" fmla="*/ 2229857 w 4708104"/>
              <a:gd name="connsiteY3" fmla="*/ 831724 h 2186775"/>
              <a:gd name="connsiteX4" fmla="*/ 2631412 w 4708104"/>
              <a:gd name="connsiteY4" fmla="*/ 981020 h 2186775"/>
              <a:gd name="connsiteX5" fmla="*/ 3467255 w 4708104"/>
              <a:gd name="connsiteY5" fmla="*/ 1386285 h 2186775"/>
              <a:gd name="connsiteX6" fmla="*/ 4218384 w 4708104"/>
              <a:gd name="connsiteY6" fmla="*/ 1704902 h 2186775"/>
              <a:gd name="connsiteX7" fmla="*/ 4690302 w 4708104"/>
              <a:gd name="connsiteY7" fmla="*/ 2009096 h 2186775"/>
              <a:gd name="connsiteX8" fmla="*/ 3644713 w 4708104"/>
              <a:gd name="connsiteY8" fmla="*/ 1987874 h 2186775"/>
              <a:gd name="connsiteX9" fmla="*/ 2521884 w 4708104"/>
              <a:gd name="connsiteY9" fmla="*/ 2021492 h 2186775"/>
              <a:gd name="connsiteX10" fmla="*/ 1399055 w 4708104"/>
              <a:gd name="connsiteY10" fmla="*/ 2021492 h 2186775"/>
              <a:gd name="connsiteX11" fmla="*/ 603437 w 4708104"/>
              <a:gd name="connsiteY11" fmla="*/ 1934086 h 2186775"/>
              <a:gd name="connsiteX12" fmla="*/ 0 w 4708104"/>
              <a:gd name="connsiteY12" fmla="*/ 2006364 h 2186775"/>
              <a:gd name="connsiteX13" fmla="*/ 13081 w 4708104"/>
              <a:gd name="connsiteY13" fmla="*/ 48662 h 2186775"/>
              <a:gd name="connsiteX0" fmla="*/ 13081 w 4714600"/>
              <a:gd name="connsiteY0" fmla="*/ 48662 h 2186775"/>
              <a:gd name="connsiteX1" fmla="*/ 728943 w 4714600"/>
              <a:gd name="connsiteY1" fmla="*/ 364702 h 2186775"/>
              <a:gd name="connsiteX2" fmla="*/ 1449824 w 4714600"/>
              <a:gd name="connsiteY2" fmla="*/ 606303 h 2186775"/>
              <a:gd name="connsiteX3" fmla="*/ 2229857 w 4714600"/>
              <a:gd name="connsiteY3" fmla="*/ 831724 h 2186775"/>
              <a:gd name="connsiteX4" fmla="*/ 2631412 w 4714600"/>
              <a:gd name="connsiteY4" fmla="*/ 981020 h 2186775"/>
              <a:gd name="connsiteX5" fmla="*/ 3467255 w 4714600"/>
              <a:gd name="connsiteY5" fmla="*/ 1386285 h 2186775"/>
              <a:gd name="connsiteX6" fmla="*/ 4218384 w 4714600"/>
              <a:gd name="connsiteY6" fmla="*/ 1704902 h 2186775"/>
              <a:gd name="connsiteX7" fmla="*/ 4690302 w 4714600"/>
              <a:gd name="connsiteY7" fmla="*/ 2009096 h 2186775"/>
              <a:gd name="connsiteX8" fmla="*/ 3644713 w 4714600"/>
              <a:gd name="connsiteY8" fmla="*/ 1987874 h 2186775"/>
              <a:gd name="connsiteX9" fmla="*/ 2521884 w 4714600"/>
              <a:gd name="connsiteY9" fmla="*/ 2021492 h 2186775"/>
              <a:gd name="connsiteX10" fmla="*/ 1399055 w 4714600"/>
              <a:gd name="connsiteY10" fmla="*/ 2021492 h 2186775"/>
              <a:gd name="connsiteX11" fmla="*/ 603437 w 4714600"/>
              <a:gd name="connsiteY11" fmla="*/ 1934086 h 2186775"/>
              <a:gd name="connsiteX12" fmla="*/ 0 w 4714600"/>
              <a:gd name="connsiteY12" fmla="*/ 2006364 h 2186775"/>
              <a:gd name="connsiteX13" fmla="*/ 13081 w 4714600"/>
              <a:gd name="connsiteY13" fmla="*/ 48662 h 2186775"/>
              <a:gd name="connsiteX0" fmla="*/ 13081 w 4839214"/>
              <a:gd name="connsiteY0" fmla="*/ 48662 h 2186775"/>
              <a:gd name="connsiteX1" fmla="*/ 728943 w 4839214"/>
              <a:gd name="connsiteY1" fmla="*/ 364702 h 2186775"/>
              <a:gd name="connsiteX2" fmla="*/ 1449824 w 4839214"/>
              <a:gd name="connsiteY2" fmla="*/ 606303 h 2186775"/>
              <a:gd name="connsiteX3" fmla="*/ 2229857 w 4839214"/>
              <a:gd name="connsiteY3" fmla="*/ 831724 h 2186775"/>
              <a:gd name="connsiteX4" fmla="*/ 2631412 w 4839214"/>
              <a:gd name="connsiteY4" fmla="*/ 981020 h 2186775"/>
              <a:gd name="connsiteX5" fmla="*/ 3467255 w 4839214"/>
              <a:gd name="connsiteY5" fmla="*/ 1386285 h 2186775"/>
              <a:gd name="connsiteX6" fmla="*/ 4218384 w 4839214"/>
              <a:gd name="connsiteY6" fmla="*/ 1704902 h 2186775"/>
              <a:gd name="connsiteX7" fmla="*/ 4821626 w 4839214"/>
              <a:gd name="connsiteY7" fmla="*/ 1970185 h 2186775"/>
              <a:gd name="connsiteX8" fmla="*/ 3644713 w 4839214"/>
              <a:gd name="connsiteY8" fmla="*/ 1987874 h 2186775"/>
              <a:gd name="connsiteX9" fmla="*/ 2521884 w 4839214"/>
              <a:gd name="connsiteY9" fmla="*/ 2021492 h 2186775"/>
              <a:gd name="connsiteX10" fmla="*/ 1399055 w 4839214"/>
              <a:gd name="connsiteY10" fmla="*/ 2021492 h 2186775"/>
              <a:gd name="connsiteX11" fmla="*/ 603437 w 4839214"/>
              <a:gd name="connsiteY11" fmla="*/ 1934086 h 2186775"/>
              <a:gd name="connsiteX12" fmla="*/ 0 w 4839214"/>
              <a:gd name="connsiteY12" fmla="*/ 2006364 h 2186775"/>
              <a:gd name="connsiteX13" fmla="*/ 13081 w 4839214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644713 w 4821626"/>
              <a:gd name="connsiteY8" fmla="*/ 1987874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805219 w 4821626"/>
              <a:gd name="connsiteY8" fmla="*/ 1958691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50272"/>
              <a:gd name="connsiteX1" fmla="*/ 728943 w 4821626"/>
              <a:gd name="connsiteY1" fmla="*/ 364702 h 2150272"/>
              <a:gd name="connsiteX2" fmla="*/ 1449824 w 4821626"/>
              <a:gd name="connsiteY2" fmla="*/ 606303 h 2150272"/>
              <a:gd name="connsiteX3" fmla="*/ 2229857 w 4821626"/>
              <a:gd name="connsiteY3" fmla="*/ 831724 h 2150272"/>
              <a:gd name="connsiteX4" fmla="*/ 2631412 w 4821626"/>
              <a:gd name="connsiteY4" fmla="*/ 981020 h 2150272"/>
              <a:gd name="connsiteX5" fmla="*/ 3467255 w 4821626"/>
              <a:gd name="connsiteY5" fmla="*/ 1386285 h 2150272"/>
              <a:gd name="connsiteX6" fmla="*/ 4218384 w 4821626"/>
              <a:gd name="connsiteY6" fmla="*/ 1704902 h 2150272"/>
              <a:gd name="connsiteX7" fmla="*/ 4821626 w 4821626"/>
              <a:gd name="connsiteY7" fmla="*/ 1970185 h 2150272"/>
              <a:gd name="connsiteX8" fmla="*/ 3805219 w 4821626"/>
              <a:gd name="connsiteY8" fmla="*/ 1958691 h 2150272"/>
              <a:gd name="connsiteX9" fmla="*/ 2648343 w 4821626"/>
              <a:gd name="connsiteY9" fmla="*/ 1948534 h 2150272"/>
              <a:gd name="connsiteX10" fmla="*/ 1399055 w 4821626"/>
              <a:gd name="connsiteY10" fmla="*/ 2021492 h 2150272"/>
              <a:gd name="connsiteX11" fmla="*/ 603437 w 4821626"/>
              <a:gd name="connsiteY11" fmla="*/ 1934086 h 2150272"/>
              <a:gd name="connsiteX12" fmla="*/ 0 w 4821626"/>
              <a:gd name="connsiteY12" fmla="*/ 2006364 h 2150272"/>
              <a:gd name="connsiteX13" fmla="*/ 13081 w 4821626"/>
              <a:gd name="connsiteY13" fmla="*/ 48662 h 2150272"/>
              <a:gd name="connsiteX0" fmla="*/ 13081 w 4821626"/>
              <a:gd name="connsiteY0" fmla="*/ 48662 h 2144383"/>
              <a:gd name="connsiteX1" fmla="*/ 728943 w 4821626"/>
              <a:gd name="connsiteY1" fmla="*/ 364702 h 2144383"/>
              <a:gd name="connsiteX2" fmla="*/ 1449824 w 4821626"/>
              <a:gd name="connsiteY2" fmla="*/ 606303 h 2144383"/>
              <a:gd name="connsiteX3" fmla="*/ 2229857 w 4821626"/>
              <a:gd name="connsiteY3" fmla="*/ 831724 h 2144383"/>
              <a:gd name="connsiteX4" fmla="*/ 2631412 w 4821626"/>
              <a:gd name="connsiteY4" fmla="*/ 981020 h 2144383"/>
              <a:gd name="connsiteX5" fmla="*/ 3467255 w 4821626"/>
              <a:gd name="connsiteY5" fmla="*/ 1386285 h 2144383"/>
              <a:gd name="connsiteX6" fmla="*/ 4218384 w 4821626"/>
              <a:gd name="connsiteY6" fmla="*/ 1704902 h 2144383"/>
              <a:gd name="connsiteX7" fmla="*/ 4821626 w 4821626"/>
              <a:gd name="connsiteY7" fmla="*/ 1970185 h 2144383"/>
              <a:gd name="connsiteX8" fmla="*/ 3805219 w 4821626"/>
              <a:gd name="connsiteY8" fmla="*/ 1958691 h 2144383"/>
              <a:gd name="connsiteX9" fmla="*/ 2648343 w 4821626"/>
              <a:gd name="connsiteY9" fmla="*/ 1948534 h 2144383"/>
              <a:gd name="connsiteX10" fmla="*/ 1554697 w 4821626"/>
              <a:gd name="connsiteY10" fmla="*/ 1967990 h 2144383"/>
              <a:gd name="connsiteX11" fmla="*/ 603437 w 4821626"/>
              <a:gd name="connsiteY11" fmla="*/ 1934086 h 2144383"/>
              <a:gd name="connsiteX12" fmla="*/ 0 w 4821626"/>
              <a:gd name="connsiteY12" fmla="*/ 2006364 h 2144383"/>
              <a:gd name="connsiteX13" fmla="*/ 13081 w 4821626"/>
              <a:gd name="connsiteY13" fmla="*/ 48662 h 2144383"/>
              <a:gd name="connsiteX0" fmla="*/ 13081 w 4821626"/>
              <a:gd name="connsiteY0" fmla="*/ 48662 h 2151419"/>
              <a:gd name="connsiteX1" fmla="*/ 728943 w 4821626"/>
              <a:gd name="connsiteY1" fmla="*/ 364702 h 2151419"/>
              <a:gd name="connsiteX2" fmla="*/ 1449824 w 4821626"/>
              <a:gd name="connsiteY2" fmla="*/ 606303 h 2151419"/>
              <a:gd name="connsiteX3" fmla="*/ 2229857 w 4821626"/>
              <a:gd name="connsiteY3" fmla="*/ 831724 h 2151419"/>
              <a:gd name="connsiteX4" fmla="*/ 2631412 w 4821626"/>
              <a:gd name="connsiteY4" fmla="*/ 981020 h 2151419"/>
              <a:gd name="connsiteX5" fmla="*/ 3467255 w 4821626"/>
              <a:gd name="connsiteY5" fmla="*/ 1386285 h 2151419"/>
              <a:gd name="connsiteX6" fmla="*/ 4218384 w 4821626"/>
              <a:gd name="connsiteY6" fmla="*/ 1704902 h 2151419"/>
              <a:gd name="connsiteX7" fmla="*/ 4821626 w 4821626"/>
              <a:gd name="connsiteY7" fmla="*/ 1970185 h 2151419"/>
              <a:gd name="connsiteX8" fmla="*/ 3805219 w 4821626"/>
              <a:gd name="connsiteY8" fmla="*/ 1958691 h 2151419"/>
              <a:gd name="connsiteX9" fmla="*/ 2648343 w 4821626"/>
              <a:gd name="connsiteY9" fmla="*/ 1948534 h 2151419"/>
              <a:gd name="connsiteX10" fmla="*/ 1554697 w 4821626"/>
              <a:gd name="connsiteY10" fmla="*/ 1967990 h 2151419"/>
              <a:gd name="connsiteX11" fmla="*/ 715306 w 4821626"/>
              <a:gd name="connsiteY11" fmla="*/ 1948678 h 2151419"/>
              <a:gd name="connsiteX12" fmla="*/ 0 w 4821626"/>
              <a:gd name="connsiteY12" fmla="*/ 2006364 h 2151419"/>
              <a:gd name="connsiteX13" fmla="*/ 13081 w 4821626"/>
              <a:gd name="connsiteY13" fmla="*/ 48662 h 2151419"/>
              <a:gd name="connsiteX0" fmla="*/ 13081 w 4821626"/>
              <a:gd name="connsiteY0" fmla="*/ 48662 h 2122656"/>
              <a:gd name="connsiteX1" fmla="*/ 728943 w 4821626"/>
              <a:gd name="connsiteY1" fmla="*/ 364702 h 2122656"/>
              <a:gd name="connsiteX2" fmla="*/ 1449824 w 4821626"/>
              <a:gd name="connsiteY2" fmla="*/ 606303 h 2122656"/>
              <a:gd name="connsiteX3" fmla="*/ 2229857 w 4821626"/>
              <a:gd name="connsiteY3" fmla="*/ 831724 h 2122656"/>
              <a:gd name="connsiteX4" fmla="*/ 2631412 w 4821626"/>
              <a:gd name="connsiteY4" fmla="*/ 981020 h 2122656"/>
              <a:gd name="connsiteX5" fmla="*/ 3467255 w 4821626"/>
              <a:gd name="connsiteY5" fmla="*/ 1386285 h 2122656"/>
              <a:gd name="connsiteX6" fmla="*/ 4218384 w 4821626"/>
              <a:gd name="connsiteY6" fmla="*/ 1704902 h 2122656"/>
              <a:gd name="connsiteX7" fmla="*/ 4821626 w 4821626"/>
              <a:gd name="connsiteY7" fmla="*/ 1970185 h 2122656"/>
              <a:gd name="connsiteX8" fmla="*/ 3805219 w 4821626"/>
              <a:gd name="connsiteY8" fmla="*/ 1958691 h 2122656"/>
              <a:gd name="connsiteX9" fmla="*/ 2648343 w 4821626"/>
              <a:gd name="connsiteY9" fmla="*/ 1948534 h 2122656"/>
              <a:gd name="connsiteX10" fmla="*/ 1554697 w 4821626"/>
              <a:gd name="connsiteY10" fmla="*/ 1967990 h 2122656"/>
              <a:gd name="connsiteX11" fmla="*/ 715306 w 4821626"/>
              <a:gd name="connsiteY11" fmla="*/ 1948678 h 2122656"/>
              <a:gd name="connsiteX12" fmla="*/ 0 w 4821626"/>
              <a:gd name="connsiteY12" fmla="*/ 2006364 h 2122656"/>
              <a:gd name="connsiteX13" fmla="*/ 13081 w 4821626"/>
              <a:gd name="connsiteY13" fmla="*/ 48662 h 2122656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49824 w 4821626"/>
              <a:gd name="connsiteY2" fmla="*/ 611839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46688"/>
              <a:gd name="connsiteX1" fmla="*/ 728943 w 4821626"/>
              <a:gd name="connsiteY1" fmla="*/ 321600 h 2146688"/>
              <a:gd name="connsiteX2" fmla="*/ 1483871 w 4821626"/>
              <a:gd name="connsiteY2" fmla="*/ 582656 h 2146688"/>
              <a:gd name="connsiteX3" fmla="*/ 2229857 w 4821626"/>
              <a:gd name="connsiteY3" fmla="*/ 837260 h 2146688"/>
              <a:gd name="connsiteX4" fmla="*/ 2631412 w 4821626"/>
              <a:gd name="connsiteY4" fmla="*/ 986556 h 2146688"/>
              <a:gd name="connsiteX5" fmla="*/ 3467255 w 4821626"/>
              <a:gd name="connsiteY5" fmla="*/ 1391821 h 2146688"/>
              <a:gd name="connsiteX6" fmla="*/ 4218384 w 4821626"/>
              <a:gd name="connsiteY6" fmla="*/ 1710438 h 2146688"/>
              <a:gd name="connsiteX7" fmla="*/ 4821626 w 4821626"/>
              <a:gd name="connsiteY7" fmla="*/ 1975721 h 2146688"/>
              <a:gd name="connsiteX8" fmla="*/ 3805219 w 4821626"/>
              <a:gd name="connsiteY8" fmla="*/ 1964227 h 2146688"/>
              <a:gd name="connsiteX9" fmla="*/ 2648343 w 4821626"/>
              <a:gd name="connsiteY9" fmla="*/ 1954070 h 2146688"/>
              <a:gd name="connsiteX10" fmla="*/ 1554697 w 4821626"/>
              <a:gd name="connsiteY10" fmla="*/ 1973526 h 2146688"/>
              <a:gd name="connsiteX11" fmla="*/ 0 w 4821626"/>
              <a:gd name="connsiteY11" fmla="*/ 2011900 h 2146688"/>
              <a:gd name="connsiteX12" fmla="*/ 13081 w 4821626"/>
              <a:gd name="connsiteY12" fmla="*/ 54198 h 2146688"/>
              <a:gd name="connsiteX0" fmla="*/ 13081 w 4821626"/>
              <a:gd name="connsiteY0" fmla="*/ 54198 h 2140551"/>
              <a:gd name="connsiteX1" fmla="*/ 728943 w 4821626"/>
              <a:gd name="connsiteY1" fmla="*/ 321600 h 2140551"/>
              <a:gd name="connsiteX2" fmla="*/ 1483871 w 4821626"/>
              <a:gd name="connsiteY2" fmla="*/ 582656 h 2140551"/>
              <a:gd name="connsiteX3" fmla="*/ 2229857 w 4821626"/>
              <a:gd name="connsiteY3" fmla="*/ 837260 h 2140551"/>
              <a:gd name="connsiteX4" fmla="*/ 2631412 w 4821626"/>
              <a:gd name="connsiteY4" fmla="*/ 986556 h 2140551"/>
              <a:gd name="connsiteX5" fmla="*/ 3467255 w 4821626"/>
              <a:gd name="connsiteY5" fmla="*/ 1391821 h 2140551"/>
              <a:gd name="connsiteX6" fmla="*/ 4218384 w 4821626"/>
              <a:gd name="connsiteY6" fmla="*/ 1710438 h 2140551"/>
              <a:gd name="connsiteX7" fmla="*/ 4821626 w 4821626"/>
              <a:gd name="connsiteY7" fmla="*/ 1975721 h 2140551"/>
              <a:gd name="connsiteX8" fmla="*/ 3805219 w 4821626"/>
              <a:gd name="connsiteY8" fmla="*/ 1964227 h 2140551"/>
              <a:gd name="connsiteX9" fmla="*/ 2648343 w 4821626"/>
              <a:gd name="connsiteY9" fmla="*/ 1954070 h 2140551"/>
              <a:gd name="connsiteX10" fmla="*/ 0 w 4821626"/>
              <a:gd name="connsiteY10" fmla="*/ 2011900 h 2140551"/>
              <a:gd name="connsiteX11" fmla="*/ 13081 w 4821626"/>
              <a:gd name="connsiteY11" fmla="*/ 54198 h 2140551"/>
              <a:gd name="connsiteX0" fmla="*/ 13081 w 4821626"/>
              <a:gd name="connsiteY0" fmla="*/ 54198 h 2143166"/>
              <a:gd name="connsiteX1" fmla="*/ 728943 w 4821626"/>
              <a:gd name="connsiteY1" fmla="*/ 321600 h 2143166"/>
              <a:gd name="connsiteX2" fmla="*/ 1483871 w 4821626"/>
              <a:gd name="connsiteY2" fmla="*/ 582656 h 2143166"/>
              <a:gd name="connsiteX3" fmla="*/ 2229857 w 4821626"/>
              <a:gd name="connsiteY3" fmla="*/ 837260 h 2143166"/>
              <a:gd name="connsiteX4" fmla="*/ 2631412 w 4821626"/>
              <a:gd name="connsiteY4" fmla="*/ 986556 h 2143166"/>
              <a:gd name="connsiteX5" fmla="*/ 3467255 w 4821626"/>
              <a:gd name="connsiteY5" fmla="*/ 1391821 h 2143166"/>
              <a:gd name="connsiteX6" fmla="*/ 4218384 w 4821626"/>
              <a:gd name="connsiteY6" fmla="*/ 1710438 h 2143166"/>
              <a:gd name="connsiteX7" fmla="*/ 4821626 w 4821626"/>
              <a:gd name="connsiteY7" fmla="*/ 1975721 h 2143166"/>
              <a:gd name="connsiteX8" fmla="*/ 3805219 w 4821626"/>
              <a:gd name="connsiteY8" fmla="*/ 1964227 h 2143166"/>
              <a:gd name="connsiteX9" fmla="*/ 0 w 4821626"/>
              <a:gd name="connsiteY9" fmla="*/ 2011900 h 2143166"/>
              <a:gd name="connsiteX10" fmla="*/ 13081 w 4821626"/>
              <a:gd name="connsiteY10" fmla="*/ 54198 h 2143166"/>
              <a:gd name="connsiteX0" fmla="*/ 13081 w 4821626"/>
              <a:gd name="connsiteY0" fmla="*/ 54198 h 2156021"/>
              <a:gd name="connsiteX1" fmla="*/ 728943 w 4821626"/>
              <a:gd name="connsiteY1" fmla="*/ 321600 h 2156021"/>
              <a:gd name="connsiteX2" fmla="*/ 1483871 w 4821626"/>
              <a:gd name="connsiteY2" fmla="*/ 582656 h 2156021"/>
              <a:gd name="connsiteX3" fmla="*/ 2229857 w 4821626"/>
              <a:gd name="connsiteY3" fmla="*/ 837260 h 2156021"/>
              <a:gd name="connsiteX4" fmla="*/ 2631412 w 4821626"/>
              <a:gd name="connsiteY4" fmla="*/ 986556 h 2156021"/>
              <a:gd name="connsiteX5" fmla="*/ 3467255 w 4821626"/>
              <a:gd name="connsiteY5" fmla="*/ 1391821 h 2156021"/>
              <a:gd name="connsiteX6" fmla="*/ 4218384 w 4821626"/>
              <a:gd name="connsiteY6" fmla="*/ 1710438 h 2156021"/>
              <a:gd name="connsiteX7" fmla="*/ 4821626 w 4821626"/>
              <a:gd name="connsiteY7" fmla="*/ 1975721 h 2156021"/>
              <a:gd name="connsiteX8" fmla="*/ 0 w 4821626"/>
              <a:gd name="connsiteY8" fmla="*/ 2011900 h 2156021"/>
              <a:gd name="connsiteX9" fmla="*/ 13081 w 4821626"/>
              <a:gd name="connsiteY9" fmla="*/ 54198 h 2156021"/>
              <a:gd name="connsiteX0" fmla="*/ 13081 w 4821626"/>
              <a:gd name="connsiteY0" fmla="*/ 54198 h 2011900"/>
              <a:gd name="connsiteX1" fmla="*/ 728943 w 4821626"/>
              <a:gd name="connsiteY1" fmla="*/ 321600 h 2011900"/>
              <a:gd name="connsiteX2" fmla="*/ 1483871 w 4821626"/>
              <a:gd name="connsiteY2" fmla="*/ 582656 h 2011900"/>
              <a:gd name="connsiteX3" fmla="*/ 2229857 w 4821626"/>
              <a:gd name="connsiteY3" fmla="*/ 837260 h 2011900"/>
              <a:gd name="connsiteX4" fmla="*/ 2631412 w 4821626"/>
              <a:gd name="connsiteY4" fmla="*/ 986556 h 2011900"/>
              <a:gd name="connsiteX5" fmla="*/ 3467255 w 4821626"/>
              <a:gd name="connsiteY5" fmla="*/ 1391821 h 2011900"/>
              <a:gd name="connsiteX6" fmla="*/ 4218384 w 4821626"/>
              <a:gd name="connsiteY6" fmla="*/ 1710438 h 2011900"/>
              <a:gd name="connsiteX7" fmla="*/ 4821626 w 4821626"/>
              <a:gd name="connsiteY7" fmla="*/ 1975721 h 2011900"/>
              <a:gd name="connsiteX8" fmla="*/ 0 w 4821626"/>
              <a:gd name="connsiteY8" fmla="*/ 2011900 h 2011900"/>
              <a:gd name="connsiteX9" fmla="*/ 13081 w 4821626"/>
              <a:gd name="connsiteY9" fmla="*/ 54198 h 2011900"/>
              <a:gd name="connsiteX0" fmla="*/ 13085 w 4821630"/>
              <a:gd name="connsiteY0" fmla="*/ 54198 h 2295392"/>
              <a:gd name="connsiteX1" fmla="*/ 728947 w 4821630"/>
              <a:gd name="connsiteY1" fmla="*/ 321600 h 2295392"/>
              <a:gd name="connsiteX2" fmla="*/ 1483875 w 4821630"/>
              <a:gd name="connsiteY2" fmla="*/ 582656 h 2295392"/>
              <a:gd name="connsiteX3" fmla="*/ 2229861 w 4821630"/>
              <a:gd name="connsiteY3" fmla="*/ 837260 h 2295392"/>
              <a:gd name="connsiteX4" fmla="*/ 2631416 w 4821630"/>
              <a:gd name="connsiteY4" fmla="*/ 986556 h 2295392"/>
              <a:gd name="connsiteX5" fmla="*/ 3467259 w 4821630"/>
              <a:gd name="connsiteY5" fmla="*/ 1391821 h 2295392"/>
              <a:gd name="connsiteX6" fmla="*/ 4218388 w 4821630"/>
              <a:gd name="connsiteY6" fmla="*/ 1710438 h 2295392"/>
              <a:gd name="connsiteX7" fmla="*/ 4821630 w 4821630"/>
              <a:gd name="connsiteY7" fmla="*/ 1975721 h 2295392"/>
              <a:gd name="connsiteX8" fmla="*/ 4 w 4821630"/>
              <a:gd name="connsiteY8" fmla="*/ 2011900 h 2295392"/>
              <a:gd name="connsiteX9" fmla="*/ 13085 w 4821630"/>
              <a:gd name="connsiteY9" fmla="*/ 54198 h 2295392"/>
              <a:gd name="connsiteX0" fmla="*/ 87968 w 4896513"/>
              <a:gd name="connsiteY0" fmla="*/ 54198 h 2105673"/>
              <a:gd name="connsiteX1" fmla="*/ 803830 w 4896513"/>
              <a:gd name="connsiteY1" fmla="*/ 321600 h 2105673"/>
              <a:gd name="connsiteX2" fmla="*/ 1558758 w 4896513"/>
              <a:gd name="connsiteY2" fmla="*/ 582656 h 2105673"/>
              <a:gd name="connsiteX3" fmla="*/ 2304744 w 4896513"/>
              <a:gd name="connsiteY3" fmla="*/ 837260 h 2105673"/>
              <a:gd name="connsiteX4" fmla="*/ 2706299 w 4896513"/>
              <a:gd name="connsiteY4" fmla="*/ 986556 h 2105673"/>
              <a:gd name="connsiteX5" fmla="*/ 3542142 w 4896513"/>
              <a:gd name="connsiteY5" fmla="*/ 1391821 h 2105673"/>
              <a:gd name="connsiteX6" fmla="*/ 4293271 w 4896513"/>
              <a:gd name="connsiteY6" fmla="*/ 1710438 h 2105673"/>
              <a:gd name="connsiteX7" fmla="*/ 4896513 w 4896513"/>
              <a:gd name="connsiteY7" fmla="*/ 1975721 h 2105673"/>
              <a:gd name="connsiteX8" fmla="*/ 74887 w 4896513"/>
              <a:gd name="connsiteY8" fmla="*/ 2011900 h 2105673"/>
              <a:gd name="connsiteX9" fmla="*/ 87968 w 4896513"/>
              <a:gd name="connsiteY9" fmla="*/ 54198 h 2105673"/>
              <a:gd name="connsiteX0" fmla="*/ 46370 w 4854915"/>
              <a:gd name="connsiteY0" fmla="*/ 54198 h 2017636"/>
              <a:gd name="connsiteX1" fmla="*/ 762232 w 4854915"/>
              <a:gd name="connsiteY1" fmla="*/ 321600 h 2017636"/>
              <a:gd name="connsiteX2" fmla="*/ 1517160 w 4854915"/>
              <a:gd name="connsiteY2" fmla="*/ 582656 h 2017636"/>
              <a:gd name="connsiteX3" fmla="*/ 2263146 w 4854915"/>
              <a:gd name="connsiteY3" fmla="*/ 837260 h 2017636"/>
              <a:gd name="connsiteX4" fmla="*/ 2664701 w 4854915"/>
              <a:gd name="connsiteY4" fmla="*/ 986556 h 2017636"/>
              <a:gd name="connsiteX5" fmla="*/ 3500544 w 4854915"/>
              <a:gd name="connsiteY5" fmla="*/ 1391821 h 2017636"/>
              <a:gd name="connsiteX6" fmla="*/ 4251673 w 4854915"/>
              <a:gd name="connsiteY6" fmla="*/ 1710438 h 2017636"/>
              <a:gd name="connsiteX7" fmla="*/ 4854915 w 4854915"/>
              <a:gd name="connsiteY7" fmla="*/ 1975721 h 2017636"/>
              <a:gd name="connsiteX8" fmla="*/ 92665 w 4854915"/>
              <a:gd name="connsiteY8" fmla="*/ 1881271 h 2017636"/>
              <a:gd name="connsiteX9" fmla="*/ 46370 w 4854915"/>
              <a:gd name="connsiteY9" fmla="*/ 54198 h 2017636"/>
              <a:gd name="connsiteX0" fmla="*/ 66036 w 4874581"/>
              <a:gd name="connsiteY0" fmla="*/ 54198 h 2017636"/>
              <a:gd name="connsiteX1" fmla="*/ 781898 w 4874581"/>
              <a:gd name="connsiteY1" fmla="*/ 321600 h 2017636"/>
              <a:gd name="connsiteX2" fmla="*/ 1536826 w 4874581"/>
              <a:gd name="connsiteY2" fmla="*/ 582656 h 2017636"/>
              <a:gd name="connsiteX3" fmla="*/ 2282812 w 4874581"/>
              <a:gd name="connsiteY3" fmla="*/ 837260 h 2017636"/>
              <a:gd name="connsiteX4" fmla="*/ 2684367 w 4874581"/>
              <a:gd name="connsiteY4" fmla="*/ 986556 h 2017636"/>
              <a:gd name="connsiteX5" fmla="*/ 3520210 w 4874581"/>
              <a:gd name="connsiteY5" fmla="*/ 1391821 h 2017636"/>
              <a:gd name="connsiteX6" fmla="*/ 4271339 w 4874581"/>
              <a:gd name="connsiteY6" fmla="*/ 1710438 h 2017636"/>
              <a:gd name="connsiteX7" fmla="*/ 4874581 w 4874581"/>
              <a:gd name="connsiteY7" fmla="*/ 1975721 h 2017636"/>
              <a:gd name="connsiteX8" fmla="*/ 112331 w 4874581"/>
              <a:gd name="connsiteY8" fmla="*/ 1881271 h 2017636"/>
              <a:gd name="connsiteX9" fmla="*/ 66036 w 4874581"/>
              <a:gd name="connsiteY9" fmla="*/ 54198 h 2017636"/>
              <a:gd name="connsiteX0" fmla="*/ 66036 w 4874581"/>
              <a:gd name="connsiteY0" fmla="*/ 54198 h 1975721"/>
              <a:gd name="connsiteX1" fmla="*/ 781898 w 4874581"/>
              <a:gd name="connsiteY1" fmla="*/ 321600 h 1975721"/>
              <a:gd name="connsiteX2" fmla="*/ 1536826 w 4874581"/>
              <a:gd name="connsiteY2" fmla="*/ 582656 h 1975721"/>
              <a:gd name="connsiteX3" fmla="*/ 2282812 w 4874581"/>
              <a:gd name="connsiteY3" fmla="*/ 837260 h 1975721"/>
              <a:gd name="connsiteX4" fmla="*/ 2684367 w 4874581"/>
              <a:gd name="connsiteY4" fmla="*/ 986556 h 1975721"/>
              <a:gd name="connsiteX5" fmla="*/ 3520210 w 4874581"/>
              <a:gd name="connsiteY5" fmla="*/ 1391821 h 1975721"/>
              <a:gd name="connsiteX6" fmla="*/ 4271339 w 4874581"/>
              <a:gd name="connsiteY6" fmla="*/ 1710438 h 1975721"/>
              <a:gd name="connsiteX7" fmla="*/ 4874581 w 4874581"/>
              <a:gd name="connsiteY7" fmla="*/ 1975721 h 1975721"/>
              <a:gd name="connsiteX8" fmla="*/ 112331 w 4874581"/>
              <a:gd name="connsiteY8" fmla="*/ 1881271 h 1975721"/>
              <a:gd name="connsiteX9" fmla="*/ 66036 w 4874581"/>
              <a:gd name="connsiteY9" fmla="*/ 54198 h 1975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74581" h="1975721">
                <a:moveTo>
                  <a:pt x="66036" y="54198"/>
                </a:moveTo>
                <a:cubicBezTo>
                  <a:pt x="328814" y="-117812"/>
                  <a:pt x="726591" y="160397"/>
                  <a:pt x="781898" y="321600"/>
                </a:cubicBezTo>
                <a:cubicBezTo>
                  <a:pt x="1190260" y="47637"/>
                  <a:pt x="1513315" y="391431"/>
                  <a:pt x="1536826" y="582656"/>
                </a:cubicBezTo>
                <a:cubicBezTo>
                  <a:pt x="1879387" y="381571"/>
                  <a:pt x="2140276" y="581145"/>
                  <a:pt x="2282812" y="837260"/>
                </a:cubicBezTo>
                <a:cubicBezTo>
                  <a:pt x="2395317" y="792181"/>
                  <a:pt x="2571862" y="764935"/>
                  <a:pt x="2684367" y="986556"/>
                </a:cubicBezTo>
                <a:cubicBezTo>
                  <a:pt x="2951632" y="856363"/>
                  <a:pt x="3458239" y="1195935"/>
                  <a:pt x="3520210" y="1391821"/>
                </a:cubicBezTo>
                <a:cubicBezTo>
                  <a:pt x="3712220" y="1288883"/>
                  <a:pt x="4069602" y="1307538"/>
                  <a:pt x="4271339" y="1710438"/>
                </a:cubicBezTo>
                <a:cubicBezTo>
                  <a:pt x="4609611" y="1607832"/>
                  <a:pt x="4763479" y="1814259"/>
                  <a:pt x="4874581" y="1975721"/>
                </a:cubicBezTo>
                <a:cubicBezTo>
                  <a:pt x="2709232" y="1785900"/>
                  <a:pt x="286101" y="2106326"/>
                  <a:pt x="112331" y="1881271"/>
                </a:cubicBezTo>
                <a:cubicBezTo>
                  <a:pt x="-61439" y="1656216"/>
                  <a:pt x="2299" y="445507"/>
                  <a:pt x="66036" y="5419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grpSp>
        <p:nvGrpSpPr>
          <p:cNvPr id="619" name="Группа 618"/>
          <p:cNvGrpSpPr/>
          <p:nvPr/>
        </p:nvGrpSpPr>
        <p:grpSpPr>
          <a:xfrm>
            <a:off x="836612" y="2819400"/>
            <a:ext cx="1383864" cy="2589213"/>
            <a:chOff x="684212" y="2667000"/>
            <a:chExt cx="1506045" cy="2817813"/>
          </a:xfrm>
        </p:grpSpPr>
        <p:sp>
          <p:nvSpPr>
            <p:cNvPr id="620" name="Полилиния 5"/>
            <p:cNvSpPr>
              <a:spLocks noEditPoints="1"/>
            </p:cNvSpPr>
            <p:nvPr/>
          </p:nvSpPr>
          <p:spPr bwMode="auto">
            <a:xfrm>
              <a:off x="684212" y="2874834"/>
              <a:ext cx="1506045" cy="2406662"/>
            </a:xfrm>
            <a:custGeom>
              <a:avLst/>
              <a:gdLst>
                <a:gd name="T0" fmla="*/ 323 w 420"/>
                <a:gd name="T1" fmla="*/ 11 h 674"/>
                <a:gd name="T2" fmla="*/ 340 w 420"/>
                <a:gd name="T3" fmla="*/ 36 h 674"/>
                <a:gd name="T4" fmla="*/ 378 w 420"/>
                <a:gd name="T5" fmla="*/ 56 h 674"/>
                <a:gd name="T6" fmla="*/ 411 w 420"/>
                <a:gd name="T7" fmla="*/ 108 h 674"/>
                <a:gd name="T8" fmla="*/ 379 w 420"/>
                <a:gd name="T9" fmla="*/ 115 h 674"/>
                <a:gd name="T10" fmla="*/ 318 w 420"/>
                <a:gd name="T11" fmla="*/ 79 h 674"/>
                <a:gd name="T12" fmla="*/ 285 w 420"/>
                <a:gd name="T13" fmla="*/ 88 h 674"/>
                <a:gd name="T14" fmla="*/ 258 w 420"/>
                <a:gd name="T15" fmla="*/ 86 h 674"/>
                <a:gd name="T16" fmla="*/ 341 w 420"/>
                <a:gd name="T17" fmla="*/ 184 h 674"/>
                <a:gd name="T18" fmla="*/ 388 w 420"/>
                <a:gd name="T19" fmla="*/ 296 h 674"/>
                <a:gd name="T20" fmla="*/ 348 w 420"/>
                <a:gd name="T21" fmla="*/ 324 h 674"/>
                <a:gd name="T22" fmla="*/ 337 w 420"/>
                <a:gd name="T23" fmla="*/ 341 h 674"/>
                <a:gd name="T24" fmla="*/ 263 w 420"/>
                <a:gd name="T25" fmla="*/ 400 h 674"/>
                <a:gd name="T26" fmla="*/ 65 w 420"/>
                <a:gd name="T27" fmla="*/ 346 h 674"/>
                <a:gd name="T28" fmla="*/ 46 w 420"/>
                <a:gd name="T29" fmla="*/ 358 h 674"/>
                <a:gd name="T30" fmla="*/ 43 w 420"/>
                <a:gd name="T31" fmla="*/ 337 h 674"/>
                <a:gd name="T32" fmla="*/ 16 w 420"/>
                <a:gd name="T33" fmla="*/ 351 h 674"/>
                <a:gd name="T34" fmla="*/ 25 w 420"/>
                <a:gd name="T35" fmla="*/ 323 h 674"/>
                <a:gd name="T36" fmla="*/ 1 w 420"/>
                <a:gd name="T37" fmla="*/ 316 h 674"/>
                <a:gd name="T38" fmla="*/ 30 w 420"/>
                <a:gd name="T39" fmla="*/ 307 h 674"/>
                <a:gd name="T40" fmla="*/ 64 w 420"/>
                <a:gd name="T41" fmla="*/ 272 h 674"/>
                <a:gd name="T42" fmla="*/ 184 w 420"/>
                <a:gd name="T43" fmla="*/ 225 h 674"/>
                <a:gd name="T44" fmla="*/ 330 w 420"/>
                <a:gd name="T45" fmla="*/ 294 h 674"/>
                <a:gd name="T46" fmla="*/ 354 w 420"/>
                <a:gd name="T47" fmla="*/ 229 h 674"/>
                <a:gd name="T48" fmla="*/ 233 w 420"/>
                <a:gd name="T49" fmla="*/ 104 h 674"/>
                <a:gd name="T50" fmla="*/ 254 w 420"/>
                <a:gd name="T51" fmla="*/ 59 h 674"/>
                <a:gd name="T52" fmla="*/ 258 w 420"/>
                <a:gd name="T53" fmla="*/ 24 h 674"/>
                <a:gd name="T54" fmla="*/ 323 w 420"/>
                <a:gd name="T55" fmla="*/ 11 h 674"/>
                <a:gd name="T56" fmla="*/ 199 w 420"/>
                <a:gd name="T57" fmla="*/ 411 h 674"/>
                <a:gd name="T58" fmla="*/ 183 w 420"/>
                <a:gd name="T59" fmla="*/ 410 h 674"/>
                <a:gd name="T60" fmla="*/ 180 w 420"/>
                <a:gd name="T61" fmla="*/ 499 h 674"/>
                <a:gd name="T62" fmla="*/ 103 w 420"/>
                <a:gd name="T63" fmla="*/ 498 h 674"/>
                <a:gd name="T64" fmla="*/ 177 w 420"/>
                <a:gd name="T65" fmla="*/ 409 h 674"/>
                <a:gd name="T66" fmla="*/ 162 w 420"/>
                <a:gd name="T67" fmla="*/ 407 h 674"/>
                <a:gd name="T68" fmla="*/ 85 w 420"/>
                <a:gd name="T69" fmla="*/ 508 h 674"/>
                <a:gd name="T70" fmla="*/ 181 w 420"/>
                <a:gd name="T71" fmla="*/ 506 h 674"/>
                <a:gd name="T72" fmla="*/ 180 w 420"/>
                <a:gd name="T73" fmla="*/ 521 h 674"/>
                <a:gd name="T74" fmla="*/ 171 w 420"/>
                <a:gd name="T75" fmla="*/ 538 h 674"/>
                <a:gd name="T76" fmla="*/ 179 w 420"/>
                <a:gd name="T77" fmla="*/ 562 h 674"/>
                <a:gd name="T78" fmla="*/ 179 w 420"/>
                <a:gd name="T79" fmla="*/ 674 h 674"/>
                <a:gd name="T80" fmla="*/ 185 w 420"/>
                <a:gd name="T81" fmla="*/ 674 h 674"/>
                <a:gd name="T82" fmla="*/ 186 w 420"/>
                <a:gd name="T83" fmla="*/ 561 h 674"/>
                <a:gd name="T84" fmla="*/ 196 w 420"/>
                <a:gd name="T85" fmla="*/ 541 h 674"/>
                <a:gd name="T86" fmla="*/ 191 w 420"/>
                <a:gd name="T87" fmla="*/ 522 h 674"/>
                <a:gd name="T88" fmla="*/ 190 w 420"/>
                <a:gd name="T89" fmla="*/ 505 h 674"/>
                <a:gd name="T90" fmla="*/ 234 w 420"/>
                <a:gd name="T91" fmla="*/ 509 h 674"/>
                <a:gd name="T92" fmla="*/ 227 w 420"/>
                <a:gd name="T93" fmla="*/ 539 h 674"/>
                <a:gd name="T94" fmla="*/ 211 w 420"/>
                <a:gd name="T95" fmla="*/ 577 h 674"/>
                <a:gd name="T96" fmla="*/ 227 w 420"/>
                <a:gd name="T97" fmla="*/ 567 h 674"/>
                <a:gd name="T98" fmla="*/ 239 w 420"/>
                <a:gd name="T99" fmla="*/ 549 h 674"/>
                <a:gd name="T100" fmla="*/ 236 w 420"/>
                <a:gd name="T101" fmla="*/ 572 h 674"/>
                <a:gd name="T102" fmla="*/ 230 w 420"/>
                <a:gd name="T103" fmla="*/ 598 h 674"/>
                <a:gd name="T104" fmla="*/ 244 w 420"/>
                <a:gd name="T105" fmla="*/ 578 h 674"/>
                <a:gd name="T106" fmla="*/ 255 w 420"/>
                <a:gd name="T107" fmla="*/ 554 h 674"/>
                <a:gd name="T108" fmla="*/ 256 w 420"/>
                <a:gd name="T109" fmla="*/ 587 h 674"/>
                <a:gd name="T110" fmla="*/ 250 w 420"/>
                <a:gd name="T111" fmla="*/ 503 h 674"/>
                <a:gd name="T112" fmla="*/ 190 w 420"/>
                <a:gd name="T113" fmla="*/ 498 h 674"/>
                <a:gd name="T114" fmla="*/ 193 w 420"/>
                <a:gd name="T115" fmla="*/ 41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" h="674">
                  <a:moveTo>
                    <a:pt x="323" y="11"/>
                  </a:moveTo>
                  <a:cubicBezTo>
                    <a:pt x="332" y="21"/>
                    <a:pt x="330" y="27"/>
                    <a:pt x="340" y="36"/>
                  </a:cubicBezTo>
                  <a:cubicBezTo>
                    <a:pt x="353" y="46"/>
                    <a:pt x="366" y="48"/>
                    <a:pt x="378" y="56"/>
                  </a:cubicBezTo>
                  <a:cubicBezTo>
                    <a:pt x="420" y="84"/>
                    <a:pt x="411" y="108"/>
                    <a:pt x="411" y="108"/>
                  </a:cubicBezTo>
                  <a:cubicBezTo>
                    <a:pt x="411" y="108"/>
                    <a:pt x="381" y="121"/>
                    <a:pt x="379" y="115"/>
                  </a:cubicBezTo>
                  <a:cubicBezTo>
                    <a:pt x="374" y="101"/>
                    <a:pt x="340" y="85"/>
                    <a:pt x="318" y="79"/>
                  </a:cubicBezTo>
                  <a:cubicBezTo>
                    <a:pt x="318" y="79"/>
                    <a:pt x="297" y="89"/>
                    <a:pt x="285" y="88"/>
                  </a:cubicBezTo>
                  <a:cubicBezTo>
                    <a:pt x="271" y="87"/>
                    <a:pt x="268" y="72"/>
                    <a:pt x="258" y="86"/>
                  </a:cubicBezTo>
                  <a:cubicBezTo>
                    <a:pt x="242" y="110"/>
                    <a:pt x="269" y="159"/>
                    <a:pt x="341" y="184"/>
                  </a:cubicBezTo>
                  <a:cubicBezTo>
                    <a:pt x="376" y="197"/>
                    <a:pt x="413" y="258"/>
                    <a:pt x="388" y="296"/>
                  </a:cubicBezTo>
                  <a:cubicBezTo>
                    <a:pt x="369" y="326"/>
                    <a:pt x="351" y="322"/>
                    <a:pt x="348" y="324"/>
                  </a:cubicBezTo>
                  <a:cubicBezTo>
                    <a:pt x="340" y="332"/>
                    <a:pt x="343" y="329"/>
                    <a:pt x="337" y="341"/>
                  </a:cubicBezTo>
                  <a:cubicBezTo>
                    <a:pt x="323" y="363"/>
                    <a:pt x="288" y="394"/>
                    <a:pt x="263" y="400"/>
                  </a:cubicBezTo>
                  <a:cubicBezTo>
                    <a:pt x="145" y="427"/>
                    <a:pt x="87" y="377"/>
                    <a:pt x="65" y="346"/>
                  </a:cubicBezTo>
                  <a:cubicBezTo>
                    <a:pt x="64" y="346"/>
                    <a:pt x="57" y="357"/>
                    <a:pt x="46" y="358"/>
                  </a:cubicBezTo>
                  <a:cubicBezTo>
                    <a:pt x="40" y="358"/>
                    <a:pt x="43" y="337"/>
                    <a:pt x="43" y="337"/>
                  </a:cubicBezTo>
                  <a:cubicBezTo>
                    <a:pt x="35" y="345"/>
                    <a:pt x="35" y="357"/>
                    <a:pt x="16" y="351"/>
                  </a:cubicBezTo>
                  <a:cubicBezTo>
                    <a:pt x="7" y="341"/>
                    <a:pt x="25" y="323"/>
                    <a:pt x="25" y="323"/>
                  </a:cubicBezTo>
                  <a:cubicBezTo>
                    <a:pt x="25" y="323"/>
                    <a:pt x="0" y="326"/>
                    <a:pt x="1" y="316"/>
                  </a:cubicBezTo>
                  <a:cubicBezTo>
                    <a:pt x="3" y="302"/>
                    <a:pt x="30" y="307"/>
                    <a:pt x="30" y="307"/>
                  </a:cubicBezTo>
                  <a:cubicBezTo>
                    <a:pt x="30" y="307"/>
                    <a:pt x="55" y="280"/>
                    <a:pt x="64" y="272"/>
                  </a:cubicBezTo>
                  <a:cubicBezTo>
                    <a:pt x="92" y="248"/>
                    <a:pt x="143" y="227"/>
                    <a:pt x="184" y="225"/>
                  </a:cubicBezTo>
                  <a:cubicBezTo>
                    <a:pt x="257" y="222"/>
                    <a:pt x="304" y="274"/>
                    <a:pt x="330" y="294"/>
                  </a:cubicBezTo>
                  <a:cubicBezTo>
                    <a:pt x="348" y="307"/>
                    <a:pt x="390" y="257"/>
                    <a:pt x="354" y="229"/>
                  </a:cubicBezTo>
                  <a:cubicBezTo>
                    <a:pt x="273" y="164"/>
                    <a:pt x="243" y="186"/>
                    <a:pt x="233" y="104"/>
                  </a:cubicBezTo>
                  <a:cubicBezTo>
                    <a:pt x="230" y="75"/>
                    <a:pt x="254" y="59"/>
                    <a:pt x="254" y="59"/>
                  </a:cubicBezTo>
                  <a:cubicBezTo>
                    <a:pt x="254" y="59"/>
                    <a:pt x="250" y="36"/>
                    <a:pt x="258" y="24"/>
                  </a:cubicBezTo>
                  <a:cubicBezTo>
                    <a:pt x="274" y="0"/>
                    <a:pt x="314" y="2"/>
                    <a:pt x="323" y="11"/>
                  </a:cubicBezTo>
                  <a:close/>
                  <a:moveTo>
                    <a:pt x="199" y="411"/>
                  </a:moveTo>
                  <a:cubicBezTo>
                    <a:pt x="183" y="410"/>
                    <a:pt x="183" y="410"/>
                    <a:pt x="183" y="410"/>
                  </a:cubicBezTo>
                  <a:cubicBezTo>
                    <a:pt x="180" y="499"/>
                    <a:pt x="180" y="499"/>
                    <a:pt x="180" y="499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77" y="409"/>
                    <a:pt x="177" y="409"/>
                    <a:pt x="177" y="409"/>
                  </a:cubicBezTo>
                  <a:cubicBezTo>
                    <a:pt x="162" y="407"/>
                    <a:pt x="162" y="407"/>
                    <a:pt x="162" y="407"/>
                  </a:cubicBezTo>
                  <a:cubicBezTo>
                    <a:pt x="85" y="508"/>
                    <a:pt x="85" y="508"/>
                    <a:pt x="85" y="508"/>
                  </a:cubicBezTo>
                  <a:cubicBezTo>
                    <a:pt x="181" y="506"/>
                    <a:pt x="181" y="506"/>
                    <a:pt x="181" y="506"/>
                  </a:cubicBezTo>
                  <a:cubicBezTo>
                    <a:pt x="180" y="521"/>
                    <a:pt x="180" y="521"/>
                    <a:pt x="180" y="521"/>
                  </a:cubicBezTo>
                  <a:cubicBezTo>
                    <a:pt x="180" y="521"/>
                    <a:pt x="172" y="528"/>
                    <a:pt x="171" y="538"/>
                  </a:cubicBezTo>
                  <a:cubicBezTo>
                    <a:pt x="169" y="555"/>
                    <a:pt x="179" y="562"/>
                    <a:pt x="179" y="562"/>
                  </a:cubicBezTo>
                  <a:cubicBezTo>
                    <a:pt x="179" y="674"/>
                    <a:pt x="179" y="674"/>
                    <a:pt x="179" y="674"/>
                  </a:cubicBezTo>
                  <a:cubicBezTo>
                    <a:pt x="185" y="674"/>
                    <a:pt x="185" y="674"/>
                    <a:pt x="185" y="674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86" y="561"/>
                    <a:pt x="196" y="546"/>
                    <a:pt x="196" y="541"/>
                  </a:cubicBezTo>
                  <a:cubicBezTo>
                    <a:pt x="196" y="531"/>
                    <a:pt x="191" y="522"/>
                    <a:pt x="191" y="522"/>
                  </a:cubicBezTo>
                  <a:cubicBezTo>
                    <a:pt x="190" y="505"/>
                    <a:pt x="190" y="505"/>
                    <a:pt x="190" y="505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09"/>
                    <a:pt x="232" y="521"/>
                    <a:pt x="227" y="539"/>
                  </a:cubicBezTo>
                  <a:cubicBezTo>
                    <a:pt x="222" y="558"/>
                    <a:pt x="211" y="577"/>
                    <a:pt x="211" y="577"/>
                  </a:cubicBezTo>
                  <a:cubicBezTo>
                    <a:pt x="211" y="577"/>
                    <a:pt x="223" y="572"/>
                    <a:pt x="227" y="567"/>
                  </a:cubicBezTo>
                  <a:cubicBezTo>
                    <a:pt x="230" y="563"/>
                    <a:pt x="239" y="549"/>
                    <a:pt x="239" y="549"/>
                  </a:cubicBezTo>
                  <a:cubicBezTo>
                    <a:pt x="239" y="549"/>
                    <a:pt x="239" y="561"/>
                    <a:pt x="236" y="572"/>
                  </a:cubicBezTo>
                  <a:cubicBezTo>
                    <a:pt x="234" y="583"/>
                    <a:pt x="230" y="598"/>
                    <a:pt x="230" y="598"/>
                  </a:cubicBezTo>
                  <a:cubicBezTo>
                    <a:pt x="230" y="598"/>
                    <a:pt x="240" y="588"/>
                    <a:pt x="244" y="578"/>
                  </a:cubicBezTo>
                  <a:cubicBezTo>
                    <a:pt x="248" y="568"/>
                    <a:pt x="255" y="554"/>
                    <a:pt x="255" y="554"/>
                  </a:cubicBezTo>
                  <a:cubicBezTo>
                    <a:pt x="255" y="554"/>
                    <a:pt x="250" y="593"/>
                    <a:pt x="256" y="587"/>
                  </a:cubicBezTo>
                  <a:cubicBezTo>
                    <a:pt x="267" y="573"/>
                    <a:pt x="272" y="520"/>
                    <a:pt x="250" y="503"/>
                  </a:cubicBezTo>
                  <a:cubicBezTo>
                    <a:pt x="237" y="494"/>
                    <a:pt x="190" y="498"/>
                    <a:pt x="190" y="498"/>
                  </a:cubicBezTo>
                  <a:cubicBezTo>
                    <a:pt x="190" y="493"/>
                    <a:pt x="193" y="410"/>
                    <a:pt x="193" y="4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1" name="Овал 7"/>
            <p:cNvSpPr>
              <a:spLocks noChangeArrowheads="1"/>
            </p:cNvSpPr>
            <p:nvPr/>
          </p:nvSpPr>
          <p:spPr bwMode="auto">
            <a:xfrm>
              <a:off x="1705310" y="3002849"/>
              <a:ext cx="33133" cy="36145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2" name="Полилиния 8"/>
            <p:cNvSpPr>
              <a:spLocks/>
            </p:cNvSpPr>
            <p:nvPr/>
          </p:nvSpPr>
          <p:spPr bwMode="auto">
            <a:xfrm>
              <a:off x="2039652" y="3132272"/>
              <a:ext cx="128013" cy="197293"/>
            </a:xfrm>
            <a:custGeom>
              <a:avLst/>
              <a:gdLst>
                <a:gd name="T0" fmla="*/ 36 w 36"/>
                <a:gd name="T1" fmla="*/ 4 h 55"/>
                <a:gd name="T2" fmla="*/ 0 w 36"/>
                <a:gd name="T3" fmla="*/ 10 h 55"/>
                <a:gd name="T4" fmla="*/ 4 w 36"/>
                <a:gd name="T5" fmla="*/ 55 h 55"/>
                <a:gd name="T6" fmla="*/ 36 w 36"/>
                <a:gd name="T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55">
                  <a:moveTo>
                    <a:pt x="36" y="4"/>
                  </a:moveTo>
                  <a:cubicBezTo>
                    <a:pt x="36" y="4"/>
                    <a:pt x="18" y="0"/>
                    <a:pt x="0" y="10"/>
                  </a:cubicBezTo>
                  <a:cubicBezTo>
                    <a:pt x="4" y="23"/>
                    <a:pt x="7" y="40"/>
                    <a:pt x="4" y="55"/>
                  </a:cubicBezTo>
                  <a:cubicBezTo>
                    <a:pt x="23" y="39"/>
                    <a:pt x="36" y="4"/>
                    <a:pt x="36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3" name="Полилиния 9"/>
            <p:cNvSpPr>
              <a:spLocks noEditPoints="1"/>
            </p:cNvSpPr>
            <p:nvPr/>
          </p:nvSpPr>
          <p:spPr bwMode="auto">
            <a:xfrm>
              <a:off x="684212" y="2667000"/>
              <a:ext cx="1486467" cy="2817813"/>
            </a:xfrm>
            <a:custGeom>
              <a:avLst/>
              <a:gdLst>
                <a:gd name="T0" fmla="*/ 181 w 415"/>
                <a:gd name="T1" fmla="*/ 733 h 789"/>
                <a:gd name="T2" fmla="*/ 163 w 415"/>
                <a:gd name="T3" fmla="*/ 725 h 789"/>
                <a:gd name="T4" fmla="*/ 167 w 415"/>
                <a:gd name="T5" fmla="*/ 734 h 789"/>
                <a:gd name="T6" fmla="*/ 160 w 415"/>
                <a:gd name="T7" fmla="*/ 557 h 789"/>
                <a:gd name="T8" fmla="*/ 232 w 415"/>
                <a:gd name="T9" fmla="*/ 616 h 789"/>
                <a:gd name="T10" fmla="*/ 102 w 415"/>
                <a:gd name="T11" fmla="*/ 564 h 789"/>
                <a:gd name="T12" fmla="*/ 160 w 415"/>
                <a:gd name="T13" fmla="*/ 568 h 789"/>
                <a:gd name="T14" fmla="*/ 83 w 415"/>
                <a:gd name="T15" fmla="*/ 564 h 789"/>
                <a:gd name="T16" fmla="*/ 211 w 415"/>
                <a:gd name="T17" fmla="*/ 464 h 789"/>
                <a:gd name="T18" fmla="*/ 105 w 415"/>
                <a:gd name="T19" fmla="*/ 440 h 789"/>
                <a:gd name="T20" fmla="*/ 96 w 415"/>
                <a:gd name="T21" fmla="*/ 439 h 789"/>
                <a:gd name="T22" fmla="*/ 61 w 415"/>
                <a:gd name="T23" fmla="*/ 406 h 789"/>
                <a:gd name="T24" fmla="*/ 44 w 415"/>
                <a:gd name="T25" fmla="*/ 412 h 789"/>
                <a:gd name="T26" fmla="*/ 42 w 415"/>
                <a:gd name="T27" fmla="*/ 400 h 789"/>
                <a:gd name="T28" fmla="*/ 38 w 415"/>
                <a:gd name="T29" fmla="*/ 411 h 789"/>
                <a:gd name="T30" fmla="*/ 2 w 415"/>
                <a:gd name="T31" fmla="*/ 366 h 789"/>
                <a:gd name="T32" fmla="*/ 13 w 415"/>
                <a:gd name="T33" fmla="*/ 392 h 789"/>
                <a:gd name="T34" fmla="*/ 34 w 415"/>
                <a:gd name="T35" fmla="*/ 406 h 789"/>
                <a:gd name="T36" fmla="*/ 26 w 415"/>
                <a:gd name="T37" fmla="*/ 384 h 789"/>
                <a:gd name="T38" fmla="*/ 322 w 415"/>
                <a:gd name="T39" fmla="*/ 347 h 789"/>
                <a:gd name="T40" fmla="*/ 333 w 415"/>
                <a:gd name="T41" fmla="*/ 96 h 789"/>
                <a:gd name="T42" fmla="*/ 263 w 415"/>
                <a:gd name="T43" fmla="*/ 135 h 789"/>
                <a:gd name="T44" fmla="*/ 387 w 415"/>
                <a:gd name="T45" fmla="*/ 354 h 789"/>
                <a:gd name="T46" fmla="*/ 312 w 415"/>
                <a:gd name="T47" fmla="*/ 59 h 789"/>
                <a:gd name="T48" fmla="*/ 70 w 415"/>
                <a:gd name="T49" fmla="*/ 363 h 789"/>
                <a:gd name="T50" fmla="*/ 188 w 415"/>
                <a:gd name="T51" fmla="*/ 416 h 789"/>
                <a:gd name="T52" fmla="*/ 254 w 415"/>
                <a:gd name="T53" fmla="*/ 390 h 789"/>
                <a:gd name="T54" fmla="*/ 295 w 415"/>
                <a:gd name="T55" fmla="*/ 385 h 789"/>
                <a:gd name="T56" fmla="*/ 66 w 415"/>
                <a:gd name="T57" fmla="*/ 374 h 789"/>
                <a:gd name="T58" fmla="*/ 341 w 415"/>
                <a:gd name="T59" fmla="*/ 131 h 789"/>
                <a:gd name="T60" fmla="*/ 389 w 415"/>
                <a:gd name="T61" fmla="*/ 177 h 789"/>
                <a:gd name="T62" fmla="*/ 382 w 415"/>
                <a:gd name="T63" fmla="*/ 218 h 789"/>
                <a:gd name="T64" fmla="*/ 386 w 415"/>
                <a:gd name="T65" fmla="*/ 199 h 789"/>
                <a:gd name="T66" fmla="*/ 183 w 415"/>
                <a:gd name="T67" fmla="*/ 717 h 789"/>
                <a:gd name="T68" fmla="*/ 171 w 415"/>
                <a:gd name="T69" fmla="*/ 590 h 789"/>
                <a:gd name="T70" fmla="*/ 181 w 415"/>
                <a:gd name="T71" fmla="*/ 481 h 789"/>
                <a:gd name="T72" fmla="*/ 181 w 415"/>
                <a:gd name="T73" fmla="*/ 474 h 789"/>
                <a:gd name="T74" fmla="*/ 160 w 415"/>
                <a:gd name="T75" fmla="*/ 762 h 789"/>
                <a:gd name="T76" fmla="*/ 243 w 415"/>
                <a:gd name="T77" fmla="*/ 734 h 789"/>
                <a:gd name="T78" fmla="*/ 194 w 415"/>
                <a:gd name="T79" fmla="*/ 715 h 789"/>
                <a:gd name="T80" fmla="*/ 232 w 415"/>
                <a:gd name="T81" fmla="*/ 720 h 789"/>
                <a:gd name="T82" fmla="*/ 269 w 415"/>
                <a:gd name="T83" fmla="*/ 759 h 789"/>
                <a:gd name="T84" fmla="*/ 253 w 415"/>
                <a:gd name="T85" fmla="*/ 715 h 789"/>
                <a:gd name="T86" fmla="*/ 259 w 415"/>
                <a:gd name="T87" fmla="*/ 722 h 789"/>
                <a:gd name="T88" fmla="*/ 131 w 415"/>
                <a:gd name="T89" fmla="*/ 710 h 789"/>
                <a:gd name="T90" fmla="*/ 98 w 415"/>
                <a:gd name="T91" fmla="*/ 732 h 789"/>
                <a:gd name="T92" fmla="*/ 103 w 415"/>
                <a:gd name="T93" fmla="*/ 758 h 789"/>
                <a:gd name="T94" fmla="*/ 107 w 415"/>
                <a:gd name="T95" fmla="*/ 721 h 789"/>
                <a:gd name="T96" fmla="*/ 291 w 415"/>
                <a:gd name="T97" fmla="*/ 765 h 789"/>
                <a:gd name="T98" fmla="*/ 295 w 415"/>
                <a:gd name="T99" fmla="*/ 747 h 789"/>
                <a:gd name="T100" fmla="*/ 292 w 415"/>
                <a:gd name="T101" fmla="*/ 735 h 789"/>
                <a:gd name="T102" fmla="*/ 294 w 415"/>
                <a:gd name="T103" fmla="*/ 738 h 789"/>
                <a:gd name="T104" fmla="*/ 87 w 415"/>
                <a:gd name="T105" fmla="*/ 773 h 789"/>
                <a:gd name="T106" fmla="*/ 99 w 415"/>
                <a:gd name="T107" fmla="*/ 785 h 789"/>
                <a:gd name="T108" fmla="*/ 102 w 415"/>
                <a:gd name="T109" fmla="*/ 785 h 789"/>
                <a:gd name="T110" fmla="*/ 313 w 415"/>
                <a:gd name="T111" fmla="*/ 46 h 789"/>
                <a:gd name="T112" fmla="*/ 328 w 415"/>
                <a:gd name="T113" fmla="*/ 27 h 789"/>
                <a:gd name="T114" fmla="*/ 310 w 415"/>
                <a:gd name="T115" fmla="*/ 39 h 789"/>
                <a:gd name="T116" fmla="*/ 331 w 415"/>
                <a:gd name="T117" fmla="*/ 28 h 789"/>
                <a:gd name="T118" fmla="*/ 298 w 415"/>
                <a:gd name="T119" fmla="*/ 18 h 789"/>
                <a:gd name="T120" fmla="*/ 285 w 415"/>
                <a:gd name="T121" fmla="*/ 14 h 789"/>
                <a:gd name="T122" fmla="*/ 292 w 415"/>
                <a:gd name="T123" fmla="*/ 38 h 789"/>
                <a:gd name="T124" fmla="*/ 298 w 415"/>
                <a:gd name="T125" fmla="*/ 2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5" h="789">
                  <a:moveTo>
                    <a:pt x="178" y="722"/>
                  </a:moveTo>
                  <a:cubicBezTo>
                    <a:pt x="177" y="722"/>
                    <a:pt x="178" y="722"/>
                    <a:pt x="178" y="722"/>
                  </a:cubicBezTo>
                  <a:cubicBezTo>
                    <a:pt x="178" y="722"/>
                    <a:pt x="178" y="722"/>
                    <a:pt x="178" y="722"/>
                  </a:cubicBezTo>
                  <a:close/>
                  <a:moveTo>
                    <a:pt x="187" y="723"/>
                  </a:moveTo>
                  <a:cubicBezTo>
                    <a:pt x="189" y="724"/>
                    <a:pt x="190" y="723"/>
                    <a:pt x="191" y="723"/>
                  </a:cubicBezTo>
                  <a:cubicBezTo>
                    <a:pt x="191" y="723"/>
                    <a:pt x="191" y="723"/>
                    <a:pt x="192" y="723"/>
                  </a:cubicBezTo>
                  <a:cubicBezTo>
                    <a:pt x="193" y="724"/>
                    <a:pt x="195" y="723"/>
                    <a:pt x="196" y="723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96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4"/>
                    <a:pt x="199" y="723"/>
                    <a:pt x="200" y="724"/>
                  </a:cubicBezTo>
                  <a:cubicBezTo>
                    <a:pt x="200" y="724"/>
                    <a:pt x="200" y="724"/>
                    <a:pt x="200" y="724"/>
                  </a:cubicBezTo>
                  <a:cubicBezTo>
                    <a:pt x="201" y="724"/>
                    <a:pt x="202" y="724"/>
                    <a:pt x="203" y="724"/>
                  </a:cubicBezTo>
                  <a:cubicBezTo>
                    <a:pt x="203" y="724"/>
                    <a:pt x="203" y="724"/>
                    <a:pt x="203" y="724"/>
                  </a:cubicBezTo>
                  <a:cubicBezTo>
                    <a:pt x="203" y="724"/>
                    <a:pt x="203" y="724"/>
                    <a:pt x="204" y="725"/>
                  </a:cubicBezTo>
                  <a:cubicBezTo>
                    <a:pt x="204" y="724"/>
                    <a:pt x="204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7" y="726"/>
                    <a:pt x="207" y="726"/>
                    <a:pt x="207" y="726"/>
                  </a:cubicBezTo>
                  <a:cubicBezTo>
                    <a:pt x="207" y="726"/>
                    <a:pt x="207" y="725"/>
                    <a:pt x="207" y="725"/>
                  </a:cubicBezTo>
                  <a:cubicBezTo>
                    <a:pt x="207" y="726"/>
                    <a:pt x="208" y="726"/>
                    <a:pt x="208" y="727"/>
                  </a:cubicBezTo>
                  <a:cubicBezTo>
                    <a:pt x="207" y="728"/>
                    <a:pt x="207" y="728"/>
                    <a:pt x="206" y="729"/>
                  </a:cubicBezTo>
                  <a:cubicBezTo>
                    <a:pt x="206" y="729"/>
                    <a:pt x="206" y="729"/>
                    <a:pt x="206" y="729"/>
                  </a:cubicBezTo>
                  <a:cubicBezTo>
                    <a:pt x="206" y="729"/>
                    <a:pt x="206" y="729"/>
                    <a:pt x="205" y="729"/>
                  </a:cubicBezTo>
                  <a:cubicBezTo>
                    <a:pt x="205" y="729"/>
                    <a:pt x="205" y="729"/>
                    <a:pt x="205" y="729"/>
                  </a:cubicBezTo>
                  <a:cubicBezTo>
                    <a:pt x="205" y="730"/>
                    <a:pt x="205" y="729"/>
                    <a:pt x="205" y="730"/>
                  </a:cubicBezTo>
                  <a:cubicBezTo>
                    <a:pt x="205" y="730"/>
                    <a:pt x="205" y="730"/>
                    <a:pt x="205" y="730"/>
                  </a:cubicBezTo>
                  <a:cubicBezTo>
                    <a:pt x="205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3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3" y="731"/>
                    <a:pt x="203" y="730"/>
                    <a:pt x="203" y="731"/>
                  </a:cubicBezTo>
                  <a:cubicBezTo>
                    <a:pt x="203" y="731"/>
                    <a:pt x="203" y="731"/>
                    <a:pt x="203" y="731"/>
                  </a:cubicBezTo>
                  <a:cubicBezTo>
                    <a:pt x="203" y="731"/>
                    <a:pt x="202" y="731"/>
                    <a:pt x="202" y="731"/>
                  </a:cubicBezTo>
                  <a:cubicBezTo>
                    <a:pt x="202" y="731"/>
                    <a:pt x="202" y="731"/>
                    <a:pt x="202" y="731"/>
                  </a:cubicBezTo>
                  <a:cubicBezTo>
                    <a:pt x="201" y="731"/>
                    <a:pt x="201" y="731"/>
                    <a:pt x="201" y="731"/>
                  </a:cubicBezTo>
                  <a:cubicBezTo>
                    <a:pt x="201" y="732"/>
                    <a:pt x="201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8" y="733"/>
                    <a:pt x="198" y="733"/>
                  </a:cubicBezTo>
                  <a:cubicBezTo>
                    <a:pt x="198" y="733"/>
                    <a:pt x="198" y="732"/>
                    <a:pt x="197" y="733"/>
                  </a:cubicBezTo>
                  <a:cubicBezTo>
                    <a:pt x="197" y="733"/>
                    <a:pt x="197" y="733"/>
                    <a:pt x="197" y="733"/>
                  </a:cubicBezTo>
                  <a:cubicBezTo>
                    <a:pt x="197" y="732"/>
                    <a:pt x="197" y="732"/>
                    <a:pt x="197" y="732"/>
                  </a:cubicBezTo>
                  <a:cubicBezTo>
                    <a:pt x="196" y="733"/>
                    <a:pt x="197" y="733"/>
                    <a:pt x="196" y="733"/>
                  </a:cubicBezTo>
                  <a:cubicBezTo>
                    <a:pt x="196" y="733"/>
                    <a:pt x="196" y="733"/>
                    <a:pt x="196" y="733"/>
                  </a:cubicBezTo>
                  <a:cubicBezTo>
                    <a:pt x="196" y="733"/>
                    <a:pt x="195" y="733"/>
                    <a:pt x="195" y="733"/>
                  </a:cubicBezTo>
                  <a:cubicBezTo>
                    <a:pt x="195" y="733"/>
                    <a:pt x="196" y="733"/>
                    <a:pt x="196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3" y="733"/>
                    <a:pt x="193" y="733"/>
                  </a:cubicBezTo>
                  <a:cubicBezTo>
                    <a:pt x="193" y="733"/>
                    <a:pt x="193" y="733"/>
                    <a:pt x="193" y="733"/>
                  </a:cubicBezTo>
                  <a:cubicBezTo>
                    <a:pt x="193" y="733"/>
                    <a:pt x="192" y="733"/>
                    <a:pt x="192" y="733"/>
                  </a:cubicBezTo>
                  <a:cubicBezTo>
                    <a:pt x="192" y="733"/>
                    <a:pt x="192" y="733"/>
                    <a:pt x="192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0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4"/>
                    <a:pt x="188" y="733"/>
                    <a:pt x="188" y="734"/>
                  </a:cubicBezTo>
                  <a:cubicBezTo>
                    <a:pt x="188" y="733"/>
                    <a:pt x="189" y="734"/>
                    <a:pt x="189" y="734"/>
                  </a:cubicBezTo>
                  <a:cubicBezTo>
                    <a:pt x="189" y="734"/>
                    <a:pt x="189" y="733"/>
                    <a:pt x="189" y="734"/>
                  </a:cubicBezTo>
                  <a:cubicBezTo>
                    <a:pt x="188" y="734"/>
                    <a:pt x="188" y="733"/>
                    <a:pt x="188" y="734"/>
                  </a:cubicBezTo>
                  <a:cubicBezTo>
                    <a:pt x="188" y="733"/>
                    <a:pt x="188" y="734"/>
                    <a:pt x="188" y="734"/>
                  </a:cubicBezTo>
                  <a:cubicBezTo>
                    <a:pt x="188" y="734"/>
                    <a:pt x="188" y="734"/>
                    <a:pt x="188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3"/>
                    <a:pt x="187" y="734"/>
                    <a:pt x="187" y="733"/>
                  </a:cubicBezTo>
                  <a:cubicBezTo>
                    <a:pt x="187" y="734"/>
                    <a:pt x="187" y="733"/>
                    <a:pt x="187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4"/>
                    <a:pt x="186" y="734"/>
                    <a:pt x="186" y="734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33"/>
                    <a:pt x="186" y="734"/>
                    <a:pt x="186" y="733"/>
                  </a:cubicBezTo>
                  <a:cubicBezTo>
                    <a:pt x="185" y="734"/>
                    <a:pt x="185" y="733"/>
                    <a:pt x="185" y="734"/>
                  </a:cubicBezTo>
                  <a:cubicBezTo>
                    <a:pt x="184" y="734"/>
                    <a:pt x="184" y="733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3" y="734"/>
                    <a:pt x="183" y="734"/>
                  </a:cubicBezTo>
                  <a:cubicBezTo>
                    <a:pt x="183" y="734"/>
                    <a:pt x="183" y="734"/>
                    <a:pt x="183" y="734"/>
                  </a:cubicBezTo>
                  <a:cubicBezTo>
                    <a:pt x="183" y="734"/>
                    <a:pt x="182" y="733"/>
                    <a:pt x="182" y="734"/>
                  </a:cubicBezTo>
                  <a:cubicBezTo>
                    <a:pt x="182" y="734"/>
                    <a:pt x="182" y="734"/>
                    <a:pt x="182" y="734"/>
                  </a:cubicBezTo>
                  <a:cubicBezTo>
                    <a:pt x="182" y="734"/>
                    <a:pt x="182" y="734"/>
                    <a:pt x="181" y="734"/>
                  </a:cubicBez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3"/>
                    <a:pt x="181" y="734"/>
                  </a:cubicBezTo>
                  <a:cubicBezTo>
                    <a:pt x="181" y="733"/>
                    <a:pt x="180" y="734"/>
                    <a:pt x="180" y="733"/>
                  </a:cubicBezTo>
                  <a:cubicBezTo>
                    <a:pt x="180" y="734"/>
                    <a:pt x="179" y="733"/>
                    <a:pt x="179" y="734"/>
                  </a:cubicBezTo>
                  <a:cubicBezTo>
                    <a:pt x="178" y="734"/>
                    <a:pt x="178" y="734"/>
                    <a:pt x="178" y="733"/>
                  </a:cubicBezTo>
                  <a:cubicBezTo>
                    <a:pt x="178" y="733"/>
                    <a:pt x="179" y="734"/>
                    <a:pt x="179" y="733"/>
                  </a:cubicBezTo>
                  <a:cubicBezTo>
                    <a:pt x="178" y="733"/>
                    <a:pt x="178" y="733"/>
                    <a:pt x="178" y="733"/>
                  </a:cubicBezTo>
                  <a:cubicBezTo>
                    <a:pt x="178" y="733"/>
                    <a:pt x="178" y="733"/>
                    <a:pt x="178" y="734"/>
                  </a:cubicBezTo>
                  <a:cubicBezTo>
                    <a:pt x="178" y="734"/>
                    <a:pt x="178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4"/>
                    <a:pt x="176" y="734"/>
                    <a:pt x="176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4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4" y="733"/>
                  </a:cubicBezTo>
                  <a:cubicBezTo>
                    <a:pt x="174" y="733"/>
                    <a:pt x="175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2" y="733"/>
                    <a:pt x="172" y="733"/>
                    <a:pt x="172" y="732"/>
                  </a:cubicBezTo>
                  <a:cubicBezTo>
                    <a:pt x="172" y="732"/>
                    <a:pt x="172" y="733"/>
                    <a:pt x="172" y="733"/>
                  </a:cubicBezTo>
                  <a:cubicBezTo>
                    <a:pt x="171" y="733"/>
                    <a:pt x="171" y="732"/>
                    <a:pt x="171" y="732"/>
                  </a:cubicBezTo>
                  <a:cubicBezTo>
                    <a:pt x="171" y="732"/>
                    <a:pt x="171" y="732"/>
                    <a:pt x="170" y="732"/>
                  </a:cubicBezTo>
                  <a:cubicBezTo>
                    <a:pt x="170" y="732"/>
                    <a:pt x="170" y="732"/>
                    <a:pt x="170" y="732"/>
                  </a:cubicBezTo>
                  <a:cubicBezTo>
                    <a:pt x="169" y="732"/>
                    <a:pt x="169" y="731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1"/>
                    <a:pt x="168" y="731"/>
                    <a:pt x="168" y="731"/>
                  </a:cubicBezTo>
                  <a:cubicBezTo>
                    <a:pt x="168" y="731"/>
                    <a:pt x="167" y="731"/>
                    <a:pt x="167" y="731"/>
                  </a:cubicBezTo>
                  <a:cubicBezTo>
                    <a:pt x="167" y="731"/>
                    <a:pt x="167" y="731"/>
                    <a:pt x="167" y="731"/>
                  </a:cubicBezTo>
                  <a:cubicBezTo>
                    <a:pt x="167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4" y="730"/>
                    <a:pt x="164" y="730"/>
                    <a:pt x="164" y="730"/>
                  </a:cubicBezTo>
                  <a:cubicBezTo>
                    <a:pt x="164" y="729"/>
                    <a:pt x="163" y="729"/>
                    <a:pt x="162" y="728"/>
                  </a:cubicBezTo>
                  <a:cubicBezTo>
                    <a:pt x="162" y="729"/>
                    <a:pt x="162" y="729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9"/>
                    <a:pt x="161" y="728"/>
                  </a:cubicBezTo>
                  <a:cubicBezTo>
                    <a:pt x="160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7"/>
                  </a:cubicBezTo>
                  <a:cubicBezTo>
                    <a:pt x="161" y="727"/>
                    <a:pt x="161" y="728"/>
                    <a:pt x="161" y="728"/>
                  </a:cubicBezTo>
                  <a:cubicBezTo>
                    <a:pt x="161" y="728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2" y="727"/>
                    <a:pt x="161" y="727"/>
                    <a:pt x="162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6"/>
                    <a:pt x="162" y="727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1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2" y="726"/>
                  </a:cubicBezTo>
                  <a:cubicBezTo>
                    <a:pt x="162" y="726"/>
                    <a:pt x="162" y="725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3" y="726"/>
                    <a:pt x="162" y="725"/>
                    <a:pt x="163" y="725"/>
                  </a:cubicBezTo>
                  <a:cubicBezTo>
                    <a:pt x="162" y="725"/>
                    <a:pt x="162" y="725"/>
                    <a:pt x="162" y="725"/>
                  </a:cubicBezTo>
                  <a:cubicBezTo>
                    <a:pt x="162" y="725"/>
                    <a:pt x="162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4" y="725"/>
                    <a:pt x="163" y="725"/>
                    <a:pt x="164" y="725"/>
                  </a:cubicBezTo>
                  <a:cubicBezTo>
                    <a:pt x="164" y="725"/>
                    <a:pt x="164" y="725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5" y="724"/>
                    <a:pt x="165" y="725"/>
                  </a:cubicBezTo>
                  <a:cubicBezTo>
                    <a:pt x="165" y="725"/>
                    <a:pt x="165" y="724"/>
                    <a:pt x="165" y="724"/>
                  </a:cubicBezTo>
                  <a:cubicBezTo>
                    <a:pt x="165" y="724"/>
                    <a:pt x="166" y="724"/>
                    <a:pt x="165" y="724"/>
                  </a:cubicBezTo>
                  <a:cubicBezTo>
                    <a:pt x="166" y="724"/>
                    <a:pt x="166" y="725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5" y="724"/>
                    <a:pt x="165" y="724"/>
                  </a:cubicBezTo>
                  <a:cubicBezTo>
                    <a:pt x="165" y="724"/>
                    <a:pt x="165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5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3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9" y="724"/>
                  </a:cubicBezTo>
                  <a:cubicBezTo>
                    <a:pt x="168" y="724"/>
                    <a:pt x="169" y="724"/>
                    <a:pt x="169" y="724"/>
                  </a:cubicBezTo>
                  <a:cubicBezTo>
                    <a:pt x="169" y="724"/>
                    <a:pt x="168" y="724"/>
                    <a:pt x="168" y="724"/>
                  </a:cubicBezTo>
                  <a:cubicBezTo>
                    <a:pt x="168" y="723"/>
                    <a:pt x="167" y="724"/>
                    <a:pt x="167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9" y="723"/>
                    <a:pt x="169" y="723"/>
                  </a:cubicBezTo>
                  <a:cubicBezTo>
                    <a:pt x="169" y="723"/>
                    <a:pt x="169" y="723"/>
                    <a:pt x="169" y="723"/>
                  </a:cubicBezTo>
                  <a:cubicBezTo>
                    <a:pt x="169" y="723"/>
                    <a:pt x="170" y="723"/>
                    <a:pt x="170" y="723"/>
                  </a:cubicBezTo>
                  <a:cubicBezTo>
                    <a:pt x="170" y="723"/>
                    <a:pt x="171" y="723"/>
                    <a:pt x="170" y="723"/>
                  </a:cubicBezTo>
                  <a:cubicBezTo>
                    <a:pt x="170" y="723"/>
                    <a:pt x="170" y="724"/>
                    <a:pt x="170" y="724"/>
                  </a:cubicBezTo>
                  <a:cubicBezTo>
                    <a:pt x="170" y="724"/>
                    <a:pt x="170" y="724"/>
                    <a:pt x="170" y="724"/>
                  </a:cubicBezTo>
                  <a:cubicBezTo>
                    <a:pt x="170" y="724"/>
                    <a:pt x="170" y="723"/>
                    <a:pt x="171" y="724"/>
                  </a:cubicBezTo>
                  <a:cubicBezTo>
                    <a:pt x="170" y="723"/>
                    <a:pt x="171" y="723"/>
                    <a:pt x="171" y="723"/>
                  </a:cubicBezTo>
                  <a:cubicBezTo>
                    <a:pt x="171" y="723"/>
                    <a:pt x="170" y="723"/>
                    <a:pt x="171" y="723"/>
                  </a:cubicBezTo>
                  <a:cubicBezTo>
                    <a:pt x="171" y="723"/>
                    <a:pt x="171" y="723"/>
                    <a:pt x="172" y="723"/>
                  </a:cubicBezTo>
                  <a:cubicBezTo>
                    <a:pt x="172" y="723"/>
                    <a:pt x="173" y="723"/>
                    <a:pt x="173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4" y="723"/>
                    <a:pt x="174" y="722"/>
                    <a:pt x="175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5" y="723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7" y="723"/>
                    <a:pt x="177" y="723"/>
                    <a:pt x="177" y="723"/>
                  </a:cubicBezTo>
                  <a:cubicBezTo>
                    <a:pt x="177" y="722"/>
                    <a:pt x="177" y="722"/>
                    <a:pt x="177" y="723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3"/>
                    <a:pt x="176" y="723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5" y="722"/>
                  </a:cubicBezTo>
                  <a:cubicBezTo>
                    <a:pt x="176" y="722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2" y="722"/>
                    <a:pt x="172" y="722"/>
                    <a:pt x="171" y="722"/>
                  </a:cubicBezTo>
                  <a:cubicBezTo>
                    <a:pt x="171" y="722"/>
                    <a:pt x="171" y="722"/>
                    <a:pt x="171" y="722"/>
                  </a:cubicBezTo>
                  <a:cubicBezTo>
                    <a:pt x="171" y="722"/>
                    <a:pt x="170" y="722"/>
                    <a:pt x="170" y="722"/>
                  </a:cubicBezTo>
                  <a:cubicBezTo>
                    <a:pt x="169" y="722"/>
                    <a:pt x="169" y="722"/>
                    <a:pt x="168" y="722"/>
                  </a:cubicBezTo>
                  <a:cubicBezTo>
                    <a:pt x="167" y="722"/>
                    <a:pt x="166" y="722"/>
                    <a:pt x="165" y="722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5" y="722"/>
                    <a:pt x="165" y="723"/>
                    <a:pt x="165" y="723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4" y="723"/>
                    <a:pt x="164" y="723"/>
                    <a:pt x="163" y="723"/>
                  </a:cubicBezTo>
                  <a:cubicBezTo>
                    <a:pt x="163" y="723"/>
                    <a:pt x="163" y="723"/>
                    <a:pt x="163" y="723"/>
                  </a:cubicBezTo>
                  <a:cubicBezTo>
                    <a:pt x="163" y="723"/>
                    <a:pt x="162" y="723"/>
                    <a:pt x="162" y="723"/>
                  </a:cubicBezTo>
                  <a:cubicBezTo>
                    <a:pt x="162" y="723"/>
                    <a:pt x="162" y="724"/>
                    <a:pt x="161" y="724"/>
                  </a:cubicBezTo>
                  <a:cubicBezTo>
                    <a:pt x="161" y="724"/>
                    <a:pt x="161" y="724"/>
                    <a:pt x="160" y="724"/>
                  </a:cubicBezTo>
                  <a:cubicBezTo>
                    <a:pt x="160" y="724"/>
                    <a:pt x="160" y="725"/>
                    <a:pt x="160" y="725"/>
                  </a:cubicBezTo>
                  <a:cubicBezTo>
                    <a:pt x="158" y="727"/>
                    <a:pt x="159" y="728"/>
                    <a:pt x="160" y="730"/>
                  </a:cubicBezTo>
                  <a:cubicBezTo>
                    <a:pt x="160" y="730"/>
                    <a:pt x="160" y="730"/>
                    <a:pt x="160" y="730"/>
                  </a:cubicBezTo>
                  <a:cubicBezTo>
                    <a:pt x="161" y="731"/>
                    <a:pt x="163" y="731"/>
                    <a:pt x="163" y="732"/>
                  </a:cubicBezTo>
                  <a:cubicBezTo>
                    <a:pt x="163" y="732"/>
                    <a:pt x="163" y="732"/>
                    <a:pt x="163" y="732"/>
                  </a:cubicBezTo>
                  <a:cubicBezTo>
                    <a:pt x="164" y="732"/>
                    <a:pt x="164" y="732"/>
                    <a:pt x="164" y="732"/>
                  </a:cubicBezTo>
                  <a:cubicBezTo>
                    <a:pt x="164" y="732"/>
                    <a:pt x="165" y="733"/>
                    <a:pt x="165" y="733"/>
                  </a:cubicBezTo>
                  <a:cubicBezTo>
                    <a:pt x="165" y="733"/>
                    <a:pt x="165" y="733"/>
                    <a:pt x="165" y="733"/>
                  </a:cubicBezTo>
                  <a:cubicBezTo>
                    <a:pt x="166" y="733"/>
                    <a:pt x="166" y="733"/>
                    <a:pt x="167" y="734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8" y="733"/>
                    <a:pt x="167" y="734"/>
                  </a:cubicBezTo>
                  <a:cubicBezTo>
                    <a:pt x="168" y="734"/>
                    <a:pt x="169" y="734"/>
                    <a:pt x="170" y="734"/>
                  </a:cubicBezTo>
                  <a:cubicBezTo>
                    <a:pt x="170" y="734"/>
                    <a:pt x="170" y="734"/>
                    <a:pt x="170" y="734"/>
                  </a:cubicBezTo>
                  <a:cubicBezTo>
                    <a:pt x="170" y="735"/>
                    <a:pt x="171" y="734"/>
                    <a:pt x="171" y="735"/>
                  </a:cubicBezTo>
                  <a:cubicBezTo>
                    <a:pt x="171" y="735"/>
                    <a:pt x="171" y="735"/>
                    <a:pt x="172" y="735"/>
                  </a:cubicBezTo>
                  <a:cubicBezTo>
                    <a:pt x="172" y="735"/>
                    <a:pt x="171" y="735"/>
                    <a:pt x="172" y="735"/>
                  </a:cubicBezTo>
                  <a:cubicBezTo>
                    <a:pt x="173" y="735"/>
                    <a:pt x="174" y="735"/>
                    <a:pt x="174" y="735"/>
                  </a:cubicBezTo>
                  <a:cubicBezTo>
                    <a:pt x="176" y="736"/>
                    <a:pt x="177" y="736"/>
                    <a:pt x="179" y="736"/>
                  </a:cubicBezTo>
                  <a:cubicBezTo>
                    <a:pt x="179" y="736"/>
                    <a:pt x="179" y="736"/>
                    <a:pt x="179" y="736"/>
                  </a:cubicBezTo>
                  <a:cubicBezTo>
                    <a:pt x="179" y="736"/>
                    <a:pt x="180" y="735"/>
                    <a:pt x="180" y="736"/>
                  </a:cubicBezTo>
                  <a:cubicBezTo>
                    <a:pt x="181" y="736"/>
                    <a:pt x="181" y="736"/>
                    <a:pt x="181" y="736"/>
                  </a:cubicBezTo>
                  <a:cubicBezTo>
                    <a:pt x="181" y="736"/>
                    <a:pt x="182" y="736"/>
                    <a:pt x="182" y="736"/>
                  </a:cubicBezTo>
                  <a:cubicBezTo>
                    <a:pt x="182" y="736"/>
                    <a:pt x="182" y="736"/>
                    <a:pt x="182" y="736"/>
                  </a:cubicBezTo>
                  <a:cubicBezTo>
                    <a:pt x="183" y="736"/>
                    <a:pt x="183" y="736"/>
                    <a:pt x="184" y="736"/>
                  </a:cubicBezTo>
                  <a:cubicBezTo>
                    <a:pt x="184" y="736"/>
                    <a:pt x="184" y="736"/>
                    <a:pt x="184" y="736"/>
                  </a:cubicBezTo>
                  <a:cubicBezTo>
                    <a:pt x="184" y="735"/>
                    <a:pt x="184" y="736"/>
                    <a:pt x="184" y="735"/>
                  </a:cubicBezTo>
                  <a:cubicBezTo>
                    <a:pt x="185" y="735"/>
                    <a:pt x="185" y="736"/>
                    <a:pt x="185" y="736"/>
                  </a:cubicBezTo>
                  <a:cubicBezTo>
                    <a:pt x="186" y="736"/>
                    <a:pt x="187" y="736"/>
                    <a:pt x="189" y="736"/>
                  </a:cubicBezTo>
                  <a:cubicBezTo>
                    <a:pt x="190" y="735"/>
                    <a:pt x="189" y="735"/>
                    <a:pt x="189" y="735"/>
                  </a:cubicBezTo>
                  <a:cubicBezTo>
                    <a:pt x="189" y="735"/>
                    <a:pt x="189" y="735"/>
                    <a:pt x="189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2" y="735"/>
                    <a:pt x="193" y="735"/>
                    <a:pt x="193" y="735"/>
                  </a:cubicBezTo>
                  <a:cubicBezTo>
                    <a:pt x="196" y="735"/>
                    <a:pt x="199" y="734"/>
                    <a:pt x="202" y="733"/>
                  </a:cubicBezTo>
                  <a:cubicBezTo>
                    <a:pt x="203" y="732"/>
                    <a:pt x="205" y="732"/>
                    <a:pt x="206" y="731"/>
                  </a:cubicBezTo>
                  <a:cubicBezTo>
                    <a:pt x="207" y="731"/>
                    <a:pt x="207" y="730"/>
                    <a:pt x="208" y="730"/>
                  </a:cubicBezTo>
                  <a:cubicBezTo>
                    <a:pt x="208" y="729"/>
                    <a:pt x="208" y="729"/>
                    <a:pt x="209" y="729"/>
                  </a:cubicBezTo>
                  <a:cubicBezTo>
                    <a:pt x="209" y="729"/>
                    <a:pt x="209" y="729"/>
                    <a:pt x="209" y="728"/>
                  </a:cubicBezTo>
                  <a:cubicBezTo>
                    <a:pt x="209" y="728"/>
                    <a:pt x="210" y="727"/>
                    <a:pt x="209" y="726"/>
                  </a:cubicBezTo>
                  <a:cubicBezTo>
                    <a:pt x="209" y="725"/>
                    <a:pt x="209" y="725"/>
                    <a:pt x="209" y="725"/>
                  </a:cubicBezTo>
                  <a:cubicBezTo>
                    <a:pt x="208" y="725"/>
                    <a:pt x="208" y="724"/>
                    <a:pt x="208" y="724"/>
                  </a:cubicBezTo>
                  <a:cubicBezTo>
                    <a:pt x="208" y="724"/>
                    <a:pt x="208" y="724"/>
                    <a:pt x="208" y="724"/>
                  </a:cubicBezTo>
                  <a:cubicBezTo>
                    <a:pt x="208" y="724"/>
                    <a:pt x="207" y="724"/>
                    <a:pt x="207" y="724"/>
                  </a:cubicBezTo>
                  <a:cubicBezTo>
                    <a:pt x="206" y="723"/>
                    <a:pt x="205" y="723"/>
                    <a:pt x="204" y="723"/>
                  </a:cubicBezTo>
                  <a:cubicBezTo>
                    <a:pt x="204" y="723"/>
                    <a:pt x="204" y="723"/>
                    <a:pt x="204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2"/>
                    <a:pt x="203" y="722"/>
                  </a:cubicBezTo>
                  <a:cubicBezTo>
                    <a:pt x="200" y="722"/>
                    <a:pt x="198" y="722"/>
                    <a:pt x="195" y="722"/>
                  </a:cubicBezTo>
                  <a:cubicBezTo>
                    <a:pt x="194" y="722"/>
                    <a:pt x="193" y="722"/>
                    <a:pt x="192" y="722"/>
                  </a:cubicBezTo>
                  <a:cubicBezTo>
                    <a:pt x="190" y="722"/>
                    <a:pt x="188" y="722"/>
                    <a:pt x="186" y="722"/>
                  </a:cubicBezTo>
                  <a:cubicBezTo>
                    <a:pt x="186" y="722"/>
                    <a:pt x="187" y="723"/>
                    <a:pt x="187" y="723"/>
                  </a:cubicBezTo>
                  <a:close/>
                  <a:moveTo>
                    <a:pt x="177" y="722"/>
                  </a:moveTo>
                  <a:cubicBezTo>
                    <a:pt x="177" y="722"/>
                    <a:pt x="177" y="722"/>
                    <a:pt x="177" y="722"/>
                  </a:cubicBezTo>
                  <a:cubicBezTo>
                    <a:pt x="177" y="722"/>
                    <a:pt x="177" y="722"/>
                    <a:pt x="177" y="722"/>
                  </a:cubicBezTo>
                  <a:close/>
                  <a:moveTo>
                    <a:pt x="171" y="723"/>
                  </a:move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lose/>
                  <a:moveTo>
                    <a:pt x="169" y="723"/>
                  </a:moveTo>
                  <a:cubicBezTo>
                    <a:pt x="169" y="724"/>
                    <a:pt x="170" y="724"/>
                    <a:pt x="170" y="724"/>
                  </a:cubicBezTo>
                  <a:lnTo>
                    <a:pt x="169" y="723"/>
                  </a:lnTo>
                  <a:close/>
                  <a:moveTo>
                    <a:pt x="168" y="724"/>
                  </a:move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lose/>
                  <a:moveTo>
                    <a:pt x="168" y="724"/>
                  </a:move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8" y="724"/>
                    <a:pt x="168" y="724"/>
                  </a:cubicBezTo>
                  <a:close/>
                  <a:moveTo>
                    <a:pt x="165" y="725"/>
                  </a:moveTo>
                  <a:cubicBezTo>
                    <a:pt x="164" y="725"/>
                    <a:pt x="164" y="725"/>
                    <a:pt x="164" y="725"/>
                  </a:cubicBezTo>
                  <a:cubicBezTo>
                    <a:pt x="164" y="725"/>
                    <a:pt x="165" y="725"/>
                    <a:pt x="165" y="725"/>
                  </a:cubicBezTo>
                  <a:close/>
                  <a:moveTo>
                    <a:pt x="163" y="725"/>
                  </a:move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lose/>
                  <a:moveTo>
                    <a:pt x="182" y="734"/>
                  </a:move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4"/>
                    <a:pt x="181" y="734"/>
                  </a:cubicBezTo>
                  <a:lnTo>
                    <a:pt x="182" y="734"/>
                  </a:lnTo>
                  <a:close/>
                  <a:moveTo>
                    <a:pt x="194" y="733"/>
                  </a:move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lose/>
                  <a:moveTo>
                    <a:pt x="200" y="732"/>
                  </a:moveTo>
                  <a:cubicBezTo>
                    <a:pt x="200" y="732"/>
                    <a:pt x="200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lose/>
                  <a:moveTo>
                    <a:pt x="160" y="467"/>
                  </a:moveTo>
                  <a:cubicBezTo>
                    <a:pt x="162" y="465"/>
                    <a:pt x="159" y="469"/>
                    <a:pt x="161" y="465"/>
                  </a:cubicBezTo>
                  <a:cubicBezTo>
                    <a:pt x="161" y="466"/>
                    <a:pt x="160" y="466"/>
                    <a:pt x="160" y="467"/>
                  </a:cubicBezTo>
                  <a:close/>
                  <a:moveTo>
                    <a:pt x="165" y="479"/>
                  </a:moveTo>
                  <a:cubicBezTo>
                    <a:pt x="157" y="487"/>
                    <a:pt x="150" y="498"/>
                    <a:pt x="142" y="507"/>
                  </a:cubicBezTo>
                  <a:cubicBezTo>
                    <a:pt x="141" y="508"/>
                    <a:pt x="142" y="507"/>
                    <a:pt x="140" y="509"/>
                  </a:cubicBezTo>
                  <a:cubicBezTo>
                    <a:pt x="133" y="518"/>
                    <a:pt x="122" y="532"/>
                    <a:pt x="114" y="543"/>
                  </a:cubicBezTo>
                  <a:cubicBezTo>
                    <a:pt x="115" y="542"/>
                    <a:pt x="115" y="542"/>
                    <a:pt x="115" y="542"/>
                  </a:cubicBezTo>
                  <a:cubicBezTo>
                    <a:pt x="113" y="544"/>
                    <a:pt x="111" y="547"/>
                    <a:pt x="109" y="549"/>
                  </a:cubicBezTo>
                  <a:cubicBezTo>
                    <a:pt x="109" y="549"/>
                    <a:pt x="110" y="548"/>
                    <a:pt x="110" y="549"/>
                  </a:cubicBezTo>
                  <a:cubicBezTo>
                    <a:pt x="109" y="549"/>
                    <a:pt x="106" y="553"/>
                    <a:pt x="106" y="553"/>
                  </a:cubicBezTo>
                  <a:cubicBezTo>
                    <a:pt x="105" y="554"/>
                    <a:pt x="105" y="554"/>
                    <a:pt x="104" y="556"/>
                  </a:cubicBezTo>
                  <a:cubicBezTo>
                    <a:pt x="103" y="557"/>
                    <a:pt x="103" y="557"/>
                    <a:pt x="103" y="557"/>
                  </a:cubicBezTo>
                  <a:cubicBezTo>
                    <a:pt x="102" y="557"/>
                    <a:pt x="102" y="558"/>
                    <a:pt x="101" y="559"/>
                  </a:cubicBezTo>
                  <a:cubicBezTo>
                    <a:pt x="101" y="559"/>
                    <a:pt x="101" y="559"/>
                    <a:pt x="101" y="559"/>
                  </a:cubicBezTo>
                  <a:cubicBezTo>
                    <a:pt x="104" y="559"/>
                    <a:pt x="109" y="558"/>
                    <a:pt x="114" y="558"/>
                  </a:cubicBezTo>
                  <a:cubicBezTo>
                    <a:pt x="113" y="558"/>
                    <a:pt x="113" y="558"/>
                    <a:pt x="113" y="558"/>
                  </a:cubicBezTo>
                  <a:cubicBezTo>
                    <a:pt x="123" y="558"/>
                    <a:pt x="135" y="558"/>
                    <a:pt x="146" y="557"/>
                  </a:cubicBezTo>
                  <a:cubicBezTo>
                    <a:pt x="145" y="557"/>
                    <a:pt x="145" y="557"/>
                    <a:pt x="145" y="557"/>
                  </a:cubicBezTo>
                  <a:cubicBezTo>
                    <a:pt x="146" y="557"/>
                    <a:pt x="149" y="557"/>
                    <a:pt x="152" y="557"/>
                  </a:cubicBezTo>
                  <a:cubicBezTo>
                    <a:pt x="153" y="557"/>
                    <a:pt x="157" y="558"/>
                    <a:pt x="160" y="557"/>
                  </a:cubicBezTo>
                  <a:cubicBezTo>
                    <a:pt x="160" y="557"/>
                    <a:pt x="160" y="557"/>
                    <a:pt x="160" y="557"/>
                  </a:cubicBezTo>
                  <a:cubicBezTo>
                    <a:pt x="163" y="557"/>
                    <a:pt x="164" y="557"/>
                    <a:pt x="166" y="557"/>
                  </a:cubicBezTo>
                  <a:cubicBezTo>
                    <a:pt x="167" y="557"/>
                    <a:pt x="167" y="557"/>
                    <a:pt x="167" y="557"/>
                  </a:cubicBezTo>
                  <a:cubicBezTo>
                    <a:pt x="169" y="557"/>
                    <a:pt x="171" y="557"/>
                    <a:pt x="173" y="557"/>
                  </a:cubicBezTo>
                  <a:cubicBezTo>
                    <a:pt x="173" y="557"/>
                    <a:pt x="173" y="557"/>
                    <a:pt x="173" y="557"/>
                  </a:cubicBezTo>
                  <a:cubicBezTo>
                    <a:pt x="175" y="557"/>
                    <a:pt x="176" y="557"/>
                    <a:pt x="178" y="557"/>
                  </a:cubicBezTo>
                  <a:cubicBezTo>
                    <a:pt x="178" y="557"/>
                    <a:pt x="178" y="557"/>
                    <a:pt x="178" y="557"/>
                  </a:cubicBezTo>
                  <a:cubicBezTo>
                    <a:pt x="182" y="557"/>
                    <a:pt x="185" y="557"/>
                    <a:pt x="185" y="557"/>
                  </a:cubicBezTo>
                  <a:cubicBezTo>
                    <a:pt x="186" y="557"/>
                    <a:pt x="181" y="557"/>
                    <a:pt x="183" y="557"/>
                  </a:cubicBezTo>
                  <a:cubicBezTo>
                    <a:pt x="197" y="557"/>
                    <a:pt x="211" y="557"/>
                    <a:pt x="225" y="558"/>
                  </a:cubicBezTo>
                  <a:cubicBezTo>
                    <a:pt x="227" y="558"/>
                    <a:pt x="228" y="558"/>
                    <a:pt x="228" y="558"/>
                  </a:cubicBezTo>
                  <a:cubicBezTo>
                    <a:pt x="229" y="558"/>
                    <a:pt x="233" y="559"/>
                    <a:pt x="235" y="559"/>
                  </a:cubicBezTo>
                  <a:cubicBezTo>
                    <a:pt x="234" y="559"/>
                    <a:pt x="235" y="559"/>
                    <a:pt x="236" y="559"/>
                  </a:cubicBezTo>
                  <a:cubicBezTo>
                    <a:pt x="239" y="559"/>
                    <a:pt x="239" y="560"/>
                    <a:pt x="242" y="560"/>
                  </a:cubicBezTo>
                  <a:cubicBezTo>
                    <a:pt x="241" y="560"/>
                    <a:pt x="240" y="559"/>
                    <a:pt x="241" y="559"/>
                  </a:cubicBezTo>
                  <a:cubicBezTo>
                    <a:pt x="242" y="560"/>
                    <a:pt x="244" y="560"/>
                    <a:pt x="245" y="560"/>
                  </a:cubicBezTo>
                  <a:cubicBezTo>
                    <a:pt x="245" y="560"/>
                    <a:pt x="245" y="560"/>
                    <a:pt x="245" y="560"/>
                  </a:cubicBezTo>
                  <a:cubicBezTo>
                    <a:pt x="246" y="561"/>
                    <a:pt x="247" y="562"/>
                    <a:pt x="248" y="563"/>
                  </a:cubicBezTo>
                  <a:cubicBezTo>
                    <a:pt x="247" y="563"/>
                    <a:pt x="247" y="562"/>
                    <a:pt x="247" y="562"/>
                  </a:cubicBezTo>
                  <a:cubicBezTo>
                    <a:pt x="249" y="565"/>
                    <a:pt x="251" y="566"/>
                    <a:pt x="252" y="569"/>
                  </a:cubicBezTo>
                  <a:cubicBezTo>
                    <a:pt x="252" y="568"/>
                    <a:pt x="252" y="568"/>
                    <a:pt x="252" y="568"/>
                  </a:cubicBezTo>
                  <a:cubicBezTo>
                    <a:pt x="254" y="571"/>
                    <a:pt x="252" y="569"/>
                    <a:pt x="254" y="572"/>
                  </a:cubicBezTo>
                  <a:cubicBezTo>
                    <a:pt x="254" y="571"/>
                    <a:pt x="254" y="572"/>
                    <a:pt x="254" y="571"/>
                  </a:cubicBezTo>
                  <a:cubicBezTo>
                    <a:pt x="256" y="575"/>
                    <a:pt x="258" y="580"/>
                    <a:pt x="259" y="583"/>
                  </a:cubicBezTo>
                  <a:cubicBezTo>
                    <a:pt x="259" y="583"/>
                    <a:pt x="259" y="583"/>
                    <a:pt x="259" y="583"/>
                  </a:cubicBezTo>
                  <a:cubicBezTo>
                    <a:pt x="261" y="586"/>
                    <a:pt x="262" y="590"/>
                    <a:pt x="263" y="594"/>
                  </a:cubicBezTo>
                  <a:cubicBezTo>
                    <a:pt x="263" y="596"/>
                    <a:pt x="263" y="594"/>
                    <a:pt x="264" y="598"/>
                  </a:cubicBezTo>
                  <a:cubicBezTo>
                    <a:pt x="264" y="598"/>
                    <a:pt x="264" y="599"/>
                    <a:pt x="264" y="601"/>
                  </a:cubicBezTo>
                  <a:cubicBezTo>
                    <a:pt x="264" y="602"/>
                    <a:pt x="264" y="603"/>
                    <a:pt x="264" y="602"/>
                  </a:cubicBezTo>
                  <a:cubicBezTo>
                    <a:pt x="264" y="605"/>
                    <a:pt x="265" y="611"/>
                    <a:pt x="264" y="613"/>
                  </a:cubicBezTo>
                  <a:cubicBezTo>
                    <a:pt x="265" y="612"/>
                    <a:pt x="265" y="615"/>
                    <a:pt x="265" y="612"/>
                  </a:cubicBezTo>
                  <a:cubicBezTo>
                    <a:pt x="265" y="614"/>
                    <a:pt x="265" y="614"/>
                    <a:pt x="265" y="614"/>
                  </a:cubicBezTo>
                  <a:cubicBezTo>
                    <a:pt x="265" y="614"/>
                    <a:pt x="265" y="612"/>
                    <a:pt x="265" y="613"/>
                  </a:cubicBezTo>
                  <a:cubicBezTo>
                    <a:pt x="265" y="614"/>
                    <a:pt x="265" y="618"/>
                    <a:pt x="265" y="620"/>
                  </a:cubicBezTo>
                  <a:cubicBezTo>
                    <a:pt x="264" y="622"/>
                    <a:pt x="264" y="625"/>
                    <a:pt x="263" y="629"/>
                  </a:cubicBezTo>
                  <a:cubicBezTo>
                    <a:pt x="263" y="627"/>
                    <a:pt x="263" y="630"/>
                    <a:pt x="263" y="629"/>
                  </a:cubicBezTo>
                  <a:cubicBezTo>
                    <a:pt x="262" y="631"/>
                    <a:pt x="262" y="632"/>
                    <a:pt x="261" y="634"/>
                  </a:cubicBezTo>
                  <a:cubicBezTo>
                    <a:pt x="260" y="636"/>
                    <a:pt x="261" y="635"/>
                    <a:pt x="260" y="636"/>
                  </a:cubicBezTo>
                  <a:cubicBezTo>
                    <a:pt x="260" y="636"/>
                    <a:pt x="260" y="637"/>
                    <a:pt x="259" y="638"/>
                  </a:cubicBezTo>
                  <a:cubicBezTo>
                    <a:pt x="259" y="638"/>
                    <a:pt x="259" y="639"/>
                    <a:pt x="258" y="641"/>
                  </a:cubicBezTo>
                  <a:cubicBezTo>
                    <a:pt x="257" y="642"/>
                    <a:pt x="256" y="643"/>
                    <a:pt x="256" y="643"/>
                  </a:cubicBezTo>
                  <a:cubicBezTo>
                    <a:pt x="256" y="644"/>
                    <a:pt x="258" y="642"/>
                    <a:pt x="257" y="643"/>
                  </a:cubicBezTo>
                  <a:cubicBezTo>
                    <a:pt x="256" y="644"/>
                    <a:pt x="256" y="644"/>
                    <a:pt x="255" y="645"/>
                  </a:cubicBezTo>
                  <a:cubicBezTo>
                    <a:pt x="255" y="645"/>
                    <a:pt x="254" y="645"/>
                    <a:pt x="253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4"/>
                    <a:pt x="255" y="641"/>
                    <a:pt x="255" y="643"/>
                  </a:cubicBezTo>
                  <a:cubicBezTo>
                    <a:pt x="255" y="644"/>
                    <a:pt x="255" y="642"/>
                    <a:pt x="254" y="644"/>
                  </a:cubicBezTo>
                  <a:cubicBezTo>
                    <a:pt x="255" y="643"/>
                    <a:pt x="256" y="640"/>
                    <a:pt x="256" y="637"/>
                  </a:cubicBezTo>
                  <a:cubicBezTo>
                    <a:pt x="256" y="638"/>
                    <a:pt x="256" y="638"/>
                    <a:pt x="256" y="638"/>
                  </a:cubicBezTo>
                  <a:cubicBezTo>
                    <a:pt x="257" y="635"/>
                    <a:pt x="257" y="631"/>
                    <a:pt x="258" y="627"/>
                  </a:cubicBezTo>
                  <a:cubicBezTo>
                    <a:pt x="258" y="627"/>
                    <a:pt x="257" y="629"/>
                    <a:pt x="257" y="629"/>
                  </a:cubicBezTo>
                  <a:cubicBezTo>
                    <a:pt x="257" y="624"/>
                    <a:pt x="258" y="619"/>
                    <a:pt x="257" y="614"/>
                  </a:cubicBezTo>
                  <a:cubicBezTo>
                    <a:pt x="257" y="615"/>
                    <a:pt x="257" y="615"/>
                    <a:pt x="257" y="615"/>
                  </a:cubicBezTo>
                  <a:cubicBezTo>
                    <a:pt x="257" y="612"/>
                    <a:pt x="257" y="612"/>
                    <a:pt x="257" y="611"/>
                  </a:cubicBezTo>
                  <a:cubicBezTo>
                    <a:pt x="257" y="611"/>
                    <a:pt x="256" y="610"/>
                    <a:pt x="256" y="608"/>
                  </a:cubicBezTo>
                  <a:cubicBezTo>
                    <a:pt x="254" y="608"/>
                    <a:pt x="254" y="608"/>
                    <a:pt x="254" y="608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09"/>
                  </a:cubicBezTo>
                  <a:cubicBezTo>
                    <a:pt x="249" y="625"/>
                    <a:pt x="249" y="625"/>
                    <a:pt x="249" y="625"/>
                  </a:cubicBezTo>
                  <a:cubicBezTo>
                    <a:pt x="249" y="624"/>
                    <a:pt x="248" y="627"/>
                    <a:pt x="247" y="629"/>
                  </a:cubicBezTo>
                  <a:cubicBezTo>
                    <a:pt x="248" y="628"/>
                    <a:pt x="248" y="628"/>
                    <a:pt x="248" y="628"/>
                  </a:cubicBezTo>
                  <a:cubicBezTo>
                    <a:pt x="247" y="629"/>
                    <a:pt x="246" y="632"/>
                    <a:pt x="246" y="632"/>
                  </a:cubicBezTo>
                  <a:cubicBezTo>
                    <a:pt x="246" y="633"/>
                    <a:pt x="247" y="631"/>
                    <a:pt x="248" y="629"/>
                  </a:cubicBezTo>
                  <a:cubicBezTo>
                    <a:pt x="249" y="627"/>
                    <a:pt x="249" y="625"/>
                    <a:pt x="249" y="626"/>
                  </a:cubicBezTo>
                  <a:cubicBezTo>
                    <a:pt x="249" y="627"/>
                    <a:pt x="247" y="631"/>
                    <a:pt x="247" y="630"/>
                  </a:cubicBezTo>
                  <a:cubicBezTo>
                    <a:pt x="246" y="632"/>
                    <a:pt x="245" y="634"/>
                    <a:pt x="244" y="637"/>
                  </a:cubicBezTo>
                  <a:cubicBezTo>
                    <a:pt x="245" y="636"/>
                    <a:pt x="245" y="635"/>
                    <a:pt x="245" y="637"/>
                  </a:cubicBezTo>
                  <a:cubicBezTo>
                    <a:pt x="243" y="640"/>
                    <a:pt x="244" y="638"/>
                    <a:pt x="243" y="640"/>
                  </a:cubicBezTo>
                  <a:cubicBezTo>
                    <a:pt x="242" y="642"/>
                    <a:pt x="242" y="642"/>
                    <a:pt x="242" y="642"/>
                  </a:cubicBezTo>
                  <a:cubicBezTo>
                    <a:pt x="242" y="642"/>
                    <a:pt x="240" y="644"/>
                    <a:pt x="241" y="643"/>
                  </a:cubicBezTo>
                  <a:cubicBezTo>
                    <a:pt x="241" y="644"/>
                    <a:pt x="238" y="647"/>
                    <a:pt x="239" y="647"/>
                  </a:cubicBezTo>
                  <a:cubicBezTo>
                    <a:pt x="239" y="647"/>
                    <a:pt x="239" y="647"/>
                    <a:pt x="239" y="647"/>
                  </a:cubicBezTo>
                  <a:cubicBezTo>
                    <a:pt x="238" y="648"/>
                    <a:pt x="238" y="649"/>
                    <a:pt x="237" y="650"/>
                  </a:cubicBezTo>
                  <a:cubicBezTo>
                    <a:pt x="237" y="650"/>
                    <a:pt x="237" y="650"/>
                    <a:pt x="237" y="650"/>
                  </a:cubicBezTo>
                  <a:cubicBezTo>
                    <a:pt x="236" y="650"/>
                    <a:pt x="234" y="653"/>
                    <a:pt x="233" y="654"/>
                  </a:cubicBezTo>
                  <a:cubicBezTo>
                    <a:pt x="232" y="654"/>
                    <a:pt x="231" y="655"/>
                    <a:pt x="230" y="656"/>
                  </a:cubicBezTo>
                  <a:cubicBezTo>
                    <a:pt x="229" y="657"/>
                    <a:pt x="228" y="657"/>
                    <a:pt x="227" y="657"/>
                  </a:cubicBezTo>
                  <a:cubicBezTo>
                    <a:pt x="228" y="659"/>
                    <a:pt x="228" y="659"/>
                    <a:pt x="228" y="659"/>
                  </a:cubicBezTo>
                  <a:cubicBezTo>
                    <a:pt x="229" y="658"/>
                    <a:pt x="229" y="658"/>
                    <a:pt x="229" y="657"/>
                  </a:cubicBezTo>
                  <a:cubicBezTo>
                    <a:pt x="230" y="655"/>
                    <a:pt x="231" y="653"/>
                    <a:pt x="232" y="651"/>
                  </a:cubicBezTo>
                  <a:cubicBezTo>
                    <a:pt x="232" y="651"/>
                    <a:pt x="231" y="652"/>
                    <a:pt x="231" y="652"/>
                  </a:cubicBezTo>
                  <a:cubicBezTo>
                    <a:pt x="232" y="650"/>
                    <a:pt x="232" y="650"/>
                    <a:pt x="232" y="648"/>
                  </a:cubicBezTo>
                  <a:cubicBezTo>
                    <a:pt x="232" y="649"/>
                    <a:pt x="233" y="645"/>
                    <a:pt x="233" y="643"/>
                  </a:cubicBezTo>
                  <a:cubicBezTo>
                    <a:pt x="234" y="641"/>
                    <a:pt x="234" y="642"/>
                    <a:pt x="235" y="641"/>
                  </a:cubicBezTo>
                  <a:cubicBezTo>
                    <a:pt x="235" y="639"/>
                    <a:pt x="236" y="635"/>
                    <a:pt x="236" y="632"/>
                  </a:cubicBezTo>
                  <a:cubicBezTo>
                    <a:pt x="236" y="633"/>
                    <a:pt x="235" y="635"/>
                    <a:pt x="236" y="633"/>
                  </a:cubicBezTo>
                  <a:cubicBezTo>
                    <a:pt x="236" y="631"/>
                    <a:pt x="237" y="629"/>
                    <a:pt x="237" y="625"/>
                  </a:cubicBezTo>
                  <a:cubicBezTo>
                    <a:pt x="237" y="626"/>
                    <a:pt x="237" y="626"/>
                    <a:pt x="237" y="626"/>
                  </a:cubicBezTo>
                  <a:cubicBezTo>
                    <a:pt x="237" y="625"/>
                    <a:pt x="238" y="621"/>
                    <a:pt x="238" y="621"/>
                  </a:cubicBezTo>
                  <a:cubicBezTo>
                    <a:pt x="238" y="620"/>
                    <a:pt x="238" y="617"/>
                    <a:pt x="238" y="618"/>
                  </a:cubicBezTo>
                  <a:cubicBezTo>
                    <a:pt x="238" y="615"/>
                    <a:pt x="238" y="611"/>
                    <a:pt x="238" y="608"/>
                  </a:cubicBezTo>
                  <a:cubicBezTo>
                    <a:pt x="235" y="607"/>
                    <a:pt x="235" y="607"/>
                    <a:pt x="235" y="607"/>
                  </a:cubicBezTo>
                  <a:cubicBezTo>
                    <a:pt x="234" y="610"/>
                    <a:pt x="233" y="613"/>
                    <a:pt x="232" y="615"/>
                  </a:cubicBezTo>
                  <a:cubicBezTo>
                    <a:pt x="232" y="616"/>
                    <a:pt x="231" y="618"/>
                    <a:pt x="231" y="617"/>
                  </a:cubicBezTo>
                  <a:cubicBezTo>
                    <a:pt x="231" y="616"/>
                    <a:pt x="232" y="615"/>
                    <a:pt x="232" y="615"/>
                  </a:cubicBezTo>
                  <a:cubicBezTo>
                    <a:pt x="232" y="616"/>
                    <a:pt x="232" y="616"/>
                    <a:pt x="232" y="616"/>
                  </a:cubicBezTo>
                  <a:cubicBezTo>
                    <a:pt x="231" y="617"/>
                    <a:pt x="230" y="618"/>
                    <a:pt x="231" y="617"/>
                  </a:cubicBezTo>
                  <a:cubicBezTo>
                    <a:pt x="230" y="619"/>
                    <a:pt x="229" y="620"/>
                    <a:pt x="229" y="621"/>
                  </a:cubicBezTo>
                  <a:cubicBezTo>
                    <a:pt x="228" y="621"/>
                    <a:pt x="227" y="622"/>
                    <a:pt x="225" y="624"/>
                  </a:cubicBezTo>
                  <a:cubicBezTo>
                    <a:pt x="226" y="624"/>
                    <a:pt x="225" y="625"/>
                    <a:pt x="224" y="626"/>
                  </a:cubicBezTo>
                  <a:cubicBezTo>
                    <a:pt x="224" y="626"/>
                    <a:pt x="223" y="627"/>
                    <a:pt x="222" y="627"/>
                  </a:cubicBezTo>
                  <a:cubicBezTo>
                    <a:pt x="220" y="629"/>
                    <a:pt x="221" y="629"/>
                    <a:pt x="221" y="629"/>
                  </a:cubicBezTo>
                  <a:cubicBezTo>
                    <a:pt x="220" y="630"/>
                    <a:pt x="218" y="631"/>
                    <a:pt x="217" y="631"/>
                  </a:cubicBezTo>
                  <a:cubicBezTo>
                    <a:pt x="217" y="632"/>
                    <a:pt x="216" y="632"/>
                    <a:pt x="215" y="632"/>
                  </a:cubicBezTo>
                  <a:cubicBezTo>
                    <a:pt x="217" y="631"/>
                    <a:pt x="214" y="633"/>
                    <a:pt x="213" y="633"/>
                  </a:cubicBezTo>
                  <a:cubicBezTo>
                    <a:pt x="214" y="633"/>
                    <a:pt x="214" y="633"/>
                    <a:pt x="214" y="633"/>
                  </a:cubicBezTo>
                  <a:cubicBezTo>
                    <a:pt x="214" y="633"/>
                    <a:pt x="212" y="633"/>
                    <a:pt x="211" y="633"/>
                  </a:cubicBezTo>
                  <a:cubicBezTo>
                    <a:pt x="211" y="633"/>
                    <a:pt x="213" y="633"/>
                    <a:pt x="214" y="632"/>
                  </a:cubicBezTo>
                  <a:cubicBezTo>
                    <a:pt x="213" y="632"/>
                    <a:pt x="212" y="633"/>
                    <a:pt x="211" y="632"/>
                  </a:cubicBezTo>
                  <a:cubicBezTo>
                    <a:pt x="211" y="633"/>
                    <a:pt x="210" y="633"/>
                    <a:pt x="210" y="633"/>
                  </a:cubicBezTo>
                  <a:cubicBezTo>
                    <a:pt x="211" y="635"/>
                    <a:pt x="211" y="635"/>
                    <a:pt x="211" y="635"/>
                  </a:cubicBezTo>
                  <a:cubicBezTo>
                    <a:pt x="211" y="634"/>
                    <a:pt x="212" y="633"/>
                    <a:pt x="213" y="633"/>
                  </a:cubicBezTo>
                  <a:cubicBezTo>
                    <a:pt x="214" y="631"/>
                    <a:pt x="214" y="631"/>
                    <a:pt x="214" y="631"/>
                  </a:cubicBezTo>
                  <a:cubicBezTo>
                    <a:pt x="214" y="631"/>
                    <a:pt x="216" y="628"/>
                    <a:pt x="215" y="629"/>
                  </a:cubicBezTo>
                  <a:cubicBezTo>
                    <a:pt x="215" y="630"/>
                    <a:pt x="214" y="631"/>
                    <a:pt x="214" y="631"/>
                  </a:cubicBezTo>
                  <a:cubicBezTo>
                    <a:pt x="214" y="630"/>
                    <a:pt x="214" y="630"/>
                    <a:pt x="215" y="628"/>
                  </a:cubicBezTo>
                  <a:cubicBezTo>
                    <a:pt x="216" y="627"/>
                    <a:pt x="216" y="629"/>
                    <a:pt x="217" y="626"/>
                  </a:cubicBezTo>
                  <a:cubicBezTo>
                    <a:pt x="217" y="627"/>
                    <a:pt x="216" y="627"/>
                    <a:pt x="216" y="628"/>
                  </a:cubicBezTo>
                  <a:cubicBezTo>
                    <a:pt x="216" y="627"/>
                    <a:pt x="217" y="626"/>
                    <a:pt x="217" y="625"/>
                  </a:cubicBezTo>
                  <a:cubicBezTo>
                    <a:pt x="218" y="625"/>
                    <a:pt x="218" y="625"/>
                    <a:pt x="218" y="625"/>
                  </a:cubicBezTo>
                  <a:cubicBezTo>
                    <a:pt x="218" y="624"/>
                    <a:pt x="218" y="625"/>
                    <a:pt x="218" y="624"/>
                  </a:cubicBezTo>
                  <a:cubicBezTo>
                    <a:pt x="218" y="624"/>
                    <a:pt x="220" y="620"/>
                    <a:pt x="220" y="620"/>
                  </a:cubicBezTo>
                  <a:cubicBezTo>
                    <a:pt x="221" y="618"/>
                    <a:pt x="221" y="617"/>
                    <a:pt x="222" y="615"/>
                  </a:cubicBezTo>
                  <a:cubicBezTo>
                    <a:pt x="222" y="616"/>
                    <a:pt x="222" y="616"/>
                    <a:pt x="222" y="616"/>
                  </a:cubicBezTo>
                  <a:cubicBezTo>
                    <a:pt x="222" y="614"/>
                    <a:pt x="223" y="612"/>
                    <a:pt x="224" y="611"/>
                  </a:cubicBezTo>
                  <a:cubicBezTo>
                    <a:pt x="224" y="611"/>
                    <a:pt x="224" y="611"/>
                    <a:pt x="224" y="611"/>
                  </a:cubicBezTo>
                  <a:cubicBezTo>
                    <a:pt x="224" y="610"/>
                    <a:pt x="225" y="608"/>
                    <a:pt x="225" y="606"/>
                  </a:cubicBezTo>
                  <a:cubicBezTo>
                    <a:pt x="226" y="604"/>
                    <a:pt x="224" y="605"/>
                    <a:pt x="225" y="603"/>
                  </a:cubicBezTo>
                  <a:cubicBezTo>
                    <a:pt x="226" y="601"/>
                    <a:pt x="227" y="599"/>
                    <a:pt x="227" y="600"/>
                  </a:cubicBezTo>
                  <a:cubicBezTo>
                    <a:pt x="228" y="596"/>
                    <a:pt x="229" y="591"/>
                    <a:pt x="230" y="587"/>
                  </a:cubicBezTo>
                  <a:cubicBezTo>
                    <a:pt x="230" y="587"/>
                    <a:pt x="230" y="587"/>
                    <a:pt x="231" y="586"/>
                  </a:cubicBezTo>
                  <a:cubicBezTo>
                    <a:pt x="232" y="579"/>
                    <a:pt x="234" y="572"/>
                    <a:pt x="234" y="567"/>
                  </a:cubicBezTo>
                  <a:cubicBezTo>
                    <a:pt x="233" y="569"/>
                    <a:pt x="233" y="567"/>
                    <a:pt x="233" y="567"/>
                  </a:cubicBezTo>
                  <a:cubicBezTo>
                    <a:pt x="234" y="567"/>
                    <a:pt x="234" y="566"/>
                    <a:pt x="234" y="566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2" y="565"/>
                    <a:pt x="232" y="565"/>
                    <a:pt x="232" y="565"/>
                  </a:cubicBezTo>
                  <a:cubicBezTo>
                    <a:pt x="232" y="565"/>
                    <a:pt x="232" y="565"/>
                    <a:pt x="231" y="564"/>
                  </a:cubicBezTo>
                  <a:cubicBezTo>
                    <a:pt x="232" y="564"/>
                    <a:pt x="231" y="564"/>
                    <a:pt x="232" y="564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4" y="567"/>
                    <a:pt x="234" y="567"/>
                    <a:pt x="234" y="567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5" y="564"/>
                    <a:pt x="235" y="564"/>
                    <a:pt x="235" y="564"/>
                  </a:cubicBezTo>
                  <a:cubicBezTo>
                    <a:pt x="232" y="564"/>
                    <a:pt x="232" y="564"/>
                    <a:pt x="232" y="564"/>
                  </a:cubicBezTo>
                  <a:cubicBezTo>
                    <a:pt x="229" y="564"/>
                    <a:pt x="223" y="564"/>
                    <a:pt x="221" y="564"/>
                  </a:cubicBezTo>
                  <a:cubicBezTo>
                    <a:pt x="222" y="564"/>
                    <a:pt x="222" y="564"/>
                    <a:pt x="221" y="564"/>
                  </a:cubicBezTo>
                  <a:cubicBezTo>
                    <a:pt x="221" y="564"/>
                    <a:pt x="218" y="564"/>
                    <a:pt x="216" y="564"/>
                  </a:cubicBezTo>
                  <a:cubicBezTo>
                    <a:pt x="216" y="564"/>
                    <a:pt x="216" y="564"/>
                    <a:pt x="216" y="564"/>
                  </a:cubicBezTo>
                  <a:cubicBezTo>
                    <a:pt x="214" y="564"/>
                    <a:pt x="214" y="564"/>
                    <a:pt x="214" y="564"/>
                  </a:cubicBezTo>
                  <a:cubicBezTo>
                    <a:pt x="214" y="564"/>
                    <a:pt x="213" y="564"/>
                    <a:pt x="211" y="564"/>
                  </a:cubicBezTo>
                  <a:cubicBezTo>
                    <a:pt x="211" y="564"/>
                    <a:pt x="211" y="564"/>
                    <a:pt x="211" y="564"/>
                  </a:cubicBezTo>
                  <a:cubicBezTo>
                    <a:pt x="209" y="564"/>
                    <a:pt x="205" y="564"/>
                    <a:pt x="203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0" y="564"/>
                    <a:pt x="198" y="564"/>
                    <a:pt x="200" y="564"/>
                  </a:cubicBezTo>
                  <a:cubicBezTo>
                    <a:pt x="196" y="564"/>
                    <a:pt x="193" y="564"/>
                    <a:pt x="192" y="565"/>
                  </a:cubicBezTo>
                  <a:cubicBezTo>
                    <a:pt x="185" y="564"/>
                    <a:pt x="175" y="564"/>
                    <a:pt x="166" y="564"/>
                  </a:cubicBezTo>
                  <a:cubicBezTo>
                    <a:pt x="167" y="564"/>
                    <a:pt x="167" y="564"/>
                    <a:pt x="167" y="564"/>
                  </a:cubicBezTo>
                  <a:cubicBezTo>
                    <a:pt x="164" y="564"/>
                    <a:pt x="165" y="564"/>
                    <a:pt x="164" y="564"/>
                  </a:cubicBezTo>
                  <a:cubicBezTo>
                    <a:pt x="165" y="564"/>
                    <a:pt x="162" y="565"/>
                    <a:pt x="164" y="565"/>
                  </a:cubicBezTo>
                  <a:cubicBezTo>
                    <a:pt x="161" y="565"/>
                    <a:pt x="160" y="564"/>
                    <a:pt x="158" y="564"/>
                  </a:cubicBezTo>
                  <a:cubicBezTo>
                    <a:pt x="158" y="564"/>
                    <a:pt x="160" y="564"/>
                    <a:pt x="159" y="564"/>
                  </a:cubicBezTo>
                  <a:cubicBezTo>
                    <a:pt x="159" y="564"/>
                    <a:pt x="155" y="564"/>
                    <a:pt x="154" y="564"/>
                  </a:cubicBezTo>
                  <a:cubicBezTo>
                    <a:pt x="153" y="564"/>
                    <a:pt x="154" y="564"/>
                    <a:pt x="155" y="565"/>
                  </a:cubicBezTo>
                  <a:cubicBezTo>
                    <a:pt x="153" y="564"/>
                    <a:pt x="153" y="564"/>
                    <a:pt x="153" y="564"/>
                  </a:cubicBezTo>
                  <a:cubicBezTo>
                    <a:pt x="150" y="565"/>
                    <a:pt x="158" y="565"/>
                    <a:pt x="155" y="566"/>
                  </a:cubicBezTo>
                  <a:cubicBezTo>
                    <a:pt x="154" y="566"/>
                    <a:pt x="154" y="566"/>
                    <a:pt x="154" y="566"/>
                  </a:cubicBezTo>
                  <a:cubicBezTo>
                    <a:pt x="152" y="566"/>
                    <a:pt x="158" y="566"/>
                    <a:pt x="154" y="566"/>
                  </a:cubicBezTo>
                  <a:cubicBezTo>
                    <a:pt x="152" y="566"/>
                    <a:pt x="150" y="566"/>
                    <a:pt x="152" y="565"/>
                  </a:cubicBezTo>
                  <a:cubicBezTo>
                    <a:pt x="148" y="565"/>
                    <a:pt x="150" y="565"/>
                    <a:pt x="146" y="565"/>
                  </a:cubicBezTo>
                  <a:cubicBezTo>
                    <a:pt x="145" y="565"/>
                    <a:pt x="149" y="565"/>
                    <a:pt x="148" y="565"/>
                  </a:cubicBezTo>
                  <a:cubicBezTo>
                    <a:pt x="146" y="565"/>
                    <a:pt x="144" y="565"/>
                    <a:pt x="143" y="565"/>
                  </a:cubicBezTo>
                  <a:cubicBezTo>
                    <a:pt x="145" y="565"/>
                    <a:pt x="143" y="564"/>
                    <a:pt x="142" y="564"/>
                  </a:cubicBezTo>
                  <a:cubicBezTo>
                    <a:pt x="139" y="565"/>
                    <a:pt x="143" y="565"/>
                    <a:pt x="140" y="565"/>
                  </a:cubicBezTo>
                  <a:cubicBezTo>
                    <a:pt x="139" y="565"/>
                    <a:pt x="136" y="564"/>
                    <a:pt x="139" y="564"/>
                  </a:cubicBezTo>
                  <a:cubicBezTo>
                    <a:pt x="138" y="564"/>
                    <a:pt x="136" y="564"/>
                    <a:pt x="134" y="564"/>
                  </a:cubicBezTo>
                  <a:cubicBezTo>
                    <a:pt x="133" y="564"/>
                    <a:pt x="137" y="565"/>
                    <a:pt x="134" y="565"/>
                  </a:cubicBezTo>
                  <a:cubicBezTo>
                    <a:pt x="134" y="565"/>
                    <a:pt x="130" y="565"/>
                    <a:pt x="131" y="564"/>
                  </a:cubicBezTo>
                  <a:cubicBezTo>
                    <a:pt x="130" y="564"/>
                    <a:pt x="130" y="564"/>
                    <a:pt x="131" y="565"/>
                  </a:cubicBezTo>
                  <a:cubicBezTo>
                    <a:pt x="129" y="565"/>
                    <a:pt x="126" y="564"/>
                    <a:pt x="126" y="565"/>
                  </a:cubicBezTo>
                  <a:cubicBezTo>
                    <a:pt x="125" y="564"/>
                    <a:pt x="125" y="564"/>
                    <a:pt x="125" y="564"/>
                  </a:cubicBezTo>
                  <a:cubicBezTo>
                    <a:pt x="124" y="564"/>
                    <a:pt x="123" y="565"/>
                    <a:pt x="122" y="565"/>
                  </a:cubicBezTo>
                  <a:cubicBezTo>
                    <a:pt x="121" y="565"/>
                    <a:pt x="117" y="564"/>
                    <a:pt x="117" y="565"/>
                  </a:cubicBezTo>
                  <a:cubicBezTo>
                    <a:pt x="117" y="565"/>
                    <a:pt x="113" y="565"/>
                    <a:pt x="114" y="564"/>
                  </a:cubicBezTo>
                  <a:cubicBezTo>
                    <a:pt x="117" y="564"/>
                    <a:pt x="117" y="565"/>
                    <a:pt x="118" y="564"/>
                  </a:cubicBezTo>
                  <a:cubicBezTo>
                    <a:pt x="117" y="565"/>
                    <a:pt x="115" y="564"/>
                    <a:pt x="113" y="564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2" y="564"/>
                    <a:pt x="110" y="564"/>
                    <a:pt x="110" y="564"/>
                  </a:cubicBezTo>
                  <a:cubicBezTo>
                    <a:pt x="111" y="564"/>
                    <a:pt x="110" y="564"/>
                    <a:pt x="110" y="564"/>
                  </a:cubicBezTo>
                  <a:cubicBezTo>
                    <a:pt x="109" y="564"/>
                    <a:pt x="109" y="564"/>
                    <a:pt x="109" y="564"/>
                  </a:cubicBezTo>
                  <a:cubicBezTo>
                    <a:pt x="105" y="564"/>
                    <a:pt x="108" y="565"/>
                    <a:pt x="105" y="565"/>
                  </a:cubicBezTo>
                  <a:cubicBezTo>
                    <a:pt x="107" y="565"/>
                    <a:pt x="107" y="565"/>
                    <a:pt x="107" y="565"/>
                  </a:cubicBezTo>
                  <a:cubicBezTo>
                    <a:pt x="107" y="565"/>
                    <a:pt x="106" y="565"/>
                    <a:pt x="104" y="565"/>
                  </a:cubicBezTo>
                  <a:cubicBezTo>
                    <a:pt x="103" y="565"/>
                    <a:pt x="102" y="564"/>
                    <a:pt x="102" y="564"/>
                  </a:cubicBezTo>
                  <a:cubicBezTo>
                    <a:pt x="100" y="564"/>
                    <a:pt x="101" y="564"/>
                    <a:pt x="99" y="564"/>
                  </a:cubicBezTo>
                  <a:cubicBezTo>
                    <a:pt x="101" y="564"/>
                    <a:pt x="101" y="564"/>
                    <a:pt x="101" y="564"/>
                  </a:cubicBezTo>
                  <a:cubicBezTo>
                    <a:pt x="102" y="565"/>
                    <a:pt x="100" y="565"/>
                    <a:pt x="97" y="565"/>
                  </a:cubicBezTo>
                  <a:cubicBezTo>
                    <a:pt x="96" y="565"/>
                    <a:pt x="93" y="564"/>
                    <a:pt x="96" y="564"/>
                  </a:cubicBezTo>
                  <a:cubicBezTo>
                    <a:pt x="95" y="564"/>
                    <a:pt x="93" y="565"/>
                    <a:pt x="94" y="565"/>
                  </a:cubicBezTo>
                  <a:cubicBezTo>
                    <a:pt x="91" y="565"/>
                    <a:pt x="94" y="564"/>
                    <a:pt x="92" y="564"/>
                  </a:cubicBezTo>
                  <a:cubicBezTo>
                    <a:pt x="91" y="564"/>
                    <a:pt x="88" y="565"/>
                    <a:pt x="86" y="565"/>
                  </a:cubicBezTo>
                  <a:cubicBezTo>
                    <a:pt x="88" y="565"/>
                    <a:pt x="88" y="565"/>
                    <a:pt x="88" y="565"/>
                  </a:cubicBezTo>
                  <a:cubicBezTo>
                    <a:pt x="87" y="565"/>
                    <a:pt x="87" y="565"/>
                    <a:pt x="87" y="565"/>
                  </a:cubicBezTo>
                  <a:cubicBezTo>
                    <a:pt x="89" y="566"/>
                    <a:pt x="86" y="566"/>
                    <a:pt x="87" y="566"/>
                  </a:cubicBezTo>
                  <a:cubicBezTo>
                    <a:pt x="86" y="566"/>
                    <a:pt x="84" y="566"/>
                    <a:pt x="83" y="566"/>
                  </a:cubicBezTo>
                  <a:cubicBezTo>
                    <a:pt x="86" y="565"/>
                    <a:pt x="83" y="565"/>
                    <a:pt x="81" y="565"/>
                  </a:cubicBezTo>
                  <a:cubicBezTo>
                    <a:pt x="82" y="568"/>
                    <a:pt x="82" y="568"/>
                    <a:pt x="82" y="568"/>
                  </a:cubicBezTo>
                  <a:cubicBezTo>
                    <a:pt x="83" y="567"/>
                    <a:pt x="83" y="567"/>
                    <a:pt x="83" y="568"/>
                  </a:cubicBezTo>
                  <a:cubicBezTo>
                    <a:pt x="86" y="564"/>
                    <a:pt x="84" y="565"/>
                    <a:pt x="88" y="561"/>
                  </a:cubicBezTo>
                  <a:cubicBezTo>
                    <a:pt x="87" y="562"/>
                    <a:pt x="89" y="560"/>
                    <a:pt x="87" y="563"/>
                  </a:cubicBezTo>
                  <a:cubicBezTo>
                    <a:pt x="89" y="560"/>
                    <a:pt x="89" y="561"/>
                    <a:pt x="91" y="559"/>
                  </a:cubicBezTo>
                  <a:cubicBezTo>
                    <a:pt x="89" y="561"/>
                    <a:pt x="92" y="556"/>
                    <a:pt x="89" y="559"/>
                  </a:cubicBezTo>
                  <a:cubicBezTo>
                    <a:pt x="90" y="559"/>
                    <a:pt x="88" y="561"/>
                    <a:pt x="88" y="561"/>
                  </a:cubicBezTo>
                  <a:cubicBezTo>
                    <a:pt x="88" y="560"/>
                    <a:pt x="87" y="561"/>
                    <a:pt x="89" y="558"/>
                  </a:cubicBezTo>
                  <a:cubicBezTo>
                    <a:pt x="90" y="557"/>
                    <a:pt x="92" y="555"/>
                    <a:pt x="92" y="556"/>
                  </a:cubicBezTo>
                  <a:cubicBezTo>
                    <a:pt x="92" y="556"/>
                    <a:pt x="90" y="558"/>
                    <a:pt x="91" y="557"/>
                  </a:cubicBezTo>
                  <a:cubicBezTo>
                    <a:pt x="93" y="554"/>
                    <a:pt x="93" y="554"/>
                    <a:pt x="95" y="553"/>
                  </a:cubicBezTo>
                  <a:cubicBezTo>
                    <a:pt x="93" y="555"/>
                    <a:pt x="93" y="555"/>
                    <a:pt x="93" y="555"/>
                  </a:cubicBezTo>
                  <a:cubicBezTo>
                    <a:pt x="95" y="553"/>
                    <a:pt x="95" y="553"/>
                    <a:pt x="95" y="553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97" y="550"/>
                    <a:pt x="96" y="553"/>
                    <a:pt x="98" y="550"/>
                  </a:cubicBezTo>
                  <a:cubicBezTo>
                    <a:pt x="99" y="548"/>
                    <a:pt x="99" y="548"/>
                    <a:pt x="99" y="548"/>
                  </a:cubicBezTo>
                  <a:cubicBezTo>
                    <a:pt x="98" y="548"/>
                    <a:pt x="95" y="553"/>
                    <a:pt x="95" y="552"/>
                  </a:cubicBezTo>
                  <a:cubicBezTo>
                    <a:pt x="97" y="550"/>
                    <a:pt x="98" y="549"/>
                    <a:pt x="99" y="547"/>
                  </a:cubicBezTo>
                  <a:cubicBezTo>
                    <a:pt x="98" y="548"/>
                    <a:pt x="98" y="548"/>
                    <a:pt x="98" y="548"/>
                  </a:cubicBezTo>
                  <a:cubicBezTo>
                    <a:pt x="99" y="548"/>
                    <a:pt x="99" y="546"/>
                    <a:pt x="101" y="544"/>
                  </a:cubicBezTo>
                  <a:cubicBezTo>
                    <a:pt x="103" y="542"/>
                    <a:pt x="102" y="544"/>
                    <a:pt x="102" y="544"/>
                  </a:cubicBezTo>
                  <a:cubicBezTo>
                    <a:pt x="105" y="540"/>
                    <a:pt x="106" y="540"/>
                    <a:pt x="107" y="537"/>
                  </a:cubicBezTo>
                  <a:cubicBezTo>
                    <a:pt x="107" y="538"/>
                    <a:pt x="110" y="534"/>
                    <a:pt x="108" y="536"/>
                  </a:cubicBezTo>
                  <a:cubicBezTo>
                    <a:pt x="107" y="537"/>
                    <a:pt x="104" y="542"/>
                    <a:pt x="102" y="543"/>
                  </a:cubicBezTo>
                  <a:cubicBezTo>
                    <a:pt x="103" y="541"/>
                    <a:pt x="100" y="545"/>
                    <a:pt x="99" y="546"/>
                  </a:cubicBezTo>
                  <a:cubicBezTo>
                    <a:pt x="101" y="543"/>
                    <a:pt x="101" y="543"/>
                    <a:pt x="101" y="542"/>
                  </a:cubicBezTo>
                  <a:cubicBezTo>
                    <a:pt x="102" y="541"/>
                    <a:pt x="102" y="541"/>
                    <a:pt x="103" y="540"/>
                  </a:cubicBezTo>
                  <a:cubicBezTo>
                    <a:pt x="103" y="540"/>
                    <a:pt x="102" y="541"/>
                    <a:pt x="103" y="542"/>
                  </a:cubicBezTo>
                  <a:cubicBezTo>
                    <a:pt x="105" y="539"/>
                    <a:pt x="107" y="536"/>
                    <a:pt x="109" y="534"/>
                  </a:cubicBezTo>
                  <a:cubicBezTo>
                    <a:pt x="109" y="533"/>
                    <a:pt x="109" y="533"/>
                    <a:pt x="108" y="534"/>
                  </a:cubicBezTo>
                  <a:cubicBezTo>
                    <a:pt x="111" y="531"/>
                    <a:pt x="114" y="527"/>
                    <a:pt x="116" y="524"/>
                  </a:cubicBezTo>
                  <a:cubicBezTo>
                    <a:pt x="115" y="526"/>
                    <a:pt x="120" y="520"/>
                    <a:pt x="119" y="522"/>
                  </a:cubicBezTo>
                  <a:cubicBezTo>
                    <a:pt x="117" y="524"/>
                    <a:pt x="116" y="526"/>
                    <a:pt x="117" y="525"/>
                  </a:cubicBezTo>
                  <a:cubicBezTo>
                    <a:pt x="118" y="524"/>
                    <a:pt x="117" y="525"/>
                    <a:pt x="117" y="524"/>
                  </a:cubicBezTo>
                  <a:cubicBezTo>
                    <a:pt x="119" y="523"/>
                    <a:pt x="119" y="522"/>
                    <a:pt x="120" y="520"/>
                  </a:cubicBezTo>
                  <a:cubicBezTo>
                    <a:pt x="118" y="524"/>
                    <a:pt x="119" y="521"/>
                    <a:pt x="119" y="521"/>
                  </a:cubicBezTo>
                  <a:cubicBezTo>
                    <a:pt x="121" y="519"/>
                    <a:pt x="118" y="521"/>
                    <a:pt x="120" y="519"/>
                  </a:cubicBezTo>
                  <a:cubicBezTo>
                    <a:pt x="122" y="516"/>
                    <a:pt x="124" y="514"/>
                    <a:pt x="127" y="511"/>
                  </a:cubicBezTo>
                  <a:cubicBezTo>
                    <a:pt x="129" y="508"/>
                    <a:pt x="133" y="503"/>
                    <a:pt x="135" y="500"/>
                  </a:cubicBezTo>
                  <a:cubicBezTo>
                    <a:pt x="136" y="498"/>
                    <a:pt x="135" y="499"/>
                    <a:pt x="137" y="498"/>
                  </a:cubicBezTo>
                  <a:cubicBezTo>
                    <a:pt x="138" y="496"/>
                    <a:pt x="136" y="499"/>
                    <a:pt x="138" y="496"/>
                  </a:cubicBezTo>
                  <a:cubicBezTo>
                    <a:pt x="138" y="497"/>
                    <a:pt x="138" y="497"/>
                    <a:pt x="138" y="497"/>
                  </a:cubicBezTo>
                  <a:cubicBezTo>
                    <a:pt x="138" y="496"/>
                    <a:pt x="142" y="491"/>
                    <a:pt x="143" y="491"/>
                  </a:cubicBezTo>
                  <a:cubicBezTo>
                    <a:pt x="142" y="491"/>
                    <a:pt x="142" y="491"/>
                    <a:pt x="142" y="491"/>
                  </a:cubicBezTo>
                  <a:cubicBezTo>
                    <a:pt x="142" y="491"/>
                    <a:pt x="142" y="490"/>
                    <a:pt x="143" y="490"/>
                  </a:cubicBezTo>
                  <a:cubicBezTo>
                    <a:pt x="143" y="490"/>
                    <a:pt x="143" y="489"/>
                    <a:pt x="142" y="490"/>
                  </a:cubicBezTo>
                  <a:cubicBezTo>
                    <a:pt x="144" y="488"/>
                    <a:pt x="145" y="486"/>
                    <a:pt x="147" y="484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9" y="483"/>
                    <a:pt x="150" y="480"/>
                    <a:pt x="153" y="477"/>
                  </a:cubicBezTo>
                  <a:cubicBezTo>
                    <a:pt x="153" y="477"/>
                    <a:pt x="153" y="477"/>
                    <a:pt x="153" y="477"/>
                  </a:cubicBezTo>
                  <a:cubicBezTo>
                    <a:pt x="154" y="475"/>
                    <a:pt x="154" y="475"/>
                    <a:pt x="154" y="475"/>
                  </a:cubicBezTo>
                  <a:cubicBezTo>
                    <a:pt x="154" y="476"/>
                    <a:pt x="155" y="474"/>
                    <a:pt x="156" y="473"/>
                  </a:cubicBezTo>
                  <a:cubicBezTo>
                    <a:pt x="152" y="477"/>
                    <a:pt x="152" y="477"/>
                    <a:pt x="152" y="477"/>
                  </a:cubicBezTo>
                  <a:cubicBezTo>
                    <a:pt x="151" y="479"/>
                    <a:pt x="153" y="476"/>
                    <a:pt x="153" y="477"/>
                  </a:cubicBezTo>
                  <a:cubicBezTo>
                    <a:pt x="152" y="478"/>
                    <a:pt x="150" y="481"/>
                    <a:pt x="149" y="481"/>
                  </a:cubicBezTo>
                  <a:cubicBezTo>
                    <a:pt x="150" y="480"/>
                    <a:pt x="150" y="480"/>
                    <a:pt x="151" y="479"/>
                  </a:cubicBezTo>
                  <a:cubicBezTo>
                    <a:pt x="151" y="479"/>
                    <a:pt x="150" y="480"/>
                    <a:pt x="149" y="481"/>
                  </a:cubicBezTo>
                  <a:cubicBezTo>
                    <a:pt x="149" y="480"/>
                    <a:pt x="150" y="479"/>
                    <a:pt x="150" y="479"/>
                  </a:cubicBezTo>
                  <a:cubicBezTo>
                    <a:pt x="149" y="480"/>
                    <a:pt x="148" y="482"/>
                    <a:pt x="146" y="483"/>
                  </a:cubicBezTo>
                  <a:cubicBezTo>
                    <a:pt x="148" y="482"/>
                    <a:pt x="146" y="484"/>
                    <a:pt x="147" y="484"/>
                  </a:cubicBezTo>
                  <a:cubicBezTo>
                    <a:pt x="146" y="484"/>
                    <a:pt x="145" y="486"/>
                    <a:pt x="143" y="488"/>
                  </a:cubicBezTo>
                  <a:cubicBezTo>
                    <a:pt x="142" y="490"/>
                    <a:pt x="139" y="492"/>
                    <a:pt x="137" y="495"/>
                  </a:cubicBezTo>
                  <a:cubicBezTo>
                    <a:pt x="138" y="494"/>
                    <a:pt x="139" y="493"/>
                    <a:pt x="141" y="491"/>
                  </a:cubicBezTo>
                  <a:cubicBezTo>
                    <a:pt x="140" y="493"/>
                    <a:pt x="139" y="493"/>
                    <a:pt x="138" y="495"/>
                  </a:cubicBezTo>
                  <a:cubicBezTo>
                    <a:pt x="137" y="496"/>
                    <a:pt x="136" y="496"/>
                    <a:pt x="135" y="498"/>
                  </a:cubicBezTo>
                  <a:cubicBezTo>
                    <a:pt x="135" y="499"/>
                    <a:pt x="135" y="499"/>
                    <a:pt x="135" y="499"/>
                  </a:cubicBezTo>
                  <a:cubicBezTo>
                    <a:pt x="133" y="501"/>
                    <a:pt x="133" y="500"/>
                    <a:pt x="131" y="503"/>
                  </a:cubicBezTo>
                  <a:cubicBezTo>
                    <a:pt x="127" y="508"/>
                    <a:pt x="123" y="512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19" y="517"/>
                    <a:pt x="116" y="522"/>
                    <a:pt x="114" y="524"/>
                  </a:cubicBezTo>
                  <a:cubicBezTo>
                    <a:pt x="110" y="529"/>
                    <a:pt x="106" y="534"/>
                    <a:pt x="104" y="536"/>
                  </a:cubicBezTo>
                  <a:cubicBezTo>
                    <a:pt x="98" y="544"/>
                    <a:pt x="93" y="550"/>
                    <a:pt x="87" y="558"/>
                  </a:cubicBezTo>
                  <a:cubicBezTo>
                    <a:pt x="88" y="557"/>
                    <a:pt x="88" y="557"/>
                    <a:pt x="88" y="557"/>
                  </a:cubicBezTo>
                  <a:cubicBezTo>
                    <a:pt x="87" y="558"/>
                    <a:pt x="87" y="558"/>
                    <a:pt x="86" y="560"/>
                  </a:cubicBezTo>
                  <a:cubicBezTo>
                    <a:pt x="87" y="558"/>
                    <a:pt x="84" y="561"/>
                    <a:pt x="83" y="562"/>
                  </a:cubicBezTo>
                  <a:cubicBezTo>
                    <a:pt x="82" y="563"/>
                    <a:pt x="81" y="565"/>
                    <a:pt x="80" y="566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81" y="568"/>
                    <a:pt x="81" y="568"/>
                    <a:pt x="81" y="568"/>
                  </a:cubicBezTo>
                  <a:cubicBezTo>
                    <a:pt x="84" y="568"/>
                    <a:pt x="88" y="568"/>
                    <a:pt x="90" y="568"/>
                  </a:cubicBezTo>
                  <a:cubicBezTo>
                    <a:pt x="90" y="568"/>
                    <a:pt x="90" y="568"/>
                    <a:pt x="90" y="568"/>
                  </a:cubicBezTo>
                  <a:cubicBezTo>
                    <a:pt x="94" y="568"/>
                    <a:pt x="99" y="568"/>
                    <a:pt x="104" y="568"/>
                  </a:cubicBezTo>
                  <a:cubicBezTo>
                    <a:pt x="105" y="568"/>
                    <a:pt x="106" y="567"/>
                    <a:pt x="107" y="567"/>
                  </a:cubicBezTo>
                  <a:cubicBezTo>
                    <a:pt x="110" y="568"/>
                    <a:pt x="111" y="568"/>
                    <a:pt x="115" y="568"/>
                  </a:cubicBezTo>
                  <a:cubicBezTo>
                    <a:pt x="118" y="568"/>
                    <a:pt x="123" y="568"/>
                    <a:pt x="126" y="568"/>
                  </a:cubicBezTo>
                  <a:cubicBezTo>
                    <a:pt x="137" y="568"/>
                    <a:pt x="148" y="568"/>
                    <a:pt x="160" y="568"/>
                  </a:cubicBezTo>
                  <a:cubicBezTo>
                    <a:pt x="161" y="568"/>
                    <a:pt x="161" y="568"/>
                    <a:pt x="161" y="568"/>
                  </a:cubicBezTo>
                  <a:cubicBezTo>
                    <a:pt x="172" y="568"/>
                    <a:pt x="185" y="568"/>
                    <a:pt x="195" y="568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7" y="567"/>
                    <a:pt x="201" y="567"/>
                    <a:pt x="200" y="568"/>
                  </a:cubicBezTo>
                  <a:cubicBezTo>
                    <a:pt x="203" y="568"/>
                    <a:pt x="207" y="568"/>
                    <a:pt x="209" y="567"/>
                  </a:cubicBezTo>
                  <a:cubicBezTo>
                    <a:pt x="212" y="567"/>
                    <a:pt x="213" y="568"/>
                    <a:pt x="215" y="568"/>
                  </a:cubicBezTo>
                  <a:cubicBezTo>
                    <a:pt x="221" y="567"/>
                    <a:pt x="224" y="568"/>
                    <a:pt x="229" y="568"/>
                  </a:cubicBezTo>
                  <a:cubicBezTo>
                    <a:pt x="228" y="568"/>
                    <a:pt x="228" y="568"/>
                    <a:pt x="228" y="568"/>
                  </a:cubicBezTo>
                  <a:cubicBezTo>
                    <a:pt x="227" y="568"/>
                    <a:pt x="227" y="567"/>
                    <a:pt x="229" y="567"/>
                  </a:cubicBezTo>
                  <a:cubicBezTo>
                    <a:pt x="230" y="567"/>
                    <a:pt x="231" y="567"/>
                    <a:pt x="233" y="567"/>
                  </a:cubicBezTo>
                  <a:cubicBezTo>
                    <a:pt x="231" y="565"/>
                    <a:pt x="231" y="565"/>
                    <a:pt x="231" y="565"/>
                  </a:cubicBezTo>
                  <a:cubicBezTo>
                    <a:pt x="231" y="567"/>
                    <a:pt x="230" y="569"/>
                    <a:pt x="230" y="567"/>
                  </a:cubicBezTo>
                  <a:cubicBezTo>
                    <a:pt x="230" y="573"/>
                    <a:pt x="227" y="581"/>
                    <a:pt x="227" y="587"/>
                  </a:cubicBezTo>
                  <a:cubicBezTo>
                    <a:pt x="227" y="587"/>
                    <a:pt x="226" y="588"/>
                    <a:pt x="226" y="589"/>
                  </a:cubicBezTo>
                  <a:cubicBezTo>
                    <a:pt x="225" y="594"/>
                    <a:pt x="224" y="599"/>
                    <a:pt x="222" y="603"/>
                  </a:cubicBezTo>
                  <a:cubicBezTo>
                    <a:pt x="222" y="604"/>
                    <a:pt x="223" y="602"/>
                    <a:pt x="222" y="604"/>
                  </a:cubicBezTo>
                  <a:cubicBezTo>
                    <a:pt x="222" y="605"/>
                    <a:pt x="222" y="604"/>
                    <a:pt x="221" y="606"/>
                  </a:cubicBezTo>
                  <a:cubicBezTo>
                    <a:pt x="220" y="610"/>
                    <a:pt x="219" y="614"/>
                    <a:pt x="217" y="618"/>
                  </a:cubicBezTo>
                  <a:cubicBezTo>
                    <a:pt x="216" y="622"/>
                    <a:pt x="214" y="625"/>
                    <a:pt x="212" y="629"/>
                  </a:cubicBezTo>
                  <a:cubicBezTo>
                    <a:pt x="211" y="630"/>
                    <a:pt x="210" y="631"/>
                    <a:pt x="208" y="633"/>
                  </a:cubicBezTo>
                  <a:cubicBezTo>
                    <a:pt x="205" y="636"/>
                    <a:pt x="205" y="636"/>
                    <a:pt x="205" y="636"/>
                  </a:cubicBezTo>
                  <a:cubicBezTo>
                    <a:pt x="210" y="636"/>
                    <a:pt x="210" y="636"/>
                    <a:pt x="210" y="636"/>
                  </a:cubicBezTo>
                  <a:cubicBezTo>
                    <a:pt x="213" y="636"/>
                    <a:pt x="217" y="635"/>
                    <a:pt x="220" y="634"/>
                  </a:cubicBezTo>
                  <a:cubicBezTo>
                    <a:pt x="222" y="632"/>
                    <a:pt x="225" y="630"/>
                    <a:pt x="227" y="627"/>
                  </a:cubicBezTo>
                  <a:cubicBezTo>
                    <a:pt x="232" y="623"/>
                    <a:pt x="235" y="617"/>
                    <a:pt x="237" y="612"/>
                  </a:cubicBezTo>
                  <a:cubicBezTo>
                    <a:pt x="237" y="612"/>
                    <a:pt x="237" y="612"/>
                    <a:pt x="237" y="612"/>
                  </a:cubicBezTo>
                  <a:cubicBezTo>
                    <a:pt x="238" y="611"/>
                    <a:pt x="238" y="610"/>
                    <a:pt x="239" y="609"/>
                  </a:cubicBezTo>
                  <a:cubicBezTo>
                    <a:pt x="235" y="608"/>
                    <a:pt x="235" y="608"/>
                    <a:pt x="235" y="608"/>
                  </a:cubicBezTo>
                  <a:cubicBezTo>
                    <a:pt x="235" y="612"/>
                    <a:pt x="235" y="616"/>
                    <a:pt x="234" y="619"/>
                  </a:cubicBezTo>
                  <a:cubicBezTo>
                    <a:pt x="234" y="620"/>
                    <a:pt x="234" y="623"/>
                    <a:pt x="234" y="622"/>
                  </a:cubicBezTo>
                  <a:cubicBezTo>
                    <a:pt x="234" y="625"/>
                    <a:pt x="234" y="632"/>
                    <a:pt x="232" y="637"/>
                  </a:cubicBezTo>
                  <a:cubicBezTo>
                    <a:pt x="232" y="636"/>
                    <a:pt x="232" y="636"/>
                    <a:pt x="232" y="636"/>
                  </a:cubicBezTo>
                  <a:cubicBezTo>
                    <a:pt x="232" y="641"/>
                    <a:pt x="230" y="645"/>
                    <a:pt x="229" y="650"/>
                  </a:cubicBezTo>
                  <a:cubicBezTo>
                    <a:pt x="229" y="650"/>
                    <a:pt x="229" y="649"/>
                    <a:pt x="229" y="649"/>
                  </a:cubicBezTo>
                  <a:cubicBezTo>
                    <a:pt x="229" y="651"/>
                    <a:pt x="227" y="653"/>
                    <a:pt x="227" y="654"/>
                  </a:cubicBezTo>
                  <a:cubicBezTo>
                    <a:pt x="227" y="655"/>
                    <a:pt x="227" y="655"/>
                    <a:pt x="227" y="654"/>
                  </a:cubicBezTo>
                  <a:cubicBezTo>
                    <a:pt x="227" y="655"/>
                    <a:pt x="226" y="657"/>
                    <a:pt x="226" y="658"/>
                  </a:cubicBezTo>
                  <a:cubicBezTo>
                    <a:pt x="224" y="661"/>
                    <a:pt x="224" y="661"/>
                    <a:pt x="224" y="661"/>
                  </a:cubicBezTo>
                  <a:cubicBezTo>
                    <a:pt x="227" y="660"/>
                    <a:pt x="227" y="660"/>
                    <a:pt x="227" y="660"/>
                  </a:cubicBezTo>
                  <a:cubicBezTo>
                    <a:pt x="231" y="660"/>
                    <a:pt x="233" y="658"/>
                    <a:pt x="235" y="656"/>
                  </a:cubicBezTo>
                  <a:cubicBezTo>
                    <a:pt x="238" y="654"/>
                    <a:pt x="239" y="651"/>
                    <a:pt x="241" y="649"/>
                  </a:cubicBezTo>
                  <a:cubicBezTo>
                    <a:pt x="244" y="644"/>
                    <a:pt x="247" y="639"/>
                    <a:pt x="249" y="633"/>
                  </a:cubicBezTo>
                  <a:cubicBezTo>
                    <a:pt x="251" y="629"/>
                    <a:pt x="251" y="629"/>
                    <a:pt x="250" y="629"/>
                  </a:cubicBezTo>
                  <a:cubicBezTo>
                    <a:pt x="250" y="629"/>
                    <a:pt x="250" y="629"/>
                    <a:pt x="252" y="626"/>
                  </a:cubicBezTo>
                  <a:cubicBezTo>
                    <a:pt x="252" y="625"/>
                    <a:pt x="252" y="626"/>
                    <a:pt x="252" y="626"/>
                  </a:cubicBezTo>
                  <a:cubicBezTo>
                    <a:pt x="253" y="623"/>
                    <a:pt x="253" y="621"/>
                    <a:pt x="253" y="619"/>
                  </a:cubicBezTo>
                  <a:cubicBezTo>
                    <a:pt x="254" y="620"/>
                    <a:pt x="254" y="618"/>
                    <a:pt x="254" y="618"/>
                  </a:cubicBezTo>
                  <a:cubicBezTo>
                    <a:pt x="256" y="614"/>
                    <a:pt x="256" y="612"/>
                    <a:pt x="257" y="609"/>
                  </a:cubicBezTo>
                  <a:cubicBezTo>
                    <a:pt x="254" y="609"/>
                    <a:pt x="254" y="609"/>
                    <a:pt x="254" y="609"/>
                  </a:cubicBezTo>
                  <a:cubicBezTo>
                    <a:pt x="254" y="609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5" y="615"/>
                    <a:pt x="255" y="621"/>
                    <a:pt x="254" y="625"/>
                  </a:cubicBezTo>
                  <a:cubicBezTo>
                    <a:pt x="254" y="632"/>
                    <a:pt x="253" y="639"/>
                    <a:pt x="251" y="645"/>
                  </a:cubicBezTo>
                  <a:cubicBezTo>
                    <a:pt x="250" y="648"/>
                    <a:pt x="250" y="648"/>
                    <a:pt x="250" y="648"/>
                  </a:cubicBezTo>
                  <a:cubicBezTo>
                    <a:pt x="253" y="648"/>
                    <a:pt x="253" y="648"/>
                    <a:pt x="253" y="648"/>
                  </a:cubicBezTo>
                  <a:cubicBezTo>
                    <a:pt x="254" y="648"/>
                    <a:pt x="255" y="648"/>
                    <a:pt x="256" y="647"/>
                  </a:cubicBezTo>
                  <a:cubicBezTo>
                    <a:pt x="257" y="647"/>
                    <a:pt x="257" y="646"/>
                    <a:pt x="258" y="646"/>
                  </a:cubicBezTo>
                  <a:cubicBezTo>
                    <a:pt x="259" y="645"/>
                    <a:pt x="260" y="643"/>
                    <a:pt x="261" y="642"/>
                  </a:cubicBezTo>
                  <a:cubicBezTo>
                    <a:pt x="262" y="640"/>
                    <a:pt x="263" y="637"/>
                    <a:pt x="264" y="635"/>
                  </a:cubicBezTo>
                  <a:cubicBezTo>
                    <a:pt x="266" y="630"/>
                    <a:pt x="266" y="624"/>
                    <a:pt x="267" y="619"/>
                  </a:cubicBezTo>
                  <a:cubicBezTo>
                    <a:pt x="268" y="609"/>
                    <a:pt x="267" y="598"/>
                    <a:pt x="264" y="588"/>
                  </a:cubicBezTo>
                  <a:cubicBezTo>
                    <a:pt x="261" y="577"/>
                    <a:pt x="255" y="567"/>
                    <a:pt x="247" y="558"/>
                  </a:cubicBezTo>
                  <a:cubicBezTo>
                    <a:pt x="247" y="558"/>
                    <a:pt x="247" y="558"/>
                    <a:pt x="247" y="558"/>
                  </a:cubicBezTo>
                  <a:cubicBezTo>
                    <a:pt x="246" y="558"/>
                    <a:pt x="246" y="558"/>
                    <a:pt x="246" y="558"/>
                  </a:cubicBezTo>
                  <a:cubicBezTo>
                    <a:pt x="238" y="556"/>
                    <a:pt x="230" y="556"/>
                    <a:pt x="222" y="555"/>
                  </a:cubicBezTo>
                  <a:cubicBezTo>
                    <a:pt x="214" y="555"/>
                    <a:pt x="206" y="554"/>
                    <a:pt x="197" y="554"/>
                  </a:cubicBezTo>
                  <a:cubicBezTo>
                    <a:pt x="191" y="555"/>
                    <a:pt x="190" y="555"/>
                    <a:pt x="183" y="554"/>
                  </a:cubicBezTo>
                  <a:cubicBezTo>
                    <a:pt x="183" y="554"/>
                    <a:pt x="184" y="555"/>
                    <a:pt x="183" y="555"/>
                  </a:cubicBezTo>
                  <a:cubicBezTo>
                    <a:pt x="183" y="554"/>
                    <a:pt x="178" y="555"/>
                    <a:pt x="178" y="554"/>
                  </a:cubicBezTo>
                  <a:cubicBezTo>
                    <a:pt x="168" y="554"/>
                    <a:pt x="158" y="554"/>
                    <a:pt x="148" y="555"/>
                  </a:cubicBezTo>
                  <a:cubicBezTo>
                    <a:pt x="149" y="555"/>
                    <a:pt x="150" y="555"/>
                    <a:pt x="148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4" y="555"/>
                    <a:pt x="143" y="555"/>
                    <a:pt x="144" y="555"/>
                  </a:cubicBezTo>
                  <a:cubicBezTo>
                    <a:pt x="130" y="555"/>
                    <a:pt x="115" y="556"/>
                    <a:pt x="100" y="557"/>
                  </a:cubicBezTo>
                  <a:cubicBezTo>
                    <a:pt x="103" y="561"/>
                    <a:pt x="103" y="561"/>
                    <a:pt x="103" y="561"/>
                  </a:cubicBezTo>
                  <a:cubicBezTo>
                    <a:pt x="110" y="552"/>
                    <a:pt x="117" y="543"/>
                    <a:pt x="124" y="534"/>
                  </a:cubicBezTo>
                  <a:cubicBezTo>
                    <a:pt x="127" y="529"/>
                    <a:pt x="133" y="522"/>
                    <a:pt x="137" y="517"/>
                  </a:cubicBezTo>
                  <a:cubicBezTo>
                    <a:pt x="149" y="501"/>
                    <a:pt x="160" y="487"/>
                    <a:pt x="173" y="471"/>
                  </a:cubicBezTo>
                  <a:cubicBezTo>
                    <a:pt x="173" y="471"/>
                    <a:pt x="170" y="473"/>
                    <a:pt x="165" y="479"/>
                  </a:cubicBezTo>
                  <a:close/>
                  <a:moveTo>
                    <a:pt x="157" y="470"/>
                  </a:moveTo>
                  <a:cubicBezTo>
                    <a:pt x="157" y="471"/>
                    <a:pt x="155" y="473"/>
                    <a:pt x="157" y="471"/>
                  </a:cubicBezTo>
                  <a:cubicBezTo>
                    <a:pt x="157" y="471"/>
                    <a:pt x="157" y="470"/>
                    <a:pt x="157" y="470"/>
                  </a:cubicBezTo>
                  <a:close/>
                  <a:moveTo>
                    <a:pt x="120" y="519"/>
                  </a:moveTo>
                  <a:cubicBezTo>
                    <a:pt x="120" y="519"/>
                    <a:pt x="120" y="520"/>
                    <a:pt x="120" y="520"/>
                  </a:cubicBezTo>
                  <a:cubicBezTo>
                    <a:pt x="120" y="520"/>
                    <a:pt x="121" y="519"/>
                    <a:pt x="121" y="519"/>
                  </a:cubicBezTo>
                  <a:cubicBezTo>
                    <a:pt x="121" y="519"/>
                    <a:pt x="121" y="519"/>
                    <a:pt x="120" y="519"/>
                  </a:cubicBezTo>
                  <a:close/>
                  <a:moveTo>
                    <a:pt x="111" y="532"/>
                  </a:moveTo>
                  <a:cubicBezTo>
                    <a:pt x="111" y="532"/>
                    <a:pt x="113" y="529"/>
                    <a:pt x="115" y="528"/>
                  </a:cubicBezTo>
                  <a:lnTo>
                    <a:pt x="111" y="532"/>
                  </a:lnTo>
                  <a:close/>
                  <a:moveTo>
                    <a:pt x="102" y="544"/>
                  </a:moveTo>
                  <a:cubicBezTo>
                    <a:pt x="102" y="545"/>
                    <a:pt x="102" y="545"/>
                    <a:pt x="103" y="543"/>
                  </a:cubicBezTo>
                  <a:cubicBezTo>
                    <a:pt x="103" y="543"/>
                    <a:pt x="103" y="543"/>
                    <a:pt x="102" y="544"/>
                  </a:cubicBezTo>
                  <a:close/>
                  <a:moveTo>
                    <a:pt x="101" y="544"/>
                  </a:moveTo>
                  <a:cubicBezTo>
                    <a:pt x="101" y="545"/>
                    <a:pt x="100" y="546"/>
                    <a:pt x="100" y="546"/>
                  </a:cubicBezTo>
                  <a:cubicBezTo>
                    <a:pt x="100" y="546"/>
                    <a:pt x="102" y="544"/>
                    <a:pt x="101" y="544"/>
                  </a:cubicBezTo>
                  <a:close/>
                  <a:moveTo>
                    <a:pt x="83" y="564"/>
                  </a:moveTo>
                  <a:cubicBezTo>
                    <a:pt x="83" y="564"/>
                    <a:pt x="85" y="565"/>
                    <a:pt x="86" y="564"/>
                  </a:cubicBezTo>
                  <a:cubicBezTo>
                    <a:pt x="85" y="564"/>
                    <a:pt x="82" y="564"/>
                    <a:pt x="83" y="564"/>
                  </a:cubicBezTo>
                  <a:close/>
                  <a:moveTo>
                    <a:pt x="97" y="565"/>
                  </a:moveTo>
                  <a:cubicBezTo>
                    <a:pt x="98" y="565"/>
                    <a:pt x="98" y="565"/>
                    <a:pt x="99" y="565"/>
                  </a:cubicBezTo>
                  <a:cubicBezTo>
                    <a:pt x="99" y="564"/>
                    <a:pt x="99" y="564"/>
                    <a:pt x="98" y="564"/>
                  </a:cubicBezTo>
                  <a:lnTo>
                    <a:pt x="97" y="565"/>
                  </a:lnTo>
                  <a:close/>
                  <a:moveTo>
                    <a:pt x="237" y="629"/>
                  </a:moveTo>
                  <a:cubicBezTo>
                    <a:pt x="237" y="627"/>
                    <a:pt x="237" y="627"/>
                    <a:pt x="237" y="627"/>
                  </a:cubicBezTo>
                  <a:cubicBezTo>
                    <a:pt x="237" y="627"/>
                    <a:pt x="237" y="627"/>
                    <a:pt x="237" y="627"/>
                  </a:cubicBezTo>
                  <a:lnTo>
                    <a:pt x="237" y="629"/>
                  </a:lnTo>
                  <a:close/>
                  <a:moveTo>
                    <a:pt x="257" y="636"/>
                  </a:moveTo>
                  <a:cubicBezTo>
                    <a:pt x="256" y="637"/>
                    <a:pt x="257" y="637"/>
                    <a:pt x="257" y="637"/>
                  </a:cubicBezTo>
                  <a:cubicBezTo>
                    <a:pt x="257" y="636"/>
                    <a:pt x="257" y="638"/>
                    <a:pt x="257" y="636"/>
                  </a:cubicBezTo>
                  <a:close/>
                  <a:moveTo>
                    <a:pt x="263" y="597"/>
                  </a:moveTo>
                  <a:cubicBezTo>
                    <a:pt x="263" y="597"/>
                    <a:pt x="263" y="597"/>
                    <a:pt x="263" y="597"/>
                  </a:cubicBezTo>
                  <a:cubicBezTo>
                    <a:pt x="264" y="597"/>
                    <a:pt x="264" y="597"/>
                    <a:pt x="264" y="597"/>
                  </a:cubicBezTo>
                  <a:lnTo>
                    <a:pt x="263" y="597"/>
                  </a:lnTo>
                  <a:close/>
                  <a:moveTo>
                    <a:pt x="63" y="402"/>
                  </a:moveTo>
                  <a:cubicBezTo>
                    <a:pt x="63" y="401"/>
                    <a:pt x="63" y="402"/>
                    <a:pt x="63" y="401"/>
                  </a:cubicBezTo>
                  <a:cubicBezTo>
                    <a:pt x="63" y="401"/>
                    <a:pt x="63" y="402"/>
                    <a:pt x="63" y="402"/>
                  </a:cubicBezTo>
                  <a:close/>
                  <a:moveTo>
                    <a:pt x="338" y="395"/>
                  </a:moveTo>
                  <a:cubicBezTo>
                    <a:pt x="335" y="398"/>
                    <a:pt x="333" y="403"/>
                    <a:pt x="330" y="406"/>
                  </a:cubicBezTo>
                  <a:cubicBezTo>
                    <a:pt x="330" y="406"/>
                    <a:pt x="331" y="406"/>
                    <a:pt x="330" y="407"/>
                  </a:cubicBezTo>
                  <a:cubicBezTo>
                    <a:pt x="327" y="409"/>
                    <a:pt x="323" y="415"/>
                    <a:pt x="321" y="419"/>
                  </a:cubicBezTo>
                  <a:cubicBezTo>
                    <a:pt x="321" y="419"/>
                    <a:pt x="321" y="419"/>
                    <a:pt x="321" y="419"/>
                  </a:cubicBezTo>
                  <a:cubicBezTo>
                    <a:pt x="320" y="420"/>
                    <a:pt x="319" y="420"/>
                    <a:pt x="318" y="421"/>
                  </a:cubicBezTo>
                  <a:cubicBezTo>
                    <a:pt x="319" y="421"/>
                    <a:pt x="319" y="421"/>
                    <a:pt x="319" y="421"/>
                  </a:cubicBezTo>
                  <a:cubicBezTo>
                    <a:pt x="318" y="421"/>
                    <a:pt x="317" y="422"/>
                    <a:pt x="317" y="422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4" y="424"/>
                    <a:pt x="313" y="426"/>
                    <a:pt x="311" y="427"/>
                  </a:cubicBezTo>
                  <a:cubicBezTo>
                    <a:pt x="311" y="427"/>
                    <a:pt x="312" y="427"/>
                    <a:pt x="312" y="427"/>
                  </a:cubicBezTo>
                  <a:cubicBezTo>
                    <a:pt x="309" y="429"/>
                    <a:pt x="305" y="432"/>
                    <a:pt x="302" y="434"/>
                  </a:cubicBezTo>
                  <a:cubicBezTo>
                    <a:pt x="302" y="434"/>
                    <a:pt x="303" y="435"/>
                    <a:pt x="302" y="435"/>
                  </a:cubicBezTo>
                  <a:cubicBezTo>
                    <a:pt x="302" y="435"/>
                    <a:pt x="301" y="435"/>
                    <a:pt x="300" y="436"/>
                  </a:cubicBezTo>
                  <a:cubicBezTo>
                    <a:pt x="300" y="436"/>
                    <a:pt x="298" y="437"/>
                    <a:pt x="298" y="437"/>
                  </a:cubicBezTo>
                  <a:cubicBezTo>
                    <a:pt x="298" y="437"/>
                    <a:pt x="298" y="437"/>
                    <a:pt x="298" y="437"/>
                  </a:cubicBezTo>
                  <a:cubicBezTo>
                    <a:pt x="297" y="438"/>
                    <a:pt x="297" y="438"/>
                    <a:pt x="296" y="438"/>
                  </a:cubicBezTo>
                  <a:cubicBezTo>
                    <a:pt x="296" y="439"/>
                    <a:pt x="296" y="439"/>
                    <a:pt x="296" y="439"/>
                  </a:cubicBezTo>
                  <a:cubicBezTo>
                    <a:pt x="295" y="439"/>
                    <a:pt x="295" y="440"/>
                    <a:pt x="294" y="440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3" y="440"/>
                    <a:pt x="293" y="441"/>
                    <a:pt x="292" y="441"/>
                  </a:cubicBezTo>
                  <a:cubicBezTo>
                    <a:pt x="292" y="441"/>
                    <a:pt x="292" y="441"/>
                    <a:pt x="292" y="441"/>
                  </a:cubicBezTo>
                  <a:cubicBezTo>
                    <a:pt x="291" y="442"/>
                    <a:pt x="290" y="443"/>
                    <a:pt x="290" y="442"/>
                  </a:cubicBezTo>
                  <a:cubicBezTo>
                    <a:pt x="290" y="443"/>
                    <a:pt x="292" y="441"/>
                    <a:pt x="291" y="442"/>
                  </a:cubicBezTo>
                  <a:cubicBezTo>
                    <a:pt x="287" y="445"/>
                    <a:pt x="282" y="447"/>
                    <a:pt x="277" y="449"/>
                  </a:cubicBezTo>
                  <a:cubicBezTo>
                    <a:pt x="277" y="450"/>
                    <a:pt x="277" y="450"/>
                    <a:pt x="277" y="450"/>
                  </a:cubicBezTo>
                  <a:cubicBezTo>
                    <a:pt x="276" y="450"/>
                    <a:pt x="275" y="451"/>
                    <a:pt x="274" y="451"/>
                  </a:cubicBezTo>
                  <a:cubicBezTo>
                    <a:pt x="275" y="451"/>
                    <a:pt x="274" y="451"/>
                    <a:pt x="274" y="452"/>
                  </a:cubicBezTo>
                  <a:cubicBezTo>
                    <a:pt x="273" y="452"/>
                    <a:pt x="273" y="451"/>
                    <a:pt x="272" y="452"/>
                  </a:cubicBezTo>
                  <a:cubicBezTo>
                    <a:pt x="272" y="452"/>
                    <a:pt x="273" y="452"/>
                    <a:pt x="273" y="452"/>
                  </a:cubicBezTo>
                  <a:cubicBezTo>
                    <a:pt x="272" y="452"/>
                    <a:pt x="271" y="453"/>
                    <a:pt x="270" y="453"/>
                  </a:cubicBezTo>
                  <a:cubicBezTo>
                    <a:pt x="270" y="453"/>
                    <a:pt x="270" y="453"/>
                    <a:pt x="270" y="453"/>
                  </a:cubicBezTo>
                  <a:cubicBezTo>
                    <a:pt x="269" y="453"/>
                    <a:pt x="268" y="454"/>
                    <a:pt x="267" y="454"/>
                  </a:cubicBezTo>
                  <a:cubicBezTo>
                    <a:pt x="268" y="454"/>
                    <a:pt x="268" y="454"/>
                    <a:pt x="268" y="454"/>
                  </a:cubicBezTo>
                  <a:cubicBezTo>
                    <a:pt x="266" y="455"/>
                    <a:pt x="267" y="454"/>
                    <a:pt x="266" y="455"/>
                  </a:cubicBezTo>
                  <a:cubicBezTo>
                    <a:pt x="266" y="455"/>
                    <a:pt x="266" y="455"/>
                    <a:pt x="266" y="455"/>
                  </a:cubicBezTo>
                  <a:cubicBezTo>
                    <a:pt x="265" y="455"/>
                    <a:pt x="263" y="456"/>
                    <a:pt x="262" y="456"/>
                  </a:cubicBezTo>
                  <a:cubicBezTo>
                    <a:pt x="262" y="456"/>
                    <a:pt x="262" y="456"/>
                    <a:pt x="262" y="456"/>
                  </a:cubicBezTo>
                  <a:cubicBezTo>
                    <a:pt x="260" y="456"/>
                    <a:pt x="259" y="457"/>
                    <a:pt x="257" y="457"/>
                  </a:cubicBezTo>
                  <a:cubicBezTo>
                    <a:pt x="257" y="457"/>
                    <a:pt x="258" y="458"/>
                    <a:pt x="256" y="458"/>
                  </a:cubicBezTo>
                  <a:cubicBezTo>
                    <a:pt x="256" y="458"/>
                    <a:pt x="254" y="459"/>
                    <a:pt x="255" y="458"/>
                  </a:cubicBezTo>
                  <a:cubicBezTo>
                    <a:pt x="253" y="458"/>
                    <a:pt x="252" y="459"/>
                    <a:pt x="251" y="459"/>
                  </a:cubicBezTo>
                  <a:cubicBezTo>
                    <a:pt x="251" y="459"/>
                    <a:pt x="250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49" y="461"/>
                    <a:pt x="249" y="461"/>
                  </a:cubicBezTo>
                  <a:cubicBezTo>
                    <a:pt x="248" y="461"/>
                    <a:pt x="247" y="460"/>
                    <a:pt x="245" y="460"/>
                  </a:cubicBezTo>
                  <a:cubicBezTo>
                    <a:pt x="246" y="460"/>
                    <a:pt x="245" y="461"/>
                    <a:pt x="245" y="461"/>
                  </a:cubicBezTo>
                  <a:cubicBezTo>
                    <a:pt x="243" y="461"/>
                    <a:pt x="243" y="461"/>
                    <a:pt x="243" y="461"/>
                  </a:cubicBezTo>
                  <a:cubicBezTo>
                    <a:pt x="243" y="461"/>
                    <a:pt x="243" y="461"/>
                    <a:pt x="242" y="461"/>
                  </a:cubicBezTo>
                  <a:cubicBezTo>
                    <a:pt x="242" y="461"/>
                    <a:pt x="242" y="461"/>
                    <a:pt x="242" y="461"/>
                  </a:cubicBezTo>
                  <a:cubicBezTo>
                    <a:pt x="242" y="461"/>
                    <a:pt x="240" y="461"/>
                    <a:pt x="239" y="462"/>
                  </a:cubicBezTo>
                  <a:cubicBezTo>
                    <a:pt x="239" y="462"/>
                    <a:pt x="240" y="462"/>
                    <a:pt x="240" y="462"/>
                  </a:cubicBezTo>
                  <a:cubicBezTo>
                    <a:pt x="239" y="462"/>
                    <a:pt x="239" y="462"/>
                    <a:pt x="238" y="462"/>
                  </a:cubicBezTo>
                  <a:cubicBezTo>
                    <a:pt x="238" y="462"/>
                    <a:pt x="238" y="462"/>
                    <a:pt x="238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5" y="462"/>
                    <a:pt x="235" y="462"/>
                  </a:cubicBezTo>
                  <a:cubicBezTo>
                    <a:pt x="235" y="462"/>
                    <a:pt x="235" y="462"/>
                    <a:pt x="235" y="462"/>
                  </a:cubicBezTo>
                  <a:cubicBezTo>
                    <a:pt x="234" y="462"/>
                    <a:pt x="232" y="462"/>
                    <a:pt x="231" y="462"/>
                  </a:cubicBezTo>
                  <a:cubicBezTo>
                    <a:pt x="231" y="462"/>
                    <a:pt x="231" y="463"/>
                    <a:pt x="232" y="462"/>
                  </a:cubicBezTo>
                  <a:cubicBezTo>
                    <a:pt x="230" y="463"/>
                    <a:pt x="228" y="462"/>
                    <a:pt x="226" y="463"/>
                  </a:cubicBezTo>
                  <a:cubicBezTo>
                    <a:pt x="227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5" y="463"/>
                  </a:cubicBezTo>
                  <a:cubicBezTo>
                    <a:pt x="225" y="463"/>
                    <a:pt x="224" y="463"/>
                    <a:pt x="224" y="463"/>
                  </a:cubicBezTo>
                  <a:cubicBezTo>
                    <a:pt x="223" y="463"/>
                    <a:pt x="224" y="463"/>
                    <a:pt x="224" y="463"/>
                  </a:cubicBezTo>
                  <a:cubicBezTo>
                    <a:pt x="223" y="463"/>
                    <a:pt x="220" y="463"/>
                    <a:pt x="218" y="464"/>
                  </a:cubicBezTo>
                  <a:cubicBezTo>
                    <a:pt x="218" y="464"/>
                    <a:pt x="217" y="463"/>
                    <a:pt x="216" y="463"/>
                  </a:cubicBezTo>
                  <a:cubicBezTo>
                    <a:pt x="217" y="464"/>
                    <a:pt x="217" y="464"/>
                    <a:pt x="217" y="464"/>
                  </a:cubicBezTo>
                  <a:cubicBezTo>
                    <a:pt x="216" y="464"/>
                    <a:pt x="215" y="464"/>
                    <a:pt x="215" y="464"/>
                  </a:cubicBezTo>
                  <a:cubicBezTo>
                    <a:pt x="214" y="464"/>
                    <a:pt x="219" y="464"/>
                    <a:pt x="217" y="464"/>
                  </a:cubicBezTo>
                  <a:cubicBezTo>
                    <a:pt x="217" y="464"/>
                    <a:pt x="216" y="463"/>
                    <a:pt x="216" y="464"/>
                  </a:cubicBezTo>
                  <a:cubicBezTo>
                    <a:pt x="215" y="464"/>
                    <a:pt x="214" y="464"/>
                    <a:pt x="213" y="464"/>
                  </a:cubicBezTo>
                  <a:cubicBezTo>
                    <a:pt x="214" y="464"/>
                    <a:pt x="214" y="464"/>
                    <a:pt x="213" y="464"/>
                  </a:cubicBezTo>
                  <a:cubicBezTo>
                    <a:pt x="212" y="464"/>
                    <a:pt x="213" y="464"/>
                    <a:pt x="212" y="464"/>
                  </a:cubicBezTo>
                  <a:cubicBezTo>
                    <a:pt x="211" y="464"/>
                    <a:pt x="211" y="464"/>
                    <a:pt x="211" y="464"/>
                  </a:cubicBezTo>
                  <a:cubicBezTo>
                    <a:pt x="211" y="464"/>
                    <a:pt x="210" y="464"/>
                    <a:pt x="211" y="464"/>
                  </a:cubicBezTo>
                  <a:cubicBezTo>
                    <a:pt x="211" y="464"/>
                    <a:pt x="209" y="464"/>
                    <a:pt x="209" y="464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9" y="465"/>
                    <a:pt x="208" y="464"/>
                    <a:pt x="208" y="464"/>
                  </a:cubicBezTo>
                  <a:cubicBezTo>
                    <a:pt x="208" y="464"/>
                    <a:pt x="208" y="464"/>
                    <a:pt x="208" y="464"/>
                  </a:cubicBezTo>
                  <a:cubicBezTo>
                    <a:pt x="208" y="464"/>
                    <a:pt x="206" y="464"/>
                    <a:pt x="206" y="464"/>
                  </a:cubicBezTo>
                  <a:cubicBezTo>
                    <a:pt x="205" y="464"/>
                    <a:pt x="203" y="464"/>
                    <a:pt x="202" y="464"/>
                  </a:cubicBezTo>
                  <a:cubicBezTo>
                    <a:pt x="201" y="464"/>
                    <a:pt x="201" y="464"/>
                    <a:pt x="200" y="464"/>
                  </a:cubicBezTo>
                  <a:cubicBezTo>
                    <a:pt x="200" y="464"/>
                    <a:pt x="200" y="464"/>
                    <a:pt x="200" y="464"/>
                  </a:cubicBezTo>
                  <a:cubicBezTo>
                    <a:pt x="200" y="464"/>
                    <a:pt x="199" y="464"/>
                    <a:pt x="199" y="464"/>
                  </a:cubicBezTo>
                  <a:cubicBezTo>
                    <a:pt x="199" y="464"/>
                    <a:pt x="198" y="464"/>
                    <a:pt x="197" y="465"/>
                  </a:cubicBezTo>
                  <a:cubicBezTo>
                    <a:pt x="196" y="464"/>
                    <a:pt x="196" y="464"/>
                    <a:pt x="196" y="464"/>
                  </a:cubicBezTo>
                  <a:cubicBezTo>
                    <a:pt x="195" y="465"/>
                    <a:pt x="194" y="463"/>
                    <a:pt x="193" y="464"/>
                  </a:cubicBezTo>
                  <a:cubicBezTo>
                    <a:pt x="193" y="464"/>
                    <a:pt x="194" y="464"/>
                    <a:pt x="193" y="464"/>
                  </a:cubicBezTo>
                  <a:cubicBezTo>
                    <a:pt x="192" y="465"/>
                    <a:pt x="192" y="464"/>
                    <a:pt x="190" y="464"/>
                  </a:cubicBezTo>
                  <a:cubicBezTo>
                    <a:pt x="191" y="464"/>
                    <a:pt x="191" y="464"/>
                    <a:pt x="191" y="464"/>
                  </a:cubicBezTo>
                  <a:cubicBezTo>
                    <a:pt x="190" y="464"/>
                    <a:pt x="189" y="463"/>
                    <a:pt x="189" y="464"/>
                  </a:cubicBezTo>
                  <a:cubicBezTo>
                    <a:pt x="189" y="463"/>
                    <a:pt x="187" y="464"/>
                    <a:pt x="188" y="463"/>
                  </a:cubicBezTo>
                  <a:cubicBezTo>
                    <a:pt x="185" y="464"/>
                    <a:pt x="183" y="463"/>
                    <a:pt x="181" y="463"/>
                  </a:cubicBezTo>
                  <a:cubicBezTo>
                    <a:pt x="181" y="463"/>
                    <a:pt x="180" y="463"/>
                    <a:pt x="180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0" y="463"/>
                    <a:pt x="180" y="463"/>
                    <a:pt x="180" y="463"/>
                  </a:cubicBezTo>
                  <a:cubicBezTo>
                    <a:pt x="179" y="464"/>
                    <a:pt x="179" y="462"/>
                    <a:pt x="177" y="462"/>
                  </a:cubicBezTo>
                  <a:cubicBezTo>
                    <a:pt x="177" y="463"/>
                    <a:pt x="177" y="463"/>
                    <a:pt x="176" y="463"/>
                  </a:cubicBezTo>
                  <a:cubicBezTo>
                    <a:pt x="175" y="462"/>
                    <a:pt x="175" y="462"/>
                    <a:pt x="175" y="462"/>
                  </a:cubicBezTo>
                  <a:cubicBezTo>
                    <a:pt x="174" y="462"/>
                    <a:pt x="175" y="462"/>
                    <a:pt x="175" y="463"/>
                  </a:cubicBezTo>
                  <a:cubicBezTo>
                    <a:pt x="174" y="463"/>
                    <a:pt x="173" y="463"/>
                    <a:pt x="173" y="462"/>
                  </a:cubicBezTo>
                  <a:cubicBezTo>
                    <a:pt x="172" y="463"/>
                    <a:pt x="172" y="463"/>
                    <a:pt x="172" y="463"/>
                  </a:cubicBezTo>
                  <a:cubicBezTo>
                    <a:pt x="173" y="462"/>
                    <a:pt x="172" y="462"/>
                    <a:pt x="171" y="462"/>
                  </a:cubicBezTo>
                  <a:cubicBezTo>
                    <a:pt x="172" y="462"/>
                    <a:pt x="172" y="462"/>
                    <a:pt x="172" y="462"/>
                  </a:cubicBezTo>
                  <a:cubicBezTo>
                    <a:pt x="171" y="463"/>
                    <a:pt x="171" y="462"/>
                    <a:pt x="170" y="462"/>
                  </a:cubicBezTo>
                  <a:cubicBezTo>
                    <a:pt x="170" y="462"/>
                    <a:pt x="171" y="462"/>
                    <a:pt x="172" y="462"/>
                  </a:cubicBezTo>
                  <a:cubicBezTo>
                    <a:pt x="171" y="462"/>
                    <a:pt x="171" y="462"/>
                    <a:pt x="170" y="461"/>
                  </a:cubicBezTo>
                  <a:cubicBezTo>
                    <a:pt x="171" y="462"/>
                    <a:pt x="169" y="462"/>
                    <a:pt x="169" y="462"/>
                  </a:cubicBezTo>
                  <a:cubicBezTo>
                    <a:pt x="168" y="462"/>
                    <a:pt x="168" y="461"/>
                    <a:pt x="168" y="461"/>
                  </a:cubicBezTo>
                  <a:cubicBezTo>
                    <a:pt x="168" y="461"/>
                    <a:pt x="167" y="461"/>
                    <a:pt x="168" y="461"/>
                  </a:cubicBezTo>
                  <a:cubicBezTo>
                    <a:pt x="168" y="461"/>
                    <a:pt x="168" y="461"/>
                    <a:pt x="168" y="461"/>
                  </a:cubicBezTo>
                  <a:cubicBezTo>
                    <a:pt x="168" y="461"/>
                    <a:pt x="168" y="462"/>
                    <a:pt x="167" y="461"/>
                  </a:cubicBezTo>
                  <a:cubicBezTo>
                    <a:pt x="167" y="461"/>
                    <a:pt x="167" y="461"/>
                    <a:pt x="166" y="461"/>
                  </a:cubicBezTo>
                  <a:cubicBezTo>
                    <a:pt x="167" y="461"/>
                    <a:pt x="167" y="461"/>
                    <a:pt x="167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5" y="461"/>
                    <a:pt x="164" y="461"/>
                    <a:pt x="164" y="460"/>
                  </a:cubicBezTo>
                  <a:cubicBezTo>
                    <a:pt x="163" y="460"/>
                    <a:pt x="163" y="460"/>
                    <a:pt x="162" y="460"/>
                  </a:cubicBezTo>
                  <a:cubicBezTo>
                    <a:pt x="162" y="460"/>
                    <a:pt x="162" y="460"/>
                    <a:pt x="162" y="460"/>
                  </a:cubicBezTo>
                  <a:cubicBezTo>
                    <a:pt x="162" y="460"/>
                    <a:pt x="161" y="460"/>
                    <a:pt x="160" y="460"/>
                  </a:cubicBezTo>
                  <a:cubicBezTo>
                    <a:pt x="160" y="460"/>
                    <a:pt x="160" y="460"/>
                    <a:pt x="160" y="460"/>
                  </a:cubicBezTo>
                  <a:cubicBezTo>
                    <a:pt x="160" y="460"/>
                    <a:pt x="159" y="460"/>
                    <a:pt x="159" y="459"/>
                  </a:cubicBezTo>
                  <a:cubicBezTo>
                    <a:pt x="158" y="459"/>
                    <a:pt x="158" y="461"/>
                    <a:pt x="157" y="460"/>
                  </a:cubicBezTo>
                  <a:cubicBezTo>
                    <a:pt x="157" y="460"/>
                    <a:pt x="156" y="459"/>
                    <a:pt x="157" y="459"/>
                  </a:cubicBezTo>
                  <a:cubicBezTo>
                    <a:pt x="155" y="459"/>
                    <a:pt x="153" y="458"/>
                    <a:pt x="152" y="458"/>
                  </a:cubicBezTo>
                  <a:cubicBezTo>
                    <a:pt x="152" y="458"/>
                    <a:pt x="152" y="458"/>
                    <a:pt x="151" y="457"/>
                  </a:cubicBezTo>
                  <a:cubicBezTo>
                    <a:pt x="149" y="457"/>
                    <a:pt x="147" y="456"/>
                    <a:pt x="145" y="456"/>
                  </a:cubicBezTo>
                  <a:cubicBezTo>
                    <a:pt x="145" y="456"/>
                    <a:pt x="145" y="456"/>
                    <a:pt x="145" y="457"/>
                  </a:cubicBezTo>
                  <a:cubicBezTo>
                    <a:pt x="144" y="456"/>
                    <a:pt x="144" y="457"/>
                    <a:pt x="144" y="456"/>
                  </a:cubicBezTo>
                  <a:cubicBezTo>
                    <a:pt x="144" y="456"/>
                    <a:pt x="144" y="456"/>
                    <a:pt x="145" y="456"/>
                  </a:cubicBezTo>
                  <a:cubicBezTo>
                    <a:pt x="143" y="455"/>
                    <a:pt x="141" y="455"/>
                    <a:pt x="141" y="455"/>
                  </a:cubicBezTo>
                  <a:cubicBezTo>
                    <a:pt x="141" y="455"/>
                    <a:pt x="141" y="454"/>
                    <a:pt x="140" y="454"/>
                  </a:cubicBezTo>
                  <a:cubicBezTo>
                    <a:pt x="140" y="455"/>
                    <a:pt x="139" y="455"/>
                    <a:pt x="139" y="454"/>
                  </a:cubicBezTo>
                  <a:cubicBezTo>
                    <a:pt x="139" y="454"/>
                    <a:pt x="139" y="454"/>
                    <a:pt x="139" y="454"/>
                  </a:cubicBezTo>
                  <a:cubicBezTo>
                    <a:pt x="138" y="454"/>
                    <a:pt x="138" y="454"/>
                    <a:pt x="138" y="454"/>
                  </a:cubicBezTo>
                  <a:cubicBezTo>
                    <a:pt x="138" y="454"/>
                    <a:pt x="138" y="453"/>
                    <a:pt x="137" y="453"/>
                  </a:cubicBezTo>
                  <a:cubicBezTo>
                    <a:pt x="137" y="453"/>
                    <a:pt x="137" y="454"/>
                    <a:pt x="137" y="454"/>
                  </a:cubicBezTo>
                  <a:cubicBezTo>
                    <a:pt x="136" y="453"/>
                    <a:pt x="135" y="452"/>
                    <a:pt x="134" y="452"/>
                  </a:cubicBezTo>
                  <a:cubicBezTo>
                    <a:pt x="133" y="453"/>
                    <a:pt x="133" y="453"/>
                    <a:pt x="133" y="453"/>
                  </a:cubicBezTo>
                  <a:cubicBezTo>
                    <a:pt x="133" y="452"/>
                    <a:pt x="133" y="452"/>
                    <a:pt x="133" y="452"/>
                  </a:cubicBezTo>
                  <a:cubicBezTo>
                    <a:pt x="132" y="452"/>
                    <a:pt x="131" y="451"/>
                    <a:pt x="130" y="452"/>
                  </a:cubicBezTo>
                  <a:cubicBezTo>
                    <a:pt x="128" y="450"/>
                    <a:pt x="125" y="449"/>
                    <a:pt x="122" y="448"/>
                  </a:cubicBezTo>
                  <a:cubicBezTo>
                    <a:pt x="122" y="448"/>
                    <a:pt x="122" y="448"/>
                    <a:pt x="122" y="448"/>
                  </a:cubicBezTo>
                  <a:cubicBezTo>
                    <a:pt x="121" y="448"/>
                    <a:pt x="122" y="447"/>
                    <a:pt x="121" y="447"/>
                  </a:cubicBezTo>
                  <a:cubicBezTo>
                    <a:pt x="121" y="447"/>
                    <a:pt x="121" y="447"/>
                    <a:pt x="121" y="448"/>
                  </a:cubicBezTo>
                  <a:cubicBezTo>
                    <a:pt x="120" y="448"/>
                    <a:pt x="120" y="447"/>
                    <a:pt x="119" y="447"/>
                  </a:cubicBezTo>
                  <a:cubicBezTo>
                    <a:pt x="119" y="446"/>
                    <a:pt x="120" y="447"/>
                    <a:pt x="120" y="447"/>
                  </a:cubicBezTo>
                  <a:cubicBezTo>
                    <a:pt x="120" y="446"/>
                    <a:pt x="118" y="446"/>
                    <a:pt x="118" y="446"/>
                  </a:cubicBezTo>
                  <a:cubicBezTo>
                    <a:pt x="118" y="446"/>
                    <a:pt x="118" y="446"/>
                    <a:pt x="118" y="446"/>
                  </a:cubicBezTo>
                  <a:cubicBezTo>
                    <a:pt x="117" y="446"/>
                    <a:pt x="117" y="446"/>
                    <a:pt x="117" y="446"/>
                  </a:cubicBezTo>
                  <a:cubicBezTo>
                    <a:pt x="116" y="446"/>
                    <a:pt x="119" y="448"/>
                    <a:pt x="118" y="448"/>
                  </a:cubicBezTo>
                  <a:cubicBezTo>
                    <a:pt x="117" y="447"/>
                    <a:pt x="117" y="447"/>
                    <a:pt x="117" y="447"/>
                  </a:cubicBezTo>
                  <a:cubicBezTo>
                    <a:pt x="116" y="448"/>
                    <a:pt x="118" y="449"/>
                    <a:pt x="117" y="448"/>
                  </a:cubicBezTo>
                  <a:cubicBezTo>
                    <a:pt x="116" y="448"/>
                    <a:pt x="116" y="447"/>
                    <a:pt x="117" y="447"/>
                  </a:cubicBezTo>
                  <a:cubicBezTo>
                    <a:pt x="115" y="446"/>
                    <a:pt x="117" y="446"/>
                    <a:pt x="115" y="445"/>
                  </a:cubicBezTo>
                  <a:cubicBezTo>
                    <a:pt x="115" y="445"/>
                    <a:pt x="116" y="446"/>
                    <a:pt x="116" y="446"/>
                  </a:cubicBezTo>
                  <a:cubicBezTo>
                    <a:pt x="115" y="446"/>
                    <a:pt x="115" y="445"/>
                    <a:pt x="114" y="445"/>
                  </a:cubicBezTo>
                  <a:cubicBezTo>
                    <a:pt x="115" y="445"/>
                    <a:pt x="114" y="444"/>
                    <a:pt x="114" y="444"/>
                  </a:cubicBezTo>
                  <a:cubicBezTo>
                    <a:pt x="113" y="444"/>
                    <a:pt x="114" y="445"/>
                    <a:pt x="113" y="444"/>
                  </a:cubicBezTo>
                  <a:cubicBezTo>
                    <a:pt x="113" y="444"/>
                    <a:pt x="112" y="443"/>
                    <a:pt x="113" y="443"/>
                  </a:cubicBezTo>
                  <a:cubicBezTo>
                    <a:pt x="113" y="443"/>
                    <a:pt x="112" y="443"/>
                    <a:pt x="112" y="442"/>
                  </a:cubicBezTo>
                  <a:cubicBezTo>
                    <a:pt x="111" y="443"/>
                    <a:pt x="112" y="444"/>
                    <a:pt x="111" y="443"/>
                  </a:cubicBezTo>
                  <a:cubicBezTo>
                    <a:pt x="111" y="443"/>
                    <a:pt x="110" y="442"/>
                    <a:pt x="111" y="442"/>
                  </a:cubicBezTo>
                  <a:cubicBezTo>
                    <a:pt x="110" y="442"/>
                    <a:pt x="110" y="442"/>
                    <a:pt x="110" y="443"/>
                  </a:cubicBezTo>
                  <a:cubicBezTo>
                    <a:pt x="110" y="442"/>
                    <a:pt x="109" y="441"/>
                    <a:pt x="109" y="442"/>
                  </a:cubicBezTo>
                  <a:cubicBezTo>
                    <a:pt x="109" y="441"/>
                    <a:pt x="109" y="441"/>
                    <a:pt x="109" y="441"/>
                  </a:cubicBezTo>
                  <a:cubicBezTo>
                    <a:pt x="108" y="441"/>
                    <a:pt x="108" y="441"/>
                    <a:pt x="108" y="441"/>
                  </a:cubicBezTo>
                  <a:cubicBezTo>
                    <a:pt x="107" y="441"/>
                    <a:pt x="106" y="440"/>
                    <a:pt x="106" y="440"/>
                  </a:cubicBezTo>
                  <a:cubicBezTo>
                    <a:pt x="106" y="440"/>
                    <a:pt x="105" y="440"/>
                    <a:pt x="105" y="440"/>
                  </a:cubicBezTo>
                  <a:cubicBezTo>
                    <a:pt x="106" y="440"/>
                    <a:pt x="106" y="440"/>
                    <a:pt x="107" y="440"/>
                  </a:cubicBezTo>
                  <a:cubicBezTo>
                    <a:pt x="106" y="440"/>
                    <a:pt x="106" y="439"/>
                    <a:pt x="105" y="439"/>
                  </a:cubicBezTo>
                  <a:cubicBezTo>
                    <a:pt x="105" y="439"/>
                    <a:pt x="105" y="439"/>
                    <a:pt x="105" y="439"/>
                  </a:cubicBezTo>
                  <a:cubicBezTo>
                    <a:pt x="105" y="439"/>
                    <a:pt x="104" y="439"/>
                    <a:pt x="104" y="438"/>
                  </a:cubicBezTo>
                  <a:cubicBezTo>
                    <a:pt x="104" y="439"/>
                    <a:pt x="104" y="439"/>
                    <a:pt x="104" y="439"/>
                  </a:cubicBezTo>
                  <a:cubicBezTo>
                    <a:pt x="104" y="438"/>
                    <a:pt x="104" y="438"/>
                    <a:pt x="104" y="438"/>
                  </a:cubicBezTo>
                  <a:cubicBezTo>
                    <a:pt x="103" y="437"/>
                    <a:pt x="103" y="438"/>
                    <a:pt x="102" y="438"/>
                  </a:cubicBezTo>
                  <a:cubicBezTo>
                    <a:pt x="103" y="439"/>
                    <a:pt x="103" y="439"/>
                    <a:pt x="103" y="439"/>
                  </a:cubicBezTo>
                  <a:cubicBezTo>
                    <a:pt x="103" y="438"/>
                    <a:pt x="102" y="438"/>
                    <a:pt x="102" y="438"/>
                  </a:cubicBezTo>
                  <a:cubicBezTo>
                    <a:pt x="102" y="438"/>
                    <a:pt x="102" y="437"/>
                    <a:pt x="102" y="437"/>
                  </a:cubicBezTo>
                  <a:cubicBezTo>
                    <a:pt x="101" y="436"/>
                    <a:pt x="101" y="437"/>
                    <a:pt x="101" y="436"/>
                  </a:cubicBezTo>
                  <a:cubicBezTo>
                    <a:pt x="101" y="437"/>
                    <a:pt x="101" y="437"/>
                    <a:pt x="101" y="437"/>
                  </a:cubicBezTo>
                  <a:cubicBezTo>
                    <a:pt x="101" y="437"/>
                    <a:pt x="101" y="437"/>
                    <a:pt x="100" y="437"/>
                  </a:cubicBezTo>
                  <a:cubicBezTo>
                    <a:pt x="99" y="436"/>
                    <a:pt x="99" y="436"/>
                    <a:pt x="100" y="436"/>
                  </a:cubicBezTo>
                  <a:cubicBezTo>
                    <a:pt x="99" y="436"/>
                    <a:pt x="99" y="436"/>
                    <a:pt x="99" y="436"/>
                  </a:cubicBezTo>
                  <a:cubicBezTo>
                    <a:pt x="98" y="435"/>
                    <a:pt x="99" y="436"/>
                    <a:pt x="99" y="435"/>
                  </a:cubicBezTo>
                  <a:cubicBezTo>
                    <a:pt x="98" y="435"/>
                    <a:pt x="97" y="435"/>
                    <a:pt x="96" y="435"/>
                  </a:cubicBezTo>
                  <a:cubicBezTo>
                    <a:pt x="97" y="436"/>
                    <a:pt x="97" y="436"/>
                    <a:pt x="97" y="436"/>
                  </a:cubicBezTo>
                  <a:cubicBezTo>
                    <a:pt x="96" y="435"/>
                    <a:pt x="96" y="435"/>
                    <a:pt x="96" y="435"/>
                  </a:cubicBezTo>
                  <a:cubicBezTo>
                    <a:pt x="97" y="436"/>
                    <a:pt x="96" y="435"/>
                    <a:pt x="96" y="436"/>
                  </a:cubicBezTo>
                  <a:cubicBezTo>
                    <a:pt x="95" y="436"/>
                    <a:pt x="95" y="436"/>
                    <a:pt x="95" y="435"/>
                  </a:cubicBezTo>
                  <a:cubicBezTo>
                    <a:pt x="96" y="435"/>
                    <a:pt x="94" y="434"/>
                    <a:pt x="95" y="433"/>
                  </a:cubicBezTo>
                  <a:cubicBezTo>
                    <a:pt x="94" y="432"/>
                    <a:pt x="93" y="434"/>
                    <a:pt x="92" y="432"/>
                  </a:cubicBezTo>
                  <a:cubicBezTo>
                    <a:pt x="93" y="432"/>
                    <a:pt x="92" y="431"/>
                    <a:pt x="93" y="432"/>
                  </a:cubicBezTo>
                  <a:cubicBezTo>
                    <a:pt x="92" y="431"/>
                    <a:pt x="93" y="431"/>
                    <a:pt x="92" y="431"/>
                  </a:cubicBezTo>
                  <a:cubicBezTo>
                    <a:pt x="92" y="431"/>
                    <a:pt x="91" y="431"/>
                    <a:pt x="91" y="432"/>
                  </a:cubicBezTo>
                  <a:cubicBezTo>
                    <a:pt x="91" y="431"/>
                    <a:pt x="92" y="432"/>
                    <a:pt x="92" y="432"/>
                  </a:cubicBezTo>
                  <a:cubicBezTo>
                    <a:pt x="92" y="432"/>
                    <a:pt x="92" y="433"/>
                    <a:pt x="91" y="432"/>
                  </a:cubicBezTo>
                  <a:cubicBezTo>
                    <a:pt x="91" y="432"/>
                    <a:pt x="90" y="431"/>
                    <a:pt x="90" y="431"/>
                  </a:cubicBezTo>
                  <a:cubicBezTo>
                    <a:pt x="90" y="431"/>
                    <a:pt x="91" y="432"/>
                    <a:pt x="91" y="431"/>
                  </a:cubicBezTo>
                  <a:cubicBezTo>
                    <a:pt x="90" y="430"/>
                    <a:pt x="89" y="430"/>
                    <a:pt x="89" y="430"/>
                  </a:cubicBezTo>
                  <a:cubicBezTo>
                    <a:pt x="90" y="430"/>
                    <a:pt x="90" y="430"/>
                    <a:pt x="91" y="430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89" y="429"/>
                    <a:pt x="90" y="429"/>
                    <a:pt x="89" y="428"/>
                  </a:cubicBezTo>
                  <a:cubicBezTo>
                    <a:pt x="88" y="428"/>
                    <a:pt x="88" y="428"/>
                    <a:pt x="88" y="428"/>
                  </a:cubicBezTo>
                  <a:cubicBezTo>
                    <a:pt x="88" y="428"/>
                    <a:pt x="90" y="429"/>
                    <a:pt x="89" y="429"/>
                  </a:cubicBezTo>
                  <a:cubicBezTo>
                    <a:pt x="88" y="429"/>
                    <a:pt x="88" y="428"/>
                    <a:pt x="87" y="428"/>
                  </a:cubicBezTo>
                  <a:cubicBezTo>
                    <a:pt x="87" y="428"/>
                    <a:pt x="88" y="428"/>
                    <a:pt x="88" y="428"/>
                  </a:cubicBezTo>
                  <a:cubicBezTo>
                    <a:pt x="87" y="428"/>
                    <a:pt x="87" y="429"/>
                    <a:pt x="86" y="428"/>
                  </a:cubicBezTo>
                  <a:cubicBezTo>
                    <a:pt x="85" y="427"/>
                    <a:pt x="86" y="427"/>
                    <a:pt x="86" y="427"/>
                  </a:cubicBezTo>
                  <a:cubicBezTo>
                    <a:pt x="85" y="426"/>
                    <a:pt x="85" y="426"/>
                    <a:pt x="84" y="425"/>
                  </a:cubicBezTo>
                  <a:cubicBezTo>
                    <a:pt x="84" y="425"/>
                    <a:pt x="83" y="424"/>
                    <a:pt x="83" y="425"/>
                  </a:cubicBezTo>
                  <a:cubicBezTo>
                    <a:pt x="84" y="425"/>
                    <a:pt x="85" y="426"/>
                    <a:pt x="86" y="427"/>
                  </a:cubicBezTo>
                  <a:cubicBezTo>
                    <a:pt x="85" y="427"/>
                    <a:pt x="87" y="428"/>
                    <a:pt x="86" y="429"/>
                  </a:cubicBezTo>
                  <a:cubicBezTo>
                    <a:pt x="85" y="428"/>
                    <a:pt x="85" y="428"/>
                    <a:pt x="85" y="429"/>
                  </a:cubicBezTo>
                  <a:cubicBezTo>
                    <a:pt x="84" y="428"/>
                    <a:pt x="84" y="428"/>
                    <a:pt x="84" y="428"/>
                  </a:cubicBezTo>
                  <a:cubicBezTo>
                    <a:pt x="84" y="427"/>
                    <a:pt x="85" y="428"/>
                    <a:pt x="85" y="427"/>
                  </a:cubicBezTo>
                  <a:cubicBezTo>
                    <a:pt x="84" y="427"/>
                    <a:pt x="83" y="426"/>
                    <a:pt x="83" y="425"/>
                  </a:cubicBezTo>
                  <a:cubicBezTo>
                    <a:pt x="82" y="425"/>
                    <a:pt x="82" y="425"/>
                    <a:pt x="82" y="425"/>
                  </a:cubicBezTo>
                  <a:cubicBezTo>
                    <a:pt x="81" y="424"/>
                    <a:pt x="80" y="423"/>
                    <a:pt x="79" y="422"/>
                  </a:cubicBezTo>
                  <a:cubicBezTo>
                    <a:pt x="80" y="422"/>
                    <a:pt x="78" y="421"/>
                    <a:pt x="78" y="421"/>
                  </a:cubicBezTo>
                  <a:cubicBezTo>
                    <a:pt x="79" y="421"/>
                    <a:pt x="80" y="422"/>
                    <a:pt x="80" y="421"/>
                  </a:cubicBezTo>
                  <a:cubicBezTo>
                    <a:pt x="79" y="421"/>
                    <a:pt x="80" y="421"/>
                    <a:pt x="79" y="421"/>
                  </a:cubicBezTo>
                  <a:cubicBezTo>
                    <a:pt x="79" y="420"/>
                    <a:pt x="78" y="421"/>
                    <a:pt x="78" y="420"/>
                  </a:cubicBezTo>
                  <a:cubicBezTo>
                    <a:pt x="79" y="421"/>
                    <a:pt x="78" y="421"/>
                    <a:pt x="78" y="421"/>
                  </a:cubicBezTo>
                  <a:cubicBezTo>
                    <a:pt x="77" y="420"/>
                    <a:pt x="77" y="422"/>
                    <a:pt x="77" y="421"/>
                  </a:cubicBezTo>
                  <a:cubicBezTo>
                    <a:pt x="76" y="420"/>
                    <a:pt x="76" y="419"/>
                    <a:pt x="75" y="418"/>
                  </a:cubicBezTo>
                  <a:cubicBezTo>
                    <a:pt x="73" y="417"/>
                    <a:pt x="72" y="415"/>
                    <a:pt x="72" y="414"/>
                  </a:cubicBezTo>
                  <a:cubicBezTo>
                    <a:pt x="71" y="414"/>
                    <a:pt x="71" y="414"/>
                    <a:pt x="70" y="414"/>
                  </a:cubicBezTo>
                  <a:cubicBezTo>
                    <a:pt x="70" y="413"/>
                    <a:pt x="71" y="414"/>
                    <a:pt x="70" y="413"/>
                  </a:cubicBezTo>
                  <a:cubicBezTo>
                    <a:pt x="70" y="413"/>
                    <a:pt x="70" y="413"/>
                    <a:pt x="70" y="413"/>
                  </a:cubicBezTo>
                  <a:cubicBezTo>
                    <a:pt x="70" y="413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7" y="410"/>
                    <a:pt x="67" y="409"/>
                    <a:pt x="67" y="409"/>
                  </a:cubicBezTo>
                  <a:cubicBezTo>
                    <a:pt x="68" y="409"/>
                    <a:pt x="68" y="409"/>
                    <a:pt x="68" y="409"/>
                  </a:cubicBezTo>
                  <a:cubicBezTo>
                    <a:pt x="67" y="408"/>
                    <a:pt x="66" y="407"/>
                    <a:pt x="66" y="405"/>
                  </a:cubicBezTo>
                  <a:cubicBezTo>
                    <a:pt x="65" y="406"/>
                    <a:pt x="65" y="406"/>
                    <a:pt x="65" y="406"/>
                  </a:cubicBezTo>
                  <a:cubicBezTo>
                    <a:pt x="65" y="405"/>
                    <a:pt x="65" y="405"/>
                    <a:pt x="65" y="405"/>
                  </a:cubicBezTo>
                  <a:cubicBezTo>
                    <a:pt x="65" y="405"/>
                    <a:pt x="65" y="404"/>
                    <a:pt x="65" y="404"/>
                  </a:cubicBezTo>
                  <a:cubicBezTo>
                    <a:pt x="65" y="405"/>
                    <a:pt x="65" y="405"/>
                    <a:pt x="65" y="406"/>
                  </a:cubicBezTo>
                  <a:cubicBezTo>
                    <a:pt x="65" y="407"/>
                    <a:pt x="65" y="406"/>
                    <a:pt x="65" y="406"/>
                  </a:cubicBezTo>
                  <a:cubicBezTo>
                    <a:pt x="66" y="406"/>
                    <a:pt x="66" y="407"/>
                    <a:pt x="66" y="408"/>
                  </a:cubicBezTo>
                  <a:cubicBezTo>
                    <a:pt x="66" y="407"/>
                    <a:pt x="66" y="407"/>
                    <a:pt x="66" y="407"/>
                  </a:cubicBezTo>
                  <a:cubicBezTo>
                    <a:pt x="65" y="407"/>
                    <a:pt x="66" y="407"/>
                    <a:pt x="66" y="408"/>
                  </a:cubicBezTo>
                  <a:cubicBezTo>
                    <a:pt x="65" y="408"/>
                    <a:pt x="65" y="407"/>
                    <a:pt x="65" y="407"/>
                  </a:cubicBezTo>
                  <a:cubicBezTo>
                    <a:pt x="65" y="408"/>
                    <a:pt x="65" y="408"/>
                    <a:pt x="66" y="409"/>
                  </a:cubicBezTo>
                  <a:cubicBezTo>
                    <a:pt x="66" y="408"/>
                    <a:pt x="66" y="409"/>
                    <a:pt x="66" y="409"/>
                  </a:cubicBezTo>
                  <a:cubicBezTo>
                    <a:pt x="66" y="409"/>
                    <a:pt x="66" y="410"/>
                    <a:pt x="67" y="411"/>
                  </a:cubicBezTo>
                  <a:cubicBezTo>
                    <a:pt x="68" y="411"/>
                    <a:pt x="68" y="413"/>
                    <a:pt x="69" y="414"/>
                  </a:cubicBezTo>
                  <a:cubicBezTo>
                    <a:pt x="69" y="413"/>
                    <a:pt x="69" y="413"/>
                    <a:pt x="68" y="412"/>
                  </a:cubicBezTo>
                  <a:cubicBezTo>
                    <a:pt x="69" y="412"/>
                    <a:pt x="69" y="413"/>
                    <a:pt x="69" y="413"/>
                  </a:cubicBezTo>
                  <a:cubicBezTo>
                    <a:pt x="69" y="414"/>
                    <a:pt x="69" y="414"/>
                    <a:pt x="70" y="415"/>
                  </a:cubicBezTo>
                  <a:cubicBezTo>
                    <a:pt x="70" y="415"/>
                    <a:pt x="70" y="415"/>
                    <a:pt x="70" y="415"/>
                  </a:cubicBezTo>
                  <a:cubicBezTo>
                    <a:pt x="70" y="416"/>
                    <a:pt x="70" y="416"/>
                    <a:pt x="71" y="417"/>
                  </a:cubicBezTo>
                  <a:cubicBezTo>
                    <a:pt x="72" y="419"/>
                    <a:pt x="74" y="420"/>
                    <a:pt x="75" y="421"/>
                  </a:cubicBezTo>
                  <a:cubicBezTo>
                    <a:pt x="75" y="421"/>
                    <a:pt x="75" y="421"/>
                    <a:pt x="75" y="421"/>
                  </a:cubicBezTo>
                  <a:cubicBezTo>
                    <a:pt x="75" y="422"/>
                    <a:pt x="77" y="423"/>
                    <a:pt x="78" y="425"/>
                  </a:cubicBezTo>
                  <a:cubicBezTo>
                    <a:pt x="79" y="426"/>
                    <a:pt x="81" y="428"/>
                    <a:pt x="82" y="428"/>
                  </a:cubicBezTo>
                  <a:cubicBezTo>
                    <a:pt x="84" y="431"/>
                    <a:pt x="87" y="433"/>
                    <a:pt x="90" y="435"/>
                  </a:cubicBezTo>
                  <a:cubicBezTo>
                    <a:pt x="90" y="434"/>
                    <a:pt x="90" y="434"/>
                    <a:pt x="90" y="434"/>
                  </a:cubicBezTo>
                  <a:cubicBezTo>
                    <a:pt x="90" y="435"/>
                    <a:pt x="90" y="434"/>
                    <a:pt x="91" y="434"/>
                  </a:cubicBezTo>
                  <a:cubicBezTo>
                    <a:pt x="90" y="434"/>
                    <a:pt x="91" y="435"/>
                    <a:pt x="91" y="436"/>
                  </a:cubicBezTo>
                  <a:cubicBezTo>
                    <a:pt x="93" y="436"/>
                    <a:pt x="94" y="438"/>
                    <a:pt x="95" y="439"/>
                  </a:cubicBezTo>
                  <a:cubicBezTo>
                    <a:pt x="96" y="439"/>
                    <a:pt x="96" y="439"/>
                    <a:pt x="96" y="439"/>
                  </a:cubicBezTo>
                  <a:cubicBezTo>
                    <a:pt x="97" y="440"/>
                    <a:pt x="98" y="441"/>
                    <a:pt x="100" y="441"/>
                  </a:cubicBezTo>
                  <a:cubicBezTo>
                    <a:pt x="100" y="441"/>
                    <a:pt x="101" y="441"/>
                    <a:pt x="101" y="442"/>
                  </a:cubicBezTo>
                  <a:cubicBezTo>
                    <a:pt x="102" y="443"/>
                    <a:pt x="102" y="443"/>
                    <a:pt x="103" y="444"/>
                  </a:cubicBezTo>
                  <a:cubicBezTo>
                    <a:pt x="104" y="444"/>
                    <a:pt x="106" y="445"/>
                    <a:pt x="107" y="445"/>
                  </a:cubicBezTo>
                  <a:cubicBezTo>
                    <a:pt x="110" y="448"/>
                    <a:pt x="114" y="449"/>
                    <a:pt x="118" y="451"/>
                  </a:cubicBezTo>
                  <a:cubicBezTo>
                    <a:pt x="118" y="451"/>
                    <a:pt x="118" y="451"/>
                    <a:pt x="118" y="451"/>
                  </a:cubicBezTo>
                  <a:cubicBezTo>
                    <a:pt x="122" y="453"/>
                    <a:pt x="127" y="454"/>
                    <a:pt x="130" y="456"/>
                  </a:cubicBezTo>
                  <a:cubicBezTo>
                    <a:pt x="130" y="455"/>
                    <a:pt x="130" y="455"/>
                    <a:pt x="130" y="455"/>
                  </a:cubicBezTo>
                  <a:cubicBezTo>
                    <a:pt x="131" y="455"/>
                    <a:pt x="132" y="456"/>
                    <a:pt x="132" y="457"/>
                  </a:cubicBezTo>
                  <a:cubicBezTo>
                    <a:pt x="133" y="457"/>
                    <a:pt x="134" y="458"/>
                    <a:pt x="135" y="457"/>
                  </a:cubicBezTo>
                  <a:cubicBezTo>
                    <a:pt x="136" y="458"/>
                    <a:pt x="136" y="458"/>
                    <a:pt x="137" y="459"/>
                  </a:cubicBezTo>
                  <a:cubicBezTo>
                    <a:pt x="139" y="459"/>
                    <a:pt x="140" y="459"/>
                    <a:pt x="142" y="460"/>
                  </a:cubicBezTo>
                  <a:cubicBezTo>
                    <a:pt x="142" y="460"/>
                    <a:pt x="142" y="460"/>
                    <a:pt x="142" y="460"/>
                  </a:cubicBezTo>
                  <a:cubicBezTo>
                    <a:pt x="141" y="460"/>
                    <a:pt x="141" y="459"/>
                    <a:pt x="142" y="459"/>
                  </a:cubicBezTo>
                  <a:cubicBezTo>
                    <a:pt x="143" y="460"/>
                    <a:pt x="145" y="460"/>
                    <a:pt x="144" y="461"/>
                  </a:cubicBezTo>
                  <a:cubicBezTo>
                    <a:pt x="146" y="461"/>
                    <a:pt x="149" y="462"/>
                    <a:pt x="151" y="462"/>
                  </a:cubicBezTo>
                  <a:cubicBezTo>
                    <a:pt x="151" y="462"/>
                    <a:pt x="151" y="463"/>
                    <a:pt x="152" y="463"/>
                  </a:cubicBezTo>
                  <a:cubicBezTo>
                    <a:pt x="153" y="463"/>
                    <a:pt x="156" y="463"/>
                    <a:pt x="157" y="464"/>
                  </a:cubicBezTo>
                  <a:cubicBezTo>
                    <a:pt x="157" y="464"/>
                    <a:pt x="157" y="463"/>
                    <a:pt x="157" y="464"/>
                  </a:cubicBezTo>
                  <a:cubicBezTo>
                    <a:pt x="158" y="464"/>
                    <a:pt x="157" y="464"/>
                    <a:pt x="158" y="464"/>
                  </a:cubicBezTo>
                  <a:cubicBezTo>
                    <a:pt x="161" y="465"/>
                    <a:pt x="164" y="465"/>
                    <a:pt x="167" y="465"/>
                  </a:cubicBezTo>
                  <a:cubicBezTo>
                    <a:pt x="172" y="467"/>
                    <a:pt x="178" y="467"/>
                    <a:pt x="183" y="468"/>
                  </a:cubicBezTo>
                  <a:cubicBezTo>
                    <a:pt x="183" y="468"/>
                    <a:pt x="183" y="468"/>
                    <a:pt x="183" y="468"/>
                  </a:cubicBezTo>
                  <a:cubicBezTo>
                    <a:pt x="184" y="468"/>
                    <a:pt x="187" y="467"/>
                    <a:pt x="188" y="468"/>
                  </a:cubicBezTo>
                  <a:cubicBezTo>
                    <a:pt x="188" y="468"/>
                    <a:pt x="189" y="468"/>
                    <a:pt x="189" y="468"/>
                  </a:cubicBezTo>
                  <a:cubicBezTo>
                    <a:pt x="190" y="468"/>
                    <a:pt x="193" y="468"/>
                    <a:pt x="195" y="468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96" y="468"/>
                    <a:pt x="198" y="469"/>
                    <a:pt x="200" y="468"/>
                  </a:cubicBezTo>
                  <a:cubicBezTo>
                    <a:pt x="200" y="468"/>
                    <a:pt x="199" y="468"/>
                    <a:pt x="199" y="468"/>
                  </a:cubicBezTo>
                  <a:cubicBezTo>
                    <a:pt x="200" y="468"/>
                    <a:pt x="201" y="469"/>
                    <a:pt x="201" y="468"/>
                  </a:cubicBezTo>
                  <a:cubicBezTo>
                    <a:pt x="202" y="468"/>
                    <a:pt x="202" y="468"/>
                    <a:pt x="201" y="468"/>
                  </a:cubicBezTo>
                  <a:cubicBezTo>
                    <a:pt x="206" y="468"/>
                    <a:pt x="211" y="468"/>
                    <a:pt x="215" y="468"/>
                  </a:cubicBezTo>
                  <a:cubicBezTo>
                    <a:pt x="219" y="468"/>
                    <a:pt x="215" y="467"/>
                    <a:pt x="218" y="467"/>
                  </a:cubicBezTo>
                  <a:cubicBezTo>
                    <a:pt x="218" y="467"/>
                    <a:pt x="218" y="468"/>
                    <a:pt x="218" y="467"/>
                  </a:cubicBezTo>
                  <a:cubicBezTo>
                    <a:pt x="219" y="468"/>
                    <a:pt x="220" y="466"/>
                    <a:pt x="221" y="467"/>
                  </a:cubicBezTo>
                  <a:cubicBezTo>
                    <a:pt x="220" y="467"/>
                    <a:pt x="221" y="467"/>
                    <a:pt x="221" y="467"/>
                  </a:cubicBezTo>
                  <a:cubicBezTo>
                    <a:pt x="223" y="467"/>
                    <a:pt x="223" y="466"/>
                    <a:pt x="225" y="466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7" y="467"/>
                    <a:pt x="229" y="466"/>
                    <a:pt x="231" y="467"/>
                  </a:cubicBezTo>
                  <a:cubicBezTo>
                    <a:pt x="241" y="465"/>
                    <a:pt x="251" y="463"/>
                    <a:pt x="261" y="460"/>
                  </a:cubicBezTo>
                  <a:cubicBezTo>
                    <a:pt x="270" y="457"/>
                    <a:pt x="279" y="453"/>
                    <a:pt x="288" y="448"/>
                  </a:cubicBezTo>
                  <a:cubicBezTo>
                    <a:pt x="290" y="446"/>
                    <a:pt x="290" y="446"/>
                    <a:pt x="293" y="445"/>
                  </a:cubicBezTo>
                  <a:cubicBezTo>
                    <a:pt x="292" y="445"/>
                    <a:pt x="292" y="445"/>
                    <a:pt x="292" y="445"/>
                  </a:cubicBezTo>
                  <a:cubicBezTo>
                    <a:pt x="293" y="445"/>
                    <a:pt x="294" y="444"/>
                    <a:pt x="294" y="444"/>
                  </a:cubicBezTo>
                  <a:cubicBezTo>
                    <a:pt x="298" y="442"/>
                    <a:pt x="301" y="440"/>
                    <a:pt x="304" y="438"/>
                  </a:cubicBezTo>
                  <a:cubicBezTo>
                    <a:pt x="303" y="438"/>
                    <a:pt x="303" y="438"/>
                    <a:pt x="303" y="438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5" y="437"/>
                    <a:pt x="305" y="437"/>
                  </a:cubicBezTo>
                  <a:cubicBezTo>
                    <a:pt x="313" y="432"/>
                    <a:pt x="319" y="424"/>
                    <a:pt x="325" y="417"/>
                  </a:cubicBezTo>
                  <a:cubicBezTo>
                    <a:pt x="327" y="415"/>
                    <a:pt x="329" y="413"/>
                    <a:pt x="331" y="411"/>
                  </a:cubicBezTo>
                  <a:cubicBezTo>
                    <a:pt x="334" y="404"/>
                    <a:pt x="337" y="399"/>
                    <a:pt x="342" y="392"/>
                  </a:cubicBezTo>
                  <a:cubicBezTo>
                    <a:pt x="342" y="392"/>
                    <a:pt x="340" y="392"/>
                    <a:pt x="338" y="395"/>
                  </a:cubicBezTo>
                  <a:close/>
                  <a:moveTo>
                    <a:pt x="63" y="403"/>
                  </a:moveTo>
                  <a:cubicBezTo>
                    <a:pt x="64" y="403"/>
                    <a:pt x="64" y="404"/>
                    <a:pt x="64" y="403"/>
                  </a:cubicBezTo>
                  <a:cubicBezTo>
                    <a:pt x="64" y="403"/>
                    <a:pt x="63" y="403"/>
                    <a:pt x="63" y="403"/>
                  </a:cubicBezTo>
                  <a:close/>
                  <a:moveTo>
                    <a:pt x="78" y="420"/>
                  </a:move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lose/>
                  <a:moveTo>
                    <a:pt x="82" y="424"/>
                  </a:moveTo>
                  <a:cubicBezTo>
                    <a:pt x="82" y="424"/>
                    <a:pt x="81" y="423"/>
                    <a:pt x="81" y="422"/>
                  </a:cubicBezTo>
                  <a:lnTo>
                    <a:pt x="82" y="424"/>
                  </a:lnTo>
                  <a:close/>
                  <a:moveTo>
                    <a:pt x="86" y="427"/>
                  </a:moveTo>
                  <a:cubicBezTo>
                    <a:pt x="87" y="427"/>
                    <a:pt x="87" y="427"/>
                    <a:pt x="86" y="426"/>
                  </a:cubicBezTo>
                  <a:cubicBezTo>
                    <a:pt x="86" y="426"/>
                    <a:pt x="86" y="426"/>
                    <a:pt x="86" y="427"/>
                  </a:cubicBezTo>
                  <a:close/>
                  <a:moveTo>
                    <a:pt x="86" y="427"/>
                  </a:moveTo>
                  <a:cubicBezTo>
                    <a:pt x="87" y="428"/>
                    <a:pt x="87" y="428"/>
                    <a:pt x="87" y="428"/>
                  </a:cubicBezTo>
                  <a:cubicBezTo>
                    <a:pt x="87" y="428"/>
                    <a:pt x="86" y="427"/>
                    <a:pt x="86" y="427"/>
                  </a:cubicBezTo>
                  <a:close/>
                  <a:moveTo>
                    <a:pt x="96" y="433"/>
                  </a:moveTo>
                  <a:cubicBezTo>
                    <a:pt x="96" y="434"/>
                    <a:pt x="96" y="434"/>
                    <a:pt x="97" y="434"/>
                  </a:cubicBezTo>
                  <a:cubicBezTo>
                    <a:pt x="96" y="434"/>
                    <a:pt x="96" y="433"/>
                    <a:pt x="96" y="433"/>
                  </a:cubicBezTo>
                  <a:close/>
                  <a:moveTo>
                    <a:pt x="100" y="436"/>
                  </a:moveTo>
                  <a:cubicBezTo>
                    <a:pt x="100" y="437"/>
                    <a:pt x="100" y="437"/>
                    <a:pt x="100" y="437"/>
                  </a:cubicBezTo>
                  <a:cubicBezTo>
                    <a:pt x="101" y="437"/>
                    <a:pt x="101" y="436"/>
                    <a:pt x="100" y="436"/>
                  </a:cubicBezTo>
                  <a:close/>
                  <a:moveTo>
                    <a:pt x="192" y="464"/>
                  </a:moveTo>
                  <a:cubicBezTo>
                    <a:pt x="191" y="464"/>
                    <a:pt x="191" y="464"/>
                    <a:pt x="191" y="464"/>
                  </a:cubicBezTo>
                  <a:cubicBezTo>
                    <a:pt x="191" y="464"/>
                    <a:pt x="191" y="464"/>
                    <a:pt x="191" y="464"/>
                  </a:cubicBezTo>
                  <a:lnTo>
                    <a:pt x="192" y="464"/>
                  </a:lnTo>
                  <a:close/>
                  <a:moveTo>
                    <a:pt x="234" y="462"/>
                  </a:moveTo>
                  <a:cubicBezTo>
                    <a:pt x="235" y="462"/>
                    <a:pt x="234" y="461"/>
                    <a:pt x="234" y="461"/>
                  </a:cubicBezTo>
                  <a:cubicBezTo>
                    <a:pt x="234" y="461"/>
                    <a:pt x="235" y="461"/>
                    <a:pt x="234" y="462"/>
                  </a:cubicBezTo>
                  <a:close/>
                  <a:moveTo>
                    <a:pt x="256" y="457"/>
                  </a:moveTo>
                  <a:cubicBezTo>
                    <a:pt x="256" y="457"/>
                    <a:pt x="256" y="457"/>
                    <a:pt x="256" y="457"/>
                  </a:cubicBezTo>
                  <a:cubicBezTo>
                    <a:pt x="257" y="458"/>
                    <a:pt x="257" y="458"/>
                    <a:pt x="257" y="458"/>
                  </a:cubicBezTo>
                  <a:lnTo>
                    <a:pt x="256" y="457"/>
                  </a:ln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64" y="402"/>
                  </a:moveTo>
                  <a:cubicBezTo>
                    <a:pt x="62" y="402"/>
                    <a:pt x="63" y="403"/>
                    <a:pt x="62" y="403"/>
                  </a:cubicBezTo>
                  <a:cubicBezTo>
                    <a:pt x="62" y="403"/>
                    <a:pt x="63" y="403"/>
                    <a:pt x="63" y="404"/>
                  </a:cubicBezTo>
                  <a:cubicBezTo>
                    <a:pt x="61" y="404"/>
                    <a:pt x="61" y="405"/>
                    <a:pt x="62" y="406"/>
                  </a:cubicBezTo>
                  <a:cubicBezTo>
                    <a:pt x="62" y="406"/>
                    <a:pt x="62" y="406"/>
                    <a:pt x="62" y="406"/>
                  </a:cubicBezTo>
                  <a:cubicBezTo>
                    <a:pt x="62" y="406"/>
                    <a:pt x="61" y="406"/>
                    <a:pt x="61" y="406"/>
                  </a:cubicBezTo>
                  <a:cubicBezTo>
                    <a:pt x="61" y="406"/>
                    <a:pt x="62" y="406"/>
                    <a:pt x="62" y="406"/>
                  </a:cubicBezTo>
                  <a:cubicBezTo>
                    <a:pt x="61" y="406"/>
                    <a:pt x="61" y="406"/>
                    <a:pt x="61" y="406"/>
                  </a:cubicBezTo>
                  <a:cubicBezTo>
                    <a:pt x="61" y="407"/>
                    <a:pt x="61" y="407"/>
                    <a:pt x="62" y="407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0" y="406"/>
                    <a:pt x="61" y="407"/>
                    <a:pt x="60" y="407"/>
                  </a:cubicBezTo>
                  <a:cubicBezTo>
                    <a:pt x="60" y="407"/>
                    <a:pt x="60" y="407"/>
                    <a:pt x="61" y="407"/>
                  </a:cubicBezTo>
                  <a:cubicBezTo>
                    <a:pt x="60" y="408"/>
                    <a:pt x="59" y="408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7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7" y="411"/>
                    <a:pt x="57" y="411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3"/>
                    <a:pt x="56" y="413"/>
                  </a:cubicBezTo>
                  <a:cubicBezTo>
                    <a:pt x="56" y="413"/>
                    <a:pt x="55" y="412"/>
                    <a:pt x="55" y="412"/>
                  </a:cubicBezTo>
                  <a:cubicBezTo>
                    <a:pt x="56" y="413"/>
                    <a:pt x="56" y="413"/>
                    <a:pt x="56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4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4"/>
                    <a:pt x="53" y="414"/>
                  </a:cubicBezTo>
                  <a:cubicBezTo>
                    <a:pt x="53" y="414"/>
                    <a:pt x="54" y="414"/>
                    <a:pt x="54" y="414"/>
                  </a:cubicBezTo>
                  <a:cubicBezTo>
                    <a:pt x="53" y="414"/>
                    <a:pt x="53" y="414"/>
                    <a:pt x="53" y="413"/>
                  </a:cubicBezTo>
                  <a:cubicBezTo>
                    <a:pt x="53" y="414"/>
                    <a:pt x="53" y="414"/>
                    <a:pt x="52" y="414"/>
                  </a:cubicBezTo>
                  <a:cubicBezTo>
                    <a:pt x="53" y="414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2" y="415"/>
                    <a:pt x="52" y="414"/>
                    <a:pt x="52" y="414"/>
                  </a:cubicBezTo>
                  <a:cubicBezTo>
                    <a:pt x="52" y="414"/>
                    <a:pt x="52" y="415"/>
                    <a:pt x="52" y="415"/>
                  </a:cubicBezTo>
                  <a:cubicBezTo>
                    <a:pt x="52" y="415"/>
                    <a:pt x="52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5"/>
                    <a:pt x="51" y="415"/>
                  </a:cubicBezTo>
                  <a:cubicBezTo>
                    <a:pt x="51" y="415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3"/>
                  </a:cubicBezTo>
                  <a:cubicBezTo>
                    <a:pt x="50" y="413"/>
                    <a:pt x="50" y="414"/>
                    <a:pt x="50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8" y="413"/>
                    <a:pt x="48" y="414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4"/>
                    <a:pt x="47" y="413"/>
                    <a:pt x="47" y="414"/>
                  </a:cubicBezTo>
                  <a:cubicBezTo>
                    <a:pt x="47" y="413"/>
                    <a:pt x="48" y="414"/>
                    <a:pt x="48" y="414"/>
                  </a:cubicBezTo>
                  <a:cubicBezTo>
                    <a:pt x="48" y="414"/>
                    <a:pt x="48" y="413"/>
                    <a:pt x="48" y="414"/>
                  </a:cubicBezTo>
                  <a:cubicBezTo>
                    <a:pt x="47" y="414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4"/>
                  </a:cubicBezTo>
                  <a:cubicBezTo>
                    <a:pt x="47" y="414"/>
                    <a:pt x="47" y="414"/>
                    <a:pt x="47" y="414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3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6" y="414"/>
                    <a:pt x="46" y="414"/>
                    <a:pt x="46" y="414"/>
                  </a:cubicBezTo>
                  <a:cubicBezTo>
                    <a:pt x="46" y="414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2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4"/>
                    <a:pt x="44" y="413"/>
                    <a:pt x="44" y="413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3"/>
                    <a:pt x="44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3"/>
                    <a:pt x="44" y="413"/>
                  </a:cubicBezTo>
                  <a:cubicBezTo>
                    <a:pt x="44" y="412"/>
                    <a:pt x="44" y="413"/>
                    <a:pt x="44" y="412"/>
                  </a:cubicBezTo>
                  <a:cubicBezTo>
                    <a:pt x="44" y="413"/>
                    <a:pt x="44" y="412"/>
                    <a:pt x="43" y="413"/>
                  </a:cubicBezTo>
                  <a:cubicBezTo>
                    <a:pt x="43" y="413"/>
                    <a:pt x="43" y="413"/>
                    <a:pt x="44" y="412"/>
                  </a:cubicBezTo>
                  <a:cubicBezTo>
                    <a:pt x="44" y="412"/>
                    <a:pt x="43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3" y="413"/>
                  </a:cubicBezTo>
                  <a:cubicBezTo>
                    <a:pt x="43" y="413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3" y="412"/>
                    <a:pt x="43" y="412"/>
                  </a:cubicBezTo>
                  <a:cubicBezTo>
                    <a:pt x="43" y="411"/>
                    <a:pt x="43" y="412"/>
                    <a:pt x="43" y="412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2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2" y="411"/>
                    <a:pt x="42" y="411"/>
                    <a:pt x="42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2" y="410"/>
                    <a:pt x="42" y="410"/>
                  </a:cubicBezTo>
                  <a:cubicBezTo>
                    <a:pt x="42" y="410"/>
                    <a:pt x="43" y="409"/>
                    <a:pt x="43" y="409"/>
                  </a:cubicBezTo>
                  <a:cubicBezTo>
                    <a:pt x="42" y="409"/>
                    <a:pt x="43" y="409"/>
                    <a:pt x="42" y="409"/>
                  </a:cubicBezTo>
                  <a:cubicBezTo>
                    <a:pt x="43" y="409"/>
                    <a:pt x="43" y="409"/>
                    <a:pt x="43" y="409"/>
                  </a:cubicBezTo>
                  <a:cubicBezTo>
                    <a:pt x="43" y="408"/>
                    <a:pt x="43" y="408"/>
                    <a:pt x="42" y="408"/>
                  </a:cubicBezTo>
                  <a:cubicBezTo>
                    <a:pt x="42" y="408"/>
                    <a:pt x="42" y="408"/>
                    <a:pt x="42" y="408"/>
                  </a:cubicBezTo>
                  <a:cubicBezTo>
                    <a:pt x="42" y="408"/>
                    <a:pt x="41" y="408"/>
                    <a:pt x="42" y="408"/>
                  </a:cubicBezTo>
                  <a:cubicBezTo>
                    <a:pt x="42" y="408"/>
                    <a:pt x="42" y="408"/>
                    <a:pt x="43" y="408"/>
                  </a:cubicBezTo>
                  <a:cubicBezTo>
                    <a:pt x="43" y="408"/>
                    <a:pt x="43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2" y="406"/>
                    <a:pt x="42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3" y="405"/>
                    <a:pt x="43" y="405"/>
                    <a:pt x="43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3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1" y="404"/>
                    <a:pt x="41" y="404"/>
                  </a:cubicBezTo>
                  <a:cubicBezTo>
                    <a:pt x="41" y="404"/>
                    <a:pt x="41" y="404"/>
                    <a:pt x="41" y="404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0" y="404"/>
                    <a:pt x="41" y="404"/>
                    <a:pt x="41" y="404"/>
                  </a:cubicBezTo>
                  <a:cubicBezTo>
                    <a:pt x="41" y="403"/>
                    <a:pt x="42" y="404"/>
                    <a:pt x="42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1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4" y="403"/>
                    <a:pt x="43" y="403"/>
                    <a:pt x="43" y="403"/>
                  </a:cubicBezTo>
                  <a:cubicBezTo>
                    <a:pt x="43" y="403"/>
                    <a:pt x="42" y="403"/>
                    <a:pt x="42" y="403"/>
                  </a:cubicBezTo>
                  <a:cubicBezTo>
                    <a:pt x="42" y="403"/>
                    <a:pt x="43" y="402"/>
                    <a:pt x="43" y="403"/>
                  </a:cubicBezTo>
                  <a:cubicBezTo>
                    <a:pt x="43" y="403"/>
                    <a:pt x="43" y="402"/>
                    <a:pt x="42" y="403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2" y="402"/>
                    <a:pt x="42" y="402"/>
                    <a:pt x="42" y="402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2" y="402"/>
                    <a:pt x="42" y="402"/>
                    <a:pt x="43" y="402"/>
                  </a:cubicBezTo>
                  <a:cubicBezTo>
                    <a:pt x="43" y="402"/>
                    <a:pt x="42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0"/>
                    <a:pt x="43" y="401"/>
                    <a:pt x="43" y="401"/>
                  </a:cubicBezTo>
                  <a:cubicBezTo>
                    <a:pt x="43" y="400"/>
                    <a:pt x="43" y="400"/>
                    <a:pt x="43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1" y="400"/>
                    <a:pt x="42" y="400"/>
                    <a:pt x="41" y="400"/>
                  </a:cubicBezTo>
                  <a:cubicBezTo>
                    <a:pt x="41" y="400"/>
                    <a:pt x="41" y="400"/>
                    <a:pt x="41" y="400"/>
                  </a:cubicBezTo>
                  <a:cubicBezTo>
                    <a:pt x="42" y="400"/>
                    <a:pt x="42" y="400"/>
                    <a:pt x="43" y="400"/>
                  </a:cubicBezTo>
                  <a:cubicBezTo>
                    <a:pt x="43" y="400"/>
                    <a:pt x="41" y="400"/>
                    <a:pt x="43" y="399"/>
                  </a:cubicBezTo>
                  <a:cubicBezTo>
                    <a:pt x="43" y="400"/>
                    <a:pt x="43" y="399"/>
                    <a:pt x="43" y="400"/>
                  </a:cubicBezTo>
                  <a:cubicBezTo>
                    <a:pt x="43" y="399"/>
                    <a:pt x="44" y="400"/>
                    <a:pt x="44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3" y="399"/>
                    <a:pt x="44" y="399"/>
                  </a:cubicBezTo>
                  <a:cubicBezTo>
                    <a:pt x="44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2" y="398"/>
                    <a:pt x="42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2" y="398"/>
                    <a:pt x="43" y="398"/>
                    <a:pt x="42" y="398"/>
                  </a:cubicBezTo>
                  <a:cubicBezTo>
                    <a:pt x="42" y="398"/>
                    <a:pt x="41" y="398"/>
                    <a:pt x="41" y="398"/>
                  </a:cubicBezTo>
                  <a:cubicBezTo>
                    <a:pt x="41" y="398"/>
                    <a:pt x="41" y="398"/>
                    <a:pt x="41" y="398"/>
                  </a:cubicBezTo>
                  <a:cubicBezTo>
                    <a:pt x="42" y="398"/>
                    <a:pt x="42" y="398"/>
                    <a:pt x="42" y="398"/>
                  </a:cubicBezTo>
                  <a:cubicBezTo>
                    <a:pt x="42" y="398"/>
                    <a:pt x="42" y="398"/>
                    <a:pt x="43" y="398"/>
                  </a:cubicBezTo>
                  <a:cubicBezTo>
                    <a:pt x="42" y="398"/>
                    <a:pt x="42" y="397"/>
                    <a:pt x="42" y="398"/>
                  </a:cubicBezTo>
                  <a:cubicBezTo>
                    <a:pt x="42" y="397"/>
                    <a:pt x="42" y="397"/>
                    <a:pt x="42" y="397"/>
                  </a:cubicBezTo>
                  <a:cubicBezTo>
                    <a:pt x="43" y="397"/>
                    <a:pt x="42" y="397"/>
                    <a:pt x="43" y="397"/>
                  </a:cubicBezTo>
                  <a:cubicBezTo>
                    <a:pt x="43" y="397"/>
                    <a:pt x="43" y="397"/>
                    <a:pt x="44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3" y="397"/>
                    <a:pt x="42" y="397"/>
                    <a:pt x="42" y="397"/>
                  </a:cubicBezTo>
                  <a:cubicBezTo>
                    <a:pt x="42" y="396"/>
                    <a:pt x="41" y="397"/>
                    <a:pt x="42" y="396"/>
                  </a:cubicBezTo>
                  <a:cubicBezTo>
                    <a:pt x="42" y="396"/>
                    <a:pt x="42" y="396"/>
                    <a:pt x="42" y="396"/>
                  </a:cubicBezTo>
                  <a:cubicBezTo>
                    <a:pt x="42" y="396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1" y="394"/>
                    <a:pt x="42" y="395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1" y="393"/>
                    <a:pt x="42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2" y="393"/>
                  </a:cubicBezTo>
                  <a:cubicBezTo>
                    <a:pt x="42" y="393"/>
                    <a:pt x="42" y="394"/>
                    <a:pt x="41" y="394"/>
                  </a:cubicBezTo>
                  <a:cubicBezTo>
                    <a:pt x="41" y="394"/>
                    <a:pt x="41" y="394"/>
                    <a:pt x="42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0" y="393"/>
                    <a:pt x="40" y="393"/>
                    <a:pt x="40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4"/>
                    <a:pt x="40" y="394"/>
                    <a:pt x="40" y="394"/>
                  </a:cubicBezTo>
                  <a:cubicBezTo>
                    <a:pt x="40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5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6"/>
                    <a:pt x="40" y="396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39" y="396"/>
                    <a:pt x="40" y="396"/>
                    <a:pt x="39" y="396"/>
                  </a:cubicBezTo>
                  <a:cubicBezTo>
                    <a:pt x="40" y="397"/>
                    <a:pt x="39" y="397"/>
                    <a:pt x="40" y="397"/>
                  </a:cubicBezTo>
                  <a:cubicBezTo>
                    <a:pt x="39" y="398"/>
                    <a:pt x="39" y="398"/>
                    <a:pt x="39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40" y="399"/>
                    <a:pt x="40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39" y="400"/>
                    <a:pt x="38" y="40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8" y="400"/>
                    <a:pt x="39" y="401"/>
                    <a:pt x="39" y="401"/>
                  </a:cubicBezTo>
                  <a:cubicBezTo>
                    <a:pt x="39" y="401"/>
                    <a:pt x="39" y="401"/>
                    <a:pt x="39" y="401"/>
                  </a:cubicBezTo>
                  <a:cubicBezTo>
                    <a:pt x="38" y="401"/>
                    <a:pt x="39" y="401"/>
                    <a:pt x="38" y="401"/>
                  </a:cubicBezTo>
                  <a:cubicBezTo>
                    <a:pt x="38" y="402"/>
                    <a:pt x="38" y="402"/>
                    <a:pt x="38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8" y="404"/>
                    <a:pt x="38" y="404"/>
                    <a:pt x="38" y="404"/>
                  </a:cubicBezTo>
                  <a:cubicBezTo>
                    <a:pt x="37" y="405"/>
                    <a:pt x="38" y="406"/>
                    <a:pt x="38" y="406"/>
                  </a:cubicBezTo>
                  <a:cubicBezTo>
                    <a:pt x="38" y="406"/>
                    <a:pt x="38" y="406"/>
                    <a:pt x="38" y="406"/>
                  </a:cubicBezTo>
                  <a:cubicBezTo>
                    <a:pt x="39" y="406"/>
                    <a:pt x="38" y="406"/>
                    <a:pt x="38" y="406"/>
                  </a:cubicBezTo>
                  <a:cubicBezTo>
                    <a:pt x="38" y="407"/>
                    <a:pt x="37" y="407"/>
                    <a:pt x="38" y="407"/>
                  </a:cubicBezTo>
                  <a:cubicBezTo>
                    <a:pt x="38" y="407"/>
                    <a:pt x="38" y="407"/>
                    <a:pt x="38" y="407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9"/>
                    <a:pt x="38" y="409"/>
                  </a:cubicBezTo>
                  <a:cubicBezTo>
                    <a:pt x="38" y="409"/>
                    <a:pt x="37" y="410"/>
                    <a:pt x="38" y="410"/>
                  </a:cubicBezTo>
                  <a:cubicBezTo>
                    <a:pt x="38" y="410"/>
                    <a:pt x="38" y="410"/>
                    <a:pt x="38" y="410"/>
                  </a:cubicBezTo>
                  <a:cubicBezTo>
                    <a:pt x="38" y="410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2"/>
                    <a:pt x="39" y="412"/>
                    <a:pt x="39" y="413"/>
                  </a:cubicBezTo>
                  <a:cubicBezTo>
                    <a:pt x="39" y="414"/>
                    <a:pt x="40" y="415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2" y="416"/>
                    <a:pt x="42" y="416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6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6"/>
                    <a:pt x="44" y="417"/>
                    <a:pt x="45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8"/>
                    <a:pt x="47" y="418"/>
                  </a:cubicBezTo>
                  <a:cubicBezTo>
                    <a:pt x="48" y="417"/>
                    <a:pt x="47" y="417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8"/>
                    <a:pt x="48" y="416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7"/>
                    <a:pt x="48" y="417"/>
                    <a:pt x="49" y="417"/>
                  </a:cubicBezTo>
                  <a:cubicBezTo>
                    <a:pt x="49" y="417"/>
                    <a:pt x="49" y="417"/>
                    <a:pt x="49" y="417"/>
                  </a:cubicBezTo>
                  <a:cubicBezTo>
                    <a:pt x="49" y="418"/>
                    <a:pt x="49" y="417"/>
                    <a:pt x="50" y="418"/>
                  </a:cubicBezTo>
                  <a:cubicBezTo>
                    <a:pt x="52" y="418"/>
                    <a:pt x="54" y="418"/>
                    <a:pt x="56" y="417"/>
                  </a:cubicBezTo>
                  <a:cubicBezTo>
                    <a:pt x="57" y="416"/>
                    <a:pt x="59" y="415"/>
                    <a:pt x="60" y="413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1" y="412"/>
                  </a:cubicBezTo>
                  <a:cubicBezTo>
                    <a:pt x="61" y="412"/>
                    <a:pt x="62" y="411"/>
                    <a:pt x="62" y="411"/>
                  </a:cubicBezTo>
                  <a:cubicBezTo>
                    <a:pt x="62" y="411"/>
                    <a:pt x="61" y="410"/>
                    <a:pt x="61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1"/>
                  </a:cubicBezTo>
                  <a:cubicBezTo>
                    <a:pt x="64" y="409"/>
                    <a:pt x="63" y="408"/>
                    <a:pt x="64" y="406"/>
                  </a:cubicBezTo>
                  <a:cubicBezTo>
                    <a:pt x="64" y="406"/>
                    <a:pt x="65" y="405"/>
                    <a:pt x="65" y="405"/>
                  </a:cubicBezTo>
                  <a:cubicBezTo>
                    <a:pt x="65" y="404"/>
                    <a:pt x="65" y="403"/>
                    <a:pt x="65" y="402"/>
                  </a:cubicBezTo>
                  <a:cubicBezTo>
                    <a:pt x="65" y="402"/>
                    <a:pt x="64" y="401"/>
                    <a:pt x="64" y="402"/>
                  </a:cubicBezTo>
                  <a:close/>
                  <a:moveTo>
                    <a:pt x="41" y="393"/>
                  </a:move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lose/>
                  <a:moveTo>
                    <a:pt x="43" y="397"/>
                  </a:moveTo>
                  <a:cubicBezTo>
                    <a:pt x="42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7"/>
                  </a:move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8"/>
                  </a:moveTo>
                  <a:cubicBezTo>
                    <a:pt x="44" y="398"/>
                    <a:pt x="44" y="398"/>
                    <a:pt x="44" y="398"/>
                  </a:cubicBezTo>
                  <a:cubicBezTo>
                    <a:pt x="44" y="398"/>
                    <a:pt x="44" y="398"/>
                    <a:pt x="43" y="398"/>
                  </a:cubicBezTo>
                  <a:close/>
                  <a:moveTo>
                    <a:pt x="43" y="398"/>
                  </a:move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lose/>
                  <a:moveTo>
                    <a:pt x="43" y="400"/>
                  </a:moveTo>
                  <a:cubicBezTo>
                    <a:pt x="43" y="400"/>
                    <a:pt x="43" y="400"/>
                    <a:pt x="43" y="400"/>
                  </a:cubicBezTo>
                  <a:cubicBezTo>
                    <a:pt x="43" y="400"/>
                    <a:pt x="44" y="400"/>
                    <a:pt x="43" y="400"/>
                  </a:cubicBezTo>
                  <a:close/>
                  <a:moveTo>
                    <a:pt x="43" y="401"/>
                  </a:move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lose/>
                  <a:moveTo>
                    <a:pt x="44" y="413"/>
                  </a:moveTo>
                  <a:cubicBezTo>
                    <a:pt x="44" y="413"/>
                    <a:pt x="44" y="413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lose/>
                  <a:moveTo>
                    <a:pt x="50" y="413"/>
                  </a:moveTo>
                  <a:cubicBezTo>
                    <a:pt x="50" y="413"/>
                    <a:pt x="50" y="413"/>
                    <a:pt x="50" y="413"/>
                  </a:cubicBezTo>
                  <a:cubicBezTo>
                    <a:pt x="50" y="413"/>
                    <a:pt x="50" y="413"/>
                    <a:pt x="50" y="413"/>
                  </a:cubicBezTo>
                  <a:close/>
                  <a:moveTo>
                    <a:pt x="53" y="414"/>
                  </a:moveTo>
                  <a:cubicBezTo>
                    <a:pt x="53" y="414"/>
                    <a:pt x="53" y="414"/>
                    <a:pt x="53" y="414"/>
                  </a:cubicBezTo>
                  <a:cubicBezTo>
                    <a:pt x="53" y="414"/>
                    <a:pt x="53" y="414"/>
                    <a:pt x="53" y="414"/>
                  </a:cubicBez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25" y="366"/>
                  </a:moveTo>
                  <a:cubicBezTo>
                    <a:pt x="24" y="365"/>
                    <a:pt x="22" y="365"/>
                    <a:pt x="21" y="364"/>
                  </a:cubicBezTo>
                  <a:cubicBezTo>
                    <a:pt x="21" y="364"/>
                    <a:pt x="21" y="365"/>
                    <a:pt x="20" y="365"/>
                  </a:cubicBezTo>
                  <a:cubicBezTo>
                    <a:pt x="19" y="363"/>
                    <a:pt x="16" y="363"/>
                    <a:pt x="14" y="364"/>
                  </a:cubicBezTo>
                  <a:cubicBezTo>
                    <a:pt x="14" y="364"/>
                    <a:pt x="14" y="364"/>
                    <a:pt x="14" y="364"/>
                  </a:cubicBezTo>
                  <a:cubicBezTo>
                    <a:pt x="14" y="364"/>
                    <a:pt x="14" y="364"/>
                    <a:pt x="13" y="364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3" y="364"/>
                    <a:pt x="13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1" y="363"/>
                    <a:pt x="10" y="364"/>
                    <a:pt x="9" y="363"/>
                  </a:cubicBezTo>
                  <a:cubicBezTo>
                    <a:pt x="9" y="363"/>
                    <a:pt x="10" y="364"/>
                    <a:pt x="10" y="364"/>
                  </a:cubicBezTo>
                  <a:cubicBezTo>
                    <a:pt x="8" y="363"/>
                    <a:pt x="6" y="364"/>
                    <a:pt x="5" y="364"/>
                  </a:cubicBezTo>
                  <a:cubicBezTo>
                    <a:pt x="5" y="364"/>
                    <a:pt x="5" y="365"/>
                    <a:pt x="5" y="365"/>
                  </a:cubicBezTo>
                  <a:cubicBezTo>
                    <a:pt x="5" y="364"/>
                    <a:pt x="4" y="364"/>
                    <a:pt x="4" y="365"/>
                  </a:cubicBezTo>
                  <a:cubicBezTo>
                    <a:pt x="4" y="365"/>
                    <a:pt x="3" y="365"/>
                    <a:pt x="3" y="365"/>
                  </a:cubicBezTo>
                  <a:cubicBezTo>
                    <a:pt x="3" y="365"/>
                    <a:pt x="3" y="365"/>
                    <a:pt x="3" y="365"/>
                  </a:cubicBezTo>
                  <a:cubicBezTo>
                    <a:pt x="2" y="365"/>
                    <a:pt x="3" y="366"/>
                    <a:pt x="2" y="366"/>
                  </a:cubicBezTo>
                  <a:cubicBezTo>
                    <a:pt x="2" y="366"/>
                    <a:pt x="2" y="366"/>
                    <a:pt x="2" y="366"/>
                  </a:cubicBezTo>
                  <a:cubicBezTo>
                    <a:pt x="2" y="366"/>
                    <a:pt x="2" y="367"/>
                    <a:pt x="2" y="367"/>
                  </a:cubicBezTo>
                  <a:cubicBezTo>
                    <a:pt x="2" y="367"/>
                    <a:pt x="2" y="367"/>
                    <a:pt x="2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8"/>
                    <a:pt x="1" y="368"/>
                    <a:pt x="0" y="368"/>
                  </a:cubicBezTo>
                  <a:cubicBezTo>
                    <a:pt x="1" y="368"/>
                    <a:pt x="1" y="368"/>
                    <a:pt x="1" y="368"/>
                  </a:cubicBezTo>
                  <a:cubicBezTo>
                    <a:pt x="0" y="370"/>
                    <a:pt x="0" y="372"/>
                    <a:pt x="0" y="374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7"/>
                    <a:pt x="0" y="377"/>
                    <a:pt x="0" y="378"/>
                  </a:cubicBezTo>
                  <a:cubicBezTo>
                    <a:pt x="0" y="377"/>
                    <a:pt x="0" y="377"/>
                    <a:pt x="1" y="377"/>
                  </a:cubicBezTo>
                  <a:cubicBezTo>
                    <a:pt x="0" y="378"/>
                    <a:pt x="1" y="378"/>
                    <a:pt x="1" y="379"/>
                  </a:cubicBezTo>
                  <a:cubicBezTo>
                    <a:pt x="1" y="378"/>
                    <a:pt x="1" y="378"/>
                    <a:pt x="1" y="378"/>
                  </a:cubicBezTo>
                  <a:cubicBezTo>
                    <a:pt x="2" y="379"/>
                    <a:pt x="0" y="379"/>
                    <a:pt x="1" y="379"/>
                  </a:cubicBezTo>
                  <a:cubicBezTo>
                    <a:pt x="1" y="379"/>
                    <a:pt x="1" y="379"/>
                    <a:pt x="1" y="379"/>
                  </a:cubicBezTo>
                  <a:cubicBezTo>
                    <a:pt x="1" y="380"/>
                    <a:pt x="1" y="380"/>
                    <a:pt x="2" y="381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" y="381"/>
                    <a:pt x="3" y="381"/>
                    <a:pt x="3" y="382"/>
                  </a:cubicBezTo>
                  <a:cubicBezTo>
                    <a:pt x="3" y="382"/>
                    <a:pt x="3" y="381"/>
                    <a:pt x="4" y="382"/>
                  </a:cubicBezTo>
                  <a:cubicBezTo>
                    <a:pt x="3" y="382"/>
                    <a:pt x="4" y="383"/>
                    <a:pt x="4" y="383"/>
                  </a:cubicBezTo>
                  <a:cubicBezTo>
                    <a:pt x="4" y="383"/>
                    <a:pt x="5" y="383"/>
                    <a:pt x="5" y="384"/>
                  </a:cubicBezTo>
                  <a:cubicBezTo>
                    <a:pt x="5" y="383"/>
                    <a:pt x="6" y="383"/>
                    <a:pt x="5" y="383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2"/>
                    <a:pt x="6" y="383"/>
                    <a:pt x="6" y="382"/>
                  </a:cubicBezTo>
                  <a:cubicBezTo>
                    <a:pt x="6" y="383"/>
                    <a:pt x="6" y="383"/>
                    <a:pt x="7" y="383"/>
                  </a:cubicBezTo>
                  <a:cubicBezTo>
                    <a:pt x="7" y="383"/>
                    <a:pt x="7" y="384"/>
                    <a:pt x="8" y="384"/>
                  </a:cubicBezTo>
                  <a:cubicBezTo>
                    <a:pt x="7" y="384"/>
                    <a:pt x="8" y="384"/>
                    <a:pt x="8" y="384"/>
                  </a:cubicBezTo>
                  <a:cubicBezTo>
                    <a:pt x="8" y="384"/>
                    <a:pt x="8" y="385"/>
                    <a:pt x="8" y="385"/>
                  </a:cubicBezTo>
                  <a:cubicBezTo>
                    <a:pt x="9" y="385"/>
                    <a:pt x="8" y="385"/>
                    <a:pt x="9" y="385"/>
                  </a:cubicBezTo>
                  <a:cubicBezTo>
                    <a:pt x="9" y="385"/>
                    <a:pt x="9" y="385"/>
                    <a:pt x="9" y="385"/>
                  </a:cubicBezTo>
                  <a:cubicBezTo>
                    <a:pt x="9" y="385"/>
                    <a:pt x="10" y="385"/>
                    <a:pt x="10" y="385"/>
                  </a:cubicBezTo>
                  <a:cubicBezTo>
                    <a:pt x="10" y="385"/>
                    <a:pt x="10" y="385"/>
                    <a:pt x="10" y="384"/>
                  </a:cubicBezTo>
                  <a:cubicBezTo>
                    <a:pt x="10" y="385"/>
                    <a:pt x="10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6"/>
                    <a:pt x="12" y="386"/>
                  </a:cubicBezTo>
                  <a:cubicBezTo>
                    <a:pt x="12" y="386"/>
                    <a:pt x="12" y="385"/>
                    <a:pt x="12" y="385"/>
                  </a:cubicBezTo>
                  <a:cubicBezTo>
                    <a:pt x="12" y="386"/>
                    <a:pt x="13" y="386"/>
                    <a:pt x="13" y="386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4" y="385"/>
                    <a:pt x="15" y="386"/>
                    <a:pt x="15" y="386"/>
                  </a:cubicBezTo>
                  <a:cubicBezTo>
                    <a:pt x="15" y="386"/>
                    <a:pt x="15" y="386"/>
                    <a:pt x="15" y="386"/>
                  </a:cubicBezTo>
                  <a:cubicBezTo>
                    <a:pt x="16" y="386"/>
                    <a:pt x="16" y="385"/>
                    <a:pt x="16" y="386"/>
                  </a:cubicBezTo>
                  <a:cubicBezTo>
                    <a:pt x="16" y="385"/>
                    <a:pt x="16" y="386"/>
                    <a:pt x="16" y="386"/>
                  </a:cubicBezTo>
                  <a:cubicBezTo>
                    <a:pt x="17" y="386"/>
                    <a:pt x="16" y="386"/>
                    <a:pt x="16" y="386"/>
                  </a:cubicBezTo>
                  <a:cubicBezTo>
                    <a:pt x="17" y="386"/>
                    <a:pt x="18" y="386"/>
                    <a:pt x="19" y="385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5"/>
                    <a:pt x="20" y="385"/>
                    <a:pt x="20" y="385"/>
                  </a:cubicBezTo>
                  <a:cubicBezTo>
                    <a:pt x="20" y="386"/>
                    <a:pt x="18" y="385"/>
                    <a:pt x="19" y="385"/>
                  </a:cubicBezTo>
                  <a:cubicBezTo>
                    <a:pt x="19" y="385"/>
                    <a:pt x="20" y="386"/>
                    <a:pt x="20" y="385"/>
                  </a:cubicBezTo>
                  <a:cubicBezTo>
                    <a:pt x="20" y="385"/>
                    <a:pt x="20" y="386"/>
                    <a:pt x="21" y="385"/>
                  </a:cubicBezTo>
                  <a:cubicBezTo>
                    <a:pt x="21" y="385"/>
                    <a:pt x="20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5"/>
                    <a:pt x="22" y="385"/>
                    <a:pt x="22" y="385"/>
                  </a:cubicBezTo>
                  <a:cubicBezTo>
                    <a:pt x="22" y="385"/>
                    <a:pt x="23" y="385"/>
                    <a:pt x="22" y="385"/>
                  </a:cubicBezTo>
                  <a:cubicBezTo>
                    <a:pt x="22" y="384"/>
                    <a:pt x="22" y="384"/>
                    <a:pt x="22" y="384"/>
                  </a:cubicBezTo>
                  <a:cubicBezTo>
                    <a:pt x="22" y="384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4"/>
                    <a:pt x="24" y="385"/>
                  </a:cubicBezTo>
                  <a:cubicBezTo>
                    <a:pt x="24" y="385"/>
                    <a:pt x="24" y="385"/>
                    <a:pt x="25" y="384"/>
                  </a:cubicBezTo>
                  <a:cubicBezTo>
                    <a:pt x="23" y="381"/>
                    <a:pt x="23" y="381"/>
                    <a:pt x="23" y="381"/>
                  </a:cubicBezTo>
                  <a:cubicBezTo>
                    <a:pt x="23" y="381"/>
                    <a:pt x="23" y="381"/>
                    <a:pt x="23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3"/>
                    <a:pt x="22" y="382"/>
                    <a:pt x="22" y="382"/>
                  </a:cubicBezTo>
                  <a:cubicBezTo>
                    <a:pt x="22" y="383"/>
                    <a:pt x="22" y="383"/>
                    <a:pt x="22" y="384"/>
                  </a:cubicBezTo>
                  <a:cubicBezTo>
                    <a:pt x="21" y="384"/>
                    <a:pt x="21" y="383"/>
                    <a:pt x="21" y="383"/>
                  </a:cubicBezTo>
                  <a:cubicBezTo>
                    <a:pt x="21" y="384"/>
                    <a:pt x="20" y="383"/>
                    <a:pt x="20" y="384"/>
                  </a:cubicBezTo>
                  <a:cubicBezTo>
                    <a:pt x="20" y="384"/>
                    <a:pt x="21" y="384"/>
                    <a:pt x="20" y="384"/>
                  </a:cubicBezTo>
                  <a:cubicBezTo>
                    <a:pt x="21" y="385"/>
                    <a:pt x="20" y="384"/>
                    <a:pt x="19" y="385"/>
                  </a:cubicBezTo>
                  <a:cubicBezTo>
                    <a:pt x="19" y="385"/>
                    <a:pt x="19" y="385"/>
                    <a:pt x="19" y="385"/>
                  </a:cubicBezTo>
                  <a:cubicBezTo>
                    <a:pt x="19" y="385"/>
                    <a:pt x="18" y="385"/>
                    <a:pt x="19" y="385"/>
                  </a:cubicBezTo>
                  <a:cubicBezTo>
                    <a:pt x="19" y="385"/>
                    <a:pt x="19" y="386"/>
                    <a:pt x="18" y="385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88"/>
                    <a:pt x="17" y="388"/>
                    <a:pt x="16" y="388"/>
                  </a:cubicBezTo>
                  <a:cubicBezTo>
                    <a:pt x="16" y="387"/>
                    <a:pt x="17" y="388"/>
                    <a:pt x="17" y="388"/>
                  </a:cubicBezTo>
                  <a:cubicBezTo>
                    <a:pt x="17" y="388"/>
                    <a:pt x="16" y="388"/>
                    <a:pt x="16" y="388"/>
                  </a:cubicBezTo>
                  <a:cubicBezTo>
                    <a:pt x="16" y="388"/>
                    <a:pt x="16" y="388"/>
                    <a:pt x="17" y="388"/>
                  </a:cubicBezTo>
                  <a:cubicBezTo>
                    <a:pt x="17" y="389"/>
                    <a:pt x="16" y="388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4" y="390"/>
                    <a:pt x="15" y="390"/>
                    <a:pt x="15" y="390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91"/>
                    <a:pt x="15" y="391"/>
                    <a:pt x="15" y="391"/>
                  </a:cubicBezTo>
                  <a:cubicBezTo>
                    <a:pt x="15" y="390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5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3" y="391"/>
                  </a:cubicBezTo>
                  <a:cubicBezTo>
                    <a:pt x="14" y="391"/>
                    <a:pt x="13" y="391"/>
                    <a:pt x="13" y="391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4" y="392"/>
                    <a:pt x="13" y="392"/>
                  </a:cubicBezTo>
                  <a:cubicBezTo>
                    <a:pt x="13" y="392"/>
                    <a:pt x="13" y="392"/>
                    <a:pt x="12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2" y="393"/>
                    <a:pt x="12" y="393"/>
                    <a:pt x="12" y="393"/>
                  </a:cubicBezTo>
                  <a:cubicBezTo>
                    <a:pt x="12" y="393"/>
                    <a:pt x="12" y="394"/>
                    <a:pt x="12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2" y="394"/>
                    <a:pt x="11" y="394"/>
                    <a:pt x="11" y="394"/>
                  </a:cubicBezTo>
                  <a:cubicBezTo>
                    <a:pt x="11" y="394"/>
                    <a:pt x="11" y="394"/>
                    <a:pt x="11" y="394"/>
                  </a:cubicBezTo>
                  <a:cubicBezTo>
                    <a:pt x="11" y="395"/>
                    <a:pt x="11" y="395"/>
                    <a:pt x="11" y="395"/>
                  </a:cubicBezTo>
                  <a:cubicBezTo>
                    <a:pt x="11" y="395"/>
                    <a:pt x="12" y="396"/>
                    <a:pt x="11" y="396"/>
                  </a:cubicBezTo>
                  <a:cubicBezTo>
                    <a:pt x="11" y="396"/>
                    <a:pt x="10" y="396"/>
                    <a:pt x="10" y="396"/>
                  </a:cubicBezTo>
                  <a:cubicBezTo>
                    <a:pt x="10" y="397"/>
                    <a:pt x="9" y="397"/>
                    <a:pt x="10" y="398"/>
                  </a:cubicBezTo>
                  <a:cubicBezTo>
                    <a:pt x="10" y="398"/>
                    <a:pt x="9" y="398"/>
                    <a:pt x="9" y="398"/>
                  </a:cubicBezTo>
                  <a:cubicBezTo>
                    <a:pt x="9" y="399"/>
                    <a:pt x="9" y="400"/>
                    <a:pt x="9" y="400"/>
                  </a:cubicBezTo>
                  <a:cubicBezTo>
                    <a:pt x="9" y="401"/>
                    <a:pt x="9" y="402"/>
                    <a:pt x="10" y="402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0" y="402"/>
                    <a:pt x="11" y="402"/>
                    <a:pt x="10" y="402"/>
                  </a:cubicBezTo>
                  <a:cubicBezTo>
                    <a:pt x="10" y="402"/>
                    <a:pt x="10" y="402"/>
                    <a:pt x="9" y="402"/>
                  </a:cubicBezTo>
                  <a:cubicBezTo>
                    <a:pt x="9" y="403"/>
                    <a:pt x="10" y="404"/>
                    <a:pt x="11" y="404"/>
                  </a:cubicBezTo>
                  <a:cubicBezTo>
                    <a:pt x="10" y="404"/>
                    <a:pt x="10" y="404"/>
                    <a:pt x="11" y="405"/>
                  </a:cubicBezTo>
                  <a:cubicBezTo>
                    <a:pt x="11" y="404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2" y="405"/>
                    <a:pt x="11" y="406"/>
                    <a:pt x="12" y="406"/>
                  </a:cubicBezTo>
                  <a:cubicBezTo>
                    <a:pt x="12" y="406"/>
                    <a:pt x="12" y="406"/>
                    <a:pt x="12" y="406"/>
                  </a:cubicBezTo>
                  <a:cubicBezTo>
                    <a:pt x="12" y="406"/>
                    <a:pt x="12" y="407"/>
                    <a:pt x="12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4" y="408"/>
                    <a:pt x="14" y="407"/>
                  </a:cubicBezTo>
                  <a:cubicBezTo>
                    <a:pt x="14" y="409"/>
                    <a:pt x="16" y="410"/>
                    <a:pt x="17" y="411"/>
                  </a:cubicBezTo>
                  <a:cubicBezTo>
                    <a:pt x="17" y="410"/>
                    <a:pt x="17" y="410"/>
                    <a:pt x="17" y="410"/>
                  </a:cubicBezTo>
                  <a:cubicBezTo>
                    <a:pt x="17" y="410"/>
                    <a:pt x="17" y="411"/>
                    <a:pt x="17" y="411"/>
                  </a:cubicBezTo>
                  <a:cubicBezTo>
                    <a:pt x="17" y="411"/>
                    <a:pt x="18" y="410"/>
                    <a:pt x="18" y="410"/>
                  </a:cubicBezTo>
                  <a:cubicBezTo>
                    <a:pt x="18" y="410"/>
                    <a:pt x="18" y="411"/>
                    <a:pt x="18" y="411"/>
                  </a:cubicBezTo>
                  <a:cubicBezTo>
                    <a:pt x="18" y="411"/>
                    <a:pt x="18" y="411"/>
                    <a:pt x="18" y="411"/>
                  </a:cubicBezTo>
                  <a:cubicBezTo>
                    <a:pt x="18" y="411"/>
                    <a:pt x="19" y="411"/>
                    <a:pt x="19" y="412"/>
                  </a:cubicBezTo>
                  <a:cubicBezTo>
                    <a:pt x="19" y="412"/>
                    <a:pt x="19" y="411"/>
                    <a:pt x="19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20" y="411"/>
                    <a:pt x="19" y="410"/>
                    <a:pt x="19" y="410"/>
                  </a:cubicBezTo>
                  <a:cubicBezTo>
                    <a:pt x="20" y="410"/>
                    <a:pt x="20" y="410"/>
                    <a:pt x="20" y="410"/>
                  </a:cubicBezTo>
                  <a:cubicBezTo>
                    <a:pt x="20" y="409"/>
                    <a:pt x="19" y="409"/>
                    <a:pt x="20" y="409"/>
                  </a:cubicBezTo>
                  <a:cubicBezTo>
                    <a:pt x="20" y="409"/>
                    <a:pt x="20" y="410"/>
                    <a:pt x="20" y="410"/>
                  </a:cubicBezTo>
                  <a:cubicBezTo>
                    <a:pt x="20" y="410"/>
                    <a:pt x="20" y="411"/>
                    <a:pt x="21" y="411"/>
                  </a:cubicBezTo>
                  <a:cubicBezTo>
                    <a:pt x="21" y="411"/>
                    <a:pt x="20" y="411"/>
                    <a:pt x="20" y="411"/>
                  </a:cubicBezTo>
                  <a:cubicBezTo>
                    <a:pt x="21" y="411"/>
                    <a:pt x="21" y="411"/>
                    <a:pt x="21" y="411"/>
                  </a:cubicBezTo>
                  <a:cubicBezTo>
                    <a:pt x="21" y="411"/>
                    <a:pt x="21" y="412"/>
                    <a:pt x="21" y="412"/>
                  </a:cubicBezTo>
                  <a:cubicBezTo>
                    <a:pt x="22" y="412"/>
                    <a:pt x="21" y="411"/>
                    <a:pt x="22" y="412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22" y="413"/>
                    <a:pt x="22" y="412"/>
                    <a:pt x="23" y="413"/>
                  </a:cubicBezTo>
                  <a:cubicBezTo>
                    <a:pt x="23" y="412"/>
                    <a:pt x="22" y="412"/>
                    <a:pt x="23" y="411"/>
                  </a:cubicBezTo>
                  <a:cubicBezTo>
                    <a:pt x="23" y="412"/>
                    <a:pt x="24" y="412"/>
                    <a:pt x="23" y="412"/>
                  </a:cubicBezTo>
                  <a:cubicBezTo>
                    <a:pt x="23" y="412"/>
                    <a:pt x="23" y="412"/>
                    <a:pt x="23" y="412"/>
                  </a:cubicBezTo>
                  <a:cubicBezTo>
                    <a:pt x="24" y="411"/>
                    <a:pt x="24" y="412"/>
                    <a:pt x="24" y="412"/>
                  </a:cubicBezTo>
                  <a:cubicBezTo>
                    <a:pt x="24" y="412"/>
                    <a:pt x="24" y="412"/>
                    <a:pt x="24" y="412"/>
                  </a:cubicBezTo>
                  <a:cubicBezTo>
                    <a:pt x="25" y="412"/>
                    <a:pt x="25" y="412"/>
                    <a:pt x="25" y="411"/>
                  </a:cubicBezTo>
                  <a:cubicBezTo>
                    <a:pt x="25" y="411"/>
                    <a:pt x="26" y="412"/>
                    <a:pt x="26" y="411"/>
                  </a:cubicBezTo>
                  <a:cubicBezTo>
                    <a:pt x="26" y="411"/>
                    <a:pt x="26" y="411"/>
                    <a:pt x="26" y="411"/>
                  </a:cubicBezTo>
                  <a:cubicBezTo>
                    <a:pt x="26" y="412"/>
                    <a:pt x="26" y="411"/>
                    <a:pt x="26" y="412"/>
                  </a:cubicBezTo>
                  <a:cubicBezTo>
                    <a:pt x="26" y="411"/>
                    <a:pt x="26" y="412"/>
                    <a:pt x="27" y="412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7" y="412"/>
                    <a:pt x="27" y="411"/>
                    <a:pt x="27" y="412"/>
                  </a:cubicBezTo>
                  <a:cubicBezTo>
                    <a:pt x="27" y="412"/>
                    <a:pt x="27" y="411"/>
                    <a:pt x="27" y="411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8" y="412"/>
                    <a:pt x="27" y="411"/>
                    <a:pt x="28" y="411"/>
                  </a:cubicBezTo>
                  <a:cubicBezTo>
                    <a:pt x="27" y="411"/>
                    <a:pt x="27" y="411"/>
                    <a:pt x="27" y="411"/>
                  </a:cubicBezTo>
                  <a:cubicBezTo>
                    <a:pt x="28" y="411"/>
                    <a:pt x="28" y="410"/>
                    <a:pt x="28" y="410"/>
                  </a:cubicBezTo>
                  <a:cubicBezTo>
                    <a:pt x="28" y="411"/>
                    <a:pt x="28" y="411"/>
                    <a:pt x="29" y="411"/>
                  </a:cubicBezTo>
                  <a:cubicBezTo>
                    <a:pt x="29" y="411"/>
                    <a:pt x="29" y="411"/>
                    <a:pt x="29" y="411"/>
                  </a:cubicBezTo>
                  <a:cubicBezTo>
                    <a:pt x="28" y="411"/>
                    <a:pt x="28" y="411"/>
                    <a:pt x="28" y="411"/>
                  </a:cubicBezTo>
                  <a:cubicBezTo>
                    <a:pt x="28" y="411"/>
                    <a:pt x="28" y="410"/>
                    <a:pt x="29" y="410"/>
                  </a:cubicBezTo>
                  <a:cubicBezTo>
                    <a:pt x="29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30" y="410"/>
                  </a:cubicBezTo>
                  <a:cubicBezTo>
                    <a:pt x="30" y="410"/>
                    <a:pt x="30" y="409"/>
                    <a:pt x="30" y="409"/>
                  </a:cubicBezTo>
                  <a:cubicBezTo>
                    <a:pt x="30" y="409"/>
                    <a:pt x="30" y="409"/>
                    <a:pt x="30" y="409"/>
                  </a:cubicBezTo>
                  <a:cubicBezTo>
                    <a:pt x="30" y="408"/>
                    <a:pt x="30" y="408"/>
                    <a:pt x="30" y="408"/>
                  </a:cubicBezTo>
                  <a:cubicBezTo>
                    <a:pt x="29" y="408"/>
                    <a:pt x="30" y="408"/>
                    <a:pt x="29" y="408"/>
                  </a:cubicBezTo>
                  <a:cubicBezTo>
                    <a:pt x="29" y="408"/>
                    <a:pt x="30" y="408"/>
                    <a:pt x="30" y="408"/>
                  </a:cubicBezTo>
                  <a:cubicBezTo>
                    <a:pt x="30" y="409"/>
                    <a:pt x="31" y="408"/>
                    <a:pt x="31" y="409"/>
                  </a:cubicBezTo>
                  <a:cubicBezTo>
                    <a:pt x="32" y="408"/>
                    <a:pt x="31" y="407"/>
                    <a:pt x="32" y="407"/>
                  </a:cubicBezTo>
                  <a:cubicBezTo>
                    <a:pt x="32" y="408"/>
                    <a:pt x="33" y="408"/>
                    <a:pt x="32" y="408"/>
                  </a:cubicBezTo>
                  <a:cubicBezTo>
                    <a:pt x="32" y="408"/>
                    <a:pt x="33" y="408"/>
                    <a:pt x="33" y="408"/>
                  </a:cubicBezTo>
                  <a:cubicBezTo>
                    <a:pt x="33" y="408"/>
                    <a:pt x="33" y="407"/>
                    <a:pt x="32" y="407"/>
                  </a:cubicBezTo>
                  <a:cubicBezTo>
                    <a:pt x="32" y="407"/>
                    <a:pt x="32" y="407"/>
                    <a:pt x="32" y="407"/>
                  </a:cubicBezTo>
                  <a:cubicBezTo>
                    <a:pt x="32" y="407"/>
                    <a:pt x="31" y="407"/>
                    <a:pt x="32" y="407"/>
                  </a:cubicBezTo>
                  <a:cubicBezTo>
                    <a:pt x="32" y="406"/>
                    <a:pt x="32" y="406"/>
                    <a:pt x="33" y="406"/>
                  </a:cubicBezTo>
                  <a:cubicBezTo>
                    <a:pt x="33" y="407"/>
                    <a:pt x="32" y="407"/>
                    <a:pt x="33" y="407"/>
                  </a:cubicBezTo>
                  <a:cubicBezTo>
                    <a:pt x="33" y="407"/>
                    <a:pt x="33" y="406"/>
                    <a:pt x="33" y="407"/>
                  </a:cubicBezTo>
                  <a:cubicBezTo>
                    <a:pt x="33" y="407"/>
                    <a:pt x="33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6"/>
                    <a:pt x="34" y="407"/>
                    <a:pt x="35" y="407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7"/>
                    <a:pt x="33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3" y="405"/>
                    <a:pt x="34" y="405"/>
                  </a:cubicBezTo>
                  <a:cubicBezTo>
                    <a:pt x="35" y="405"/>
                    <a:pt x="34" y="405"/>
                    <a:pt x="35" y="405"/>
                  </a:cubicBezTo>
                  <a:cubicBezTo>
                    <a:pt x="35" y="405"/>
                    <a:pt x="35" y="405"/>
                    <a:pt x="36" y="405"/>
                  </a:cubicBezTo>
                  <a:cubicBezTo>
                    <a:pt x="35" y="404"/>
                    <a:pt x="36" y="404"/>
                    <a:pt x="36" y="404"/>
                  </a:cubicBezTo>
                  <a:cubicBezTo>
                    <a:pt x="36" y="404"/>
                    <a:pt x="35" y="405"/>
                    <a:pt x="34" y="405"/>
                  </a:cubicBezTo>
                  <a:cubicBezTo>
                    <a:pt x="34" y="404"/>
                    <a:pt x="34" y="405"/>
                    <a:pt x="34" y="405"/>
                  </a:cubicBezTo>
                  <a:cubicBezTo>
                    <a:pt x="34" y="404"/>
                    <a:pt x="33" y="404"/>
                    <a:pt x="33" y="404"/>
                  </a:cubicBezTo>
                  <a:cubicBezTo>
                    <a:pt x="33" y="404"/>
                    <a:pt x="33" y="404"/>
                    <a:pt x="34" y="404"/>
                  </a:cubicBezTo>
                  <a:cubicBezTo>
                    <a:pt x="34" y="404"/>
                    <a:pt x="34" y="404"/>
                    <a:pt x="34" y="404"/>
                  </a:cubicBezTo>
                  <a:cubicBezTo>
                    <a:pt x="34" y="404"/>
                    <a:pt x="35" y="404"/>
                    <a:pt x="35" y="404"/>
                  </a:cubicBezTo>
                  <a:cubicBezTo>
                    <a:pt x="35" y="403"/>
                    <a:pt x="35" y="403"/>
                    <a:pt x="35" y="403"/>
                  </a:cubicBezTo>
                  <a:cubicBezTo>
                    <a:pt x="35" y="403"/>
                    <a:pt x="36" y="402"/>
                    <a:pt x="36" y="402"/>
                  </a:cubicBezTo>
                  <a:cubicBezTo>
                    <a:pt x="36" y="402"/>
                    <a:pt x="37" y="401"/>
                    <a:pt x="37" y="402"/>
                  </a:cubicBezTo>
                  <a:cubicBezTo>
                    <a:pt x="37" y="402"/>
                    <a:pt x="37" y="403"/>
                    <a:pt x="37" y="403"/>
                  </a:cubicBezTo>
                  <a:cubicBezTo>
                    <a:pt x="37" y="403"/>
                    <a:pt x="37" y="403"/>
                    <a:pt x="37" y="402"/>
                  </a:cubicBezTo>
                  <a:cubicBezTo>
                    <a:pt x="37" y="402"/>
                    <a:pt x="37" y="402"/>
                    <a:pt x="37" y="402"/>
                  </a:cubicBezTo>
                  <a:cubicBezTo>
                    <a:pt x="37" y="402"/>
                    <a:pt x="37" y="401"/>
                    <a:pt x="36" y="401"/>
                  </a:cubicBezTo>
                  <a:cubicBezTo>
                    <a:pt x="37" y="401"/>
                    <a:pt x="36" y="401"/>
                    <a:pt x="36" y="401"/>
                  </a:cubicBezTo>
                  <a:cubicBezTo>
                    <a:pt x="37" y="400"/>
                    <a:pt x="37" y="400"/>
                    <a:pt x="38" y="400"/>
                  </a:cubicBezTo>
                  <a:cubicBezTo>
                    <a:pt x="38" y="399"/>
                    <a:pt x="39" y="399"/>
                    <a:pt x="39" y="398"/>
                  </a:cubicBezTo>
                  <a:cubicBezTo>
                    <a:pt x="39" y="398"/>
                    <a:pt x="38" y="398"/>
                    <a:pt x="38" y="397"/>
                  </a:cubicBezTo>
                  <a:cubicBezTo>
                    <a:pt x="39" y="397"/>
                    <a:pt x="39" y="398"/>
                    <a:pt x="39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7"/>
                    <a:pt x="39" y="396"/>
                    <a:pt x="40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40" y="396"/>
                    <a:pt x="40" y="395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40" y="395"/>
                    <a:pt x="40" y="395"/>
                    <a:pt x="41" y="395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4"/>
                    <a:pt x="40" y="394"/>
                    <a:pt x="39" y="394"/>
                  </a:cubicBezTo>
                  <a:cubicBezTo>
                    <a:pt x="39" y="394"/>
                    <a:pt x="39" y="394"/>
                    <a:pt x="40" y="394"/>
                  </a:cubicBezTo>
                  <a:cubicBezTo>
                    <a:pt x="39" y="394"/>
                    <a:pt x="39" y="394"/>
                    <a:pt x="39" y="395"/>
                  </a:cubicBezTo>
                  <a:cubicBezTo>
                    <a:pt x="39" y="395"/>
                    <a:pt x="39" y="395"/>
                    <a:pt x="39" y="395"/>
                  </a:cubicBezTo>
                  <a:cubicBezTo>
                    <a:pt x="39" y="395"/>
                    <a:pt x="38" y="395"/>
                    <a:pt x="38" y="395"/>
                  </a:cubicBezTo>
                  <a:cubicBezTo>
                    <a:pt x="39" y="396"/>
                    <a:pt x="38" y="396"/>
                    <a:pt x="37" y="396"/>
                  </a:cubicBezTo>
                  <a:cubicBezTo>
                    <a:pt x="38" y="396"/>
                    <a:pt x="38" y="396"/>
                    <a:pt x="39" y="396"/>
                  </a:cubicBezTo>
                  <a:cubicBezTo>
                    <a:pt x="39" y="397"/>
                    <a:pt x="38" y="396"/>
                    <a:pt x="38" y="397"/>
                  </a:cubicBezTo>
                  <a:cubicBezTo>
                    <a:pt x="38" y="397"/>
                    <a:pt x="38" y="397"/>
                    <a:pt x="37" y="397"/>
                  </a:cubicBezTo>
                  <a:cubicBezTo>
                    <a:pt x="37" y="397"/>
                    <a:pt x="37" y="397"/>
                    <a:pt x="37" y="397"/>
                  </a:cubicBezTo>
                  <a:cubicBezTo>
                    <a:pt x="37" y="397"/>
                    <a:pt x="37" y="397"/>
                    <a:pt x="36" y="397"/>
                  </a:cubicBezTo>
                  <a:cubicBezTo>
                    <a:pt x="36" y="398"/>
                    <a:pt x="36" y="399"/>
                    <a:pt x="35" y="399"/>
                  </a:cubicBezTo>
                  <a:cubicBezTo>
                    <a:pt x="35" y="399"/>
                    <a:pt x="35" y="399"/>
                    <a:pt x="35" y="399"/>
                  </a:cubicBezTo>
                  <a:cubicBezTo>
                    <a:pt x="35" y="399"/>
                    <a:pt x="34" y="400"/>
                    <a:pt x="34" y="400"/>
                  </a:cubicBezTo>
                  <a:cubicBezTo>
                    <a:pt x="34" y="401"/>
                    <a:pt x="33" y="401"/>
                    <a:pt x="33" y="402"/>
                  </a:cubicBezTo>
                  <a:cubicBezTo>
                    <a:pt x="32" y="403"/>
                    <a:pt x="31" y="404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29" y="405"/>
                    <a:pt x="29" y="405"/>
                  </a:cubicBezTo>
                  <a:cubicBezTo>
                    <a:pt x="29" y="406"/>
                    <a:pt x="28" y="406"/>
                    <a:pt x="27" y="406"/>
                  </a:cubicBezTo>
                  <a:cubicBezTo>
                    <a:pt x="28" y="406"/>
                    <a:pt x="28" y="406"/>
                    <a:pt x="28" y="406"/>
                  </a:cubicBezTo>
                  <a:cubicBezTo>
                    <a:pt x="27" y="406"/>
                    <a:pt x="27" y="407"/>
                    <a:pt x="26" y="407"/>
                  </a:cubicBezTo>
                  <a:cubicBezTo>
                    <a:pt x="26" y="407"/>
                    <a:pt x="26" y="407"/>
                    <a:pt x="26" y="408"/>
                  </a:cubicBezTo>
                  <a:cubicBezTo>
                    <a:pt x="25" y="407"/>
                    <a:pt x="25" y="407"/>
                    <a:pt x="25" y="407"/>
                  </a:cubicBezTo>
                  <a:cubicBezTo>
                    <a:pt x="24" y="407"/>
                    <a:pt x="24" y="407"/>
                    <a:pt x="24" y="408"/>
                  </a:cubicBezTo>
                  <a:cubicBezTo>
                    <a:pt x="23" y="407"/>
                    <a:pt x="22" y="407"/>
                    <a:pt x="22" y="407"/>
                  </a:cubicBezTo>
                  <a:cubicBezTo>
                    <a:pt x="21" y="407"/>
                    <a:pt x="21" y="407"/>
                    <a:pt x="20" y="407"/>
                  </a:cubicBezTo>
                  <a:cubicBezTo>
                    <a:pt x="20" y="407"/>
                    <a:pt x="20" y="407"/>
                    <a:pt x="20" y="407"/>
                  </a:cubicBezTo>
                  <a:cubicBezTo>
                    <a:pt x="19" y="406"/>
                    <a:pt x="19" y="406"/>
                    <a:pt x="18" y="405"/>
                  </a:cubicBezTo>
                  <a:cubicBezTo>
                    <a:pt x="18" y="405"/>
                    <a:pt x="17" y="405"/>
                    <a:pt x="17" y="404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4"/>
                    <a:pt x="16" y="404"/>
                    <a:pt x="16" y="404"/>
                  </a:cubicBezTo>
                  <a:cubicBezTo>
                    <a:pt x="16" y="403"/>
                    <a:pt x="16" y="403"/>
                    <a:pt x="15" y="403"/>
                  </a:cubicBezTo>
                  <a:cubicBezTo>
                    <a:pt x="15" y="403"/>
                    <a:pt x="15" y="402"/>
                    <a:pt x="15" y="402"/>
                  </a:cubicBezTo>
                  <a:cubicBezTo>
                    <a:pt x="15" y="402"/>
                    <a:pt x="14" y="401"/>
                    <a:pt x="14" y="402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3" y="401"/>
                    <a:pt x="14" y="401"/>
                  </a:cubicBezTo>
                  <a:cubicBezTo>
                    <a:pt x="14" y="401"/>
                    <a:pt x="14" y="400"/>
                    <a:pt x="14" y="400"/>
                  </a:cubicBezTo>
                  <a:cubicBezTo>
                    <a:pt x="14" y="400"/>
                    <a:pt x="14" y="399"/>
                    <a:pt x="14" y="399"/>
                  </a:cubicBezTo>
                  <a:cubicBezTo>
                    <a:pt x="14" y="399"/>
                    <a:pt x="14" y="399"/>
                    <a:pt x="14" y="399"/>
                  </a:cubicBezTo>
                  <a:cubicBezTo>
                    <a:pt x="15" y="399"/>
                    <a:pt x="14" y="398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6" y="396"/>
                    <a:pt x="16" y="395"/>
                    <a:pt x="17" y="394"/>
                  </a:cubicBezTo>
                  <a:cubicBezTo>
                    <a:pt x="18" y="393"/>
                    <a:pt x="19" y="391"/>
                    <a:pt x="2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1" y="390"/>
                    <a:pt x="21" y="388"/>
                    <a:pt x="22" y="389"/>
                  </a:cubicBezTo>
                  <a:cubicBezTo>
                    <a:pt x="22" y="389"/>
                    <a:pt x="22" y="388"/>
                    <a:pt x="22" y="388"/>
                  </a:cubicBezTo>
                  <a:cubicBezTo>
                    <a:pt x="23" y="388"/>
                    <a:pt x="23" y="387"/>
                    <a:pt x="23" y="387"/>
                  </a:cubicBezTo>
                  <a:cubicBezTo>
                    <a:pt x="23" y="387"/>
                    <a:pt x="23" y="387"/>
                    <a:pt x="23" y="387"/>
                  </a:cubicBezTo>
                  <a:cubicBezTo>
                    <a:pt x="24" y="386"/>
                    <a:pt x="24" y="386"/>
                    <a:pt x="25" y="385"/>
                  </a:cubicBezTo>
                  <a:cubicBezTo>
                    <a:pt x="25" y="385"/>
                    <a:pt x="25" y="385"/>
                    <a:pt x="24" y="385"/>
                  </a:cubicBezTo>
                  <a:cubicBezTo>
                    <a:pt x="24" y="385"/>
                    <a:pt x="25" y="385"/>
                    <a:pt x="25" y="385"/>
                  </a:cubicBezTo>
                  <a:cubicBezTo>
                    <a:pt x="25" y="385"/>
                    <a:pt x="25" y="385"/>
                    <a:pt x="25" y="385"/>
                  </a:cubicBezTo>
                  <a:cubicBezTo>
                    <a:pt x="25" y="385"/>
                    <a:pt x="26" y="385"/>
                    <a:pt x="26" y="384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2" y="381"/>
                    <a:pt x="21" y="381"/>
                    <a:pt x="19" y="381"/>
                  </a:cubicBezTo>
                  <a:cubicBezTo>
                    <a:pt x="18" y="382"/>
                    <a:pt x="19" y="382"/>
                    <a:pt x="18" y="382"/>
                  </a:cubicBezTo>
                  <a:cubicBezTo>
                    <a:pt x="18" y="382"/>
                    <a:pt x="18" y="382"/>
                    <a:pt x="18" y="382"/>
                  </a:cubicBezTo>
                  <a:cubicBezTo>
                    <a:pt x="18" y="382"/>
                    <a:pt x="18" y="383"/>
                    <a:pt x="17" y="382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6" y="382"/>
                    <a:pt x="16" y="383"/>
                    <a:pt x="16" y="382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5" y="382"/>
                    <a:pt x="14" y="382"/>
                    <a:pt x="14" y="382"/>
                  </a:cubicBezTo>
                  <a:cubicBezTo>
                    <a:pt x="10" y="382"/>
                    <a:pt x="7" y="380"/>
                    <a:pt x="5" y="379"/>
                  </a:cubicBezTo>
                  <a:cubicBezTo>
                    <a:pt x="4" y="378"/>
                    <a:pt x="4" y="377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4"/>
                    <a:pt x="4" y="374"/>
                    <a:pt x="4" y="374"/>
                  </a:cubicBezTo>
                  <a:cubicBezTo>
                    <a:pt x="4" y="374"/>
                    <a:pt x="4" y="374"/>
                    <a:pt x="4" y="373"/>
                  </a:cubicBezTo>
                  <a:cubicBezTo>
                    <a:pt x="4" y="372"/>
                    <a:pt x="4" y="372"/>
                    <a:pt x="4" y="371"/>
                  </a:cubicBezTo>
                  <a:cubicBezTo>
                    <a:pt x="3" y="370"/>
                    <a:pt x="3" y="370"/>
                    <a:pt x="4" y="370"/>
                  </a:cubicBezTo>
                  <a:cubicBezTo>
                    <a:pt x="4" y="369"/>
                    <a:pt x="4" y="370"/>
                    <a:pt x="4" y="369"/>
                  </a:cubicBezTo>
                  <a:cubicBezTo>
                    <a:pt x="4" y="370"/>
                    <a:pt x="4" y="369"/>
                    <a:pt x="4" y="369"/>
                  </a:cubicBezTo>
                  <a:cubicBezTo>
                    <a:pt x="5" y="368"/>
                    <a:pt x="5" y="368"/>
                    <a:pt x="6" y="368"/>
                  </a:cubicBezTo>
                  <a:cubicBezTo>
                    <a:pt x="6" y="368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7" y="367"/>
                    <a:pt x="7" y="368"/>
                  </a:cubicBezTo>
                  <a:cubicBezTo>
                    <a:pt x="9" y="367"/>
                    <a:pt x="12" y="366"/>
                    <a:pt x="16" y="366"/>
                  </a:cubicBezTo>
                  <a:cubicBezTo>
                    <a:pt x="17" y="366"/>
                    <a:pt x="18" y="367"/>
                    <a:pt x="19" y="367"/>
                  </a:cubicBezTo>
                  <a:cubicBezTo>
                    <a:pt x="21" y="367"/>
                    <a:pt x="24" y="367"/>
                    <a:pt x="26" y="368"/>
                  </a:cubicBezTo>
                  <a:cubicBezTo>
                    <a:pt x="26" y="368"/>
                    <a:pt x="27" y="367"/>
                    <a:pt x="25" y="366"/>
                  </a:cubicBezTo>
                  <a:close/>
                  <a:moveTo>
                    <a:pt x="40" y="393"/>
                  </a:moveTo>
                  <a:cubicBezTo>
                    <a:pt x="40" y="393"/>
                    <a:pt x="40" y="393"/>
                    <a:pt x="41" y="393"/>
                  </a:cubicBezTo>
                  <a:cubicBezTo>
                    <a:pt x="41" y="393"/>
                    <a:pt x="41" y="393"/>
                    <a:pt x="40" y="393"/>
                  </a:cubicBezTo>
                  <a:close/>
                  <a:moveTo>
                    <a:pt x="37" y="401"/>
                  </a:moveTo>
                  <a:cubicBezTo>
                    <a:pt x="37" y="401"/>
                    <a:pt x="37" y="402"/>
                    <a:pt x="37" y="402"/>
                  </a:cubicBezTo>
                  <a:cubicBezTo>
                    <a:pt x="37" y="402"/>
                    <a:pt x="37" y="402"/>
                    <a:pt x="37" y="401"/>
                  </a:cubicBezTo>
                  <a:cubicBezTo>
                    <a:pt x="37" y="401"/>
                    <a:pt x="37" y="401"/>
                    <a:pt x="37" y="401"/>
                  </a:cubicBezTo>
                  <a:close/>
                  <a:moveTo>
                    <a:pt x="36" y="403"/>
                  </a:moveTo>
                  <a:cubicBezTo>
                    <a:pt x="36" y="403"/>
                    <a:pt x="36" y="403"/>
                    <a:pt x="37" y="403"/>
                  </a:cubicBezTo>
                  <a:lnTo>
                    <a:pt x="36" y="403"/>
                  </a:lnTo>
                  <a:close/>
                  <a:moveTo>
                    <a:pt x="35" y="406"/>
                  </a:moveTo>
                  <a:cubicBezTo>
                    <a:pt x="35" y="406"/>
                    <a:pt x="35" y="406"/>
                    <a:pt x="35" y="406"/>
                  </a:cubicBezTo>
                  <a:cubicBezTo>
                    <a:pt x="35" y="406"/>
                    <a:pt x="35" y="406"/>
                    <a:pt x="35" y="406"/>
                  </a:cubicBezTo>
                  <a:close/>
                  <a:moveTo>
                    <a:pt x="34" y="405"/>
                  </a:moveTo>
                  <a:cubicBezTo>
                    <a:pt x="34" y="405"/>
                    <a:pt x="34" y="406"/>
                    <a:pt x="34" y="406"/>
                  </a:cubicBezTo>
                  <a:cubicBezTo>
                    <a:pt x="34" y="406"/>
                    <a:pt x="35" y="405"/>
                    <a:pt x="34" y="405"/>
                  </a:cubicBezTo>
                  <a:close/>
                  <a:moveTo>
                    <a:pt x="31" y="409"/>
                  </a:moveTo>
                  <a:cubicBezTo>
                    <a:pt x="31" y="409"/>
                    <a:pt x="31" y="409"/>
                    <a:pt x="31" y="409"/>
                  </a:cubicBezTo>
                  <a:cubicBezTo>
                    <a:pt x="31" y="409"/>
                    <a:pt x="32" y="409"/>
                    <a:pt x="31" y="409"/>
                  </a:cubicBezTo>
                  <a:close/>
                  <a:moveTo>
                    <a:pt x="29" y="410"/>
                  </a:moveTo>
                  <a:cubicBezTo>
                    <a:pt x="29" y="410"/>
                    <a:pt x="29" y="410"/>
                    <a:pt x="29" y="410"/>
                  </a:cubicBezTo>
                  <a:cubicBezTo>
                    <a:pt x="29" y="410"/>
                    <a:pt x="29" y="411"/>
                    <a:pt x="29" y="411"/>
                  </a:cubicBezTo>
                  <a:lnTo>
                    <a:pt x="29" y="410"/>
                  </a:lnTo>
                  <a:close/>
                  <a:moveTo>
                    <a:pt x="20" y="384"/>
                  </a:moveTo>
                  <a:cubicBezTo>
                    <a:pt x="19" y="384"/>
                    <a:pt x="19" y="384"/>
                    <a:pt x="19" y="384"/>
                  </a:cubicBezTo>
                  <a:cubicBezTo>
                    <a:pt x="19" y="385"/>
                    <a:pt x="19" y="385"/>
                    <a:pt x="19" y="385"/>
                  </a:cubicBezTo>
                  <a:lnTo>
                    <a:pt x="20" y="384"/>
                  </a:lnTo>
                  <a:close/>
                  <a:moveTo>
                    <a:pt x="12" y="386"/>
                  </a:moveTo>
                  <a:cubicBezTo>
                    <a:pt x="12" y="386"/>
                    <a:pt x="12" y="386"/>
                    <a:pt x="12" y="386"/>
                  </a:cubicBezTo>
                  <a:cubicBezTo>
                    <a:pt x="12" y="386"/>
                    <a:pt x="12" y="386"/>
                    <a:pt x="12" y="386"/>
                  </a:cubicBezTo>
                  <a:close/>
                  <a:moveTo>
                    <a:pt x="3" y="382"/>
                  </a:moveTo>
                  <a:cubicBezTo>
                    <a:pt x="3" y="382"/>
                    <a:pt x="3" y="382"/>
                    <a:pt x="3" y="382"/>
                  </a:cubicBezTo>
                  <a:cubicBezTo>
                    <a:pt x="4" y="382"/>
                    <a:pt x="4" y="382"/>
                    <a:pt x="4" y="382"/>
                  </a:cubicBezTo>
                  <a:lnTo>
                    <a:pt x="3" y="382"/>
                  </a:lnTo>
                  <a:close/>
                  <a:moveTo>
                    <a:pt x="349" y="381"/>
                  </a:moveTo>
                  <a:cubicBezTo>
                    <a:pt x="343" y="380"/>
                    <a:pt x="352" y="381"/>
                    <a:pt x="345" y="380"/>
                  </a:cubicBezTo>
                  <a:cubicBezTo>
                    <a:pt x="346" y="381"/>
                    <a:pt x="347" y="381"/>
                    <a:pt x="349" y="381"/>
                  </a:cubicBezTo>
                  <a:close/>
                  <a:moveTo>
                    <a:pt x="43" y="352"/>
                  </a:moveTo>
                  <a:cubicBezTo>
                    <a:pt x="49" y="345"/>
                    <a:pt x="56" y="338"/>
                    <a:pt x="64" y="331"/>
                  </a:cubicBezTo>
                  <a:cubicBezTo>
                    <a:pt x="72" y="324"/>
                    <a:pt x="81" y="318"/>
                    <a:pt x="90" y="313"/>
                  </a:cubicBezTo>
                  <a:cubicBezTo>
                    <a:pt x="92" y="312"/>
                    <a:pt x="89" y="313"/>
                    <a:pt x="94" y="311"/>
                  </a:cubicBezTo>
                  <a:cubicBezTo>
                    <a:pt x="102" y="307"/>
                    <a:pt x="113" y="301"/>
                    <a:pt x="125" y="297"/>
                  </a:cubicBezTo>
                  <a:cubicBezTo>
                    <a:pt x="137" y="293"/>
                    <a:pt x="150" y="289"/>
                    <a:pt x="161" y="287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164" y="286"/>
                    <a:pt x="170" y="286"/>
                    <a:pt x="174" y="285"/>
                  </a:cubicBezTo>
                  <a:cubicBezTo>
                    <a:pt x="174" y="285"/>
                    <a:pt x="173" y="285"/>
                    <a:pt x="174" y="285"/>
                  </a:cubicBezTo>
                  <a:cubicBezTo>
                    <a:pt x="175" y="285"/>
                    <a:pt x="177" y="285"/>
                    <a:pt x="179" y="285"/>
                  </a:cubicBezTo>
                  <a:cubicBezTo>
                    <a:pt x="181" y="285"/>
                    <a:pt x="183" y="285"/>
                    <a:pt x="184" y="285"/>
                  </a:cubicBezTo>
                  <a:cubicBezTo>
                    <a:pt x="186" y="285"/>
                    <a:pt x="186" y="285"/>
                    <a:pt x="189" y="284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5" y="286"/>
                    <a:pt x="199" y="286"/>
                    <a:pt x="204" y="286"/>
                  </a:cubicBezTo>
                  <a:cubicBezTo>
                    <a:pt x="209" y="287"/>
                    <a:pt x="214" y="287"/>
                    <a:pt x="219" y="289"/>
                  </a:cubicBezTo>
                  <a:cubicBezTo>
                    <a:pt x="219" y="289"/>
                    <a:pt x="218" y="288"/>
                    <a:pt x="219" y="288"/>
                  </a:cubicBezTo>
                  <a:cubicBezTo>
                    <a:pt x="226" y="290"/>
                    <a:pt x="235" y="293"/>
                    <a:pt x="244" y="296"/>
                  </a:cubicBezTo>
                  <a:cubicBezTo>
                    <a:pt x="253" y="299"/>
                    <a:pt x="262" y="303"/>
                    <a:pt x="270" y="308"/>
                  </a:cubicBezTo>
                  <a:cubicBezTo>
                    <a:pt x="269" y="307"/>
                    <a:pt x="269" y="307"/>
                    <a:pt x="270" y="307"/>
                  </a:cubicBezTo>
                  <a:cubicBezTo>
                    <a:pt x="270" y="308"/>
                    <a:pt x="275" y="311"/>
                    <a:pt x="279" y="313"/>
                  </a:cubicBezTo>
                  <a:cubicBezTo>
                    <a:pt x="281" y="314"/>
                    <a:pt x="286" y="318"/>
                    <a:pt x="291" y="321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294" y="324"/>
                    <a:pt x="296" y="324"/>
                    <a:pt x="298" y="327"/>
                  </a:cubicBezTo>
                  <a:cubicBezTo>
                    <a:pt x="300" y="328"/>
                    <a:pt x="300" y="328"/>
                    <a:pt x="300" y="328"/>
                  </a:cubicBezTo>
                  <a:cubicBezTo>
                    <a:pt x="302" y="330"/>
                    <a:pt x="305" y="331"/>
                    <a:pt x="308" y="334"/>
                  </a:cubicBezTo>
                  <a:cubicBezTo>
                    <a:pt x="308" y="334"/>
                    <a:pt x="308" y="334"/>
                    <a:pt x="308" y="334"/>
                  </a:cubicBezTo>
                  <a:cubicBezTo>
                    <a:pt x="310" y="336"/>
                    <a:pt x="312" y="337"/>
                    <a:pt x="314" y="339"/>
                  </a:cubicBezTo>
                  <a:cubicBezTo>
                    <a:pt x="314" y="339"/>
                    <a:pt x="314" y="339"/>
                    <a:pt x="314" y="339"/>
                  </a:cubicBezTo>
                  <a:cubicBezTo>
                    <a:pt x="319" y="345"/>
                    <a:pt x="322" y="347"/>
                    <a:pt x="322" y="347"/>
                  </a:cubicBezTo>
                  <a:cubicBezTo>
                    <a:pt x="324" y="349"/>
                    <a:pt x="317" y="343"/>
                    <a:pt x="320" y="34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5" y="355"/>
                    <a:pt x="340" y="354"/>
                    <a:pt x="344" y="352"/>
                  </a:cubicBezTo>
                  <a:cubicBezTo>
                    <a:pt x="349" y="351"/>
                    <a:pt x="354" y="349"/>
                    <a:pt x="357" y="346"/>
                  </a:cubicBezTo>
                  <a:cubicBezTo>
                    <a:pt x="361" y="343"/>
                    <a:pt x="365" y="339"/>
                    <a:pt x="367" y="335"/>
                  </a:cubicBezTo>
                  <a:cubicBezTo>
                    <a:pt x="369" y="330"/>
                    <a:pt x="369" y="325"/>
                    <a:pt x="369" y="321"/>
                  </a:cubicBezTo>
                  <a:cubicBezTo>
                    <a:pt x="369" y="318"/>
                    <a:pt x="369" y="316"/>
                    <a:pt x="368" y="316"/>
                  </a:cubicBezTo>
                  <a:cubicBezTo>
                    <a:pt x="368" y="314"/>
                    <a:pt x="368" y="312"/>
                    <a:pt x="367" y="310"/>
                  </a:cubicBezTo>
                  <a:cubicBezTo>
                    <a:pt x="367" y="308"/>
                    <a:pt x="366" y="306"/>
                    <a:pt x="366" y="305"/>
                  </a:cubicBezTo>
                  <a:cubicBezTo>
                    <a:pt x="366" y="306"/>
                    <a:pt x="365" y="304"/>
                    <a:pt x="365" y="302"/>
                  </a:cubicBezTo>
                  <a:cubicBezTo>
                    <a:pt x="364" y="300"/>
                    <a:pt x="363" y="299"/>
                    <a:pt x="363" y="298"/>
                  </a:cubicBezTo>
                  <a:cubicBezTo>
                    <a:pt x="362" y="297"/>
                    <a:pt x="362" y="296"/>
                    <a:pt x="360" y="294"/>
                  </a:cubicBezTo>
                  <a:cubicBezTo>
                    <a:pt x="361" y="296"/>
                    <a:pt x="362" y="296"/>
                    <a:pt x="361" y="296"/>
                  </a:cubicBezTo>
                  <a:cubicBezTo>
                    <a:pt x="359" y="292"/>
                    <a:pt x="356" y="288"/>
                    <a:pt x="353" y="284"/>
                  </a:cubicBezTo>
                  <a:cubicBezTo>
                    <a:pt x="353" y="285"/>
                    <a:pt x="354" y="286"/>
                    <a:pt x="354" y="286"/>
                  </a:cubicBezTo>
                  <a:cubicBezTo>
                    <a:pt x="350" y="282"/>
                    <a:pt x="347" y="279"/>
                    <a:pt x="343" y="276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2" y="275"/>
                    <a:pt x="341" y="275"/>
                    <a:pt x="341" y="274"/>
                  </a:cubicBezTo>
                  <a:cubicBezTo>
                    <a:pt x="341" y="274"/>
                    <a:pt x="341" y="274"/>
                    <a:pt x="338" y="272"/>
                  </a:cubicBezTo>
                  <a:cubicBezTo>
                    <a:pt x="339" y="273"/>
                    <a:pt x="339" y="273"/>
                    <a:pt x="339" y="273"/>
                  </a:cubicBezTo>
                  <a:cubicBezTo>
                    <a:pt x="334" y="269"/>
                    <a:pt x="326" y="264"/>
                    <a:pt x="321" y="261"/>
                  </a:cubicBezTo>
                  <a:cubicBezTo>
                    <a:pt x="321" y="261"/>
                    <a:pt x="321" y="261"/>
                    <a:pt x="321" y="261"/>
                  </a:cubicBezTo>
                  <a:cubicBezTo>
                    <a:pt x="316" y="258"/>
                    <a:pt x="310" y="255"/>
                    <a:pt x="304" y="251"/>
                  </a:cubicBezTo>
                  <a:cubicBezTo>
                    <a:pt x="301" y="250"/>
                    <a:pt x="304" y="252"/>
                    <a:pt x="298" y="249"/>
                  </a:cubicBezTo>
                  <a:cubicBezTo>
                    <a:pt x="299" y="248"/>
                    <a:pt x="288" y="243"/>
                    <a:pt x="292" y="244"/>
                  </a:cubicBezTo>
                  <a:cubicBezTo>
                    <a:pt x="287" y="242"/>
                    <a:pt x="278" y="238"/>
                    <a:pt x="275" y="236"/>
                  </a:cubicBezTo>
                  <a:cubicBezTo>
                    <a:pt x="277" y="237"/>
                    <a:pt x="272" y="235"/>
                    <a:pt x="276" y="237"/>
                  </a:cubicBezTo>
                  <a:cubicBezTo>
                    <a:pt x="273" y="236"/>
                    <a:pt x="273" y="236"/>
                    <a:pt x="273" y="236"/>
                  </a:cubicBezTo>
                  <a:cubicBezTo>
                    <a:pt x="273" y="236"/>
                    <a:pt x="276" y="238"/>
                    <a:pt x="275" y="237"/>
                  </a:cubicBezTo>
                  <a:cubicBezTo>
                    <a:pt x="273" y="236"/>
                    <a:pt x="267" y="232"/>
                    <a:pt x="265" y="231"/>
                  </a:cubicBezTo>
                  <a:cubicBezTo>
                    <a:pt x="264" y="229"/>
                    <a:pt x="262" y="228"/>
                    <a:pt x="260" y="226"/>
                  </a:cubicBezTo>
                  <a:cubicBezTo>
                    <a:pt x="259" y="224"/>
                    <a:pt x="256" y="222"/>
                    <a:pt x="254" y="219"/>
                  </a:cubicBezTo>
                  <a:cubicBezTo>
                    <a:pt x="256" y="222"/>
                    <a:pt x="252" y="218"/>
                    <a:pt x="254" y="220"/>
                  </a:cubicBezTo>
                  <a:cubicBezTo>
                    <a:pt x="252" y="217"/>
                    <a:pt x="250" y="214"/>
                    <a:pt x="249" y="211"/>
                  </a:cubicBezTo>
                  <a:cubicBezTo>
                    <a:pt x="248" y="209"/>
                    <a:pt x="248" y="211"/>
                    <a:pt x="247" y="208"/>
                  </a:cubicBezTo>
                  <a:cubicBezTo>
                    <a:pt x="247" y="208"/>
                    <a:pt x="246" y="207"/>
                    <a:pt x="246" y="206"/>
                  </a:cubicBezTo>
                  <a:cubicBezTo>
                    <a:pt x="245" y="206"/>
                    <a:pt x="244" y="203"/>
                    <a:pt x="243" y="201"/>
                  </a:cubicBezTo>
                  <a:cubicBezTo>
                    <a:pt x="242" y="199"/>
                    <a:pt x="241" y="197"/>
                    <a:pt x="240" y="196"/>
                  </a:cubicBezTo>
                  <a:cubicBezTo>
                    <a:pt x="239" y="195"/>
                    <a:pt x="242" y="200"/>
                    <a:pt x="240" y="198"/>
                  </a:cubicBezTo>
                  <a:cubicBezTo>
                    <a:pt x="239" y="194"/>
                    <a:pt x="239" y="193"/>
                    <a:pt x="237" y="189"/>
                  </a:cubicBezTo>
                  <a:cubicBezTo>
                    <a:pt x="237" y="189"/>
                    <a:pt x="237" y="189"/>
                    <a:pt x="237" y="189"/>
                  </a:cubicBezTo>
                  <a:cubicBezTo>
                    <a:pt x="236" y="186"/>
                    <a:pt x="235" y="181"/>
                    <a:pt x="236" y="184"/>
                  </a:cubicBezTo>
                  <a:cubicBezTo>
                    <a:pt x="236" y="186"/>
                    <a:pt x="235" y="183"/>
                    <a:pt x="236" y="186"/>
                  </a:cubicBezTo>
                  <a:cubicBezTo>
                    <a:pt x="236" y="184"/>
                    <a:pt x="235" y="179"/>
                    <a:pt x="234" y="174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3" y="171"/>
                    <a:pt x="233" y="164"/>
                    <a:pt x="233" y="158"/>
                  </a:cubicBezTo>
                  <a:cubicBezTo>
                    <a:pt x="234" y="158"/>
                    <a:pt x="233" y="160"/>
                    <a:pt x="233" y="161"/>
                  </a:cubicBezTo>
                  <a:cubicBezTo>
                    <a:pt x="233" y="157"/>
                    <a:pt x="233" y="153"/>
                    <a:pt x="234" y="148"/>
                  </a:cubicBezTo>
                  <a:cubicBezTo>
                    <a:pt x="235" y="144"/>
                    <a:pt x="236" y="141"/>
                    <a:pt x="237" y="137"/>
                  </a:cubicBezTo>
                  <a:cubicBezTo>
                    <a:pt x="237" y="138"/>
                    <a:pt x="238" y="138"/>
                    <a:pt x="238" y="138"/>
                  </a:cubicBezTo>
                  <a:cubicBezTo>
                    <a:pt x="239" y="134"/>
                    <a:pt x="239" y="134"/>
                    <a:pt x="240" y="132"/>
                  </a:cubicBezTo>
                  <a:cubicBezTo>
                    <a:pt x="240" y="132"/>
                    <a:pt x="242" y="129"/>
                    <a:pt x="243" y="127"/>
                  </a:cubicBezTo>
                  <a:cubicBezTo>
                    <a:pt x="244" y="126"/>
                    <a:pt x="244" y="126"/>
                    <a:pt x="242" y="128"/>
                  </a:cubicBezTo>
                  <a:cubicBezTo>
                    <a:pt x="244" y="126"/>
                    <a:pt x="248" y="121"/>
                    <a:pt x="253" y="117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3" y="111"/>
                    <a:pt x="252" y="107"/>
                    <a:pt x="252" y="104"/>
                  </a:cubicBezTo>
                  <a:cubicBezTo>
                    <a:pt x="252" y="104"/>
                    <a:pt x="253" y="102"/>
                    <a:pt x="253" y="101"/>
                  </a:cubicBezTo>
                  <a:cubicBezTo>
                    <a:pt x="253" y="99"/>
                    <a:pt x="253" y="97"/>
                    <a:pt x="253" y="97"/>
                  </a:cubicBezTo>
                  <a:cubicBezTo>
                    <a:pt x="253" y="97"/>
                    <a:pt x="253" y="97"/>
                    <a:pt x="253" y="97"/>
                  </a:cubicBezTo>
                  <a:cubicBezTo>
                    <a:pt x="253" y="96"/>
                    <a:pt x="253" y="95"/>
                    <a:pt x="254" y="93"/>
                  </a:cubicBezTo>
                  <a:cubicBezTo>
                    <a:pt x="254" y="92"/>
                    <a:pt x="254" y="91"/>
                    <a:pt x="254" y="90"/>
                  </a:cubicBezTo>
                  <a:cubicBezTo>
                    <a:pt x="255" y="88"/>
                    <a:pt x="254" y="92"/>
                    <a:pt x="253" y="96"/>
                  </a:cubicBezTo>
                  <a:cubicBezTo>
                    <a:pt x="252" y="100"/>
                    <a:pt x="252" y="104"/>
                    <a:pt x="252" y="101"/>
                  </a:cubicBezTo>
                  <a:cubicBezTo>
                    <a:pt x="252" y="100"/>
                    <a:pt x="252" y="98"/>
                    <a:pt x="253" y="96"/>
                  </a:cubicBezTo>
                  <a:cubicBezTo>
                    <a:pt x="253" y="95"/>
                    <a:pt x="254" y="94"/>
                    <a:pt x="253" y="94"/>
                  </a:cubicBezTo>
                  <a:cubicBezTo>
                    <a:pt x="254" y="90"/>
                    <a:pt x="256" y="87"/>
                    <a:pt x="257" y="83"/>
                  </a:cubicBezTo>
                  <a:cubicBezTo>
                    <a:pt x="257" y="84"/>
                    <a:pt x="255" y="86"/>
                    <a:pt x="257" y="83"/>
                  </a:cubicBezTo>
                  <a:cubicBezTo>
                    <a:pt x="258" y="81"/>
                    <a:pt x="259" y="80"/>
                    <a:pt x="259" y="80"/>
                  </a:cubicBezTo>
                  <a:cubicBezTo>
                    <a:pt x="259" y="80"/>
                    <a:pt x="259" y="80"/>
                    <a:pt x="261" y="78"/>
                  </a:cubicBezTo>
                  <a:cubicBezTo>
                    <a:pt x="261" y="77"/>
                    <a:pt x="262" y="77"/>
                    <a:pt x="263" y="76"/>
                  </a:cubicBezTo>
                  <a:cubicBezTo>
                    <a:pt x="263" y="76"/>
                    <a:pt x="264" y="75"/>
                    <a:pt x="264" y="74"/>
                  </a:cubicBezTo>
                  <a:cubicBezTo>
                    <a:pt x="265" y="74"/>
                    <a:pt x="266" y="73"/>
                    <a:pt x="265" y="74"/>
                  </a:cubicBezTo>
                  <a:cubicBezTo>
                    <a:pt x="265" y="74"/>
                    <a:pt x="267" y="72"/>
                    <a:pt x="268" y="71"/>
                  </a:cubicBezTo>
                  <a:cubicBezTo>
                    <a:pt x="270" y="70"/>
                    <a:pt x="271" y="69"/>
                    <a:pt x="271" y="69"/>
                  </a:cubicBezTo>
                  <a:cubicBezTo>
                    <a:pt x="271" y="69"/>
                    <a:pt x="270" y="69"/>
                    <a:pt x="270" y="69"/>
                  </a:cubicBezTo>
                  <a:cubicBezTo>
                    <a:pt x="272" y="68"/>
                    <a:pt x="274" y="68"/>
                    <a:pt x="276" y="67"/>
                  </a:cubicBezTo>
                  <a:cubicBezTo>
                    <a:pt x="276" y="67"/>
                    <a:pt x="276" y="66"/>
                    <a:pt x="276" y="66"/>
                  </a:cubicBezTo>
                  <a:cubicBezTo>
                    <a:pt x="277" y="67"/>
                    <a:pt x="278" y="66"/>
                    <a:pt x="279" y="65"/>
                  </a:cubicBezTo>
                  <a:cubicBezTo>
                    <a:pt x="281" y="65"/>
                    <a:pt x="283" y="64"/>
                    <a:pt x="285" y="64"/>
                  </a:cubicBezTo>
                  <a:cubicBezTo>
                    <a:pt x="287" y="63"/>
                    <a:pt x="290" y="62"/>
                    <a:pt x="293" y="62"/>
                  </a:cubicBezTo>
                  <a:cubicBezTo>
                    <a:pt x="295" y="62"/>
                    <a:pt x="296" y="62"/>
                    <a:pt x="297" y="62"/>
                  </a:cubicBezTo>
                  <a:cubicBezTo>
                    <a:pt x="298" y="61"/>
                    <a:pt x="299" y="61"/>
                    <a:pt x="300" y="61"/>
                  </a:cubicBezTo>
                  <a:cubicBezTo>
                    <a:pt x="304" y="61"/>
                    <a:pt x="307" y="62"/>
                    <a:pt x="312" y="63"/>
                  </a:cubicBezTo>
                  <a:cubicBezTo>
                    <a:pt x="311" y="63"/>
                    <a:pt x="310" y="63"/>
                    <a:pt x="309" y="63"/>
                  </a:cubicBezTo>
                  <a:cubicBezTo>
                    <a:pt x="312" y="63"/>
                    <a:pt x="313" y="64"/>
                    <a:pt x="315" y="65"/>
                  </a:cubicBezTo>
                  <a:cubicBezTo>
                    <a:pt x="315" y="65"/>
                    <a:pt x="316" y="65"/>
                    <a:pt x="318" y="66"/>
                  </a:cubicBezTo>
                  <a:cubicBezTo>
                    <a:pt x="319" y="67"/>
                    <a:pt x="321" y="68"/>
                    <a:pt x="322" y="69"/>
                  </a:cubicBezTo>
                  <a:cubicBezTo>
                    <a:pt x="324" y="71"/>
                    <a:pt x="324" y="72"/>
                    <a:pt x="324" y="72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73"/>
                    <a:pt x="326" y="76"/>
                    <a:pt x="328" y="78"/>
                  </a:cubicBezTo>
                  <a:cubicBezTo>
                    <a:pt x="329" y="81"/>
                    <a:pt x="330" y="84"/>
                    <a:pt x="331" y="86"/>
                  </a:cubicBezTo>
                  <a:cubicBezTo>
                    <a:pt x="330" y="85"/>
                    <a:pt x="329" y="80"/>
                    <a:pt x="330" y="83"/>
                  </a:cubicBezTo>
                  <a:cubicBezTo>
                    <a:pt x="332" y="86"/>
                    <a:pt x="332" y="90"/>
                    <a:pt x="333" y="95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5" y="96"/>
                    <a:pt x="335" y="96"/>
                    <a:pt x="335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6" y="97"/>
                    <a:pt x="342" y="100"/>
                    <a:pt x="341" y="99"/>
                  </a:cubicBezTo>
                  <a:cubicBezTo>
                    <a:pt x="343" y="100"/>
                    <a:pt x="348" y="101"/>
                    <a:pt x="347" y="102"/>
                  </a:cubicBezTo>
                  <a:cubicBezTo>
                    <a:pt x="352" y="103"/>
                    <a:pt x="357" y="106"/>
                    <a:pt x="362" y="108"/>
                  </a:cubicBezTo>
                  <a:cubicBezTo>
                    <a:pt x="367" y="111"/>
                    <a:pt x="371" y="113"/>
                    <a:pt x="374" y="114"/>
                  </a:cubicBezTo>
                  <a:cubicBezTo>
                    <a:pt x="375" y="115"/>
                    <a:pt x="379" y="116"/>
                    <a:pt x="378" y="116"/>
                  </a:cubicBezTo>
                  <a:cubicBezTo>
                    <a:pt x="376" y="115"/>
                    <a:pt x="375" y="115"/>
                    <a:pt x="374" y="114"/>
                  </a:cubicBezTo>
                  <a:cubicBezTo>
                    <a:pt x="375" y="115"/>
                    <a:pt x="375" y="115"/>
                    <a:pt x="376" y="115"/>
                  </a:cubicBezTo>
                  <a:cubicBezTo>
                    <a:pt x="378" y="117"/>
                    <a:pt x="380" y="118"/>
                    <a:pt x="378" y="116"/>
                  </a:cubicBezTo>
                  <a:cubicBezTo>
                    <a:pt x="381" y="118"/>
                    <a:pt x="382" y="119"/>
                    <a:pt x="384" y="120"/>
                  </a:cubicBezTo>
                  <a:cubicBezTo>
                    <a:pt x="385" y="121"/>
                    <a:pt x="387" y="123"/>
                    <a:pt x="391" y="125"/>
                  </a:cubicBezTo>
                  <a:cubicBezTo>
                    <a:pt x="390" y="125"/>
                    <a:pt x="391" y="125"/>
                    <a:pt x="393" y="127"/>
                  </a:cubicBezTo>
                  <a:cubicBezTo>
                    <a:pt x="394" y="128"/>
                    <a:pt x="395" y="129"/>
                    <a:pt x="396" y="130"/>
                  </a:cubicBezTo>
                  <a:cubicBezTo>
                    <a:pt x="400" y="134"/>
                    <a:pt x="399" y="132"/>
                    <a:pt x="399" y="132"/>
                  </a:cubicBezTo>
                  <a:cubicBezTo>
                    <a:pt x="401" y="134"/>
                    <a:pt x="404" y="137"/>
                    <a:pt x="404" y="138"/>
                  </a:cubicBezTo>
                  <a:cubicBezTo>
                    <a:pt x="405" y="139"/>
                    <a:pt x="406" y="140"/>
                    <a:pt x="407" y="140"/>
                  </a:cubicBezTo>
                  <a:cubicBezTo>
                    <a:pt x="406" y="139"/>
                    <a:pt x="406" y="140"/>
                    <a:pt x="407" y="141"/>
                  </a:cubicBezTo>
                  <a:cubicBezTo>
                    <a:pt x="407" y="142"/>
                    <a:pt x="408" y="143"/>
                    <a:pt x="408" y="144"/>
                  </a:cubicBezTo>
                  <a:cubicBezTo>
                    <a:pt x="408" y="143"/>
                    <a:pt x="408" y="143"/>
                    <a:pt x="408" y="143"/>
                  </a:cubicBezTo>
                  <a:cubicBezTo>
                    <a:pt x="408" y="143"/>
                    <a:pt x="409" y="146"/>
                    <a:pt x="410" y="148"/>
                  </a:cubicBezTo>
                  <a:cubicBezTo>
                    <a:pt x="410" y="148"/>
                    <a:pt x="409" y="147"/>
                    <a:pt x="409" y="146"/>
                  </a:cubicBezTo>
                  <a:cubicBezTo>
                    <a:pt x="408" y="145"/>
                    <a:pt x="408" y="144"/>
                    <a:pt x="407" y="143"/>
                  </a:cubicBezTo>
                  <a:cubicBezTo>
                    <a:pt x="408" y="144"/>
                    <a:pt x="409" y="146"/>
                    <a:pt x="409" y="148"/>
                  </a:cubicBezTo>
                  <a:cubicBezTo>
                    <a:pt x="409" y="148"/>
                    <a:pt x="409" y="148"/>
                    <a:pt x="409" y="148"/>
                  </a:cubicBezTo>
                  <a:cubicBezTo>
                    <a:pt x="409" y="149"/>
                    <a:pt x="410" y="149"/>
                    <a:pt x="410" y="150"/>
                  </a:cubicBezTo>
                  <a:cubicBezTo>
                    <a:pt x="410" y="152"/>
                    <a:pt x="410" y="154"/>
                    <a:pt x="411" y="155"/>
                  </a:cubicBezTo>
                  <a:cubicBezTo>
                    <a:pt x="411" y="157"/>
                    <a:pt x="410" y="158"/>
                    <a:pt x="410" y="159"/>
                  </a:cubicBezTo>
                  <a:cubicBezTo>
                    <a:pt x="411" y="159"/>
                    <a:pt x="411" y="163"/>
                    <a:pt x="411" y="161"/>
                  </a:cubicBezTo>
                  <a:cubicBezTo>
                    <a:pt x="411" y="160"/>
                    <a:pt x="411" y="159"/>
                    <a:pt x="411" y="157"/>
                  </a:cubicBezTo>
                  <a:cubicBezTo>
                    <a:pt x="411" y="159"/>
                    <a:pt x="411" y="159"/>
                    <a:pt x="411" y="162"/>
                  </a:cubicBezTo>
                  <a:cubicBezTo>
                    <a:pt x="411" y="164"/>
                    <a:pt x="411" y="164"/>
                    <a:pt x="410" y="164"/>
                  </a:cubicBezTo>
                  <a:cubicBezTo>
                    <a:pt x="410" y="164"/>
                    <a:pt x="410" y="164"/>
                    <a:pt x="410" y="167"/>
                  </a:cubicBezTo>
                  <a:cubicBezTo>
                    <a:pt x="410" y="165"/>
                    <a:pt x="411" y="165"/>
                    <a:pt x="411" y="164"/>
                  </a:cubicBezTo>
                  <a:cubicBezTo>
                    <a:pt x="411" y="166"/>
                    <a:pt x="411" y="167"/>
                    <a:pt x="410" y="169"/>
                  </a:cubicBezTo>
                  <a:cubicBezTo>
                    <a:pt x="410" y="169"/>
                    <a:pt x="410" y="169"/>
                    <a:pt x="410" y="169"/>
                  </a:cubicBezTo>
                  <a:cubicBezTo>
                    <a:pt x="410" y="170"/>
                    <a:pt x="410" y="169"/>
                    <a:pt x="410" y="170"/>
                  </a:cubicBezTo>
                  <a:cubicBezTo>
                    <a:pt x="410" y="170"/>
                    <a:pt x="409" y="172"/>
                    <a:pt x="409" y="174"/>
                  </a:cubicBezTo>
                  <a:cubicBezTo>
                    <a:pt x="408" y="176"/>
                    <a:pt x="408" y="177"/>
                    <a:pt x="407" y="178"/>
                  </a:cubicBezTo>
                  <a:cubicBezTo>
                    <a:pt x="406" y="180"/>
                    <a:pt x="406" y="183"/>
                    <a:pt x="405" y="185"/>
                  </a:cubicBezTo>
                  <a:cubicBezTo>
                    <a:pt x="405" y="184"/>
                    <a:pt x="405" y="184"/>
                    <a:pt x="405" y="184"/>
                  </a:cubicBezTo>
                  <a:cubicBezTo>
                    <a:pt x="404" y="187"/>
                    <a:pt x="402" y="191"/>
                    <a:pt x="401" y="193"/>
                  </a:cubicBezTo>
                  <a:cubicBezTo>
                    <a:pt x="401" y="192"/>
                    <a:pt x="401" y="192"/>
                    <a:pt x="401" y="192"/>
                  </a:cubicBezTo>
                  <a:cubicBezTo>
                    <a:pt x="400" y="194"/>
                    <a:pt x="398" y="197"/>
                    <a:pt x="397" y="198"/>
                  </a:cubicBezTo>
                  <a:cubicBezTo>
                    <a:pt x="395" y="202"/>
                    <a:pt x="397" y="200"/>
                    <a:pt x="394" y="204"/>
                  </a:cubicBezTo>
                  <a:cubicBezTo>
                    <a:pt x="391" y="207"/>
                    <a:pt x="389" y="208"/>
                    <a:pt x="390" y="207"/>
                  </a:cubicBezTo>
                  <a:cubicBezTo>
                    <a:pt x="387" y="211"/>
                    <a:pt x="384" y="214"/>
                    <a:pt x="380" y="218"/>
                  </a:cubicBezTo>
                  <a:cubicBezTo>
                    <a:pt x="383" y="220"/>
                    <a:pt x="383" y="220"/>
                    <a:pt x="383" y="220"/>
                  </a:cubicBezTo>
                  <a:cubicBezTo>
                    <a:pt x="384" y="217"/>
                    <a:pt x="384" y="215"/>
                    <a:pt x="385" y="212"/>
                  </a:cubicBezTo>
                  <a:cubicBezTo>
                    <a:pt x="385" y="211"/>
                    <a:pt x="385" y="212"/>
                    <a:pt x="385" y="210"/>
                  </a:cubicBezTo>
                  <a:cubicBezTo>
                    <a:pt x="386" y="204"/>
                    <a:pt x="386" y="198"/>
                    <a:pt x="385" y="192"/>
                  </a:cubicBezTo>
                  <a:cubicBezTo>
                    <a:pt x="384" y="190"/>
                    <a:pt x="384" y="187"/>
                    <a:pt x="383" y="184"/>
                  </a:cubicBezTo>
                  <a:cubicBezTo>
                    <a:pt x="382" y="182"/>
                    <a:pt x="381" y="180"/>
                    <a:pt x="380" y="178"/>
                  </a:cubicBezTo>
                  <a:cubicBezTo>
                    <a:pt x="381" y="181"/>
                    <a:pt x="380" y="178"/>
                    <a:pt x="380" y="178"/>
                  </a:cubicBezTo>
                  <a:cubicBezTo>
                    <a:pt x="379" y="175"/>
                    <a:pt x="378" y="175"/>
                    <a:pt x="378" y="174"/>
                  </a:cubicBezTo>
                  <a:cubicBezTo>
                    <a:pt x="378" y="174"/>
                    <a:pt x="378" y="174"/>
                    <a:pt x="380" y="177"/>
                  </a:cubicBezTo>
                  <a:cubicBezTo>
                    <a:pt x="378" y="174"/>
                    <a:pt x="376" y="170"/>
                    <a:pt x="373" y="167"/>
                  </a:cubicBezTo>
                  <a:cubicBezTo>
                    <a:pt x="371" y="164"/>
                    <a:pt x="368" y="162"/>
                    <a:pt x="367" y="161"/>
                  </a:cubicBezTo>
                  <a:cubicBezTo>
                    <a:pt x="368" y="162"/>
                    <a:pt x="367" y="161"/>
                    <a:pt x="366" y="160"/>
                  </a:cubicBezTo>
                  <a:cubicBezTo>
                    <a:pt x="366" y="160"/>
                    <a:pt x="362" y="157"/>
                    <a:pt x="359" y="155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57" y="154"/>
                    <a:pt x="357" y="154"/>
                    <a:pt x="357" y="154"/>
                  </a:cubicBezTo>
                  <a:cubicBezTo>
                    <a:pt x="356" y="153"/>
                    <a:pt x="356" y="152"/>
                    <a:pt x="353" y="15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48" y="148"/>
                    <a:pt x="344" y="145"/>
                    <a:pt x="340" y="144"/>
                  </a:cubicBezTo>
                  <a:cubicBezTo>
                    <a:pt x="337" y="143"/>
                    <a:pt x="337" y="143"/>
                    <a:pt x="337" y="143"/>
                  </a:cubicBezTo>
                  <a:cubicBezTo>
                    <a:pt x="335" y="142"/>
                    <a:pt x="332" y="141"/>
                    <a:pt x="335" y="142"/>
                  </a:cubicBezTo>
                  <a:cubicBezTo>
                    <a:pt x="329" y="140"/>
                    <a:pt x="324" y="138"/>
                    <a:pt x="322" y="138"/>
                  </a:cubicBezTo>
                  <a:cubicBezTo>
                    <a:pt x="320" y="138"/>
                    <a:pt x="319" y="137"/>
                    <a:pt x="317" y="136"/>
                  </a:cubicBezTo>
                  <a:cubicBezTo>
                    <a:pt x="316" y="136"/>
                    <a:pt x="316" y="136"/>
                    <a:pt x="316" y="136"/>
                  </a:cubicBezTo>
                  <a:cubicBezTo>
                    <a:pt x="315" y="137"/>
                    <a:pt x="315" y="137"/>
                    <a:pt x="315" y="137"/>
                  </a:cubicBezTo>
                  <a:cubicBezTo>
                    <a:pt x="310" y="139"/>
                    <a:pt x="304" y="142"/>
                    <a:pt x="299" y="144"/>
                  </a:cubicBezTo>
                  <a:cubicBezTo>
                    <a:pt x="293" y="145"/>
                    <a:pt x="286" y="146"/>
                    <a:pt x="281" y="145"/>
                  </a:cubicBezTo>
                  <a:cubicBezTo>
                    <a:pt x="281" y="145"/>
                    <a:pt x="281" y="145"/>
                    <a:pt x="281" y="145"/>
                  </a:cubicBezTo>
                  <a:cubicBezTo>
                    <a:pt x="280" y="145"/>
                    <a:pt x="279" y="144"/>
                    <a:pt x="279" y="144"/>
                  </a:cubicBezTo>
                  <a:cubicBezTo>
                    <a:pt x="279" y="144"/>
                    <a:pt x="279" y="144"/>
                    <a:pt x="277" y="144"/>
                  </a:cubicBezTo>
                  <a:cubicBezTo>
                    <a:pt x="278" y="144"/>
                    <a:pt x="275" y="143"/>
                    <a:pt x="277" y="144"/>
                  </a:cubicBezTo>
                  <a:cubicBezTo>
                    <a:pt x="275" y="144"/>
                    <a:pt x="274" y="143"/>
                    <a:pt x="273" y="142"/>
                  </a:cubicBezTo>
                  <a:cubicBezTo>
                    <a:pt x="271" y="141"/>
                    <a:pt x="271" y="140"/>
                    <a:pt x="270" y="139"/>
                  </a:cubicBezTo>
                  <a:cubicBezTo>
                    <a:pt x="269" y="138"/>
                    <a:pt x="271" y="141"/>
                    <a:pt x="271" y="140"/>
                  </a:cubicBezTo>
                  <a:cubicBezTo>
                    <a:pt x="271" y="140"/>
                    <a:pt x="270" y="139"/>
                    <a:pt x="268" y="137"/>
                  </a:cubicBezTo>
                  <a:cubicBezTo>
                    <a:pt x="267" y="136"/>
                    <a:pt x="266" y="135"/>
                    <a:pt x="266" y="134"/>
                  </a:cubicBezTo>
                  <a:cubicBezTo>
                    <a:pt x="265" y="133"/>
                    <a:pt x="266" y="134"/>
                    <a:pt x="266" y="135"/>
                  </a:cubicBezTo>
                  <a:cubicBezTo>
                    <a:pt x="265" y="134"/>
                    <a:pt x="265" y="134"/>
                    <a:pt x="265" y="133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1" y="133"/>
                    <a:pt x="261" y="133"/>
                    <a:pt x="261" y="133"/>
                  </a:cubicBezTo>
                  <a:cubicBezTo>
                    <a:pt x="260" y="134"/>
                    <a:pt x="260" y="134"/>
                    <a:pt x="260" y="134"/>
                  </a:cubicBezTo>
                  <a:cubicBezTo>
                    <a:pt x="260" y="136"/>
                    <a:pt x="260" y="135"/>
                    <a:pt x="261" y="134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4" y="134"/>
                    <a:pt x="264" y="134"/>
                    <a:pt x="264" y="134"/>
                  </a:cubicBezTo>
                  <a:cubicBezTo>
                    <a:pt x="265" y="136"/>
                    <a:pt x="268" y="139"/>
                    <a:pt x="266" y="137"/>
                  </a:cubicBezTo>
                  <a:cubicBezTo>
                    <a:pt x="265" y="136"/>
                    <a:pt x="264" y="136"/>
                    <a:pt x="264" y="135"/>
                  </a:cubicBezTo>
                  <a:cubicBezTo>
                    <a:pt x="263" y="134"/>
                    <a:pt x="264" y="135"/>
                    <a:pt x="265" y="137"/>
                  </a:cubicBezTo>
                  <a:cubicBezTo>
                    <a:pt x="265" y="137"/>
                    <a:pt x="265" y="138"/>
                    <a:pt x="265" y="138"/>
                  </a:cubicBezTo>
                  <a:cubicBezTo>
                    <a:pt x="265" y="138"/>
                    <a:pt x="265" y="137"/>
                    <a:pt x="264" y="136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1" y="137"/>
                    <a:pt x="260" y="138"/>
                    <a:pt x="261" y="136"/>
                  </a:cubicBezTo>
                  <a:cubicBezTo>
                    <a:pt x="259" y="139"/>
                    <a:pt x="259" y="140"/>
                    <a:pt x="258" y="140"/>
                  </a:cubicBezTo>
                  <a:cubicBezTo>
                    <a:pt x="257" y="141"/>
                    <a:pt x="257" y="142"/>
                    <a:pt x="256" y="146"/>
                  </a:cubicBezTo>
                  <a:cubicBezTo>
                    <a:pt x="256" y="147"/>
                    <a:pt x="256" y="145"/>
                    <a:pt x="256" y="144"/>
                  </a:cubicBezTo>
                  <a:cubicBezTo>
                    <a:pt x="257" y="142"/>
                    <a:pt x="258" y="141"/>
                    <a:pt x="258" y="141"/>
                  </a:cubicBezTo>
                  <a:cubicBezTo>
                    <a:pt x="257" y="145"/>
                    <a:pt x="255" y="148"/>
                    <a:pt x="255" y="151"/>
                  </a:cubicBezTo>
                  <a:cubicBezTo>
                    <a:pt x="255" y="148"/>
                    <a:pt x="254" y="151"/>
                    <a:pt x="254" y="153"/>
                  </a:cubicBezTo>
                  <a:cubicBezTo>
                    <a:pt x="254" y="157"/>
                    <a:pt x="255" y="150"/>
                    <a:pt x="254" y="156"/>
                  </a:cubicBezTo>
                  <a:cubicBezTo>
                    <a:pt x="254" y="157"/>
                    <a:pt x="253" y="162"/>
                    <a:pt x="253" y="158"/>
                  </a:cubicBezTo>
                  <a:cubicBezTo>
                    <a:pt x="253" y="160"/>
                    <a:pt x="253" y="163"/>
                    <a:pt x="253" y="166"/>
                  </a:cubicBezTo>
                  <a:cubicBezTo>
                    <a:pt x="254" y="168"/>
                    <a:pt x="254" y="161"/>
                    <a:pt x="254" y="167"/>
                  </a:cubicBezTo>
                  <a:cubicBezTo>
                    <a:pt x="254" y="166"/>
                    <a:pt x="254" y="168"/>
                    <a:pt x="254" y="170"/>
                  </a:cubicBezTo>
                  <a:cubicBezTo>
                    <a:pt x="254" y="171"/>
                    <a:pt x="254" y="173"/>
                    <a:pt x="254" y="171"/>
                  </a:cubicBezTo>
                  <a:cubicBezTo>
                    <a:pt x="254" y="173"/>
                    <a:pt x="255" y="173"/>
                    <a:pt x="255" y="172"/>
                  </a:cubicBezTo>
                  <a:cubicBezTo>
                    <a:pt x="256" y="175"/>
                    <a:pt x="256" y="180"/>
                    <a:pt x="257" y="181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8" y="183"/>
                    <a:pt x="258" y="184"/>
                    <a:pt x="259" y="186"/>
                  </a:cubicBezTo>
                  <a:cubicBezTo>
                    <a:pt x="260" y="187"/>
                    <a:pt x="261" y="189"/>
                    <a:pt x="262" y="191"/>
                  </a:cubicBezTo>
                  <a:cubicBezTo>
                    <a:pt x="263" y="193"/>
                    <a:pt x="264" y="194"/>
                    <a:pt x="264" y="194"/>
                  </a:cubicBezTo>
                  <a:cubicBezTo>
                    <a:pt x="264" y="194"/>
                    <a:pt x="265" y="196"/>
                    <a:pt x="266" y="197"/>
                  </a:cubicBezTo>
                  <a:cubicBezTo>
                    <a:pt x="267" y="198"/>
                    <a:pt x="267" y="199"/>
                    <a:pt x="266" y="198"/>
                  </a:cubicBezTo>
                  <a:cubicBezTo>
                    <a:pt x="263" y="195"/>
                    <a:pt x="264" y="194"/>
                    <a:pt x="262" y="193"/>
                  </a:cubicBezTo>
                  <a:cubicBezTo>
                    <a:pt x="264" y="195"/>
                    <a:pt x="265" y="198"/>
                    <a:pt x="267" y="200"/>
                  </a:cubicBezTo>
                  <a:cubicBezTo>
                    <a:pt x="267" y="200"/>
                    <a:pt x="267" y="200"/>
                    <a:pt x="267" y="200"/>
                  </a:cubicBezTo>
                  <a:cubicBezTo>
                    <a:pt x="268" y="201"/>
                    <a:pt x="270" y="204"/>
                    <a:pt x="270" y="205"/>
                  </a:cubicBezTo>
                  <a:cubicBezTo>
                    <a:pt x="270" y="204"/>
                    <a:pt x="270" y="204"/>
                    <a:pt x="271" y="205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74" y="208"/>
                    <a:pt x="274" y="208"/>
                    <a:pt x="275" y="209"/>
                  </a:cubicBezTo>
                  <a:cubicBezTo>
                    <a:pt x="275" y="209"/>
                    <a:pt x="275" y="209"/>
                    <a:pt x="277" y="211"/>
                  </a:cubicBezTo>
                  <a:cubicBezTo>
                    <a:pt x="276" y="210"/>
                    <a:pt x="275" y="209"/>
                    <a:pt x="274" y="208"/>
                  </a:cubicBezTo>
                  <a:cubicBezTo>
                    <a:pt x="275" y="208"/>
                    <a:pt x="277" y="209"/>
                    <a:pt x="279" y="211"/>
                  </a:cubicBezTo>
                  <a:cubicBezTo>
                    <a:pt x="279" y="212"/>
                    <a:pt x="281" y="214"/>
                    <a:pt x="281" y="215"/>
                  </a:cubicBezTo>
                  <a:cubicBezTo>
                    <a:pt x="284" y="217"/>
                    <a:pt x="282" y="215"/>
                    <a:pt x="285" y="217"/>
                  </a:cubicBezTo>
                  <a:cubicBezTo>
                    <a:pt x="284" y="216"/>
                    <a:pt x="283" y="215"/>
                    <a:pt x="282" y="214"/>
                  </a:cubicBezTo>
                  <a:cubicBezTo>
                    <a:pt x="281" y="214"/>
                    <a:pt x="284" y="216"/>
                    <a:pt x="288" y="218"/>
                  </a:cubicBezTo>
                  <a:cubicBezTo>
                    <a:pt x="290" y="220"/>
                    <a:pt x="293" y="222"/>
                    <a:pt x="290" y="220"/>
                  </a:cubicBezTo>
                  <a:cubicBezTo>
                    <a:pt x="291" y="222"/>
                    <a:pt x="294" y="223"/>
                    <a:pt x="293" y="222"/>
                  </a:cubicBezTo>
                  <a:cubicBezTo>
                    <a:pt x="297" y="224"/>
                    <a:pt x="292" y="222"/>
                    <a:pt x="295" y="224"/>
                  </a:cubicBezTo>
                  <a:cubicBezTo>
                    <a:pt x="297" y="225"/>
                    <a:pt x="302" y="227"/>
                    <a:pt x="305" y="228"/>
                  </a:cubicBezTo>
                  <a:cubicBezTo>
                    <a:pt x="304" y="227"/>
                    <a:pt x="303" y="226"/>
                    <a:pt x="301" y="225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1" y="225"/>
                    <a:pt x="306" y="227"/>
                    <a:pt x="304" y="226"/>
                  </a:cubicBezTo>
                  <a:cubicBezTo>
                    <a:pt x="306" y="227"/>
                    <a:pt x="308" y="228"/>
                    <a:pt x="310" y="229"/>
                  </a:cubicBezTo>
                  <a:cubicBezTo>
                    <a:pt x="307" y="228"/>
                    <a:pt x="308" y="229"/>
                    <a:pt x="310" y="230"/>
                  </a:cubicBezTo>
                  <a:cubicBezTo>
                    <a:pt x="312" y="231"/>
                    <a:pt x="314" y="232"/>
                    <a:pt x="313" y="232"/>
                  </a:cubicBezTo>
                  <a:cubicBezTo>
                    <a:pt x="317" y="234"/>
                    <a:pt x="318" y="234"/>
                    <a:pt x="319" y="234"/>
                  </a:cubicBezTo>
                  <a:cubicBezTo>
                    <a:pt x="321" y="234"/>
                    <a:pt x="322" y="234"/>
                    <a:pt x="325" y="237"/>
                  </a:cubicBezTo>
                  <a:cubicBezTo>
                    <a:pt x="324" y="236"/>
                    <a:pt x="327" y="238"/>
                    <a:pt x="323" y="236"/>
                  </a:cubicBezTo>
                  <a:cubicBezTo>
                    <a:pt x="327" y="238"/>
                    <a:pt x="326" y="238"/>
                    <a:pt x="331" y="241"/>
                  </a:cubicBezTo>
                  <a:cubicBezTo>
                    <a:pt x="327" y="238"/>
                    <a:pt x="335" y="242"/>
                    <a:pt x="330" y="239"/>
                  </a:cubicBezTo>
                  <a:cubicBezTo>
                    <a:pt x="330" y="239"/>
                    <a:pt x="327" y="237"/>
                    <a:pt x="326" y="237"/>
                  </a:cubicBezTo>
                  <a:cubicBezTo>
                    <a:pt x="328" y="238"/>
                    <a:pt x="326" y="236"/>
                    <a:pt x="330" y="238"/>
                  </a:cubicBezTo>
                  <a:cubicBezTo>
                    <a:pt x="333" y="240"/>
                    <a:pt x="336" y="242"/>
                    <a:pt x="336" y="242"/>
                  </a:cubicBezTo>
                  <a:cubicBezTo>
                    <a:pt x="335" y="242"/>
                    <a:pt x="332" y="240"/>
                    <a:pt x="333" y="241"/>
                  </a:cubicBezTo>
                  <a:cubicBezTo>
                    <a:pt x="338" y="244"/>
                    <a:pt x="340" y="244"/>
                    <a:pt x="341" y="246"/>
                  </a:cubicBezTo>
                  <a:cubicBezTo>
                    <a:pt x="338" y="244"/>
                    <a:pt x="337" y="244"/>
                    <a:pt x="337" y="244"/>
                  </a:cubicBezTo>
                  <a:cubicBezTo>
                    <a:pt x="338" y="245"/>
                    <a:pt x="339" y="246"/>
                    <a:pt x="341" y="246"/>
                  </a:cubicBezTo>
                  <a:cubicBezTo>
                    <a:pt x="340" y="246"/>
                    <a:pt x="340" y="246"/>
                    <a:pt x="340" y="246"/>
                  </a:cubicBezTo>
                  <a:cubicBezTo>
                    <a:pt x="343" y="247"/>
                    <a:pt x="343" y="248"/>
                    <a:pt x="344" y="248"/>
                  </a:cubicBezTo>
                  <a:cubicBezTo>
                    <a:pt x="344" y="249"/>
                    <a:pt x="344" y="249"/>
                    <a:pt x="347" y="251"/>
                  </a:cubicBezTo>
                  <a:cubicBezTo>
                    <a:pt x="350" y="252"/>
                    <a:pt x="350" y="252"/>
                    <a:pt x="350" y="252"/>
                  </a:cubicBezTo>
                  <a:cubicBezTo>
                    <a:pt x="350" y="251"/>
                    <a:pt x="348" y="250"/>
                    <a:pt x="346" y="249"/>
                  </a:cubicBezTo>
                  <a:cubicBezTo>
                    <a:pt x="344" y="248"/>
                    <a:pt x="343" y="247"/>
                    <a:pt x="343" y="247"/>
                  </a:cubicBezTo>
                  <a:cubicBezTo>
                    <a:pt x="347" y="249"/>
                    <a:pt x="348" y="250"/>
                    <a:pt x="351" y="253"/>
                  </a:cubicBezTo>
                  <a:cubicBezTo>
                    <a:pt x="351" y="252"/>
                    <a:pt x="350" y="251"/>
                    <a:pt x="349" y="251"/>
                  </a:cubicBezTo>
                  <a:cubicBezTo>
                    <a:pt x="350" y="252"/>
                    <a:pt x="352" y="252"/>
                    <a:pt x="357" y="256"/>
                  </a:cubicBezTo>
                  <a:cubicBezTo>
                    <a:pt x="359" y="258"/>
                    <a:pt x="357" y="257"/>
                    <a:pt x="357" y="257"/>
                  </a:cubicBezTo>
                  <a:cubicBezTo>
                    <a:pt x="363" y="261"/>
                    <a:pt x="364" y="263"/>
                    <a:pt x="367" y="266"/>
                  </a:cubicBezTo>
                  <a:cubicBezTo>
                    <a:pt x="367" y="266"/>
                    <a:pt x="368" y="267"/>
                    <a:pt x="369" y="268"/>
                  </a:cubicBezTo>
                  <a:cubicBezTo>
                    <a:pt x="370" y="269"/>
                    <a:pt x="371" y="270"/>
                    <a:pt x="369" y="268"/>
                  </a:cubicBezTo>
                  <a:cubicBezTo>
                    <a:pt x="369" y="267"/>
                    <a:pt x="366" y="265"/>
                    <a:pt x="364" y="263"/>
                  </a:cubicBezTo>
                  <a:cubicBezTo>
                    <a:pt x="362" y="261"/>
                    <a:pt x="360" y="259"/>
                    <a:pt x="359" y="258"/>
                  </a:cubicBezTo>
                  <a:cubicBezTo>
                    <a:pt x="360" y="258"/>
                    <a:pt x="359" y="257"/>
                    <a:pt x="357" y="256"/>
                  </a:cubicBezTo>
                  <a:cubicBezTo>
                    <a:pt x="356" y="255"/>
                    <a:pt x="354" y="254"/>
                    <a:pt x="354" y="253"/>
                  </a:cubicBezTo>
                  <a:cubicBezTo>
                    <a:pt x="358" y="256"/>
                    <a:pt x="358" y="256"/>
                    <a:pt x="359" y="256"/>
                  </a:cubicBezTo>
                  <a:cubicBezTo>
                    <a:pt x="360" y="257"/>
                    <a:pt x="362" y="258"/>
                    <a:pt x="362" y="259"/>
                  </a:cubicBezTo>
                  <a:cubicBezTo>
                    <a:pt x="362" y="259"/>
                    <a:pt x="361" y="258"/>
                    <a:pt x="361" y="258"/>
                  </a:cubicBezTo>
                  <a:cubicBezTo>
                    <a:pt x="365" y="262"/>
                    <a:pt x="370" y="267"/>
                    <a:pt x="372" y="270"/>
                  </a:cubicBezTo>
                  <a:cubicBezTo>
                    <a:pt x="373" y="271"/>
                    <a:pt x="373" y="270"/>
                    <a:pt x="371" y="269"/>
                  </a:cubicBezTo>
                  <a:cubicBezTo>
                    <a:pt x="376" y="274"/>
                    <a:pt x="381" y="281"/>
                    <a:pt x="385" y="287"/>
                  </a:cubicBezTo>
                  <a:cubicBezTo>
                    <a:pt x="383" y="285"/>
                    <a:pt x="384" y="287"/>
                    <a:pt x="385" y="289"/>
                  </a:cubicBezTo>
                  <a:cubicBezTo>
                    <a:pt x="386" y="291"/>
                    <a:pt x="387" y="293"/>
                    <a:pt x="386" y="291"/>
                  </a:cubicBezTo>
                  <a:cubicBezTo>
                    <a:pt x="384" y="288"/>
                    <a:pt x="382" y="286"/>
                    <a:pt x="383" y="287"/>
                  </a:cubicBezTo>
                  <a:cubicBezTo>
                    <a:pt x="384" y="290"/>
                    <a:pt x="383" y="287"/>
                    <a:pt x="384" y="288"/>
                  </a:cubicBezTo>
                  <a:cubicBezTo>
                    <a:pt x="385" y="291"/>
                    <a:pt x="387" y="292"/>
                    <a:pt x="387" y="295"/>
                  </a:cubicBezTo>
                  <a:cubicBezTo>
                    <a:pt x="385" y="289"/>
                    <a:pt x="387" y="293"/>
                    <a:pt x="387" y="292"/>
                  </a:cubicBezTo>
                  <a:cubicBezTo>
                    <a:pt x="389" y="297"/>
                    <a:pt x="388" y="292"/>
                    <a:pt x="389" y="296"/>
                  </a:cubicBezTo>
                  <a:cubicBezTo>
                    <a:pt x="391" y="301"/>
                    <a:pt x="393" y="307"/>
                    <a:pt x="393" y="312"/>
                  </a:cubicBezTo>
                  <a:cubicBezTo>
                    <a:pt x="394" y="316"/>
                    <a:pt x="394" y="320"/>
                    <a:pt x="394" y="324"/>
                  </a:cubicBezTo>
                  <a:cubicBezTo>
                    <a:pt x="394" y="328"/>
                    <a:pt x="394" y="333"/>
                    <a:pt x="393" y="336"/>
                  </a:cubicBezTo>
                  <a:cubicBezTo>
                    <a:pt x="393" y="339"/>
                    <a:pt x="394" y="337"/>
                    <a:pt x="393" y="340"/>
                  </a:cubicBezTo>
                  <a:cubicBezTo>
                    <a:pt x="392" y="344"/>
                    <a:pt x="393" y="337"/>
                    <a:pt x="392" y="343"/>
                  </a:cubicBezTo>
                  <a:cubicBezTo>
                    <a:pt x="392" y="343"/>
                    <a:pt x="392" y="343"/>
                    <a:pt x="392" y="343"/>
                  </a:cubicBezTo>
                  <a:cubicBezTo>
                    <a:pt x="392" y="343"/>
                    <a:pt x="391" y="346"/>
                    <a:pt x="390" y="349"/>
                  </a:cubicBezTo>
                  <a:cubicBezTo>
                    <a:pt x="389" y="351"/>
                    <a:pt x="387" y="354"/>
                    <a:pt x="387" y="354"/>
                  </a:cubicBezTo>
                  <a:cubicBezTo>
                    <a:pt x="387" y="354"/>
                    <a:pt x="388" y="353"/>
                    <a:pt x="388" y="353"/>
                  </a:cubicBezTo>
                  <a:cubicBezTo>
                    <a:pt x="388" y="354"/>
                    <a:pt x="387" y="355"/>
                    <a:pt x="386" y="356"/>
                  </a:cubicBezTo>
                  <a:cubicBezTo>
                    <a:pt x="387" y="356"/>
                    <a:pt x="386" y="357"/>
                    <a:pt x="387" y="355"/>
                  </a:cubicBezTo>
                  <a:cubicBezTo>
                    <a:pt x="386" y="359"/>
                    <a:pt x="383" y="362"/>
                    <a:pt x="380" y="365"/>
                  </a:cubicBezTo>
                  <a:cubicBezTo>
                    <a:pt x="380" y="364"/>
                    <a:pt x="381" y="364"/>
                    <a:pt x="381" y="363"/>
                  </a:cubicBezTo>
                  <a:cubicBezTo>
                    <a:pt x="379" y="366"/>
                    <a:pt x="377" y="368"/>
                    <a:pt x="375" y="369"/>
                  </a:cubicBezTo>
                  <a:cubicBezTo>
                    <a:pt x="373" y="371"/>
                    <a:pt x="370" y="373"/>
                    <a:pt x="367" y="375"/>
                  </a:cubicBezTo>
                  <a:cubicBezTo>
                    <a:pt x="368" y="375"/>
                    <a:pt x="368" y="375"/>
                    <a:pt x="368" y="375"/>
                  </a:cubicBezTo>
                  <a:cubicBezTo>
                    <a:pt x="367" y="376"/>
                    <a:pt x="365" y="376"/>
                    <a:pt x="364" y="377"/>
                  </a:cubicBezTo>
                  <a:cubicBezTo>
                    <a:pt x="365" y="376"/>
                    <a:pt x="362" y="378"/>
                    <a:pt x="360" y="378"/>
                  </a:cubicBezTo>
                  <a:cubicBezTo>
                    <a:pt x="363" y="378"/>
                    <a:pt x="367" y="377"/>
                    <a:pt x="370" y="375"/>
                  </a:cubicBezTo>
                  <a:cubicBezTo>
                    <a:pt x="371" y="374"/>
                    <a:pt x="370" y="374"/>
                    <a:pt x="369" y="375"/>
                  </a:cubicBezTo>
                  <a:cubicBezTo>
                    <a:pt x="368" y="375"/>
                    <a:pt x="367" y="376"/>
                    <a:pt x="368" y="375"/>
                  </a:cubicBezTo>
                  <a:cubicBezTo>
                    <a:pt x="369" y="374"/>
                    <a:pt x="370" y="373"/>
                    <a:pt x="372" y="372"/>
                  </a:cubicBezTo>
                  <a:cubicBezTo>
                    <a:pt x="374" y="371"/>
                    <a:pt x="375" y="370"/>
                    <a:pt x="375" y="370"/>
                  </a:cubicBezTo>
                  <a:cubicBezTo>
                    <a:pt x="374" y="372"/>
                    <a:pt x="373" y="372"/>
                    <a:pt x="372" y="373"/>
                  </a:cubicBezTo>
                  <a:cubicBezTo>
                    <a:pt x="372" y="373"/>
                    <a:pt x="375" y="371"/>
                    <a:pt x="376" y="370"/>
                  </a:cubicBezTo>
                  <a:cubicBezTo>
                    <a:pt x="375" y="371"/>
                    <a:pt x="374" y="372"/>
                    <a:pt x="373" y="372"/>
                  </a:cubicBezTo>
                  <a:cubicBezTo>
                    <a:pt x="376" y="371"/>
                    <a:pt x="378" y="369"/>
                    <a:pt x="381" y="366"/>
                  </a:cubicBezTo>
                  <a:cubicBezTo>
                    <a:pt x="378" y="368"/>
                    <a:pt x="381" y="365"/>
                    <a:pt x="380" y="366"/>
                  </a:cubicBezTo>
                  <a:cubicBezTo>
                    <a:pt x="381" y="366"/>
                    <a:pt x="384" y="363"/>
                    <a:pt x="387" y="358"/>
                  </a:cubicBezTo>
                  <a:cubicBezTo>
                    <a:pt x="388" y="355"/>
                    <a:pt x="392" y="350"/>
                    <a:pt x="393" y="344"/>
                  </a:cubicBezTo>
                  <a:cubicBezTo>
                    <a:pt x="392" y="346"/>
                    <a:pt x="391" y="349"/>
                    <a:pt x="389" y="352"/>
                  </a:cubicBezTo>
                  <a:cubicBezTo>
                    <a:pt x="390" y="349"/>
                    <a:pt x="391" y="348"/>
                    <a:pt x="392" y="345"/>
                  </a:cubicBezTo>
                  <a:cubicBezTo>
                    <a:pt x="393" y="343"/>
                    <a:pt x="394" y="342"/>
                    <a:pt x="395" y="337"/>
                  </a:cubicBezTo>
                  <a:cubicBezTo>
                    <a:pt x="395" y="337"/>
                    <a:pt x="395" y="337"/>
                    <a:pt x="395" y="337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1"/>
                    <a:pt x="396" y="330"/>
                    <a:pt x="397" y="327"/>
                  </a:cubicBezTo>
                  <a:cubicBezTo>
                    <a:pt x="397" y="322"/>
                    <a:pt x="396" y="317"/>
                    <a:pt x="396" y="313"/>
                  </a:cubicBezTo>
                  <a:cubicBezTo>
                    <a:pt x="395" y="308"/>
                    <a:pt x="394" y="304"/>
                    <a:pt x="393" y="300"/>
                  </a:cubicBezTo>
                  <a:cubicBezTo>
                    <a:pt x="392" y="300"/>
                    <a:pt x="392" y="300"/>
                    <a:pt x="392" y="300"/>
                  </a:cubicBezTo>
                  <a:cubicBezTo>
                    <a:pt x="392" y="298"/>
                    <a:pt x="391" y="295"/>
                    <a:pt x="389" y="291"/>
                  </a:cubicBezTo>
                  <a:cubicBezTo>
                    <a:pt x="388" y="288"/>
                    <a:pt x="386" y="285"/>
                    <a:pt x="385" y="282"/>
                  </a:cubicBezTo>
                  <a:cubicBezTo>
                    <a:pt x="382" y="278"/>
                    <a:pt x="379" y="274"/>
                    <a:pt x="376" y="271"/>
                  </a:cubicBezTo>
                  <a:cubicBezTo>
                    <a:pt x="374" y="267"/>
                    <a:pt x="371" y="264"/>
                    <a:pt x="369" y="263"/>
                  </a:cubicBezTo>
                  <a:cubicBezTo>
                    <a:pt x="363" y="257"/>
                    <a:pt x="357" y="252"/>
                    <a:pt x="350" y="247"/>
                  </a:cubicBezTo>
                  <a:cubicBezTo>
                    <a:pt x="344" y="243"/>
                    <a:pt x="337" y="239"/>
                    <a:pt x="329" y="235"/>
                  </a:cubicBezTo>
                  <a:cubicBezTo>
                    <a:pt x="332" y="236"/>
                    <a:pt x="332" y="236"/>
                    <a:pt x="332" y="236"/>
                  </a:cubicBezTo>
                  <a:cubicBezTo>
                    <a:pt x="329" y="235"/>
                    <a:pt x="330" y="236"/>
                    <a:pt x="327" y="234"/>
                  </a:cubicBezTo>
                  <a:cubicBezTo>
                    <a:pt x="331" y="236"/>
                    <a:pt x="324" y="232"/>
                    <a:pt x="322" y="231"/>
                  </a:cubicBezTo>
                  <a:cubicBezTo>
                    <a:pt x="318" y="230"/>
                    <a:pt x="314" y="228"/>
                    <a:pt x="310" y="226"/>
                  </a:cubicBezTo>
                  <a:cubicBezTo>
                    <a:pt x="307" y="224"/>
                    <a:pt x="303" y="223"/>
                    <a:pt x="300" y="221"/>
                  </a:cubicBezTo>
                  <a:cubicBezTo>
                    <a:pt x="300" y="221"/>
                    <a:pt x="300" y="221"/>
                    <a:pt x="300" y="221"/>
                  </a:cubicBezTo>
                  <a:cubicBezTo>
                    <a:pt x="294" y="217"/>
                    <a:pt x="287" y="213"/>
                    <a:pt x="281" y="208"/>
                  </a:cubicBezTo>
                  <a:cubicBezTo>
                    <a:pt x="280" y="207"/>
                    <a:pt x="279" y="207"/>
                    <a:pt x="277" y="205"/>
                  </a:cubicBezTo>
                  <a:cubicBezTo>
                    <a:pt x="273" y="200"/>
                    <a:pt x="273" y="200"/>
                    <a:pt x="273" y="200"/>
                  </a:cubicBezTo>
                  <a:cubicBezTo>
                    <a:pt x="272" y="199"/>
                    <a:pt x="270" y="197"/>
                    <a:pt x="269" y="194"/>
                  </a:cubicBezTo>
                  <a:cubicBezTo>
                    <a:pt x="267" y="192"/>
                    <a:pt x="266" y="189"/>
                    <a:pt x="264" y="187"/>
                  </a:cubicBezTo>
                  <a:cubicBezTo>
                    <a:pt x="263" y="184"/>
                    <a:pt x="262" y="181"/>
                    <a:pt x="261" y="179"/>
                  </a:cubicBezTo>
                  <a:cubicBezTo>
                    <a:pt x="259" y="172"/>
                    <a:pt x="258" y="164"/>
                    <a:pt x="258" y="157"/>
                  </a:cubicBezTo>
                  <a:cubicBezTo>
                    <a:pt x="259" y="149"/>
                    <a:pt x="261" y="142"/>
                    <a:pt x="265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63" y="139"/>
                    <a:pt x="266" y="142"/>
                    <a:pt x="269" y="144"/>
                  </a:cubicBezTo>
                  <a:cubicBezTo>
                    <a:pt x="269" y="145"/>
                    <a:pt x="270" y="145"/>
                    <a:pt x="270" y="145"/>
                  </a:cubicBezTo>
                  <a:cubicBezTo>
                    <a:pt x="274" y="147"/>
                    <a:pt x="278" y="149"/>
                    <a:pt x="282" y="150"/>
                  </a:cubicBezTo>
                  <a:cubicBezTo>
                    <a:pt x="286" y="151"/>
                    <a:pt x="291" y="151"/>
                    <a:pt x="295" y="150"/>
                  </a:cubicBezTo>
                  <a:cubicBezTo>
                    <a:pt x="299" y="149"/>
                    <a:pt x="303" y="148"/>
                    <a:pt x="307" y="146"/>
                  </a:cubicBezTo>
                  <a:cubicBezTo>
                    <a:pt x="311" y="144"/>
                    <a:pt x="314" y="143"/>
                    <a:pt x="317" y="140"/>
                  </a:cubicBezTo>
                  <a:cubicBezTo>
                    <a:pt x="316" y="141"/>
                    <a:pt x="316" y="141"/>
                    <a:pt x="316" y="141"/>
                  </a:cubicBezTo>
                  <a:cubicBezTo>
                    <a:pt x="319" y="142"/>
                    <a:pt x="322" y="143"/>
                    <a:pt x="325" y="144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9" y="144"/>
                    <a:pt x="334" y="146"/>
                    <a:pt x="333" y="146"/>
                  </a:cubicBezTo>
                  <a:cubicBezTo>
                    <a:pt x="338" y="148"/>
                    <a:pt x="344" y="152"/>
                    <a:pt x="347" y="153"/>
                  </a:cubicBezTo>
                  <a:cubicBezTo>
                    <a:pt x="352" y="155"/>
                    <a:pt x="352" y="156"/>
                    <a:pt x="356" y="158"/>
                  </a:cubicBezTo>
                  <a:cubicBezTo>
                    <a:pt x="360" y="161"/>
                    <a:pt x="363" y="163"/>
                    <a:pt x="365" y="165"/>
                  </a:cubicBezTo>
                  <a:cubicBezTo>
                    <a:pt x="368" y="168"/>
                    <a:pt x="370" y="170"/>
                    <a:pt x="373" y="174"/>
                  </a:cubicBezTo>
                  <a:cubicBezTo>
                    <a:pt x="372" y="173"/>
                    <a:pt x="372" y="172"/>
                    <a:pt x="371" y="172"/>
                  </a:cubicBezTo>
                  <a:cubicBezTo>
                    <a:pt x="371" y="171"/>
                    <a:pt x="371" y="171"/>
                    <a:pt x="372" y="173"/>
                  </a:cubicBezTo>
                  <a:cubicBezTo>
                    <a:pt x="373" y="174"/>
                    <a:pt x="375" y="177"/>
                    <a:pt x="376" y="179"/>
                  </a:cubicBezTo>
                  <a:cubicBezTo>
                    <a:pt x="377" y="181"/>
                    <a:pt x="377" y="182"/>
                    <a:pt x="376" y="181"/>
                  </a:cubicBezTo>
                  <a:cubicBezTo>
                    <a:pt x="379" y="185"/>
                    <a:pt x="380" y="191"/>
                    <a:pt x="380" y="197"/>
                  </a:cubicBezTo>
                  <a:cubicBezTo>
                    <a:pt x="381" y="202"/>
                    <a:pt x="380" y="208"/>
                    <a:pt x="380" y="213"/>
                  </a:cubicBezTo>
                  <a:cubicBezTo>
                    <a:pt x="380" y="212"/>
                    <a:pt x="380" y="215"/>
                    <a:pt x="379" y="215"/>
                  </a:cubicBezTo>
                  <a:cubicBezTo>
                    <a:pt x="379" y="217"/>
                    <a:pt x="379" y="218"/>
                    <a:pt x="379" y="219"/>
                  </a:cubicBezTo>
                  <a:cubicBezTo>
                    <a:pt x="377" y="228"/>
                    <a:pt x="377" y="228"/>
                    <a:pt x="377" y="228"/>
                  </a:cubicBezTo>
                  <a:cubicBezTo>
                    <a:pt x="383" y="221"/>
                    <a:pt x="383" y="221"/>
                    <a:pt x="383" y="221"/>
                  </a:cubicBezTo>
                  <a:cubicBezTo>
                    <a:pt x="389" y="216"/>
                    <a:pt x="394" y="209"/>
                    <a:pt x="399" y="204"/>
                  </a:cubicBezTo>
                  <a:cubicBezTo>
                    <a:pt x="399" y="203"/>
                    <a:pt x="397" y="206"/>
                    <a:pt x="399" y="203"/>
                  </a:cubicBezTo>
                  <a:cubicBezTo>
                    <a:pt x="400" y="201"/>
                    <a:pt x="399" y="203"/>
                    <a:pt x="401" y="201"/>
                  </a:cubicBezTo>
                  <a:cubicBezTo>
                    <a:pt x="405" y="195"/>
                    <a:pt x="409" y="188"/>
                    <a:pt x="412" y="181"/>
                  </a:cubicBezTo>
                  <a:cubicBezTo>
                    <a:pt x="414" y="173"/>
                    <a:pt x="415" y="166"/>
                    <a:pt x="415" y="159"/>
                  </a:cubicBezTo>
                  <a:cubicBezTo>
                    <a:pt x="415" y="156"/>
                    <a:pt x="415" y="153"/>
                    <a:pt x="414" y="150"/>
                  </a:cubicBezTo>
                  <a:cubicBezTo>
                    <a:pt x="414" y="148"/>
                    <a:pt x="414" y="148"/>
                    <a:pt x="414" y="148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3" y="146"/>
                    <a:pt x="413" y="146"/>
                    <a:pt x="413" y="145"/>
                  </a:cubicBezTo>
                  <a:cubicBezTo>
                    <a:pt x="412" y="143"/>
                    <a:pt x="412" y="142"/>
                    <a:pt x="411" y="140"/>
                  </a:cubicBezTo>
                  <a:cubicBezTo>
                    <a:pt x="408" y="135"/>
                    <a:pt x="403" y="130"/>
                    <a:pt x="399" y="126"/>
                  </a:cubicBezTo>
                  <a:cubicBezTo>
                    <a:pt x="389" y="118"/>
                    <a:pt x="379" y="112"/>
                    <a:pt x="369" y="106"/>
                  </a:cubicBezTo>
                  <a:cubicBezTo>
                    <a:pt x="369" y="107"/>
                    <a:pt x="369" y="107"/>
                    <a:pt x="369" y="107"/>
                  </a:cubicBezTo>
                  <a:cubicBezTo>
                    <a:pt x="362" y="102"/>
                    <a:pt x="352" y="99"/>
                    <a:pt x="347" y="96"/>
                  </a:cubicBezTo>
                  <a:cubicBezTo>
                    <a:pt x="345" y="96"/>
                    <a:pt x="340" y="94"/>
                    <a:pt x="341" y="95"/>
                  </a:cubicBezTo>
                  <a:cubicBezTo>
                    <a:pt x="340" y="94"/>
                    <a:pt x="337" y="93"/>
                    <a:pt x="335" y="92"/>
                  </a:cubicBezTo>
                  <a:cubicBezTo>
                    <a:pt x="337" y="94"/>
                    <a:pt x="337" y="94"/>
                    <a:pt x="337" y="94"/>
                  </a:cubicBezTo>
                  <a:cubicBezTo>
                    <a:pt x="336" y="88"/>
                    <a:pt x="334" y="81"/>
                    <a:pt x="331" y="75"/>
                  </a:cubicBezTo>
                  <a:cubicBezTo>
                    <a:pt x="332" y="76"/>
                    <a:pt x="332" y="77"/>
                    <a:pt x="332" y="78"/>
                  </a:cubicBezTo>
                  <a:cubicBezTo>
                    <a:pt x="330" y="73"/>
                    <a:pt x="327" y="70"/>
                    <a:pt x="324" y="66"/>
                  </a:cubicBezTo>
                  <a:cubicBezTo>
                    <a:pt x="321" y="63"/>
                    <a:pt x="317" y="60"/>
                    <a:pt x="312" y="59"/>
                  </a:cubicBezTo>
                  <a:cubicBezTo>
                    <a:pt x="313" y="59"/>
                    <a:pt x="315" y="60"/>
                    <a:pt x="315" y="60"/>
                  </a:cubicBezTo>
                  <a:cubicBezTo>
                    <a:pt x="313" y="60"/>
                    <a:pt x="311" y="59"/>
                    <a:pt x="309" y="58"/>
                  </a:cubicBezTo>
                  <a:cubicBezTo>
                    <a:pt x="307" y="58"/>
                    <a:pt x="305" y="58"/>
                    <a:pt x="304" y="58"/>
                  </a:cubicBezTo>
                  <a:cubicBezTo>
                    <a:pt x="302" y="58"/>
                    <a:pt x="302" y="57"/>
                    <a:pt x="304" y="57"/>
                  </a:cubicBezTo>
                  <a:cubicBezTo>
                    <a:pt x="301" y="57"/>
                    <a:pt x="298" y="57"/>
                    <a:pt x="296" y="58"/>
                  </a:cubicBezTo>
                  <a:cubicBezTo>
                    <a:pt x="293" y="58"/>
                    <a:pt x="290" y="58"/>
                    <a:pt x="288" y="59"/>
                  </a:cubicBezTo>
                  <a:cubicBezTo>
                    <a:pt x="282" y="60"/>
                    <a:pt x="277" y="62"/>
                    <a:pt x="272" y="64"/>
                  </a:cubicBezTo>
                  <a:cubicBezTo>
                    <a:pt x="267" y="67"/>
                    <a:pt x="262" y="70"/>
                    <a:pt x="259" y="74"/>
                  </a:cubicBezTo>
                  <a:cubicBezTo>
                    <a:pt x="255" y="79"/>
                    <a:pt x="252" y="84"/>
                    <a:pt x="250" y="89"/>
                  </a:cubicBezTo>
                  <a:cubicBezTo>
                    <a:pt x="249" y="93"/>
                    <a:pt x="249" y="95"/>
                    <a:pt x="249" y="96"/>
                  </a:cubicBezTo>
                  <a:cubicBezTo>
                    <a:pt x="249" y="97"/>
                    <a:pt x="249" y="97"/>
                    <a:pt x="249" y="97"/>
                  </a:cubicBezTo>
                  <a:cubicBezTo>
                    <a:pt x="249" y="97"/>
                    <a:pt x="249" y="97"/>
                    <a:pt x="249" y="98"/>
                  </a:cubicBezTo>
                  <a:cubicBezTo>
                    <a:pt x="249" y="98"/>
                    <a:pt x="249" y="100"/>
                    <a:pt x="249" y="103"/>
                  </a:cubicBezTo>
                  <a:cubicBezTo>
                    <a:pt x="249" y="104"/>
                    <a:pt x="248" y="104"/>
                    <a:pt x="249" y="104"/>
                  </a:cubicBezTo>
                  <a:cubicBezTo>
                    <a:pt x="248" y="109"/>
                    <a:pt x="250" y="111"/>
                    <a:pt x="250" y="114"/>
                  </a:cubicBezTo>
                  <a:cubicBezTo>
                    <a:pt x="250" y="113"/>
                    <a:pt x="250" y="116"/>
                    <a:pt x="250" y="116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47" y="117"/>
                    <a:pt x="245" y="120"/>
                    <a:pt x="243" y="122"/>
                  </a:cubicBezTo>
                  <a:cubicBezTo>
                    <a:pt x="242" y="124"/>
                    <a:pt x="240" y="126"/>
                    <a:pt x="238" y="129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6" y="132"/>
                    <a:pt x="234" y="137"/>
                    <a:pt x="232" y="141"/>
                  </a:cubicBezTo>
                  <a:cubicBezTo>
                    <a:pt x="231" y="146"/>
                    <a:pt x="230" y="150"/>
                    <a:pt x="229" y="154"/>
                  </a:cubicBezTo>
                  <a:cubicBezTo>
                    <a:pt x="228" y="166"/>
                    <a:pt x="230" y="178"/>
                    <a:pt x="234" y="190"/>
                  </a:cubicBezTo>
                  <a:cubicBezTo>
                    <a:pt x="238" y="201"/>
                    <a:pt x="244" y="212"/>
                    <a:pt x="251" y="221"/>
                  </a:cubicBezTo>
                  <a:cubicBezTo>
                    <a:pt x="255" y="226"/>
                    <a:pt x="259" y="230"/>
                    <a:pt x="264" y="233"/>
                  </a:cubicBezTo>
                  <a:cubicBezTo>
                    <a:pt x="269" y="237"/>
                    <a:pt x="274" y="240"/>
                    <a:pt x="279" y="243"/>
                  </a:cubicBezTo>
                  <a:cubicBezTo>
                    <a:pt x="290" y="248"/>
                    <a:pt x="300" y="254"/>
                    <a:pt x="310" y="259"/>
                  </a:cubicBezTo>
                  <a:cubicBezTo>
                    <a:pt x="320" y="264"/>
                    <a:pt x="330" y="270"/>
                    <a:pt x="339" y="277"/>
                  </a:cubicBezTo>
                  <a:cubicBezTo>
                    <a:pt x="347" y="284"/>
                    <a:pt x="355" y="292"/>
                    <a:pt x="360" y="301"/>
                  </a:cubicBezTo>
                  <a:cubicBezTo>
                    <a:pt x="363" y="306"/>
                    <a:pt x="364" y="311"/>
                    <a:pt x="365" y="316"/>
                  </a:cubicBezTo>
                  <a:cubicBezTo>
                    <a:pt x="366" y="322"/>
                    <a:pt x="366" y="327"/>
                    <a:pt x="364" y="332"/>
                  </a:cubicBezTo>
                  <a:cubicBezTo>
                    <a:pt x="362" y="336"/>
                    <a:pt x="359" y="340"/>
                    <a:pt x="354" y="343"/>
                  </a:cubicBezTo>
                  <a:cubicBezTo>
                    <a:pt x="350" y="346"/>
                    <a:pt x="345" y="348"/>
                    <a:pt x="340" y="350"/>
                  </a:cubicBezTo>
                  <a:cubicBezTo>
                    <a:pt x="335" y="351"/>
                    <a:pt x="333" y="352"/>
                    <a:pt x="330" y="352"/>
                  </a:cubicBezTo>
                  <a:cubicBezTo>
                    <a:pt x="332" y="353"/>
                    <a:pt x="332" y="353"/>
                    <a:pt x="332" y="353"/>
                  </a:cubicBezTo>
                  <a:cubicBezTo>
                    <a:pt x="330" y="350"/>
                    <a:pt x="327" y="348"/>
                    <a:pt x="323" y="343"/>
                  </a:cubicBezTo>
                  <a:cubicBezTo>
                    <a:pt x="323" y="344"/>
                    <a:pt x="323" y="344"/>
                    <a:pt x="323" y="344"/>
                  </a:cubicBezTo>
                  <a:cubicBezTo>
                    <a:pt x="323" y="343"/>
                    <a:pt x="321" y="342"/>
                    <a:pt x="320" y="340"/>
                  </a:cubicBezTo>
                  <a:cubicBezTo>
                    <a:pt x="317" y="338"/>
                    <a:pt x="317" y="338"/>
                    <a:pt x="317" y="338"/>
                  </a:cubicBezTo>
                  <a:cubicBezTo>
                    <a:pt x="317" y="337"/>
                    <a:pt x="316" y="337"/>
                    <a:pt x="316" y="337"/>
                  </a:cubicBezTo>
                  <a:cubicBezTo>
                    <a:pt x="310" y="331"/>
                    <a:pt x="303" y="325"/>
                    <a:pt x="296" y="320"/>
                  </a:cubicBezTo>
                  <a:cubicBezTo>
                    <a:pt x="289" y="315"/>
                    <a:pt x="282" y="311"/>
                    <a:pt x="274" y="306"/>
                  </a:cubicBezTo>
                  <a:cubicBezTo>
                    <a:pt x="277" y="308"/>
                    <a:pt x="278" y="309"/>
                    <a:pt x="275" y="307"/>
                  </a:cubicBezTo>
                  <a:cubicBezTo>
                    <a:pt x="272" y="305"/>
                    <a:pt x="272" y="305"/>
                    <a:pt x="272" y="305"/>
                  </a:cubicBezTo>
                  <a:cubicBezTo>
                    <a:pt x="271" y="305"/>
                    <a:pt x="271" y="305"/>
                    <a:pt x="271" y="305"/>
                  </a:cubicBezTo>
                  <a:cubicBezTo>
                    <a:pt x="269" y="304"/>
                    <a:pt x="267" y="302"/>
                    <a:pt x="270" y="303"/>
                  </a:cubicBezTo>
                  <a:cubicBezTo>
                    <a:pt x="250" y="293"/>
                    <a:pt x="228" y="286"/>
                    <a:pt x="205" y="283"/>
                  </a:cubicBezTo>
                  <a:cubicBezTo>
                    <a:pt x="194" y="282"/>
                    <a:pt x="183" y="282"/>
                    <a:pt x="172" y="283"/>
                  </a:cubicBezTo>
                  <a:cubicBezTo>
                    <a:pt x="166" y="284"/>
                    <a:pt x="161" y="285"/>
                    <a:pt x="155" y="286"/>
                  </a:cubicBezTo>
                  <a:cubicBezTo>
                    <a:pt x="150" y="287"/>
                    <a:pt x="144" y="288"/>
                    <a:pt x="139" y="290"/>
                  </a:cubicBezTo>
                  <a:cubicBezTo>
                    <a:pt x="134" y="291"/>
                    <a:pt x="128" y="293"/>
                    <a:pt x="122" y="295"/>
                  </a:cubicBezTo>
                  <a:cubicBezTo>
                    <a:pt x="116" y="297"/>
                    <a:pt x="110" y="300"/>
                    <a:pt x="104" y="302"/>
                  </a:cubicBezTo>
                  <a:cubicBezTo>
                    <a:pt x="89" y="310"/>
                    <a:pt x="76" y="319"/>
                    <a:pt x="63" y="329"/>
                  </a:cubicBezTo>
                  <a:cubicBezTo>
                    <a:pt x="57" y="334"/>
                    <a:pt x="51" y="340"/>
                    <a:pt x="46" y="346"/>
                  </a:cubicBezTo>
                  <a:cubicBezTo>
                    <a:pt x="43" y="349"/>
                    <a:pt x="40" y="352"/>
                    <a:pt x="38" y="355"/>
                  </a:cubicBezTo>
                  <a:cubicBezTo>
                    <a:pt x="35" y="359"/>
                    <a:pt x="33" y="362"/>
                    <a:pt x="31" y="366"/>
                  </a:cubicBezTo>
                  <a:cubicBezTo>
                    <a:pt x="31" y="366"/>
                    <a:pt x="31" y="365"/>
                    <a:pt x="33" y="363"/>
                  </a:cubicBezTo>
                  <a:cubicBezTo>
                    <a:pt x="35" y="361"/>
                    <a:pt x="38" y="357"/>
                    <a:pt x="43" y="352"/>
                  </a:cubicBezTo>
                  <a:close/>
                  <a:moveTo>
                    <a:pt x="355" y="381"/>
                  </a:moveTo>
                  <a:cubicBezTo>
                    <a:pt x="357" y="380"/>
                    <a:pt x="360" y="379"/>
                    <a:pt x="357" y="379"/>
                  </a:cubicBezTo>
                  <a:cubicBezTo>
                    <a:pt x="357" y="380"/>
                    <a:pt x="355" y="380"/>
                    <a:pt x="355" y="381"/>
                  </a:cubicBezTo>
                  <a:close/>
                  <a:moveTo>
                    <a:pt x="388" y="296"/>
                  </a:moveTo>
                  <a:cubicBezTo>
                    <a:pt x="388" y="296"/>
                    <a:pt x="388" y="295"/>
                    <a:pt x="387" y="294"/>
                  </a:cubicBezTo>
                  <a:cubicBezTo>
                    <a:pt x="388" y="296"/>
                    <a:pt x="388" y="297"/>
                    <a:pt x="389" y="298"/>
                  </a:cubicBezTo>
                  <a:cubicBezTo>
                    <a:pt x="388" y="296"/>
                    <a:pt x="388" y="297"/>
                    <a:pt x="388" y="296"/>
                  </a:cubicBezTo>
                  <a:close/>
                  <a:moveTo>
                    <a:pt x="375" y="274"/>
                  </a:moveTo>
                  <a:cubicBezTo>
                    <a:pt x="375" y="274"/>
                    <a:pt x="378" y="279"/>
                    <a:pt x="380" y="282"/>
                  </a:cubicBezTo>
                  <a:cubicBezTo>
                    <a:pt x="378" y="279"/>
                    <a:pt x="377" y="276"/>
                    <a:pt x="375" y="274"/>
                  </a:cubicBezTo>
                  <a:close/>
                  <a:moveTo>
                    <a:pt x="357" y="257"/>
                  </a:moveTo>
                  <a:cubicBezTo>
                    <a:pt x="355" y="256"/>
                    <a:pt x="356" y="257"/>
                    <a:pt x="358" y="259"/>
                  </a:cubicBezTo>
                  <a:cubicBezTo>
                    <a:pt x="358" y="259"/>
                    <a:pt x="358" y="258"/>
                    <a:pt x="357" y="257"/>
                  </a:cubicBezTo>
                  <a:close/>
                  <a:moveTo>
                    <a:pt x="356" y="256"/>
                  </a:moveTo>
                  <a:cubicBezTo>
                    <a:pt x="355" y="255"/>
                    <a:pt x="354" y="254"/>
                    <a:pt x="353" y="254"/>
                  </a:cubicBezTo>
                  <a:cubicBezTo>
                    <a:pt x="353" y="254"/>
                    <a:pt x="356" y="257"/>
                    <a:pt x="356" y="256"/>
                  </a:cubicBezTo>
                  <a:close/>
                  <a:moveTo>
                    <a:pt x="310" y="231"/>
                  </a:moveTo>
                  <a:cubicBezTo>
                    <a:pt x="309" y="230"/>
                    <a:pt x="306" y="229"/>
                    <a:pt x="305" y="229"/>
                  </a:cubicBezTo>
                  <a:cubicBezTo>
                    <a:pt x="306" y="229"/>
                    <a:pt x="311" y="232"/>
                    <a:pt x="310" y="231"/>
                  </a:cubicBezTo>
                  <a:close/>
                  <a:moveTo>
                    <a:pt x="287" y="219"/>
                  </a:moveTo>
                  <a:cubicBezTo>
                    <a:pt x="287" y="218"/>
                    <a:pt x="286" y="218"/>
                    <a:pt x="286" y="217"/>
                  </a:cubicBezTo>
                  <a:cubicBezTo>
                    <a:pt x="284" y="217"/>
                    <a:pt x="286" y="218"/>
                    <a:pt x="287" y="218"/>
                  </a:cubicBezTo>
                  <a:lnTo>
                    <a:pt x="287" y="219"/>
                  </a:lnTo>
                  <a:close/>
                  <a:moveTo>
                    <a:pt x="332" y="91"/>
                  </a:moveTo>
                  <a:cubicBezTo>
                    <a:pt x="332" y="92"/>
                    <a:pt x="332" y="92"/>
                    <a:pt x="332" y="93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92"/>
                    <a:pt x="332" y="91"/>
                    <a:pt x="332" y="91"/>
                  </a:cubicBezTo>
                  <a:close/>
                  <a:moveTo>
                    <a:pt x="234" y="172"/>
                  </a:moveTo>
                  <a:cubicBezTo>
                    <a:pt x="234" y="175"/>
                    <a:pt x="235" y="174"/>
                    <a:pt x="235" y="174"/>
                  </a:cubicBezTo>
                  <a:cubicBezTo>
                    <a:pt x="234" y="172"/>
                    <a:pt x="234" y="175"/>
                    <a:pt x="234" y="172"/>
                  </a:cubicBezTo>
                  <a:close/>
                  <a:moveTo>
                    <a:pt x="299" y="249"/>
                  </a:moveTo>
                  <a:cubicBezTo>
                    <a:pt x="299" y="248"/>
                    <a:pt x="299" y="248"/>
                    <a:pt x="299" y="248"/>
                  </a:cubicBezTo>
                  <a:cubicBezTo>
                    <a:pt x="299" y="249"/>
                    <a:pt x="299" y="249"/>
                    <a:pt x="299" y="249"/>
                  </a:cubicBezTo>
                  <a:close/>
                  <a:moveTo>
                    <a:pt x="288" y="358"/>
                  </a:moveTo>
                  <a:cubicBezTo>
                    <a:pt x="287" y="357"/>
                    <a:pt x="289" y="359"/>
                    <a:pt x="287" y="357"/>
                  </a:cubicBezTo>
                  <a:cubicBezTo>
                    <a:pt x="287" y="357"/>
                    <a:pt x="287" y="358"/>
                    <a:pt x="288" y="358"/>
                  </a:cubicBezTo>
                  <a:close/>
                  <a:moveTo>
                    <a:pt x="80" y="358"/>
                  </a:moveTo>
                  <a:cubicBezTo>
                    <a:pt x="76" y="359"/>
                    <a:pt x="73" y="361"/>
                    <a:pt x="70" y="363"/>
                  </a:cubicBezTo>
                  <a:cubicBezTo>
                    <a:pt x="69" y="365"/>
                    <a:pt x="67" y="366"/>
                    <a:pt x="66" y="367"/>
                  </a:cubicBezTo>
                  <a:cubicBezTo>
                    <a:pt x="65" y="369"/>
                    <a:pt x="64" y="370"/>
                    <a:pt x="63" y="372"/>
                  </a:cubicBezTo>
                  <a:cubicBezTo>
                    <a:pt x="63" y="373"/>
                    <a:pt x="63" y="373"/>
                    <a:pt x="63" y="373"/>
                  </a:cubicBezTo>
                  <a:cubicBezTo>
                    <a:pt x="64" y="373"/>
                    <a:pt x="64" y="373"/>
                    <a:pt x="64" y="374"/>
                  </a:cubicBezTo>
                  <a:cubicBezTo>
                    <a:pt x="63" y="375"/>
                    <a:pt x="64" y="376"/>
                    <a:pt x="64" y="376"/>
                  </a:cubicBezTo>
                  <a:cubicBezTo>
                    <a:pt x="65" y="377"/>
                    <a:pt x="65" y="378"/>
                    <a:pt x="66" y="379"/>
                  </a:cubicBezTo>
                  <a:cubicBezTo>
                    <a:pt x="68" y="380"/>
                    <a:pt x="70" y="381"/>
                    <a:pt x="72" y="382"/>
                  </a:cubicBezTo>
                  <a:cubicBezTo>
                    <a:pt x="74" y="383"/>
                    <a:pt x="77" y="383"/>
                    <a:pt x="79" y="383"/>
                  </a:cubicBezTo>
                  <a:cubicBezTo>
                    <a:pt x="81" y="383"/>
                    <a:pt x="84" y="382"/>
                    <a:pt x="85" y="381"/>
                  </a:cubicBezTo>
                  <a:cubicBezTo>
                    <a:pt x="85" y="381"/>
                    <a:pt x="85" y="381"/>
                    <a:pt x="85" y="381"/>
                  </a:cubicBezTo>
                  <a:cubicBezTo>
                    <a:pt x="86" y="381"/>
                    <a:pt x="88" y="380"/>
                    <a:pt x="89" y="379"/>
                  </a:cubicBezTo>
                  <a:cubicBezTo>
                    <a:pt x="89" y="379"/>
                    <a:pt x="89" y="379"/>
                    <a:pt x="89" y="379"/>
                  </a:cubicBezTo>
                  <a:cubicBezTo>
                    <a:pt x="90" y="379"/>
                    <a:pt x="91" y="377"/>
                    <a:pt x="92" y="377"/>
                  </a:cubicBezTo>
                  <a:cubicBezTo>
                    <a:pt x="92" y="376"/>
                    <a:pt x="92" y="376"/>
                    <a:pt x="93" y="375"/>
                  </a:cubicBezTo>
                  <a:cubicBezTo>
                    <a:pt x="94" y="375"/>
                    <a:pt x="94" y="375"/>
                    <a:pt x="94" y="375"/>
                  </a:cubicBezTo>
                  <a:cubicBezTo>
                    <a:pt x="95" y="374"/>
                    <a:pt x="96" y="373"/>
                    <a:pt x="97" y="371"/>
                  </a:cubicBezTo>
                  <a:cubicBezTo>
                    <a:pt x="98" y="370"/>
                    <a:pt x="98" y="368"/>
                    <a:pt x="99" y="366"/>
                  </a:cubicBezTo>
                  <a:cubicBezTo>
                    <a:pt x="99" y="366"/>
                    <a:pt x="99" y="367"/>
                    <a:pt x="99" y="366"/>
                  </a:cubicBezTo>
                  <a:cubicBezTo>
                    <a:pt x="99" y="366"/>
                    <a:pt x="99" y="366"/>
                    <a:pt x="99" y="366"/>
                  </a:cubicBezTo>
                  <a:cubicBezTo>
                    <a:pt x="100" y="366"/>
                    <a:pt x="100" y="366"/>
                    <a:pt x="100" y="366"/>
                  </a:cubicBezTo>
                  <a:cubicBezTo>
                    <a:pt x="97" y="371"/>
                    <a:pt x="94" y="378"/>
                    <a:pt x="93" y="385"/>
                  </a:cubicBezTo>
                  <a:cubicBezTo>
                    <a:pt x="93" y="385"/>
                    <a:pt x="94" y="384"/>
                    <a:pt x="94" y="385"/>
                  </a:cubicBezTo>
                  <a:cubicBezTo>
                    <a:pt x="93" y="385"/>
                    <a:pt x="93" y="387"/>
                    <a:pt x="93" y="389"/>
                  </a:cubicBezTo>
                  <a:cubicBezTo>
                    <a:pt x="94" y="390"/>
                    <a:pt x="93" y="392"/>
                    <a:pt x="94" y="394"/>
                  </a:cubicBezTo>
                  <a:cubicBezTo>
                    <a:pt x="94" y="394"/>
                    <a:pt x="94" y="394"/>
                    <a:pt x="94" y="394"/>
                  </a:cubicBezTo>
                  <a:cubicBezTo>
                    <a:pt x="95" y="396"/>
                    <a:pt x="96" y="396"/>
                    <a:pt x="96" y="397"/>
                  </a:cubicBezTo>
                  <a:cubicBezTo>
                    <a:pt x="96" y="398"/>
                    <a:pt x="96" y="398"/>
                    <a:pt x="97" y="398"/>
                  </a:cubicBezTo>
                  <a:cubicBezTo>
                    <a:pt x="97" y="399"/>
                    <a:pt x="98" y="400"/>
                    <a:pt x="99" y="401"/>
                  </a:cubicBezTo>
                  <a:cubicBezTo>
                    <a:pt x="99" y="401"/>
                    <a:pt x="99" y="401"/>
                    <a:pt x="99" y="401"/>
                  </a:cubicBezTo>
                  <a:cubicBezTo>
                    <a:pt x="100" y="402"/>
                    <a:pt x="101" y="402"/>
                    <a:pt x="102" y="403"/>
                  </a:cubicBezTo>
                  <a:cubicBezTo>
                    <a:pt x="102" y="403"/>
                    <a:pt x="102" y="403"/>
                    <a:pt x="102" y="403"/>
                  </a:cubicBezTo>
                  <a:cubicBezTo>
                    <a:pt x="104" y="404"/>
                    <a:pt x="105" y="404"/>
                    <a:pt x="105" y="405"/>
                  </a:cubicBezTo>
                  <a:cubicBezTo>
                    <a:pt x="106" y="405"/>
                    <a:pt x="103" y="404"/>
                    <a:pt x="105" y="404"/>
                  </a:cubicBezTo>
                  <a:cubicBezTo>
                    <a:pt x="106" y="405"/>
                    <a:pt x="109" y="405"/>
                    <a:pt x="111" y="405"/>
                  </a:cubicBezTo>
                  <a:cubicBezTo>
                    <a:pt x="113" y="405"/>
                    <a:pt x="115" y="405"/>
                    <a:pt x="117" y="404"/>
                  </a:cubicBezTo>
                  <a:cubicBezTo>
                    <a:pt x="121" y="402"/>
                    <a:pt x="125" y="399"/>
                    <a:pt x="128" y="396"/>
                  </a:cubicBezTo>
                  <a:cubicBezTo>
                    <a:pt x="128" y="395"/>
                    <a:pt x="128" y="394"/>
                    <a:pt x="128" y="394"/>
                  </a:cubicBezTo>
                  <a:cubicBezTo>
                    <a:pt x="129" y="393"/>
                    <a:pt x="131" y="391"/>
                    <a:pt x="131" y="391"/>
                  </a:cubicBezTo>
                  <a:cubicBezTo>
                    <a:pt x="131" y="391"/>
                    <a:pt x="131" y="390"/>
                    <a:pt x="132" y="390"/>
                  </a:cubicBezTo>
                  <a:cubicBezTo>
                    <a:pt x="132" y="389"/>
                    <a:pt x="133" y="389"/>
                    <a:pt x="134" y="387"/>
                  </a:cubicBezTo>
                  <a:cubicBezTo>
                    <a:pt x="134" y="388"/>
                    <a:pt x="133" y="388"/>
                    <a:pt x="133" y="388"/>
                  </a:cubicBezTo>
                  <a:cubicBezTo>
                    <a:pt x="134" y="387"/>
                    <a:pt x="135" y="385"/>
                    <a:pt x="136" y="383"/>
                  </a:cubicBezTo>
                  <a:cubicBezTo>
                    <a:pt x="136" y="384"/>
                    <a:pt x="136" y="384"/>
                    <a:pt x="136" y="384"/>
                  </a:cubicBezTo>
                  <a:cubicBezTo>
                    <a:pt x="137" y="382"/>
                    <a:pt x="138" y="381"/>
                    <a:pt x="139" y="380"/>
                  </a:cubicBezTo>
                  <a:cubicBezTo>
                    <a:pt x="138" y="380"/>
                    <a:pt x="138" y="380"/>
                    <a:pt x="138" y="380"/>
                  </a:cubicBezTo>
                  <a:cubicBezTo>
                    <a:pt x="139" y="377"/>
                    <a:pt x="139" y="380"/>
                    <a:pt x="140" y="377"/>
                  </a:cubicBezTo>
                  <a:cubicBezTo>
                    <a:pt x="140" y="378"/>
                    <a:pt x="140" y="378"/>
                    <a:pt x="140" y="378"/>
                  </a:cubicBezTo>
                  <a:cubicBezTo>
                    <a:pt x="140" y="377"/>
                    <a:pt x="141" y="376"/>
                    <a:pt x="141" y="375"/>
                  </a:cubicBezTo>
                  <a:cubicBezTo>
                    <a:pt x="141" y="375"/>
                    <a:pt x="141" y="375"/>
                    <a:pt x="141" y="375"/>
                  </a:cubicBezTo>
                  <a:cubicBezTo>
                    <a:pt x="140" y="377"/>
                    <a:pt x="139" y="379"/>
                    <a:pt x="138" y="380"/>
                  </a:cubicBezTo>
                  <a:cubicBezTo>
                    <a:pt x="138" y="380"/>
                    <a:pt x="139" y="380"/>
                    <a:pt x="139" y="380"/>
                  </a:cubicBezTo>
                  <a:cubicBezTo>
                    <a:pt x="138" y="382"/>
                    <a:pt x="137" y="385"/>
                    <a:pt x="136" y="387"/>
                  </a:cubicBezTo>
                  <a:cubicBezTo>
                    <a:pt x="136" y="388"/>
                    <a:pt x="137" y="387"/>
                    <a:pt x="136" y="389"/>
                  </a:cubicBezTo>
                  <a:cubicBezTo>
                    <a:pt x="136" y="389"/>
                    <a:pt x="135" y="393"/>
                    <a:pt x="135" y="392"/>
                  </a:cubicBezTo>
                  <a:cubicBezTo>
                    <a:pt x="134" y="394"/>
                    <a:pt x="134" y="397"/>
                    <a:pt x="134" y="399"/>
                  </a:cubicBezTo>
                  <a:cubicBezTo>
                    <a:pt x="134" y="398"/>
                    <a:pt x="135" y="400"/>
                    <a:pt x="135" y="398"/>
                  </a:cubicBezTo>
                  <a:cubicBezTo>
                    <a:pt x="135" y="400"/>
                    <a:pt x="135" y="400"/>
                    <a:pt x="135" y="400"/>
                  </a:cubicBezTo>
                  <a:cubicBezTo>
                    <a:pt x="135" y="399"/>
                    <a:pt x="135" y="398"/>
                    <a:pt x="135" y="399"/>
                  </a:cubicBezTo>
                  <a:cubicBezTo>
                    <a:pt x="135" y="399"/>
                    <a:pt x="135" y="402"/>
                    <a:pt x="135" y="403"/>
                  </a:cubicBezTo>
                  <a:cubicBezTo>
                    <a:pt x="135" y="404"/>
                    <a:pt x="134" y="406"/>
                    <a:pt x="134" y="409"/>
                  </a:cubicBezTo>
                  <a:cubicBezTo>
                    <a:pt x="134" y="407"/>
                    <a:pt x="135" y="409"/>
                    <a:pt x="135" y="409"/>
                  </a:cubicBezTo>
                  <a:cubicBezTo>
                    <a:pt x="135" y="410"/>
                    <a:pt x="135" y="411"/>
                    <a:pt x="135" y="412"/>
                  </a:cubicBezTo>
                  <a:cubicBezTo>
                    <a:pt x="135" y="413"/>
                    <a:pt x="136" y="413"/>
                    <a:pt x="136" y="414"/>
                  </a:cubicBezTo>
                  <a:cubicBezTo>
                    <a:pt x="136" y="414"/>
                    <a:pt x="136" y="414"/>
                    <a:pt x="136" y="415"/>
                  </a:cubicBezTo>
                  <a:cubicBezTo>
                    <a:pt x="136" y="415"/>
                    <a:pt x="136" y="416"/>
                    <a:pt x="137" y="417"/>
                  </a:cubicBezTo>
                  <a:cubicBezTo>
                    <a:pt x="137" y="418"/>
                    <a:pt x="138" y="418"/>
                    <a:pt x="138" y="418"/>
                  </a:cubicBezTo>
                  <a:cubicBezTo>
                    <a:pt x="139" y="418"/>
                    <a:pt x="138" y="417"/>
                    <a:pt x="138" y="418"/>
                  </a:cubicBezTo>
                  <a:cubicBezTo>
                    <a:pt x="139" y="419"/>
                    <a:pt x="139" y="419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41" y="421"/>
                    <a:pt x="143" y="423"/>
                    <a:pt x="142" y="422"/>
                  </a:cubicBezTo>
                  <a:cubicBezTo>
                    <a:pt x="141" y="422"/>
                    <a:pt x="142" y="422"/>
                    <a:pt x="141" y="422"/>
                  </a:cubicBezTo>
                  <a:cubicBezTo>
                    <a:pt x="141" y="422"/>
                    <a:pt x="143" y="424"/>
                    <a:pt x="144" y="425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6"/>
                    <a:pt x="148" y="427"/>
                    <a:pt x="150" y="428"/>
                  </a:cubicBezTo>
                  <a:cubicBezTo>
                    <a:pt x="150" y="428"/>
                    <a:pt x="150" y="427"/>
                    <a:pt x="149" y="427"/>
                  </a:cubicBezTo>
                  <a:cubicBezTo>
                    <a:pt x="152" y="428"/>
                    <a:pt x="156" y="429"/>
                    <a:pt x="158" y="429"/>
                  </a:cubicBezTo>
                  <a:cubicBezTo>
                    <a:pt x="158" y="429"/>
                    <a:pt x="158" y="429"/>
                    <a:pt x="158" y="429"/>
                  </a:cubicBezTo>
                  <a:cubicBezTo>
                    <a:pt x="160" y="429"/>
                    <a:pt x="160" y="429"/>
                    <a:pt x="161" y="429"/>
                  </a:cubicBezTo>
                  <a:cubicBezTo>
                    <a:pt x="161" y="429"/>
                    <a:pt x="162" y="429"/>
                    <a:pt x="163" y="429"/>
                  </a:cubicBezTo>
                  <a:cubicBezTo>
                    <a:pt x="164" y="430"/>
                    <a:pt x="163" y="429"/>
                    <a:pt x="162" y="429"/>
                  </a:cubicBezTo>
                  <a:cubicBezTo>
                    <a:pt x="163" y="429"/>
                    <a:pt x="165" y="430"/>
                    <a:pt x="167" y="429"/>
                  </a:cubicBezTo>
                  <a:cubicBezTo>
                    <a:pt x="169" y="429"/>
                    <a:pt x="172" y="428"/>
                    <a:pt x="173" y="428"/>
                  </a:cubicBezTo>
                  <a:cubicBezTo>
                    <a:pt x="173" y="428"/>
                    <a:pt x="175" y="427"/>
                    <a:pt x="176" y="427"/>
                  </a:cubicBezTo>
                  <a:cubicBezTo>
                    <a:pt x="176" y="427"/>
                    <a:pt x="176" y="427"/>
                    <a:pt x="176" y="427"/>
                  </a:cubicBezTo>
                  <a:cubicBezTo>
                    <a:pt x="176" y="426"/>
                    <a:pt x="178" y="426"/>
                    <a:pt x="178" y="425"/>
                  </a:cubicBezTo>
                  <a:cubicBezTo>
                    <a:pt x="179" y="425"/>
                    <a:pt x="177" y="426"/>
                    <a:pt x="176" y="426"/>
                  </a:cubicBezTo>
                  <a:cubicBezTo>
                    <a:pt x="175" y="427"/>
                    <a:pt x="173" y="427"/>
                    <a:pt x="174" y="427"/>
                  </a:cubicBezTo>
                  <a:cubicBezTo>
                    <a:pt x="175" y="427"/>
                    <a:pt x="177" y="426"/>
                    <a:pt x="177" y="426"/>
                  </a:cubicBezTo>
                  <a:cubicBezTo>
                    <a:pt x="178" y="425"/>
                    <a:pt x="180" y="425"/>
                    <a:pt x="181" y="424"/>
                  </a:cubicBezTo>
                  <a:cubicBezTo>
                    <a:pt x="180" y="424"/>
                    <a:pt x="179" y="424"/>
                    <a:pt x="180" y="423"/>
                  </a:cubicBezTo>
                  <a:cubicBezTo>
                    <a:pt x="182" y="422"/>
                    <a:pt x="181" y="423"/>
                    <a:pt x="183" y="422"/>
                  </a:cubicBezTo>
                  <a:cubicBezTo>
                    <a:pt x="184" y="421"/>
                    <a:pt x="184" y="421"/>
                    <a:pt x="184" y="421"/>
                  </a:cubicBezTo>
                  <a:cubicBezTo>
                    <a:pt x="184" y="421"/>
                    <a:pt x="185" y="420"/>
                    <a:pt x="185" y="421"/>
                  </a:cubicBezTo>
                  <a:cubicBezTo>
                    <a:pt x="185" y="420"/>
                    <a:pt x="187" y="418"/>
                    <a:pt x="186" y="418"/>
                  </a:cubicBezTo>
                  <a:cubicBezTo>
                    <a:pt x="186" y="418"/>
                    <a:pt x="186" y="418"/>
                    <a:pt x="186" y="418"/>
                  </a:cubicBezTo>
                  <a:cubicBezTo>
                    <a:pt x="187" y="417"/>
                    <a:pt x="187" y="417"/>
                    <a:pt x="188" y="417"/>
                  </a:cubicBezTo>
                  <a:cubicBezTo>
                    <a:pt x="188" y="417"/>
                    <a:pt x="188" y="416"/>
                    <a:pt x="188" y="416"/>
                  </a:cubicBezTo>
                  <a:cubicBezTo>
                    <a:pt x="189" y="417"/>
                    <a:pt x="189" y="414"/>
                    <a:pt x="190" y="414"/>
                  </a:cubicBezTo>
                  <a:cubicBezTo>
                    <a:pt x="191" y="412"/>
                    <a:pt x="193" y="409"/>
                    <a:pt x="193" y="408"/>
                  </a:cubicBezTo>
                  <a:cubicBezTo>
                    <a:pt x="194" y="407"/>
                    <a:pt x="195" y="406"/>
                    <a:pt x="195" y="404"/>
                  </a:cubicBezTo>
                  <a:cubicBezTo>
                    <a:pt x="195" y="404"/>
                    <a:pt x="195" y="405"/>
                    <a:pt x="195" y="405"/>
                  </a:cubicBezTo>
                  <a:cubicBezTo>
                    <a:pt x="195" y="404"/>
                    <a:pt x="195" y="404"/>
                    <a:pt x="196" y="403"/>
                  </a:cubicBezTo>
                  <a:cubicBezTo>
                    <a:pt x="196" y="403"/>
                    <a:pt x="196" y="401"/>
                    <a:pt x="196" y="399"/>
                  </a:cubicBezTo>
                  <a:cubicBezTo>
                    <a:pt x="197" y="398"/>
                    <a:pt x="197" y="399"/>
                    <a:pt x="198" y="399"/>
                  </a:cubicBezTo>
                  <a:cubicBezTo>
                    <a:pt x="197" y="397"/>
                    <a:pt x="199" y="395"/>
                    <a:pt x="199" y="393"/>
                  </a:cubicBezTo>
                  <a:cubicBezTo>
                    <a:pt x="199" y="393"/>
                    <a:pt x="198" y="395"/>
                    <a:pt x="198" y="393"/>
                  </a:cubicBezTo>
                  <a:cubicBezTo>
                    <a:pt x="198" y="392"/>
                    <a:pt x="200" y="391"/>
                    <a:pt x="200" y="389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200" y="388"/>
                    <a:pt x="201" y="386"/>
                    <a:pt x="201" y="386"/>
                  </a:cubicBezTo>
                  <a:cubicBezTo>
                    <a:pt x="201" y="386"/>
                    <a:pt x="201" y="385"/>
                    <a:pt x="201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8"/>
                    <a:pt x="196" y="393"/>
                    <a:pt x="197" y="396"/>
                  </a:cubicBezTo>
                  <a:cubicBezTo>
                    <a:pt x="197" y="396"/>
                    <a:pt x="197" y="397"/>
                    <a:pt x="197" y="397"/>
                  </a:cubicBezTo>
                  <a:cubicBezTo>
                    <a:pt x="196" y="396"/>
                    <a:pt x="197" y="396"/>
                    <a:pt x="197" y="396"/>
                  </a:cubicBezTo>
                  <a:cubicBezTo>
                    <a:pt x="197" y="396"/>
                    <a:pt x="196" y="396"/>
                    <a:pt x="196" y="396"/>
                  </a:cubicBezTo>
                  <a:cubicBezTo>
                    <a:pt x="196" y="397"/>
                    <a:pt x="197" y="398"/>
                    <a:pt x="197" y="397"/>
                  </a:cubicBezTo>
                  <a:cubicBezTo>
                    <a:pt x="197" y="400"/>
                    <a:pt x="196" y="400"/>
                    <a:pt x="196" y="403"/>
                  </a:cubicBezTo>
                  <a:cubicBezTo>
                    <a:pt x="197" y="403"/>
                    <a:pt x="197" y="403"/>
                    <a:pt x="197" y="404"/>
                  </a:cubicBezTo>
                  <a:cubicBezTo>
                    <a:pt x="197" y="406"/>
                    <a:pt x="197" y="406"/>
                    <a:pt x="197" y="406"/>
                  </a:cubicBezTo>
                  <a:cubicBezTo>
                    <a:pt x="197" y="408"/>
                    <a:pt x="197" y="407"/>
                    <a:pt x="198" y="407"/>
                  </a:cubicBezTo>
                  <a:cubicBezTo>
                    <a:pt x="198" y="408"/>
                    <a:pt x="198" y="410"/>
                    <a:pt x="198" y="410"/>
                  </a:cubicBezTo>
                  <a:cubicBezTo>
                    <a:pt x="198" y="411"/>
                    <a:pt x="198" y="411"/>
                    <a:pt x="198" y="411"/>
                  </a:cubicBezTo>
                  <a:cubicBezTo>
                    <a:pt x="198" y="411"/>
                    <a:pt x="198" y="412"/>
                    <a:pt x="198" y="413"/>
                  </a:cubicBezTo>
                  <a:cubicBezTo>
                    <a:pt x="198" y="412"/>
                    <a:pt x="198" y="412"/>
                    <a:pt x="198" y="412"/>
                  </a:cubicBezTo>
                  <a:cubicBezTo>
                    <a:pt x="199" y="413"/>
                    <a:pt x="199" y="414"/>
                    <a:pt x="199" y="415"/>
                  </a:cubicBezTo>
                  <a:cubicBezTo>
                    <a:pt x="199" y="414"/>
                    <a:pt x="198" y="413"/>
                    <a:pt x="198" y="412"/>
                  </a:cubicBezTo>
                  <a:cubicBezTo>
                    <a:pt x="198" y="413"/>
                    <a:pt x="198" y="414"/>
                    <a:pt x="198" y="415"/>
                  </a:cubicBezTo>
                  <a:cubicBezTo>
                    <a:pt x="199" y="414"/>
                    <a:pt x="199" y="416"/>
                    <a:pt x="199" y="417"/>
                  </a:cubicBezTo>
                  <a:cubicBezTo>
                    <a:pt x="200" y="418"/>
                    <a:pt x="199" y="419"/>
                    <a:pt x="199" y="419"/>
                  </a:cubicBezTo>
                  <a:cubicBezTo>
                    <a:pt x="200" y="419"/>
                    <a:pt x="200" y="420"/>
                    <a:pt x="200" y="420"/>
                  </a:cubicBezTo>
                  <a:cubicBezTo>
                    <a:pt x="200" y="419"/>
                    <a:pt x="200" y="419"/>
                    <a:pt x="200" y="418"/>
                  </a:cubicBezTo>
                  <a:cubicBezTo>
                    <a:pt x="200" y="419"/>
                    <a:pt x="200" y="419"/>
                    <a:pt x="201" y="420"/>
                  </a:cubicBezTo>
                  <a:cubicBezTo>
                    <a:pt x="201" y="421"/>
                    <a:pt x="200" y="420"/>
                    <a:pt x="201" y="422"/>
                  </a:cubicBezTo>
                  <a:cubicBezTo>
                    <a:pt x="201" y="421"/>
                    <a:pt x="201" y="421"/>
                    <a:pt x="201" y="421"/>
                  </a:cubicBezTo>
                  <a:cubicBezTo>
                    <a:pt x="201" y="421"/>
                    <a:pt x="201" y="422"/>
                    <a:pt x="202" y="422"/>
                  </a:cubicBezTo>
                  <a:cubicBezTo>
                    <a:pt x="201" y="423"/>
                    <a:pt x="201" y="423"/>
                    <a:pt x="201" y="423"/>
                  </a:cubicBezTo>
                  <a:cubicBezTo>
                    <a:pt x="202" y="423"/>
                    <a:pt x="202" y="423"/>
                    <a:pt x="202" y="423"/>
                  </a:cubicBezTo>
                  <a:cubicBezTo>
                    <a:pt x="201" y="423"/>
                    <a:pt x="203" y="425"/>
                    <a:pt x="203" y="426"/>
                  </a:cubicBezTo>
                  <a:cubicBezTo>
                    <a:pt x="203" y="427"/>
                    <a:pt x="204" y="428"/>
                    <a:pt x="205" y="428"/>
                  </a:cubicBezTo>
                  <a:cubicBezTo>
                    <a:pt x="205" y="428"/>
                    <a:pt x="205" y="428"/>
                    <a:pt x="205" y="428"/>
                  </a:cubicBezTo>
                  <a:cubicBezTo>
                    <a:pt x="206" y="429"/>
                    <a:pt x="207" y="430"/>
                    <a:pt x="207" y="431"/>
                  </a:cubicBezTo>
                  <a:cubicBezTo>
                    <a:pt x="207" y="431"/>
                    <a:pt x="207" y="431"/>
                    <a:pt x="207" y="431"/>
                  </a:cubicBezTo>
                  <a:cubicBezTo>
                    <a:pt x="208" y="431"/>
                    <a:pt x="209" y="432"/>
                    <a:pt x="210" y="433"/>
                  </a:cubicBezTo>
                  <a:cubicBezTo>
                    <a:pt x="211" y="434"/>
                    <a:pt x="211" y="432"/>
                    <a:pt x="212" y="433"/>
                  </a:cubicBezTo>
                  <a:cubicBezTo>
                    <a:pt x="213" y="434"/>
                    <a:pt x="214" y="435"/>
                    <a:pt x="213" y="435"/>
                  </a:cubicBezTo>
                  <a:cubicBezTo>
                    <a:pt x="216" y="436"/>
                    <a:pt x="219" y="437"/>
                    <a:pt x="222" y="437"/>
                  </a:cubicBezTo>
                  <a:cubicBezTo>
                    <a:pt x="223" y="437"/>
                    <a:pt x="222" y="437"/>
                    <a:pt x="223" y="437"/>
                  </a:cubicBezTo>
                  <a:cubicBezTo>
                    <a:pt x="225" y="437"/>
                    <a:pt x="228" y="437"/>
                    <a:pt x="230" y="437"/>
                  </a:cubicBezTo>
                  <a:cubicBezTo>
                    <a:pt x="232" y="436"/>
                    <a:pt x="234" y="435"/>
                    <a:pt x="235" y="434"/>
                  </a:cubicBezTo>
                  <a:cubicBezTo>
                    <a:pt x="234" y="435"/>
                    <a:pt x="235" y="434"/>
                    <a:pt x="235" y="434"/>
                  </a:cubicBezTo>
                  <a:cubicBezTo>
                    <a:pt x="236" y="434"/>
                    <a:pt x="236" y="433"/>
                    <a:pt x="237" y="433"/>
                  </a:cubicBezTo>
                  <a:cubicBezTo>
                    <a:pt x="237" y="433"/>
                    <a:pt x="237" y="434"/>
                    <a:pt x="236" y="434"/>
                  </a:cubicBezTo>
                  <a:cubicBezTo>
                    <a:pt x="237" y="434"/>
                    <a:pt x="239" y="433"/>
                    <a:pt x="240" y="432"/>
                  </a:cubicBezTo>
                  <a:cubicBezTo>
                    <a:pt x="241" y="431"/>
                    <a:pt x="242" y="430"/>
                    <a:pt x="242" y="429"/>
                  </a:cubicBezTo>
                  <a:cubicBezTo>
                    <a:pt x="242" y="430"/>
                    <a:pt x="242" y="429"/>
                    <a:pt x="243" y="429"/>
                  </a:cubicBezTo>
                  <a:cubicBezTo>
                    <a:pt x="242" y="429"/>
                    <a:pt x="243" y="427"/>
                    <a:pt x="244" y="426"/>
                  </a:cubicBezTo>
                  <a:cubicBezTo>
                    <a:pt x="244" y="426"/>
                    <a:pt x="244" y="426"/>
                    <a:pt x="244" y="426"/>
                  </a:cubicBezTo>
                  <a:cubicBezTo>
                    <a:pt x="245" y="425"/>
                    <a:pt x="245" y="425"/>
                    <a:pt x="245" y="425"/>
                  </a:cubicBezTo>
                  <a:cubicBezTo>
                    <a:pt x="245" y="425"/>
                    <a:pt x="246" y="425"/>
                    <a:pt x="246" y="424"/>
                  </a:cubicBezTo>
                  <a:cubicBezTo>
                    <a:pt x="246" y="424"/>
                    <a:pt x="246" y="423"/>
                    <a:pt x="246" y="423"/>
                  </a:cubicBezTo>
                  <a:cubicBezTo>
                    <a:pt x="247" y="422"/>
                    <a:pt x="248" y="420"/>
                    <a:pt x="248" y="419"/>
                  </a:cubicBezTo>
                  <a:cubicBezTo>
                    <a:pt x="249" y="417"/>
                    <a:pt x="249" y="417"/>
                    <a:pt x="249" y="417"/>
                  </a:cubicBezTo>
                  <a:cubicBezTo>
                    <a:pt x="249" y="417"/>
                    <a:pt x="249" y="416"/>
                    <a:pt x="249" y="417"/>
                  </a:cubicBezTo>
                  <a:cubicBezTo>
                    <a:pt x="250" y="414"/>
                    <a:pt x="250" y="413"/>
                    <a:pt x="250" y="412"/>
                  </a:cubicBezTo>
                  <a:cubicBezTo>
                    <a:pt x="252" y="408"/>
                    <a:pt x="254" y="401"/>
                    <a:pt x="254" y="396"/>
                  </a:cubicBezTo>
                  <a:cubicBezTo>
                    <a:pt x="254" y="396"/>
                    <a:pt x="254" y="396"/>
                    <a:pt x="254" y="396"/>
                  </a:cubicBezTo>
                  <a:cubicBezTo>
                    <a:pt x="254" y="395"/>
                    <a:pt x="255" y="396"/>
                    <a:pt x="255" y="395"/>
                  </a:cubicBezTo>
                  <a:cubicBezTo>
                    <a:pt x="254" y="395"/>
                    <a:pt x="254" y="393"/>
                    <a:pt x="254" y="395"/>
                  </a:cubicBezTo>
                  <a:cubicBezTo>
                    <a:pt x="254" y="393"/>
                    <a:pt x="254" y="392"/>
                    <a:pt x="255" y="391"/>
                  </a:cubicBezTo>
                  <a:cubicBezTo>
                    <a:pt x="255" y="391"/>
                    <a:pt x="254" y="392"/>
                    <a:pt x="255" y="392"/>
                  </a:cubicBezTo>
                  <a:cubicBezTo>
                    <a:pt x="255" y="391"/>
                    <a:pt x="255" y="389"/>
                    <a:pt x="255" y="388"/>
                  </a:cubicBezTo>
                  <a:cubicBezTo>
                    <a:pt x="255" y="388"/>
                    <a:pt x="255" y="388"/>
                    <a:pt x="255" y="389"/>
                  </a:cubicBezTo>
                  <a:cubicBezTo>
                    <a:pt x="255" y="387"/>
                    <a:pt x="255" y="387"/>
                    <a:pt x="255" y="387"/>
                  </a:cubicBezTo>
                  <a:cubicBezTo>
                    <a:pt x="254" y="386"/>
                    <a:pt x="254" y="391"/>
                    <a:pt x="253" y="389"/>
                  </a:cubicBezTo>
                  <a:cubicBezTo>
                    <a:pt x="253" y="388"/>
                    <a:pt x="253" y="388"/>
                    <a:pt x="253" y="388"/>
                  </a:cubicBezTo>
                  <a:cubicBezTo>
                    <a:pt x="253" y="387"/>
                    <a:pt x="252" y="391"/>
                    <a:pt x="252" y="388"/>
                  </a:cubicBezTo>
                  <a:cubicBezTo>
                    <a:pt x="253" y="387"/>
                    <a:pt x="254" y="386"/>
                    <a:pt x="254" y="387"/>
                  </a:cubicBezTo>
                  <a:cubicBezTo>
                    <a:pt x="254" y="384"/>
                    <a:pt x="255" y="386"/>
                    <a:pt x="255" y="383"/>
                  </a:cubicBezTo>
                  <a:cubicBezTo>
                    <a:pt x="255" y="382"/>
                    <a:pt x="255" y="385"/>
                    <a:pt x="254" y="385"/>
                  </a:cubicBezTo>
                  <a:cubicBezTo>
                    <a:pt x="254" y="383"/>
                    <a:pt x="255" y="382"/>
                    <a:pt x="255" y="381"/>
                  </a:cubicBezTo>
                  <a:cubicBezTo>
                    <a:pt x="255" y="382"/>
                    <a:pt x="255" y="381"/>
                    <a:pt x="255" y="380"/>
                  </a:cubicBezTo>
                  <a:cubicBezTo>
                    <a:pt x="255" y="379"/>
                    <a:pt x="255" y="381"/>
                    <a:pt x="255" y="379"/>
                  </a:cubicBezTo>
                  <a:cubicBezTo>
                    <a:pt x="255" y="379"/>
                    <a:pt x="255" y="377"/>
                    <a:pt x="256" y="379"/>
                  </a:cubicBezTo>
                  <a:cubicBezTo>
                    <a:pt x="256" y="378"/>
                    <a:pt x="256" y="378"/>
                    <a:pt x="256" y="377"/>
                  </a:cubicBezTo>
                  <a:cubicBezTo>
                    <a:pt x="250" y="378"/>
                    <a:pt x="250" y="378"/>
                    <a:pt x="250" y="378"/>
                  </a:cubicBezTo>
                  <a:cubicBezTo>
                    <a:pt x="250" y="378"/>
                    <a:pt x="250" y="379"/>
                    <a:pt x="250" y="380"/>
                  </a:cubicBezTo>
                  <a:cubicBezTo>
                    <a:pt x="251" y="380"/>
                    <a:pt x="251" y="377"/>
                    <a:pt x="251" y="379"/>
                  </a:cubicBezTo>
                  <a:cubicBezTo>
                    <a:pt x="251" y="379"/>
                    <a:pt x="251" y="382"/>
                    <a:pt x="250" y="381"/>
                  </a:cubicBezTo>
                  <a:cubicBezTo>
                    <a:pt x="251" y="382"/>
                    <a:pt x="251" y="382"/>
                    <a:pt x="251" y="381"/>
                  </a:cubicBezTo>
                  <a:cubicBezTo>
                    <a:pt x="252" y="382"/>
                    <a:pt x="251" y="384"/>
                    <a:pt x="252" y="385"/>
                  </a:cubicBezTo>
                  <a:cubicBezTo>
                    <a:pt x="252" y="385"/>
                    <a:pt x="252" y="385"/>
                    <a:pt x="252" y="385"/>
                  </a:cubicBezTo>
                  <a:cubicBezTo>
                    <a:pt x="252" y="385"/>
                    <a:pt x="252" y="386"/>
                    <a:pt x="253" y="386"/>
                  </a:cubicBezTo>
                  <a:cubicBezTo>
                    <a:pt x="253" y="388"/>
                    <a:pt x="253" y="390"/>
                    <a:pt x="254" y="390"/>
                  </a:cubicBezTo>
                  <a:cubicBezTo>
                    <a:pt x="254" y="390"/>
                    <a:pt x="255" y="392"/>
                    <a:pt x="254" y="392"/>
                  </a:cubicBezTo>
                  <a:cubicBezTo>
                    <a:pt x="253" y="390"/>
                    <a:pt x="254" y="390"/>
                    <a:pt x="253" y="389"/>
                  </a:cubicBezTo>
                  <a:cubicBezTo>
                    <a:pt x="254" y="390"/>
                    <a:pt x="254" y="391"/>
                    <a:pt x="254" y="392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4" y="393"/>
                    <a:pt x="255" y="394"/>
                    <a:pt x="254" y="394"/>
                  </a:cubicBezTo>
                  <a:cubicBezTo>
                    <a:pt x="254" y="394"/>
                    <a:pt x="255" y="394"/>
                    <a:pt x="255" y="394"/>
                  </a:cubicBezTo>
                  <a:cubicBezTo>
                    <a:pt x="255" y="395"/>
                    <a:pt x="255" y="395"/>
                    <a:pt x="255" y="395"/>
                  </a:cubicBezTo>
                  <a:cubicBezTo>
                    <a:pt x="255" y="397"/>
                    <a:pt x="255" y="395"/>
                    <a:pt x="256" y="397"/>
                  </a:cubicBezTo>
                  <a:cubicBezTo>
                    <a:pt x="256" y="396"/>
                    <a:pt x="256" y="396"/>
                    <a:pt x="256" y="396"/>
                  </a:cubicBezTo>
                  <a:cubicBezTo>
                    <a:pt x="256" y="396"/>
                    <a:pt x="256" y="397"/>
                    <a:pt x="257" y="398"/>
                  </a:cubicBezTo>
                  <a:cubicBezTo>
                    <a:pt x="257" y="398"/>
                    <a:pt x="257" y="399"/>
                    <a:pt x="256" y="399"/>
                  </a:cubicBezTo>
                  <a:cubicBezTo>
                    <a:pt x="257" y="400"/>
                    <a:pt x="257" y="400"/>
                    <a:pt x="257" y="401"/>
                  </a:cubicBezTo>
                  <a:cubicBezTo>
                    <a:pt x="257" y="399"/>
                    <a:pt x="257" y="399"/>
                    <a:pt x="257" y="399"/>
                  </a:cubicBezTo>
                  <a:cubicBezTo>
                    <a:pt x="257" y="399"/>
                    <a:pt x="258" y="400"/>
                    <a:pt x="259" y="401"/>
                  </a:cubicBezTo>
                  <a:cubicBezTo>
                    <a:pt x="259" y="402"/>
                    <a:pt x="259" y="404"/>
                    <a:pt x="258" y="403"/>
                  </a:cubicBezTo>
                  <a:cubicBezTo>
                    <a:pt x="259" y="403"/>
                    <a:pt x="259" y="404"/>
                    <a:pt x="259" y="404"/>
                  </a:cubicBezTo>
                  <a:cubicBezTo>
                    <a:pt x="260" y="405"/>
                    <a:pt x="259" y="404"/>
                    <a:pt x="259" y="405"/>
                  </a:cubicBezTo>
                  <a:cubicBezTo>
                    <a:pt x="260" y="406"/>
                    <a:pt x="261" y="407"/>
                    <a:pt x="262" y="408"/>
                  </a:cubicBezTo>
                  <a:cubicBezTo>
                    <a:pt x="262" y="407"/>
                    <a:pt x="262" y="407"/>
                    <a:pt x="262" y="406"/>
                  </a:cubicBezTo>
                  <a:cubicBezTo>
                    <a:pt x="262" y="407"/>
                    <a:pt x="262" y="407"/>
                    <a:pt x="262" y="407"/>
                  </a:cubicBezTo>
                  <a:cubicBezTo>
                    <a:pt x="262" y="406"/>
                    <a:pt x="263" y="407"/>
                    <a:pt x="263" y="407"/>
                  </a:cubicBezTo>
                  <a:cubicBezTo>
                    <a:pt x="264" y="407"/>
                    <a:pt x="264" y="408"/>
                    <a:pt x="264" y="409"/>
                  </a:cubicBezTo>
                  <a:cubicBezTo>
                    <a:pt x="263" y="408"/>
                    <a:pt x="264" y="409"/>
                    <a:pt x="264" y="409"/>
                  </a:cubicBezTo>
                  <a:cubicBezTo>
                    <a:pt x="264" y="410"/>
                    <a:pt x="265" y="411"/>
                    <a:pt x="264" y="411"/>
                  </a:cubicBezTo>
                  <a:cubicBezTo>
                    <a:pt x="265" y="412"/>
                    <a:pt x="266" y="412"/>
                    <a:pt x="267" y="412"/>
                  </a:cubicBezTo>
                  <a:cubicBezTo>
                    <a:pt x="267" y="413"/>
                    <a:pt x="268" y="413"/>
                    <a:pt x="269" y="414"/>
                  </a:cubicBezTo>
                  <a:cubicBezTo>
                    <a:pt x="268" y="414"/>
                    <a:pt x="269" y="415"/>
                    <a:pt x="268" y="414"/>
                  </a:cubicBezTo>
                  <a:cubicBezTo>
                    <a:pt x="268" y="415"/>
                    <a:pt x="269" y="415"/>
                    <a:pt x="269" y="415"/>
                  </a:cubicBezTo>
                  <a:cubicBezTo>
                    <a:pt x="269" y="416"/>
                    <a:pt x="270" y="416"/>
                    <a:pt x="271" y="416"/>
                  </a:cubicBezTo>
                  <a:cubicBezTo>
                    <a:pt x="270" y="416"/>
                    <a:pt x="271" y="416"/>
                    <a:pt x="271" y="416"/>
                  </a:cubicBezTo>
                  <a:cubicBezTo>
                    <a:pt x="272" y="416"/>
                    <a:pt x="272" y="416"/>
                    <a:pt x="271" y="415"/>
                  </a:cubicBezTo>
                  <a:cubicBezTo>
                    <a:pt x="271" y="415"/>
                    <a:pt x="269" y="415"/>
                    <a:pt x="269" y="414"/>
                  </a:cubicBezTo>
                  <a:cubicBezTo>
                    <a:pt x="270" y="414"/>
                    <a:pt x="269" y="414"/>
                    <a:pt x="271" y="415"/>
                  </a:cubicBezTo>
                  <a:cubicBezTo>
                    <a:pt x="272" y="415"/>
                    <a:pt x="274" y="415"/>
                    <a:pt x="274" y="416"/>
                  </a:cubicBezTo>
                  <a:cubicBezTo>
                    <a:pt x="273" y="416"/>
                    <a:pt x="272" y="415"/>
                    <a:pt x="272" y="416"/>
                  </a:cubicBezTo>
                  <a:cubicBezTo>
                    <a:pt x="274" y="416"/>
                    <a:pt x="274" y="416"/>
                    <a:pt x="275" y="416"/>
                  </a:cubicBezTo>
                  <a:cubicBezTo>
                    <a:pt x="276" y="416"/>
                    <a:pt x="276" y="416"/>
                    <a:pt x="277" y="417"/>
                  </a:cubicBezTo>
                  <a:cubicBezTo>
                    <a:pt x="275" y="417"/>
                    <a:pt x="274" y="417"/>
                    <a:pt x="274" y="417"/>
                  </a:cubicBezTo>
                  <a:cubicBezTo>
                    <a:pt x="275" y="417"/>
                    <a:pt x="276" y="417"/>
                    <a:pt x="277" y="417"/>
                  </a:cubicBezTo>
                  <a:cubicBezTo>
                    <a:pt x="276" y="417"/>
                    <a:pt x="276" y="417"/>
                    <a:pt x="276" y="417"/>
                  </a:cubicBezTo>
                  <a:cubicBezTo>
                    <a:pt x="278" y="417"/>
                    <a:pt x="278" y="417"/>
                    <a:pt x="278" y="417"/>
                  </a:cubicBezTo>
                  <a:cubicBezTo>
                    <a:pt x="279" y="417"/>
                    <a:pt x="279" y="417"/>
                    <a:pt x="280" y="417"/>
                  </a:cubicBezTo>
                  <a:cubicBezTo>
                    <a:pt x="281" y="416"/>
                    <a:pt x="281" y="416"/>
                    <a:pt x="282" y="416"/>
                  </a:cubicBezTo>
                  <a:cubicBezTo>
                    <a:pt x="281" y="416"/>
                    <a:pt x="280" y="416"/>
                    <a:pt x="279" y="416"/>
                  </a:cubicBezTo>
                  <a:cubicBezTo>
                    <a:pt x="278" y="417"/>
                    <a:pt x="277" y="417"/>
                    <a:pt x="278" y="416"/>
                  </a:cubicBezTo>
                  <a:cubicBezTo>
                    <a:pt x="280" y="416"/>
                    <a:pt x="280" y="416"/>
                    <a:pt x="282" y="415"/>
                  </a:cubicBezTo>
                  <a:cubicBezTo>
                    <a:pt x="282" y="415"/>
                    <a:pt x="281" y="415"/>
                    <a:pt x="281" y="415"/>
                  </a:cubicBezTo>
                  <a:cubicBezTo>
                    <a:pt x="281" y="415"/>
                    <a:pt x="282" y="414"/>
                    <a:pt x="284" y="413"/>
                  </a:cubicBezTo>
                  <a:cubicBezTo>
                    <a:pt x="285" y="413"/>
                    <a:pt x="284" y="413"/>
                    <a:pt x="284" y="413"/>
                  </a:cubicBezTo>
                  <a:cubicBezTo>
                    <a:pt x="287" y="412"/>
                    <a:pt x="288" y="412"/>
                    <a:pt x="289" y="410"/>
                  </a:cubicBezTo>
                  <a:cubicBezTo>
                    <a:pt x="288" y="410"/>
                    <a:pt x="291" y="408"/>
                    <a:pt x="290" y="409"/>
                  </a:cubicBezTo>
                  <a:cubicBezTo>
                    <a:pt x="289" y="410"/>
                    <a:pt x="288" y="411"/>
                    <a:pt x="287" y="411"/>
                  </a:cubicBezTo>
                  <a:cubicBezTo>
                    <a:pt x="286" y="412"/>
                    <a:pt x="285" y="413"/>
                    <a:pt x="285" y="413"/>
                  </a:cubicBezTo>
                  <a:cubicBezTo>
                    <a:pt x="285" y="412"/>
                    <a:pt x="283" y="414"/>
                    <a:pt x="282" y="414"/>
                  </a:cubicBezTo>
                  <a:cubicBezTo>
                    <a:pt x="284" y="413"/>
                    <a:pt x="284" y="412"/>
                    <a:pt x="284" y="412"/>
                  </a:cubicBezTo>
                  <a:cubicBezTo>
                    <a:pt x="284" y="411"/>
                    <a:pt x="285" y="411"/>
                    <a:pt x="285" y="411"/>
                  </a:cubicBezTo>
                  <a:cubicBezTo>
                    <a:pt x="285" y="411"/>
                    <a:pt x="285" y="411"/>
                    <a:pt x="285" y="412"/>
                  </a:cubicBezTo>
                  <a:cubicBezTo>
                    <a:pt x="287" y="410"/>
                    <a:pt x="289" y="409"/>
                    <a:pt x="290" y="408"/>
                  </a:cubicBezTo>
                  <a:cubicBezTo>
                    <a:pt x="290" y="407"/>
                    <a:pt x="290" y="407"/>
                    <a:pt x="289" y="408"/>
                  </a:cubicBezTo>
                  <a:cubicBezTo>
                    <a:pt x="291" y="406"/>
                    <a:pt x="293" y="403"/>
                    <a:pt x="294" y="401"/>
                  </a:cubicBezTo>
                  <a:cubicBezTo>
                    <a:pt x="294" y="402"/>
                    <a:pt x="295" y="401"/>
                    <a:pt x="295" y="400"/>
                  </a:cubicBezTo>
                  <a:cubicBezTo>
                    <a:pt x="296" y="400"/>
                    <a:pt x="296" y="399"/>
                    <a:pt x="296" y="399"/>
                  </a:cubicBezTo>
                  <a:cubicBezTo>
                    <a:pt x="295" y="401"/>
                    <a:pt x="295" y="402"/>
                    <a:pt x="296" y="402"/>
                  </a:cubicBezTo>
                  <a:cubicBezTo>
                    <a:pt x="296" y="401"/>
                    <a:pt x="296" y="402"/>
                    <a:pt x="296" y="401"/>
                  </a:cubicBezTo>
                  <a:cubicBezTo>
                    <a:pt x="297" y="400"/>
                    <a:pt x="296" y="399"/>
                    <a:pt x="297" y="398"/>
                  </a:cubicBezTo>
                  <a:cubicBezTo>
                    <a:pt x="296" y="401"/>
                    <a:pt x="296" y="398"/>
                    <a:pt x="295" y="399"/>
                  </a:cubicBezTo>
                  <a:cubicBezTo>
                    <a:pt x="296" y="397"/>
                    <a:pt x="295" y="399"/>
                    <a:pt x="296" y="397"/>
                  </a:cubicBezTo>
                  <a:cubicBezTo>
                    <a:pt x="297" y="395"/>
                    <a:pt x="297" y="393"/>
                    <a:pt x="298" y="391"/>
                  </a:cubicBezTo>
                  <a:cubicBezTo>
                    <a:pt x="298" y="388"/>
                    <a:pt x="298" y="384"/>
                    <a:pt x="298" y="382"/>
                  </a:cubicBezTo>
                  <a:cubicBezTo>
                    <a:pt x="297" y="381"/>
                    <a:pt x="297" y="381"/>
                    <a:pt x="297" y="380"/>
                  </a:cubicBezTo>
                  <a:cubicBezTo>
                    <a:pt x="296" y="379"/>
                    <a:pt x="297" y="381"/>
                    <a:pt x="297" y="379"/>
                  </a:cubicBezTo>
                  <a:cubicBezTo>
                    <a:pt x="297" y="379"/>
                    <a:pt x="297" y="379"/>
                    <a:pt x="297" y="379"/>
                  </a:cubicBezTo>
                  <a:cubicBezTo>
                    <a:pt x="297" y="379"/>
                    <a:pt x="296" y="375"/>
                    <a:pt x="296" y="374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296" y="375"/>
                    <a:pt x="296" y="374"/>
                    <a:pt x="296" y="374"/>
                  </a:cubicBezTo>
                  <a:cubicBezTo>
                    <a:pt x="295" y="374"/>
                    <a:pt x="295" y="374"/>
                    <a:pt x="295" y="374"/>
                  </a:cubicBezTo>
                  <a:cubicBezTo>
                    <a:pt x="294" y="373"/>
                    <a:pt x="294" y="371"/>
                    <a:pt x="294" y="370"/>
                  </a:cubicBezTo>
                  <a:cubicBezTo>
                    <a:pt x="295" y="371"/>
                    <a:pt x="295" y="371"/>
                    <a:pt x="295" y="371"/>
                  </a:cubicBezTo>
                  <a:cubicBezTo>
                    <a:pt x="294" y="368"/>
                    <a:pt x="293" y="367"/>
                    <a:pt x="292" y="364"/>
                  </a:cubicBezTo>
                  <a:cubicBezTo>
                    <a:pt x="292" y="365"/>
                    <a:pt x="292" y="365"/>
                    <a:pt x="292" y="365"/>
                  </a:cubicBezTo>
                  <a:cubicBezTo>
                    <a:pt x="292" y="363"/>
                    <a:pt x="292" y="363"/>
                    <a:pt x="292" y="363"/>
                  </a:cubicBezTo>
                  <a:cubicBezTo>
                    <a:pt x="291" y="364"/>
                    <a:pt x="291" y="362"/>
                    <a:pt x="291" y="362"/>
                  </a:cubicBezTo>
                  <a:cubicBezTo>
                    <a:pt x="291" y="363"/>
                    <a:pt x="291" y="364"/>
                    <a:pt x="291" y="365"/>
                  </a:cubicBezTo>
                  <a:cubicBezTo>
                    <a:pt x="292" y="366"/>
                    <a:pt x="291" y="364"/>
                    <a:pt x="292" y="365"/>
                  </a:cubicBezTo>
                  <a:cubicBezTo>
                    <a:pt x="292" y="365"/>
                    <a:pt x="293" y="367"/>
                    <a:pt x="293" y="368"/>
                  </a:cubicBezTo>
                  <a:cubicBezTo>
                    <a:pt x="293" y="367"/>
                    <a:pt x="293" y="367"/>
                    <a:pt x="293" y="366"/>
                  </a:cubicBezTo>
                  <a:cubicBezTo>
                    <a:pt x="292" y="366"/>
                    <a:pt x="292" y="367"/>
                    <a:pt x="292" y="368"/>
                  </a:cubicBezTo>
                  <a:cubicBezTo>
                    <a:pt x="292" y="368"/>
                    <a:pt x="292" y="367"/>
                    <a:pt x="292" y="367"/>
                  </a:cubicBezTo>
                  <a:cubicBezTo>
                    <a:pt x="292" y="368"/>
                    <a:pt x="292" y="369"/>
                    <a:pt x="293" y="370"/>
                  </a:cubicBezTo>
                  <a:cubicBezTo>
                    <a:pt x="293" y="369"/>
                    <a:pt x="293" y="371"/>
                    <a:pt x="293" y="370"/>
                  </a:cubicBezTo>
                  <a:cubicBezTo>
                    <a:pt x="293" y="370"/>
                    <a:pt x="293" y="372"/>
                    <a:pt x="294" y="374"/>
                  </a:cubicBezTo>
                  <a:cubicBezTo>
                    <a:pt x="295" y="375"/>
                    <a:pt x="294" y="377"/>
                    <a:pt x="295" y="379"/>
                  </a:cubicBezTo>
                  <a:cubicBezTo>
                    <a:pt x="295" y="378"/>
                    <a:pt x="295" y="377"/>
                    <a:pt x="295" y="376"/>
                  </a:cubicBezTo>
                  <a:cubicBezTo>
                    <a:pt x="296" y="377"/>
                    <a:pt x="296" y="377"/>
                    <a:pt x="296" y="379"/>
                  </a:cubicBezTo>
                  <a:cubicBezTo>
                    <a:pt x="296" y="379"/>
                    <a:pt x="295" y="380"/>
                    <a:pt x="295" y="382"/>
                  </a:cubicBezTo>
                  <a:cubicBezTo>
                    <a:pt x="296" y="382"/>
                    <a:pt x="296" y="382"/>
                    <a:pt x="296" y="382"/>
                  </a:cubicBezTo>
                  <a:cubicBezTo>
                    <a:pt x="296" y="383"/>
                    <a:pt x="295" y="383"/>
                    <a:pt x="295" y="385"/>
                  </a:cubicBezTo>
                  <a:cubicBezTo>
                    <a:pt x="296" y="389"/>
                    <a:pt x="295" y="392"/>
                    <a:pt x="294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4" y="396"/>
                    <a:pt x="294" y="397"/>
                    <a:pt x="293" y="398"/>
                  </a:cubicBezTo>
                  <a:cubicBezTo>
                    <a:pt x="293" y="399"/>
                    <a:pt x="292" y="400"/>
                    <a:pt x="292" y="401"/>
                  </a:cubicBezTo>
                  <a:cubicBezTo>
                    <a:pt x="291" y="402"/>
                    <a:pt x="290" y="404"/>
                    <a:pt x="289" y="405"/>
                  </a:cubicBezTo>
                  <a:cubicBezTo>
                    <a:pt x="288" y="406"/>
                    <a:pt x="287" y="407"/>
                    <a:pt x="286" y="408"/>
                  </a:cubicBezTo>
                  <a:cubicBezTo>
                    <a:pt x="285" y="409"/>
                    <a:pt x="284" y="410"/>
                    <a:pt x="283" y="410"/>
                  </a:cubicBezTo>
                  <a:cubicBezTo>
                    <a:pt x="282" y="411"/>
                    <a:pt x="281" y="411"/>
                    <a:pt x="281" y="411"/>
                  </a:cubicBezTo>
                  <a:cubicBezTo>
                    <a:pt x="280" y="412"/>
                    <a:pt x="280" y="412"/>
                    <a:pt x="279" y="412"/>
                  </a:cubicBezTo>
                  <a:cubicBezTo>
                    <a:pt x="277" y="413"/>
                    <a:pt x="274" y="413"/>
                    <a:pt x="271" y="412"/>
                  </a:cubicBezTo>
                  <a:cubicBezTo>
                    <a:pt x="272" y="412"/>
                    <a:pt x="272" y="412"/>
                    <a:pt x="272" y="412"/>
                  </a:cubicBezTo>
                  <a:cubicBezTo>
                    <a:pt x="271" y="412"/>
                    <a:pt x="271" y="412"/>
                    <a:pt x="271" y="412"/>
                  </a:cubicBezTo>
                  <a:cubicBezTo>
                    <a:pt x="272" y="412"/>
                    <a:pt x="270" y="411"/>
                    <a:pt x="269" y="410"/>
                  </a:cubicBezTo>
                  <a:cubicBezTo>
                    <a:pt x="267" y="409"/>
                    <a:pt x="265" y="405"/>
                    <a:pt x="264" y="403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3" y="401"/>
                    <a:pt x="261" y="399"/>
                    <a:pt x="260" y="396"/>
                  </a:cubicBezTo>
                  <a:cubicBezTo>
                    <a:pt x="260" y="396"/>
                    <a:pt x="259" y="395"/>
                    <a:pt x="259" y="394"/>
                  </a:cubicBezTo>
                  <a:cubicBezTo>
                    <a:pt x="259" y="393"/>
                    <a:pt x="259" y="392"/>
                    <a:pt x="258" y="389"/>
                  </a:cubicBezTo>
                  <a:cubicBezTo>
                    <a:pt x="258" y="388"/>
                    <a:pt x="257" y="385"/>
                    <a:pt x="256" y="383"/>
                  </a:cubicBezTo>
                  <a:cubicBezTo>
                    <a:pt x="256" y="381"/>
                    <a:pt x="255" y="379"/>
                    <a:pt x="255" y="377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1" y="382"/>
                    <a:pt x="251" y="387"/>
                    <a:pt x="250" y="391"/>
                  </a:cubicBezTo>
                  <a:cubicBezTo>
                    <a:pt x="250" y="392"/>
                    <a:pt x="250" y="392"/>
                    <a:pt x="250" y="392"/>
                  </a:cubicBezTo>
                  <a:cubicBezTo>
                    <a:pt x="249" y="395"/>
                    <a:pt x="249" y="399"/>
                    <a:pt x="248" y="403"/>
                  </a:cubicBezTo>
                  <a:cubicBezTo>
                    <a:pt x="248" y="406"/>
                    <a:pt x="247" y="410"/>
                    <a:pt x="246" y="412"/>
                  </a:cubicBezTo>
                  <a:cubicBezTo>
                    <a:pt x="246" y="412"/>
                    <a:pt x="246" y="412"/>
                    <a:pt x="246" y="412"/>
                  </a:cubicBezTo>
                  <a:cubicBezTo>
                    <a:pt x="246" y="414"/>
                    <a:pt x="245" y="416"/>
                    <a:pt x="245" y="415"/>
                  </a:cubicBezTo>
                  <a:cubicBezTo>
                    <a:pt x="244" y="417"/>
                    <a:pt x="243" y="419"/>
                    <a:pt x="243" y="420"/>
                  </a:cubicBezTo>
                  <a:cubicBezTo>
                    <a:pt x="242" y="422"/>
                    <a:pt x="241" y="422"/>
                    <a:pt x="240" y="423"/>
                  </a:cubicBezTo>
                  <a:cubicBezTo>
                    <a:pt x="240" y="425"/>
                    <a:pt x="239" y="426"/>
                    <a:pt x="238" y="427"/>
                  </a:cubicBezTo>
                  <a:cubicBezTo>
                    <a:pt x="237" y="427"/>
                    <a:pt x="237" y="428"/>
                    <a:pt x="235" y="429"/>
                  </a:cubicBezTo>
                  <a:cubicBezTo>
                    <a:pt x="236" y="429"/>
                    <a:pt x="236" y="429"/>
                    <a:pt x="236" y="429"/>
                  </a:cubicBezTo>
                  <a:cubicBezTo>
                    <a:pt x="236" y="428"/>
                    <a:pt x="236" y="429"/>
                    <a:pt x="236" y="429"/>
                  </a:cubicBezTo>
                  <a:cubicBezTo>
                    <a:pt x="235" y="429"/>
                    <a:pt x="234" y="430"/>
                    <a:pt x="234" y="430"/>
                  </a:cubicBezTo>
                  <a:cubicBezTo>
                    <a:pt x="233" y="431"/>
                    <a:pt x="233" y="431"/>
                    <a:pt x="233" y="430"/>
                  </a:cubicBezTo>
                  <a:cubicBezTo>
                    <a:pt x="232" y="431"/>
                    <a:pt x="230" y="432"/>
                    <a:pt x="228" y="432"/>
                  </a:cubicBezTo>
                  <a:cubicBezTo>
                    <a:pt x="226" y="432"/>
                    <a:pt x="224" y="432"/>
                    <a:pt x="222" y="432"/>
                  </a:cubicBezTo>
                  <a:cubicBezTo>
                    <a:pt x="222" y="432"/>
                    <a:pt x="221" y="432"/>
                    <a:pt x="221" y="432"/>
                  </a:cubicBezTo>
                  <a:cubicBezTo>
                    <a:pt x="218" y="432"/>
                    <a:pt x="215" y="431"/>
                    <a:pt x="213" y="429"/>
                  </a:cubicBezTo>
                  <a:cubicBezTo>
                    <a:pt x="213" y="429"/>
                    <a:pt x="214" y="430"/>
                    <a:pt x="213" y="430"/>
                  </a:cubicBezTo>
                  <a:cubicBezTo>
                    <a:pt x="212" y="429"/>
                    <a:pt x="213" y="429"/>
                    <a:pt x="212" y="429"/>
                  </a:cubicBezTo>
                  <a:cubicBezTo>
                    <a:pt x="210" y="427"/>
                    <a:pt x="209" y="426"/>
                    <a:pt x="207" y="424"/>
                  </a:cubicBezTo>
                  <a:cubicBezTo>
                    <a:pt x="206" y="422"/>
                    <a:pt x="204" y="420"/>
                    <a:pt x="204" y="417"/>
                  </a:cubicBezTo>
                  <a:cubicBezTo>
                    <a:pt x="201" y="410"/>
                    <a:pt x="201" y="401"/>
                    <a:pt x="201" y="393"/>
                  </a:cubicBezTo>
                  <a:cubicBezTo>
                    <a:pt x="201" y="393"/>
                    <a:pt x="201" y="393"/>
                    <a:pt x="201" y="393"/>
                  </a:cubicBezTo>
                  <a:cubicBezTo>
                    <a:pt x="202" y="390"/>
                    <a:pt x="201" y="386"/>
                    <a:pt x="202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5"/>
                    <a:pt x="196" y="386"/>
                    <a:pt x="196" y="386"/>
                  </a:cubicBezTo>
                  <a:cubicBezTo>
                    <a:pt x="195" y="388"/>
                    <a:pt x="195" y="392"/>
                    <a:pt x="194" y="395"/>
                  </a:cubicBezTo>
                  <a:cubicBezTo>
                    <a:pt x="194" y="395"/>
                    <a:pt x="194" y="394"/>
                    <a:pt x="194" y="394"/>
                  </a:cubicBezTo>
                  <a:cubicBezTo>
                    <a:pt x="194" y="397"/>
                    <a:pt x="192" y="400"/>
                    <a:pt x="191" y="403"/>
                  </a:cubicBezTo>
                  <a:cubicBezTo>
                    <a:pt x="191" y="403"/>
                    <a:pt x="192" y="402"/>
                    <a:pt x="192" y="402"/>
                  </a:cubicBezTo>
                  <a:cubicBezTo>
                    <a:pt x="192" y="403"/>
                    <a:pt x="190" y="404"/>
                    <a:pt x="191" y="405"/>
                  </a:cubicBezTo>
                  <a:cubicBezTo>
                    <a:pt x="190" y="406"/>
                    <a:pt x="190" y="406"/>
                    <a:pt x="190" y="405"/>
                  </a:cubicBezTo>
                  <a:cubicBezTo>
                    <a:pt x="187" y="412"/>
                    <a:pt x="182" y="418"/>
                    <a:pt x="176" y="422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4"/>
                    <a:pt x="174" y="424"/>
                    <a:pt x="172" y="424"/>
                  </a:cubicBezTo>
                  <a:cubicBezTo>
                    <a:pt x="172" y="424"/>
                    <a:pt x="172" y="424"/>
                    <a:pt x="172" y="424"/>
                  </a:cubicBezTo>
                  <a:cubicBezTo>
                    <a:pt x="170" y="424"/>
                    <a:pt x="170" y="426"/>
                    <a:pt x="169" y="426"/>
                  </a:cubicBezTo>
                  <a:cubicBezTo>
                    <a:pt x="169" y="425"/>
                    <a:pt x="168" y="425"/>
                    <a:pt x="168" y="425"/>
                  </a:cubicBezTo>
                  <a:cubicBezTo>
                    <a:pt x="166" y="426"/>
                    <a:pt x="165" y="426"/>
                    <a:pt x="164" y="426"/>
                  </a:cubicBezTo>
                  <a:cubicBezTo>
                    <a:pt x="164" y="426"/>
                    <a:pt x="163" y="426"/>
                    <a:pt x="161" y="426"/>
                  </a:cubicBezTo>
                  <a:cubicBezTo>
                    <a:pt x="162" y="426"/>
                    <a:pt x="162" y="426"/>
                    <a:pt x="162" y="426"/>
                  </a:cubicBezTo>
                  <a:cubicBezTo>
                    <a:pt x="159" y="426"/>
                    <a:pt x="155" y="425"/>
                    <a:pt x="153" y="424"/>
                  </a:cubicBezTo>
                  <a:cubicBezTo>
                    <a:pt x="149" y="423"/>
                    <a:pt x="146" y="421"/>
                    <a:pt x="143" y="418"/>
                  </a:cubicBezTo>
                  <a:cubicBezTo>
                    <a:pt x="140" y="416"/>
                    <a:pt x="139" y="412"/>
                    <a:pt x="138" y="408"/>
                  </a:cubicBezTo>
                  <a:cubicBezTo>
                    <a:pt x="138" y="405"/>
                    <a:pt x="138" y="401"/>
                    <a:pt x="138" y="397"/>
                  </a:cubicBezTo>
                  <a:cubicBezTo>
                    <a:pt x="139" y="393"/>
                    <a:pt x="140" y="389"/>
                    <a:pt x="141" y="385"/>
                  </a:cubicBezTo>
                  <a:cubicBezTo>
                    <a:pt x="142" y="382"/>
                    <a:pt x="143" y="379"/>
                    <a:pt x="144" y="377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5" y="380"/>
                    <a:pt x="131" y="385"/>
                    <a:pt x="127" y="390"/>
                  </a:cubicBezTo>
                  <a:cubicBezTo>
                    <a:pt x="125" y="393"/>
                    <a:pt x="123" y="395"/>
                    <a:pt x="120" y="397"/>
                  </a:cubicBezTo>
                  <a:cubicBezTo>
                    <a:pt x="118" y="399"/>
                    <a:pt x="115" y="401"/>
                    <a:pt x="113" y="402"/>
                  </a:cubicBezTo>
                  <a:cubicBezTo>
                    <a:pt x="111" y="402"/>
                    <a:pt x="110" y="402"/>
                    <a:pt x="109" y="402"/>
                  </a:cubicBezTo>
                  <a:cubicBezTo>
                    <a:pt x="109" y="402"/>
                    <a:pt x="108" y="402"/>
                    <a:pt x="108" y="402"/>
                  </a:cubicBezTo>
                  <a:cubicBezTo>
                    <a:pt x="108" y="402"/>
                    <a:pt x="107" y="402"/>
                    <a:pt x="107" y="402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3" y="400"/>
                    <a:pt x="103" y="399"/>
                  </a:cubicBezTo>
                  <a:cubicBezTo>
                    <a:pt x="99" y="397"/>
                    <a:pt x="97" y="392"/>
                    <a:pt x="97" y="386"/>
                  </a:cubicBezTo>
                  <a:cubicBezTo>
                    <a:pt x="97" y="387"/>
                    <a:pt x="96" y="388"/>
                    <a:pt x="96" y="387"/>
                  </a:cubicBezTo>
                  <a:cubicBezTo>
                    <a:pt x="97" y="386"/>
                    <a:pt x="97" y="386"/>
                    <a:pt x="97" y="385"/>
                  </a:cubicBezTo>
                  <a:cubicBezTo>
                    <a:pt x="97" y="385"/>
                    <a:pt x="97" y="385"/>
                    <a:pt x="97" y="385"/>
                  </a:cubicBezTo>
                  <a:cubicBezTo>
                    <a:pt x="97" y="384"/>
                    <a:pt x="97" y="384"/>
                    <a:pt x="97" y="384"/>
                  </a:cubicBezTo>
                  <a:cubicBezTo>
                    <a:pt x="98" y="382"/>
                    <a:pt x="98" y="379"/>
                    <a:pt x="99" y="376"/>
                  </a:cubicBezTo>
                  <a:cubicBezTo>
                    <a:pt x="100" y="375"/>
                    <a:pt x="100" y="373"/>
                    <a:pt x="101" y="372"/>
                  </a:cubicBezTo>
                  <a:cubicBezTo>
                    <a:pt x="101" y="371"/>
                    <a:pt x="102" y="369"/>
                    <a:pt x="103" y="368"/>
                  </a:cubicBezTo>
                  <a:cubicBezTo>
                    <a:pt x="96" y="365"/>
                    <a:pt x="96" y="365"/>
                    <a:pt x="96" y="365"/>
                  </a:cubicBezTo>
                  <a:cubicBezTo>
                    <a:pt x="96" y="366"/>
                    <a:pt x="95" y="367"/>
                    <a:pt x="95" y="368"/>
                  </a:cubicBezTo>
                  <a:cubicBezTo>
                    <a:pt x="94" y="369"/>
                    <a:pt x="94" y="370"/>
                    <a:pt x="93" y="371"/>
                  </a:cubicBezTo>
                  <a:cubicBezTo>
                    <a:pt x="92" y="373"/>
                    <a:pt x="90" y="374"/>
                    <a:pt x="89" y="376"/>
                  </a:cubicBezTo>
                  <a:cubicBezTo>
                    <a:pt x="86" y="379"/>
                    <a:pt x="82" y="381"/>
                    <a:pt x="78" y="380"/>
                  </a:cubicBezTo>
                  <a:cubicBezTo>
                    <a:pt x="76" y="380"/>
                    <a:pt x="74" y="380"/>
                    <a:pt x="73" y="379"/>
                  </a:cubicBezTo>
                  <a:cubicBezTo>
                    <a:pt x="71" y="378"/>
                    <a:pt x="69" y="377"/>
                    <a:pt x="68" y="376"/>
                  </a:cubicBezTo>
                  <a:cubicBezTo>
                    <a:pt x="67" y="375"/>
                    <a:pt x="66" y="374"/>
                    <a:pt x="66" y="374"/>
                  </a:cubicBezTo>
                  <a:cubicBezTo>
                    <a:pt x="66" y="373"/>
                    <a:pt x="66" y="372"/>
                    <a:pt x="66" y="371"/>
                  </a:cubicBezTo>
                  <a:cubicBezTo>
                    <a:pt x="67" y="369"/>
                    <a:pt x="69" y="367"/>
                    <a:pt x="71" y="365"/>
                  </a:cubicBezTo>
                  <a:cubicBezTo>
                    <a:pt x="76" y="361"/>
                    <a:pt x="81" y="358"/>
                    <a:pt x="86" y="356"/>
                  </a:cubicBezTo>
                  <a:cubicBezTo>
                    <a:pt x="86" y="356"/>
                    <a:pt x="84" y="355"/>
                    <a:pt x="80" y="358"/>
                  </a:cubicBezTo>
                  <a:close/>
                  <a:moveTo>
                    <a:pt x="289" y="361"/>
                  </a:moveTo>
                  <a:cubicBezTo>
                    <a:pt x="289" y="361"/>
                    <a:pt x="290" y="362"/>
                    <a:pt x="290" y="361"/>
                  </a:cubicBezTo>
                  <a:cubicBezTo>
                    <a:pt x="290" y="361"/>
                    <a:pt x="289" y="360"/>
                    <a:pt x="289" y="361"/>
                  </a:cubicBezTo>
                  <a:close/>
                  <a:moveTo>
                    <a:pt x="297" y="398"/>
                  </a:moveTo>
                  <a:cubicBezTo>
                    <a:pt x="296" y="398"/>
                    <a:pt x="296" y="398"/>
                    <a:pt x="296" y="398"/>
                  </a:cubicBezTo>
                  <a:cubicBezTo>
                    <a:pt x="297" y="398"/>
                    <a:pt x="297" y="397"/>
                    <a:pt x="297" y="397"/>
                  </a:cubicBezTo>
                  <a:cubicBezTo>
                    <a:pt x="297" y="397"/>
                    <a:pt x="297" y="397"/>
                    <a:pt x="297" y="398"/>
                  </a:cubicBezTo>
                  <a:close/>
                  <a:moveTo>
                    <a:pt x="292" y="407"/>
                  </a:moveTo>
                  <a:cubicBezTo>
                    <a:pt x="292" y="407"/>
                    <a:pt x="293" y="405"/>
                    <a:pt x="294" y="404"/>
                  </a:cubicBezTo>
                  <a:cubicBezTo>
                    <a:pt x="293" y="405"/>
                    <a:pt x="292" y="406"/>
                    <a:pt x="292" y="407"/>
                  </a:cubicBezTo>
                  <a:close/>
                  <a:moveTo>
                    <a:pt x="285" y="414"/>
                  </a:moveTo>
                  <a:cubicBezTo>
                    <a:pt x="284" y="414"/>
                    <a:pt x="284" y="414"/>
                    <a:pt x="285" y="414"/>
                  </a:cubicBezTo>
                  <a:cubicBezTo>
                    <a:pt x="285" y="414"/>
                    <a:pt x="285" y="414"/>
                    <a:pt x="285" y="414"/>
                  </a:cubicBezTo>
                  <a:close/>
                  <a:moveTo>
                    <a:pt x="284" y="414"/>
                  </a:moveTo>
                  <a:cubicBezTo>
                    <a:pt x="284" y="414"/>
                    <a:pt x="283" y="414"/>
                    <a:pt x="283" y="414"/>
                  </a:cubicBezTo>
                  <a:cubicBezTo>
                    <a:pt x="283" y="414"/>
                    <a:pt x="283" y="415"/>
                    <a:pt x="283" y="415"/>
                  </a:cubicBezTo>
                  <a:cubicBezTo>
                    <a:pt x="283" y="415"/>
                    <a:pt x="283" y="415"/>
                    <a:pt x="283" y="415"/>
                  </a:cubicBezTo>
                  <a:cubicBezTo>
                    <a:pt x="283" y="414"/>
                    <a:pt x="283" y="414"/>
                    <a:pt x="283" y="414"/>
                  </a:cubicBezTo>
                  <a:cubicBezTo>
                    <a:pt x="284" y="414"/>
                    <a:pt x="284" y="414"/>
                    <a:pt x="284" y="414"/>
                  </a:cubicBezTo>
                  <a:close/>
                  <a:moveTo>
                    <a:pt x="263" y="410"/>
                  </a:moveTo>
                  <a:cubicBezTo>
                    <a:pt x="263" y="410"/>
                    <a:pt x="262" y="409"/>
                    <a:pt x="262" y="408"/>
                  </a:cubicBezTo>
                  <a:cubicBezTo>
                    <a:pt x="262" y="409"/>
                    <a:pt x="263" y="411"/>
                    <a:pt x="263" y="410"/>
                  </a:cubicBezTo>
                  <a:close/>
                  <a:moveTo>
                    <a:pt x="258" y="402"/>
                  </a:moveTo>
                  <a:cubicBezTo>
                    <a:pt x="258" y="401"/>
                    <a:pt x="258" y="401"/>
                    <a:pt x="258" y="401"/>
                  </a:cubicBezTo>
                  <a:cubicBezTo>
                    <a:pt x="257" y="400"/>
                    <a:pt x="258" y="401"/>
                    <a:pt x="258" y="401"/>
                  </a:cubicBezTo>
                  <a:lnTo>
                    <a:pt x="258" y="402"/>
                  </a:lnTo>
                  <a:close/>
                  <a:moveTo>
                    <a:pt x="200" y="391"/>
                  </a:moveTo>
                  <a:cubicBezTo>
                    <a:pt x="200" y="390"/>
                    <a:pt x="200" y="390"/>
                    <a:pt x="200" y="390"/>
                  </a:cubicBezTo>
                  <a:cubicBezTo>
                    <a:pt x="200" y="390"/>
                    <a:pt x="200" y="390"/>
                    <a:pt x="200" y="390"/>
                  </a:cubicBezTo>
                  <a:lnTo>
                    <a:pt x="200" y="391"/>
                  </a:lnTo>
                  <a:close/>
                  <a:moveTo>
                    <a:pt x="145" y="426"/>
                  </a:moveTo>
                  <a:cubicBezTo>
                    <a:pt x="144" y="425"/>
                    <a:pt x="144" y="425"/>
                    <a:pt x="144" y="425"/>
                  </a:cubicBezTo>
                  <a:cubicBezTo>
                    <a:pt x="145" y="426"/>
                    <a:pt x="144" y="425"/>
                    <a:pt x="145" y="426"/>
                  </a:cubicBezTo>
                  <a:close/>
                  <a:moveTo>
                    <a:pt x="136" y="389"/>
                  </a:moveTo>
                  <a:cubicBezTo>
                    <a:pt x="136" y="389"/>
                    <a:pt x="136" y="389"/>
                    <a:pt x="136" y="389"/>
                  </a:cubicBezTo>
                  <a:cubicBezTo>
                    <a:pt x="136" y="389"/>
                    <a:pt x="136" y="389"/>
                    <a:pt x="136" y="389"/>
                  </a:cubicBezTo>
                  <a:close/>
                  <a:moveTo>
                    <a:pt x="382" y="219"/>
                  </a:moveTo>
                  <a:cubicBezTo>
                    <a:pt x="382" y="220"/>
                    <a:pt x="382" y="219"/>
                    <a:pt x="382" y="220"/>
                  </a:cubicBezTo>
                  <a:cubicBezTo>
                    <a:pt x="382" y="220"/>
                    <a:pt x="382" y="220"/>
                    <a:pt x="382" y="219"/>
                  </a:cubicBezTo>
                  <a:close/>
                  <a:moveTo>
                    <a:pt x="279" y="112"/>
                  </a:moveTo>
                  <a:cubicBezTo>
                    <a:pt x="279" y="113"/>
                    <a:pt x="279" y="114"/>
                    <a:pt x="280" y="116"/>
                  </a:cubicBezTo>
                  <a:cubicBezTo>
                    <a:pt x="281" y="117"/>
                    <a:pt x="282" y="118"/>
                    <a:pt x="282" y="119"/>
                  </a:cubicBezTo>
                  <a:cubicBezTo>
                    <a:pt x="283" y="119"/>
                    <a:pt x="283" y="118"/>
                    <a:pt x="283" y="119"/>
                  </a:cubicBezTo>
                  <a:cubicBezTo>
                    <a:pt x="284" y="120"/>
                    <a:pt x="285" y="121"/>
                    <a:pt x="286" y="122"/>
                  </a:cubicBezTo>
                  <a:cubicBezTo>
                    <a:pt x="288" y="122"/>
                    <a:pt x="289" y="123"/>
                    <a:pt x="291" y="123"/>
                  </a:cubicBezTo>
                  <a:cubicBezTo>
                    <a:pt x="291" y="122"/>
                    <a:pt x="291" y="122"/>
                    <a:pt x="291" y="122"/>
                  </a:cubicBezTo>
                  <a:cubicBezTo>
                    <a:pt x="291" y="122"/>
                    <a:pt x="292" y="123"/>
                    <a:pt x="292" y="123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293" y="123"/>
                    <a:pt x="293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5" y="125"/>
                    <a:pt x="296" y="124"/>
                    <a:pt x="298" y="125"/>
                  </a:cubicBezTo>
                  <a:cubicBezTo>
                    <a:pt x="298" y="125"/>
                    <a:pt x="297" y="125"/>
                    <a:pt x="298" y="125"/>
                  </a:cubicBezTo>
                  <a:cubicBezTo>
                    <a:pt x="299" y="126"/>
                    <a:pt x="302" y="126"/>
                    <a:pt x="304" y="126"/>
                  </a:cubicBezTo>
                  <a:cubicBezTo>
                    <a:pt x="304" y="126"/>
                    <a:pt x="304" y="126"/>
                    <a:pt x="304" y="125"/>
                  </a:cubicBezTo>
                  <a:cubicBezTo>
                    <a:pt x="304" y="126"/>
                    <a:pt x="305" y="126"/>
                    <a:pt x="306" y="126"/>
                  </a:cubicBezTo>
                  <a:cubicBezTo>
                    <a:pt x="306" y="126"/>
                    <a:pt x="307" y="127"/>
                    <a:pt x="307" y="126"/>
                  </a:cubicBezTo>
                  <a:cubicBezTo>
                    <a:pt x="307" y="126"/>
                    <a:pt x="307" y="126"/>
                    <a:pt x="307" y="126"/>
                  </a:cubicBezTo>
                  <a:cubicBezTo>
                    <a:pt x="308" y="127"/>
                    <a:pt x="308" y="126"/>
                    <a:pt x="308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7"/>
                    <a:pt x="310" y="126"/>
                    <a:pt x="310" y="126"/>
                  </a:cubicBezTo>
                  <a:cubicBezTo>
                    <a:pt x="310" y="126"/>
                    <a:pt x="310" y="126"/>
                    <a:pt x="310" y="126"/>
                  </a:cubicBezTo>
                  <a:cubicBezTo>
                    <a:pt x="310" y="126"/>
                    <a:pt x="311" y="126"/>
                    <a:pt x="311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3" y="126"/>
                    <a:pt x="312" y="126"/>
                    <a:pt x="312" y="125"/>
                  </a:cubicBezTo>
                  <a:cubicBezTo>
                    <a:pt x="315" y="126"/>
                    <a:pt x="318" y="125"/>
                    <a:pt x="321" y="125"/>
                  </a:cubicBezTo>
                  <a:cubicBezTo>
                    <a:pt x="321" y="125"/>
                    <a:pt x="321" y="125"/>
                    <a:pt x="321" y="124"/>
                  </a:cubicBezTo>
                  <a:cubicBezTo>
                    <a:pt x="322" y="125"/>
                    <a:pt x="322" y="124"/>
                    <a:pt x="323" y="125"/>
                  </a:cubicBezTo>
                  <a:cubicBezTo>
                    <a:pt x="323" y="125"/>
                    <a:pt x="323" y="124"/>
                    <a:pt x="323" y="124"/>
                  </a:cubicBezTo>
                  <a:cubicBezTo>
                    <a:pt x="324" y="124"/>
                    <a:pt x="324" y="125"/>
                    <a:pt x="324" y="125"/>
                  </a:cubicBezTo>
                  <a:cubicBezTo>
                    <a:pt x="324" y="125"/>
                    <a:pt x="324" y="124"/>
                    <a:pt x="324" y="124"/>
                  </a:cubicBezTo>
                  <a:cubicBezTo>
                    <a:pt x="324" y="125"/>
                    <a:pt x="325" y="125"/>
                    <a:pt x="326" y="125"/>
                  </a:cubicBezTo>
                  <a:cubicBezTo>
                    <a:pt x="326" y="125"/>
                    <a:pt x="325" y="125"/>
                    <a:pt x="326" y="125"/>
                  </a:cubicBezTo>
                  <a:cubicBezTo>
                    <a:pt x="326" y="125"/>
                    <a:pt x="327" y="125"/>
                    <a:pt x="327" y="125"/>
                  </a:cubicBezTo>
                  <a:cubicBezTo>
                    <a:pt x="327" y="125"/>
                    <a:pt x="327" y="125"/>
                    <a:pt x="327" y="125"/>
                  </a:cubicBezTo>
                  <a:cubicBezTo>
                    <a:pt x="328" y="125"/>
                    <a:pt x="327" y="125"/>
                    <a:pt x="328" y="125"/>
                  </a:cubicBezTo>
                  <a:cubicBezTo>
                    <a:pt x="328" y="125"/>
                    <a:pt x="328" y="125"/>
                    <a:pt x="328" y="125"/>
                  </a:cubicBezTo>
                  <a:cubicBezTo>
                    <a:pt x="329" y="126"/>
                    <a:pt x="330" y="126"/>
                    <a:pt x="330" y="126"/>
                  </a:cubicBezTo>
                  <a:cubicBezTo>
                    <a:pt x="330" y="126"/>
                    <a:pt x="330" y="126"/>
                    <a:pt x="330" y="126"/>
                  </a:cubicBezTo>
                  <a:cubicBezTo>
                    <a:pt x="331" y="126"/>
                    <a:pt x="332" y="126"/>
                    <a:pt x="333" y="127"/>
                  </a:cubicBezTo>
                  <a:cubicBezTo>
                    <a:pt x="333" y="127"/>
                    <a:pt x="333" y="126"/>
                    <a:pt x="334" y="126"/>
                  </a:cubicBezTo>
                  <a:cubicBezTo>
                    <a:pt x="333" y="127"/>
                    <a:pt x="335" y="127"/>
                    <a:pt x="334" y="128"/>
                  </a:cubicBezTo>
                  <a:cubicBezTo>
                    <a:pt x="335" y="128"/>
                    <a:pt x="336" y="128"/>
                    <a:pt x="336" y="128"/>
                  </a:cubicBezTo>
                  <a:cubicBezTo>
                    <a:pt x="336" y="128"/>
                    <a:pt x="337" y="128"/>
                    <a:pt x="336" y="128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8" y="128"/>
                    <a:pt x="338" y="128"/>
                  </a:cubicBezTo>
                  <a:cubicBezTo>
                    <a:pt x="338" y="128"/>
                    <a:pt x="339" y="129"/>
                    <a:pt x="339" y="130"/>
                  </a:cubicBezTo>
                  <a:cubicBezTo>
                    <a:pt x="339" y="129"/>
                    <a:pt x="340" y="129"/>
                    <a:pt x="340" y="129"/>
                  </a:cubicBezTo>
                  <a:cubicBezTo>
                    <a:pt x="340" y="130"/>
                    <a:pt x="340" y="130"/>
                    <a:pt x="340" y="130"/>
                  </a:cubicBezTo>
                  <a:cubicBezTo>
                    <a:pt x="341" y="131"/>
                    <a:pt x="341" y="130"/>
                    <a:pt x="341" y="130"/>
                  </a:cubicBezTo>
                  <a:cubicBezTo>
                    <a:pt x="341" y="130"/>
                    <a:pt x="341" y="131"/>
                    <a:pt x="341" y="131"/>
                  </a:cubicBezTo>
                  <a:cubicBezTo>
                    <a:pt x="341" y="131"/>
                    <a:pt x="342" y="131"/>
                    <a:pt x="342" y="131"/>
                  </a:cubicBezTo>
                  <a:cubicBezTo>
                    <a:pt x="343" y="131"/>
                    <a:pt x="342" y="131"/>
                    <a:pt x="342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5" y="133"/>
                  </a:cubicBezTo>
                  <a:cubicBezTo>
                    <a:pt x="345" y="133"/>
                    <a:pt x="345" y="132"/>
                    <a:pt x="345" y="132"/>
                  </a:cubicBezTo>
                  <a:cubicBezTo>
                    <a:pt x="345" y="133"/>
                    <a:pt x="346" y="133"/>
                    <a:pt x="346" y="134"/>
                  </a:cubicBezTo>
                  <a:cubicBezTo>
                    <a:pt x="346" y="134"/>
                    <a:pt x="346" y="133"/>
                    <a:pt x="346" y="133"/>
                  </a:cubicBezTo>
                  <a:cubicBezTo>
                    <a:pt x="347" y="134"/>
                    <a:pt x="348" y="135"/>
                    <a:pt x="349" y="135"/>
                  </a:cubicBezTo>
                  <a:cubicBezTo>
                    <a:pt x="349" y="135"/>
                    <a:pt x="349" y="135"/>
                    <a:pt x="349" y="135"/>
                  </a:cubicBezTo>
                  <a:cubicBezTo>
                    <a:pt x="349" y="135"/>
                    <a:pt x="349" y="135"/>
                    <a:pt x="350" y="135"/>
                  </a:cubicBezTo>
                  <a:cubicBezTo>
                    <a:pt x="350" y="135"/>
                    <a:pt x="350" y="136"/>
                    <a:pt x="350" y="136"/>
                  </a:cubicBezTo>
                  <a:cubicBezTo>
                    <a:pt x="350" y="136"/>
                    <a:pt x="350" y="136"/>
                    <a:pt x="350" y="136"/>
                  </a:cubicBezTo>
                  <a:cubicBezTo>
                    <a:pt x="350" y="136"/>
                    <a:pt x="352" y="137"/>
                    <a:pt x="353" y="137"/>
                  </a:cubicBezTo>
                  <a:cubicBezTo>
                    <a:pt x="353" y="138"/>
                    <a:pt x="353" y="138"/>
                    <a:pt x="354" y="138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8"/>
                    <a:pt x="355" y="138"/>
                  </a:cubicBezTo>
                  <a:cubicBezTo>
                    <a:pt x="355" y="139"/>
                    <a:pt x="353" y="137"/>
                    <a:pt x="353" y="137"/>
                  </a:cubicBezTo>
                  <a:cubicBezTo>
                    <a:pt x="354" y="137"/>
                    <a:pt x="354" y="139"/>
                    <a:pt x="354" y="138"/>
                  </a:cubicBezTo>
                  <a:cubicBezTo>
                    <a:pt x="355" y="138"/>
                    <a:pt x="355" y="139"/>
                    <a:pt x="355" y="139"/>
                  </a:cubicBezTo>
                  <a:cubicBezTo>
                    <a:pt x="355" y="139"/>
                    <a:pt x="355" y="138"/>
                    <a:pt x="356" y="138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40"/>
                    <a:pt x="357" y="140"/>
                    <a:pt x="356" y="140"/>
                  </a:cubicBezTo>
                  <a:cubicBezTo>
                    <a:pt x="357" y="140"/>
                    <a:pt x="357" y="141"/>
                    <a:pt x="357" y="140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0"/>
                    <a:pt x="358" y="140"/>
                    <a:pt x="358" y="141"/>
                  </a:cubicBezTo>
                  <a:cubicBezTo>
                    <a:pt x="358" y="141"/>
                    <a:pt x="358" y="141"/>
                    <a:pt x="358" y="140"/>
                  </a:cubicBezTo>
                  <a:cubicBezTo>
                    <a:pt x="358" y="141"/>
                    <a:pt x="359" y="141"/>
                    <a:pt x="359" y="141"/>
                  </a:cubicBezTo>
                  <a:cubicBezTo>
                    <a:pt x="359" y="142"/>
                    <a:pt x="360" y="142"/>
                    <a:pt x="361" y="142"/>
                  </a:cubicBezTo>
                  <a:cubicBezTo>
                    <a:pt x="361" y="143"/>
                    <a:pt x="361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3" y="143"/>
                    <a:pt x="364" y="143"/>
                  </a:cubicBezTo>
                  <a:cubicBezTo>
                    <a:pt x="364" y="144"/>
                    <a:pt x="364" y="144"/>
                    <a:pt x="363" y="144"/>
                  </a:cubicBezTo>
                  <a:cubicBezTo>
                    <a:pt x="364" y="144"/>
                    <a:pt x="364" y="146"/>
                    <a:pt x="365" y="145"/>
                  </a:cubicBezTo>
                  <a:cubicBezTo>
                    <a:pt x="365" y="145"/>
                    <a:pt x="365" y="145"/>
                    <a:pt x="365" y="145"/>
                  </a:cubicBezTo>
                  <a:cubicBezTo>
                    <a:pt x="366" y="144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7" y="147"/>
                    <a:pt x="367" y="147"/>
                  </a:cubicBezTo>
                  <a:cubicBezTo>
                    <a:pt x="367" y="147"/>
                    <a:pt x="368" y="147"/>
                    <a:pt x="367" y="147"/>
                  </a:cubicBezTo>
                  <a:cubicBezTo>
                    <a:pt x="369" y="148"/>
                    <a:pt x="369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0" y="150"/>
                    <a:pt x="371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1" y="150"/>
                    <a:pt x="371" y="150"/>
                    <a:pt x="371" y="149"/>
                  </a:cubicBezTo>
                  <a:cubicBezTo>
                    <a:pt x="372" y="149"/>
                    <a:pt x="371" y="150"/>
                    <a:pt x="372" y="151"/>
                  </a:cubicBezTo>
                  <a:cubicBezTo>
                    <a:pt x="372" y="151"/>
                    <a:pt x="372" y="151"/>
                    <a:pt x="373" y="151"/>
                  </a:cubicBezTo>
                  <a:cubicBezTo>
                    <a:pt x="373" y="152"/>
                    <a:pt x="373" y="152"/>
                    <a:pt x="373" y="152"/>
                  </a:cubicBezTo>
                  <a:cubicBezTo>
                    <a:pt x="373" y="152"/>
                    <a:pt x="373" y="151"/>
                    <a:pt x="374" y="151"/>
                  </a:cubicBezTo>
                  <a:cubicBezTo>
                    <a:pt x="374" y="151"/>
                    <a:pt x="374" y="152"/>
                    <a:pt x="374" y="152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4" y="152"/>
                    <a:pt x="375" y="152"/>
                    <a:pt x="375" y="153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5" y="152"/>
                    <a:pt x="375" y="153"/>
                    <a:pt x="376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6" y="154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6" y="155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7" y="154"/>
                    <a:pt x="377" y="154"/>
                  </a:cubicBezTo>
                  <a:cubicBezTo>
                    <a:pt x="377" y="155"/>
                    <a:pt x="376" y="155"/>
                    <a:pt x="377" y="155"/>
                  </a:cubicBezTo>
                  <a:cubicBezTo>
                    <a:pt x="377" y="155"/>
                    <a:pt x="377" y="155"/>
                    <a:pt x="377" y="154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8" y="156"/>
                    <a:pt x="378" y="156"/>
                  </a:cubicBezTo>
                  <a:cubicBezTo>
                    <a:pt x="378" y="156"/>
                    <a:pt x="378" y="156"/>
                    <a:pt x="379" y="156"/>
                  </a:cubicBezTo>
                  <a:cubicBezTo>
                    <a:pt x="379" y="156"/>
                    <a:pt x="379" y="156"/>
                    <a:pt x="379" y="156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80" y="157"/>
                    <a:pt x="380" y="158"/>
                    <a:pt x="380" y="158"/>
                  </a:cubicBezTo>
                  <a:cubicBezTo>
                    <a:pt x="380" y="158"/>
                    <a:pt x="381" y="157"/>
                    <a:pt x="381" y="158"/>
                  </a:cubicBezTo>
                  <a:cubicBezTo>
                    <a:pt x="381" y="158"/>
                    <a:pt x="381" y="159"/>
                    <a:pt x="381" y="159"/>
                  </a:cubicBezTo>
                  <a:cubicBezTo>
                    <a:pt x="381" y="159"/>
                    <a:pt x="382" y="161"/>
                    <a:pt x="383" y="161"/>
                  </a:cubicBezTo>
                  <a:cubicBezTo>
                    <a:pt x="383" y="161"/>
                    <a:pt x="383" y="161"/>
                    <a:pt x="383" y="161"/>
                  </a:cubicBezTo>
                  <a:cubicBezTo>
                    <a:pt x="384" y="162"/>
                    <a:pt x="384" y="164"/>
                    <a:pt x="385" y="164"/>
                  </a:cubicBezTo>
                  <a:cubicBezTo>
                    <a:pt x="385" y="164"/>
                    <a:pt x="385" y="164"/>
                    <a:pt x="386" y="164"/>
                  </a:cubicBezTo>
                  <a:cubicBezTo>
                    <a:pt x="385" y="164"/>
                    <a:pt x="386" y="164"/>
                    <a:pt x="386" y="164"/>
                  </a:cubicBezTo>
                  <a:cubicBezTo>
                    <a:pt x="385" y="164"/>
                    <a:pt x="385" y="165"/>
                    <a:pt x="385" y="164"/>
                  </a:cubicBezTo>
                  <a:cubicBezTo>
                    <a:pt x="385" y="165"/>
                    <a:pt x="386" y="166"/>
                    <a:pt x="386" y="166"/>
                  </a:cubicBezTo>
                  <a:cubicBezTo>
                    <a:pt x="386" y="166"/>
                    <a:pt x="386" y="166"/>
                    <a:pt x="386" y="166"/>
                  </a:cubicBezTo>
                  <a:cubicBezTo>
                    <a:pt x="386" y="166"/>
                    <a:pt x="387" y="167"/>
                    <a:pt x="387" y="167"/>
                  </a:cubicBezTo>
                  <a:cubicBezTo>
                    <a:pt x="386" y="167"/>
                    <a:pt x="386" y="167"/>
                    <a:pt x="386" y="167"/>
                  </a:cubicBezTo>
                  <a:cubicBezTo>
                    <a:pt x="387" y="167"/>
                    <a:pt x="387" y="167"/>
                    <a:pt x="387" y="167"/>
                  </a:cubicBezTo>
                  <a:cubicBezTo>
                    <a:pt x="387" y="168"/>
                    <a:pt x="386" y="168"/>
                    <a:pt x="387" y="168"/>
                  </a:cubicBezTo>
                  <a:cubicBezTo>
                    <a:pt x="387" y="168"/>
                    <a:pt x="387" y="168"/>
                    <a:pt x="387" y="168"/>
                  </a:cubicBezTo>
                  <a:cubicBezTo>
                    <a:pt x="387" y="169"/>
                    <a:pt x="387" y="169"/>
                    <a:pt x="387" y="170"/>
                  </a:cubicBezTo>
                  <a:cubicBezTo>
                    <a:pt x="388" y="170"/>
                    <a:pt x="388" y="170"/>
                    <a:pt x="388" y="170"/>
                  </a:cubicBezTo>
                  <a:cubicBezTo>
                    <a:pt x="388" y="170"/>
                    <a:pt x="388" y="170"/>
                    <a:pt x="387" y="170"/>
                  </a:cubicBezTo>
                  <a:cubicBezTo>
                    <a:pt x="388" y="171"/>
                    <a:pt x="388" y="171"/>
                    <a:pt x="389" y="171"/>
                  </a:cubicBezTo>
                  <a:cubicBezTo>
                    <a:pt x="388" y="173"/>
                    <a:pt x="388" y="175"/>
                    <a:pt x="388" y="176"/>
                  </a:cubicBezTo>
                  <a:cubicBezTo>
                    <a:pt x="389" y="176"/>
                    <a:pt x="389" y="176"/>
                    <a:pt x="389" y="176"/>
                  </a:cubicBezTo>
                  <a:cubicBezTo>
                    <a:pt x="389" y="177"/>
                    <a:pt x="388" y="177"/>
                    <a:pt x="389" y="177"/>
                  </a:cubicBezTo>
                  <a:cubicBezTo>
                    <a:pt x="389" y="177"/>
                    <a:pt x="389" y="177"/>
                    <a:pt x="389" y="177"/>
                  </a:cubicBezTo>
                  <a:cubicBezTo>
                    <a:pt x="390" y="177"/>
                    <a:pt x="389" y="178"/>
                    <a:pt x="389" y="178"/>
                  </a:cubicBezTo>
                  <a:cubicBezTo>
                    <a:pt x="389" y="178"/>
                    <a:pt x="389" y="178"/>
                    <a:pt x="389" y="178"/>
                  </a:cubicBezTo>
                  <a:cubicBezTo>
                    <a:pt x="389" y="178"/>
                    <a:pt x="389" y="179"/>
                    <a:pt x="388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90" y="180"/>
                    <a:pt x="390" y="178"/>
                    <a:pt x="391" y="178"/>
                  </a:cubicBezTo>
                  <a:cubicBezTo>
                    <a:pt x="391" y="179"/>
                    <a:pt x="391" y="179"/>
                    <a:pt x="391" y="179"/>
                  </a:cubicBezTo>
                  <a:cubicBezTo>
                    <a:pt x="391" y="179"/>
                    <a:pt x="391" y="178"/>
                    <a:pt x="391" y="179"/>
                  </a:cubicBezTo>
                  <a:cubicBezTo>
                    <a:pt x="391" y="179"/>
                    <a:pt x="390" y="180"/>
                    <a:pt x="390" y="179"/>
                  </a:cubicBezTo>
                  <a:cubicBezTo>
                    <a:pt x="390" y="180"/>
                    <a:pt x="389" y="180"/>
                    <a:pt x="389" y="180"/>
                  </a:cubicBezTo>
                  <a:cubicBezTo>
                    <a:pt x="389" y="181"/>
                    <a:pt x="389" y="180"/>
                    <a:pt x="390" y="180"/>
                  </a:cubicBezTo>
                  <a:cubicBezTo>
                    <a:pt x="390" y="180"/>
                    <a:pt x="389" y="181"/>
                    <a:pt x="390" y="181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82"/>
                    <a:pt x="389" y="181"/>
                    <a:pt x="389" y="182"/>
                  </a:cubicBezTo>
                  <a:cubicBezTo>
                    <a:pt x="389" y="182"/>
                    <a:pt x="389" y="182"/>
                    <a:pt x="389" y="182"/>
                  </a:cubicBezTo>
                  <a:cubicBezTo>
                    <a:pt x="388" y="182"/>
                    <a:pt x="389" y="182"/>
                    <a:pt x="388" y="183"/>
                  </a:cubicBezTo>
                  <a:cubicBezTo>
                    <a:pt x="389" y="183"/>
                    <a:pt x="389" y="182"/>
                    <a:pt x="389" y="183"/>
                  </a:cubicBezTo>
                  <a:cubicBezTo>
                    <a:pt x="389" y="183"/>
                    <a:pt x="389" y="184"/>
                    <a:pt x="388" y="183"/>
                  </a:cubicBezTo>
                  <a:cubicBezTo>
                    <a:pt x="388" y="184"/>
                    <a:pt x="389" y="184"/>
                    <a:pt x="389" y="183"/>
                  </a:cubicBezTo>
                  <a:cubicBezTo>
                    <a:pt x="389" y="184"/>
                    <a:pt x="388" y="184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8" y="186"/>
                    <a:pt x="389" y="186"/>
                  </a:cubicBezTo>
                  <a:cubicBezTo>
                    <a:pt x="389" y="186"/>
                    <a:pt x="389" y="187"/>
                    <a:pt x="388" y="187"/>
                  </a:cubicBezTo>
                  <a:cubicBezTo>
                    <a:pt x="388" y="186"/>
                    <a:pt x="389" y="186"/>
                    <a:pt x="388" y="186"/>
                  </a:cubicBezTo>
                  <a:cubicBezTo>
                    <a:pt x="389" y="186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8"/>
                  </a:cubicBezTo>
                  <a:cubicBezTo>
                    <a:pt x="388" y="187"/>
                    <a:pt x="388" y="188"/>
                    <a:pt x="388" y="188"/>
                  </a:cubicBezTo>
                  <a:cubicBezTo>
                    <a:pt x="388" y="188"/>
                    <a:pt x="388" y="188"/>
                    <a:pt x="388" y="188"/>
                  </a:cubicBezTo>
                  <a:cubicBezTo>
                    <a:pt x="387" y="188"/>
                    <a:pt x="388" y="188"/>
                    <a:pt x="388" y="189"/>
                  </a:cubicBezTo>
                  <a:cubicBezTo>
                    <a:pt x="389" y="188"/>
                    <a:pt x="389" y="188"/>
                    <a:pt x="389" y="188"/>
                  </a:cubicBezTo>
                  <a:cubicBezTo>
                    <a:pt x="388" y="188"/>
                    <a:pt x="389" y="189"/>
                    <a:pt x="389" y="189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7" y="190"/>
                    <a:pt x="388" y="189"/>
                    <a:pt x="387" y="190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8" y="189"/>
                    <a:pt x="388" y="190"/>
                    <a:pt x="388" y="190"/>
                  </a:cubicBezTo>
                  <a:cubicBezTo>
                    <a:pt x="388" y="190"/>
                    <a:pt x="388" y="191"/>
                    <a:pt x="388" y="190"/>
                  </a:cubicBezTo>
                  <a:cubicBezTo>
                    <a:pt x="388" y="191"/>
                    <a:pt x="388" y="191"/>
                    <a:pt x="388" y="191"/>
                  </a:cubicBezTo>
                  <a:cubicBezTo>
                    <a:pt x="388" y="191"/>
                    <a:pt x="388" y="191"/>
                    <a:pt x="387" y="191"/>
                  </a:cubicBezTo>
                  <a:cubicBezTo>
                    <a:pt x="387" y="191"/>
                    <a:pt x="388" y="192"/>
                    <a:pt x="388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3"/>
                    <a:pt x="389" y="193"/>
                  </a:cubicBezTo>
                  <a:cubicBezTo>
                    <a:pt x="389" y="193"/>
                    <a:pt x="389" y="193"/>
                    <a:pt x="389" y="193"/>
                  </a:cubicBezTo>
                  <a:cubicBezTo>
                    <a:pt x="388" y="192"/>
                    <a:pt x="388" y="194"/>
                    <a:pt x="387" y="193"/>
                  </a:cubicBezTo>
                  <a:cubicBezTo>
                    <a:pt x="387" y="194"/>
                    <a:pt x="389" y="194"/>
                    <a:pt x="387" y="195"/>
                  </a:cubicBezTo>
                  <a:cubicBezTo>
                    <a:pt x="387" y="195"/>
                    <a:pt x="387" y="195"/>
                    <a:pt x="387" y="195"/>
                  </a:cubicBezTo>
                  <a:cubicBezTo>
                    <a:pt x="387" y="195"/>
                    <a:pt x="386" y="195"/>
                    <a:pt x="386" y="196"/>
                  </a:cubicBezTo>
                  <a:cubicBezTo>
                    <a:pt x="387" y="195"/>
                    <a:pt x="387" y="196"/>
                    <a:pt x="388" y="196"/>
                  </a:cubicBezTo>
                  <a:cubicBezTo>
                    <a:pt x="387" y="196"/>
                    <a:pt x="387" y="195"/>
                    <a:pt x="388" y="195"/>
                  </a:cubicBezTo>
                  <a:cubicBezTo>
                    <a:pt x="388" y="195"/>
                    <a:pt x="388" y="195"/>
                    <a:pt x="388" y="196"/>
                  </a:cubicBezTo>
                  <a:cubicBezTo>
                    <a:pt x="388" y="196"/>
                    <a:pt x="388" y="197"/>
                    <a:pt x="388" y="197"/>
                  </a:cubicBezTo>
                  <a:cubicBezTo>
                    <a:pt x="387" y="196"/>
                    <a:pt x="388" y="196"/>
                    <a:pt x="387" y="196"/>
                  </a:cubicBezTo>
                  <a:cubicBezTo>
                    <a:pt x="387" y="197"/>
                    <a:pt x="387" y="197"/>
                    <a:pt x="387" y="197"/>
                  </a:cubicBezTo>
                  <a:cubicBezTo>
                    <a:pt x="387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8"/>
                    <a:pt x="386" y="197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7"/>
                    <a:pt x="387" y="197"/>
                  </a:cubicBezTo>
                  <a:cubicBezTo>
                    <a:pt x="387" y="198"/>
                    <a:pt x="386" y="198"/>
                    <a:pt x="386" y="199"/>
                  </a:cubicBezTo>
                  <a:cubicBezTo>
                    <a:pt x="386" y="199"/>
                    <a:pt x="386" y="198"/>
                    <a:pt x="387" y="198"/>
                  </a:cubicBezTo>
                  <a:cubicBezTo>
                    <a:pt x="387" y="199"/>
                    <a:pt x="387" y="199"/>
                    <a:pt x="387" y="200"/>
                  </a:cubicBezTo>
                  <a:cubicBezTo>
                    <a:pt x="386" y="200"/>
                    <a:pt x="386" y="200"/>
                    <a:pt x="386" y="200"/>
                  </a:cubicBezTo>
                  <a:cubicBezTo>
                    <a:pt x="386" y="200"/>
                    <a:pt x="385" y="200"/>
                    <a:pt x="385" y="201"/>
                  </a:cubicBezTo>
                  <a:cubicBezTo>
                    <a:pt x="386" y="201"/>
                    <a:pt x="385" y="202"/>
                    <a:pt x="386" y="202"/>
                  </a:cubicBezTo>
                  <a:cubicBezTo>
                    <a:pt x="386" y="201"/>
                    <a:pt x="386" y="200"/>
                    <a:pt x="386" y="200"/>
                  </a:cubicBezTo>
                  <a:cubicBezTo>
                    <a:pt x="387" y="200"/>
                    <a:pt x="387" y="199"/>
                    <a:pt x="387" y="199"/>
                  </a:cubicBezTo>
                  <a:cubicBezTo>
                    <a:pt x="387" y="200"/>
                    <a:pt x="388" y="200"/>
                    <a:pt x="388" y="200"/>
                  </a:cubicBezTo>
                  <a:cubicBezTo>
                    <a:pt x="388" y="200"/>
                    <a:pt x="388" y="201"/>
                    <a:pt x="388" y="201"/>
                  </a:cubicBezTo>
                  <a:cubicBezTo>
                    <a:pt x="387" y="201"/>
                    <a:pt x="387" y="200"/>
                    <a:pt x="387" y="200"/>
                  </a:cubicBezTo>
                  <a:cubicBezTo>
                    <a:pt x="387" y="201"/>
                    <a:pt x="387" y="202"/>
                    <a:pt x="386" y="202"/>
                  </a:cubicBezTo>
                  <a:cubicBezTo>
                    <a:pt x="386" y="202"/>
                    <a:pt x="387" y="202"/>
                    <a:pt x="387" y="202"/>
                  </a:cubicBezTo>
                  <a:cubicBezTo>
                    <a:pt x="386" y="203"/>
                    <a:pt x="386" y="204"/>
                    <a:pt x="386" y="205"/>
                  </a:cubicBezTo>
                  <a:cubicBezTo>
                    <a:pt x="385" y="204"/>
                    <a:pt x="385" y="206"/>
                    <a:pt x="385" y="205"/>
                  </a:cubicBezTo>
                  <a:cubicBezTo>
                    <a:pt x="385" y="205"/>
                    <a:pt x="385" y="204"/>
                    <a:pt x="384" y="204"/>
                  </a:cubicBezTo>
                  <a:cubicBezTo>
                    <a:pt x="384" y="204"/>
                    <a:pt x="385" y="204"/>
                    <a:pt x="385" y="204"/>
                  </a:cubicBezTo>
                  <a:cubicBezTo>
                    <a:pt x="384" y="205"/>
                    <a:pt x="385" y="205"/>
                    <a:pt x="384" y="205"/>
                  </a:cubicBezTo>
                  <a:cubicBezTo>
                    <a:pt x="385" y="205"/>
                    <a:pt x="385" y="205"/>
                    <a:pt x="386" y="205"/>
                  </a:cubicBezTo>
                  <a:cubicBezTo>
                    <a:pt x="385" y="206"/>
                    <a:pt x="386" y="206"/>
                    <a:pt x="386" y="206"/>
                  </a:cubicBezTo>
                  <a:cubicBezTo>
                    <a:pt x="385" y="207"/>
                    <a:pt x="385" y="207"/>
                    <a:pt x="385" y="208"/>
                  </a:cubicBezTo>
                  <a:cubicBezTo>
                    <a:pt x="385" y="209"/>
                    <a:pt x="384" y="210"/>
                    <a:pt x="384" y="211"/>
                  </a:cubicBezTo>
                  <a:cubicBezTo>
                    <a:pt x="384" y="211"/>
                    <a:pt x="384" y="211"/>
                    <a:pt x="384" y="211"/>
                  </a:cubicBezTo>
                  <a:cubicBezTo>
                    <a:pt x="384" y="212"/>
                    <a:pt x="384" y="211"/>
                    <a:pt x="384" y="212"/>
                  </a:cubicBezTo>
                  <a:cubicBezTo>
                    <a:pt x="384" y="212"/>
                    <a:pt x="384" y="212"/>
                    <a:pt x="384" y="212"/>
                  </a:cubicBezTo>
                  <a:cubicBezTo>
                    <a:pt x="384" y="212"/>
                    <a:pt x="384" y="213"/>
                    <a:pt x="383" y="213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213"/>
                    <a:pt x="383" y="213"/>
                    <a:pt x="383" y="213"/>
                  </a:cubicBezTo>
                  <a:cubicBezTo>
                    <a:pt x="384" y="213"/>
                    <a:pt x="384" y="214"/>
                    <a:pt x="384" y="213"/>
                  </a:cubicBezTo>
                  <a:cubicBezTo>
                    <a:pt x="384" y="214"/>
                    <a:pt x="383" y="214"/>
                    <a:pt x="383" y="215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2" y="215"/>
                    <a:pt x="382" y="216"/>
                    <a:pt x="382" y="216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8"/>
                  </a:cubicBezTo>
                  <a:cubicBezTo>
                    <a:pt x="383" y="217"/>
                    <a:pt x="383" y="217"/>
                    <a:pt x="383" y="217"/>
                  </a:cubicBezTo>
                  <a:cubicBezTo>
                    <a:pt x="383" y="216"/>
                    <a:pt x="383" y="217"/>
                    <a:pt x="383" y="217"/>
                  </a:cubicBezTo>
                  <a:cubicBezTo>
                    <a:pt x="382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4" y="216"/>
                  </a:cubicBezTo>
                  <a:cubicBezTo>
                    <a:pt x="384" y="216"/>
                    <a:pt x="384" y="216"/>
                    <a:pt x="384" y="216"/>
                  </a:cubicBezTo>
                  <a:cubicBezTo>
                    <a:pt x="384" y="216"/>
                    <a:pt x="384" y="216"/>
                    <a:pt x="384" y="215"/>
                  </a:cubicBezTo>
                  <a:cubicBezTo>
                    <a:pt x="384" y="216"/>
                    <a:pt x="384" y="215"/>
                    <a:pt x="384" y="215"/>
                  </a:cubicBezTo>
                  <a:cubicBezTo>
                    <a:pt x="384" y="215"/>
                    <a:pt x="385" y="215"/>
                    <a:pt x="385" y="214"/>
                  </a:cubicBezTo>
                  <a:cubicBezTo>
                    <a:pt x="384" y="214"/>
                    <a:pt x="385" y="213"/>
                    <a:pt x="386" y="212"/>
                  </a:cubicBezTo>
                  <a:cubicBezTo>
                    <a:pt x="385" y="213"/>
                    <a:pt x="385" y="213"/>
                    <a:pt x="384" y="213"/>
                  </a:cubicBezTo>
                  <a:cubicBezTo>
                    <a:pt x="384" y="213"/>
                    <a:pt x="384" y="213"/>
                    <a:pt x="384" y="212"/>
                  </a:cubicBezTo>
                  <a:cubicBezTo>
                    <a:pt x="385" y="212"/>
                    <a:pt x="385" y="212"/>
                    <a:pt x="386" y="212"/>
                  </a:cubicBezTo>
                  <a:cubicBezTo>
                    <a:pt x="385" y="211"/>
                    <a:pt x="385" y="211"/>
                    <a:pt x="385" y="211"/>
                  </a:cubicBezTo>
                  <a:cubicBezTo>
                    <a:pt x="386" y="211"/>
                    <a:pt x="386" y="211"/>
                    <a:pt x="386" y="210"/>
                  </a:cubicBezTo>
                  <a:cubicBezTo>
                    <a:pt x="387" y="209"/>
                    <a:pt x="387" y="208"/>
                    <a:pt x="387" y="207"/>
                  </a:cubicBezTo>
                  <a:cubicBezTo>
                    <a:pt x="387" y="207"/>
                    <a:pt x="387" y="207"/>
                    <a:pt x="387" y="207"/>
                  </a:cubicBezTo>
                  <a:cubicBezTo>
                    <a:pt x="388" y="207"/>
                    <a:pt x="388" y="206"/>
                    <a:pt x="388" y="205"/>
                  </a:cubicBezTo>
                  <a:cubicBezTo>
                    <a:pt x="388" y="204"/>
                    <a:pt x="389" y="203"/>
                    <a:pt x="389" y="202"/>
                  </a:cubicBezTo>
                  <a:cubicBezTo>
                    <a:pt x="390" y="200"/>
                    <a:pt x="391" y="198"/>
                    <a:pt x="391" y="196"/>
                  </a:cubicBezTo>
                  <a:cubicBezTo>
                    <a:pt x="390" y="196"/>
                    <a:pt x="390" y="196"/>
                    <a:pt x="390" y="196"/>
                  </a:cubicBezTo>
                  <a:cubicBezTo>
                    <a:pt x="391" y="196"/>
                    <a:pt x="390" y="196"/>
                    <a:pt x="390" y="196"/>
                  </a:cubicBezTo>
                  <a:cubicBezTo>
                    <a:pt x="391" y="196"/>
                    <a:pt x="391" y="195"/>
                    <a:pt x="391" y="195"/>
                  </a:cubicBezTo>
                  <a:cubicBezTo>
                    <a:pt x="391" y="194"/>
                    <a:pt x="392" y="193"/>
                    <a:pt x="392" y="192"/>
                  </a:cubicBezTo>
                  <a:cubicBezTo>
                    <a:pt x="392" y="192"/>
                    <a:pt x="392" y="192"/>
                    <a:pt x="392" y="192"/>
                  </a:cubicBezTo>
                  <a:cubicBezTo>
                    <a:pt x="393" y="191"/>
                    <a:pt x="392" y="190"/>
                    <a:pt x="392" y="189"/>
                  </a:cubicBezTo>
                  <a:cubicBezTo>
                    <a:pt x="392" y="189"/>
                    <a:pt x="392" y="189"/>
                    <a:pt x="392" y="189"/>
                  </a:cubicBezTo>
                  <a:cubicBezTo>
                    <a:pt x="393" y="188"/>
                    <a:pt x="393" y="188"/>
                    <a:pt x="393" y="187"/>
                  </a:cubicBezTo>
                  <a:cubicBezTo>
                    <a:pt x="393" y="186"/>
                    <a:pt x="393" y="185"/>
                    <a:pt x="393" y="185"/>
                  </a:cubicBezTo>
                  <a:cubicBezTo>
                    <a:pt x="394" y="182"/>
                    <a:pt x="393" y="180"/>
                    <a:pt x="394" y="177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4" y="175"/>
                    <a:pt x="393" y="172"/>
                    <a:pt x="392" y="170"/>
                  </a:cubicBezTo>
                  <a:cubicBezTo>
                    <a:pt x="392" y="170"/>
                    <a:pt x="392" y="170"/>
                    <a:pt x="392" y="170"/>
                  </a:cubicBezTo>
                  <a:cubicBezTo>
                    <a:pt x="391" y="170"/>
                    <a:pt x="392" y="169"/>
                    <a:pt x="392" y="169"/>
                  </a:cubicBezTo>
                  <a:cubicBezTo>
                    <a:pt x="392" y="168"/>
                    <a:pt x="392" y="167"/>
                    <a:pt x="391" y="167"/>
                  </a:cubicBezTo>
                  <a:cubicBezTo>
                    <a:pt x="391" y="166"/>
                    <a:pt x="391" y="166"/>
                    <a:pt x="391" y="165"/>
                  </a:cubicBezTo>
                  <a:cubicBezTo>
                    <a:pt x="390" y="164"/>
                    <a:pt x="390" y="164"/>
                    <a:pt x="389" y="162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89" y="163"/>
                    <a:pt x="389" y="163"/>
                    <a:pt x="389" y="163"/>
                  </a:cubicBezTo>
                  <a:cubicBezTo>
                    <a:pt x="389" y="162"/>
                    <a:pt x="388" y="161"/>
                    <a:pt x="389" y="161"/>
                  </a:cubicBezTo>
                  <a:cubicBezTo>
                    <a:pt x="388" y="161"/>
                    <a:pt x="388" y="160"/>
                    <a:pt x="387" y="160"/>
                  </a:cubicBezTo>
                  <a:cubicBezTo>
                    <a:pt x="387" y="159"/>
                    <a:pt x="387" y="158"/>
                    <a:pt x="386" y="158"/>
                  </a:cubicBezTo>
                  <a:cubicBezTo>
                    <a:pt x="386" y="158"/>
                    <a:pt x="386" y="158"/>
                    <a:pt x="386" y="157"/>
                  </a:cubicBezTo>
                  <a:cubicBezTo>
                    <a:pt x="385" y="156"/>
                    <a:pt x="384" y="156"/>
                    <a:pt x="384" y="155"/>
                  </a:cubicBezTo>
                  <a:cubicBezTo>
                    <a:pt x="383" y="155"/>
                    <a:pt x="384" y="155"/>
                    <a:pt x="383" y="155"/>
                  </a:cubicBezTo>
                  <a:cubicBezTo>
                    <a:pt x="383" y="155"/>
                    <a:pt x="383" y="155"/>
                    <a:pt x="383" y="155"/>
                  </a:cubicBezTo>
                  <a:cubicBezTo>
                    <a:pt x="382" y="153"/>
                    <a:pt x="380" y="152"/>
                    <a:pt x="379" y="151"/>
                  </a:cubicBezTo>
                  <a:cubicBezTo>
                    <a:pt x="377" y="149"/>
                    <a:pt x="375" y="147"/>
                    <a:pt x="372" y="145"/>
                  </a:cubicBezTo>
                  <a:cubicBezTo>
                    <a:pt x="372" y="145"/>
                    <a:pt x="372" y="145"/>
                    <a:pt x="372" y="145"/>
                  </a:cubicBezTo>
                  <a:cubicBezTo>
                    <a:pt x="372" y="144"/>
                    <a:pt x="370" y="144"/>
                    <a:pt x="370" y="143"/>
                  </a:cubicBezTo>
                  <a:cubicBezTo>
                    <a:pt x="370" y="143"/>
                    <a:pt x="369" y="143"/>
                    <a:pt x="369" y="143"/>
                  </a:cubicBezTo>
                  <a:cubicBezTo>
                    <a:pt x="369" y="142"/>
                    <a:pt x="367" y="142"/>
                    <a:pt x="367" y="141"/>
                  </a:cubicBezTo>
                  <a:cubicBezTo>
                    <a:pt x="367" y="141"/>
                    <a:pt x="367" y="141"/>
                    <a:pt x="367" y="141"/>
                  </a:cubicBezTo>
                  <a:cubicBezTo>
                    <a:pt x="366" y="141"/>
                    <a:pt x="365" y="140"/>
                    <a:pt x="364" y="140"/>
                  </a:cubicBezTo>
                  <a:cubicBezTo>
                    <a:pt x="364" y="140"/>
                    <a:pt x="364" y="140"/>
                    <a:pt x="364" y="140"/>
                  </a:cubicBezTo>
                  <a:cubicBezTo>
                    <a:pt x="364" y="140"/>
                    <a:pt x="364" y="139"/>
                    <a:pt x="363" y="139"/>
                  </a:cubicBezTo>
                  <a:cubicBezTo>
                    <a:pt x="363" y="139"/>
                    <a:pt x="363" y="139"/>
                    <a:pt x="363" y="139"/>
                  </a:cubicBezTo>
                  <a:cubicBezTo>
                    <a:pt x="361" y="138"/>
                    <a:pt x="359" y="136"/>
                    <a:pt x="357" y="135"/>
                  </a:cubicBezTo>
                  <a:cubicBezTo>
                    <a:pt x="355" y="134"/>
                    <a:pt x="356" y="136"/>
                    <a:pt x="355" y="134"/>
                  </a:cubicBezTo>
                  <a:cubicBezTo>
                    <a:pt x="355" y="134"/>
                    <a:pt x="355" y="134"/>
                    <a:pt x="355" y="134"/>
                  </a:cubicBezTo>
                  <a:cubicBezTo>
                    <a:pt x="354" y="134"/>
                    <a:pt x="354" y="134"/>
                    <a:pt x="353" y="134"/>
                  </a:cubicBezTo>
                  <a:cubicBezTo>
                    <a:pt x="354" y="134"/>
                    <a:pt x="353" y="134"/>
                    <a:pt x="354" y="133"/>
                  </a:cubicBezTo>
                  <a:cubicBezTo>
                    <a:pt x="352" y="133"/>
                    <a:pt x="352" y="133"/>
                    <a:pt x="351" y="133"/>
                  </a:cubicBezTo>
                  <a:cubicBezTo>
                    <a:pt x="351" y="133"/>
                    <a:pt x="351" y="133"/>
                    <a:pt x="351" y="133"/>
                  </a:cubicBezTo>
                  <a:cubicBezTo>
                    <a:pt x="351" y="132"/>
                    <a:pt x="349" y="131"/>
                    <a:pt x="349" y="130"/>
                  </a:cubicBezTo>
                  <a:cubicBezTo>
                    <a:pt x="344" y="127"/>
                    <a:pt x="339" y="125"/>
                    <a:pt x="333" y="123"/>
                  </a:cubicBezTo>
                  <a:cubicBezTo>
                    <a:pt x="330" y="122"/>
                    <a:pt x="327" y="121"/>
                    <a:pt x="323" y="121"/>
                  </a:cubicBezTo>
                  <a:cubicBezTo>
                    <a:pt x="323" y="121"/>
                    <a:pt x="323" y="121"/>
                    <a:pt x="322" y="121"/>
                  </a:cubicBezTo>
                  <a:cubicBezTo>
                    <a:pt x="322" y="121"/>
                    <a:pt x="321" y="121"/>
                    <a:pt x="321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22"/>
                    <a:pt x="316" y="122"/>
                    <a:pt x="315" y="122"/>
                  </a:cubicBezTo>
                  <a:cubicBezTo>
                    <a:pt x="313" y="123"/>
                    <a:pt x="313" y="123"/>
                    <a:pt x="312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2" y="122"/>
                    <a:pt x="311" y="123"/>
                    <a:pt x="311" y="122"/>
                  </a:cubicBezTo>
                  <a:cubicBezTo>
                    <a:pt x="309" y="123"/>
                    <a:pt x="307" y="122"/>
                    <a:pt x="305" y="122"/>
                  </a:cubicBezTo>
                  <a:cubicBezTo>
                    <a:pt x="305" y="122"/>
                    <a:pt x="305" y="123"/>
                    <a:pt x="305" y="123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304" y="123"/>
                    <a:pt x="304" y="122"/>
                    <a:pt x="304" y="122"/>
                  </a:cubicBezTo>
                  <a:cubicBezTo>
                    <a:pt x="301" y="122"/>
                    <a:pt x="299" y="122"/>
                    <a:pt x="296" y="121"/>
                  </a:cubicBezTo>
                  <a:cubicBezTo>
                    <a:pt x="294" y="121"/>
                    <a:pt x="291" y="121"/>
                    <a:pt x="289" y="120"/>
                  </a:cubicBezTo>
                  <a:cubicBezTo>
                    <a:pt x="288" y="119"/>
                    <a:pt x="287" y="118"/>
                    <a:pt x="286" y="117"/>
                  </a:cubicBezTo>
                  <a:cubicBezTo>
                    <a:pt x="283" y="116"/>
                    <a:pt x="280" y="113"/>
                    <a:pt x="280" y="110"/>
                  </a:cubicBezTo>
                  <a:cubicBezTo>
                    <a:pt x="280" y="110"/>
                    <a:pt x="279" y="110"/>
                    <a:pt x="279" y="112"/>
                  </a:cubicBezTo>
                  <a:close/>
                  <a:moveTo>
                    <a:pt x="383" y="219"/>
                  </a:moveTo>
                  <a:cubicBezTo>
                    <a:pt x="383" y="218"/>
                    <a:pt x="383" y="218"/>
                    <a:pt x="382" y="218"/>
                  </a:cubicBezTo>
                  <a:cubicBezTo>
                    <a:pt x="382" y="218"/>
                    <a:pt x="383" y="218"/>
                    <a:pt x="383" y="219"/>
                  </a:cubicBezTo>
                  <a:close/>
                  <a:moveTo>
                    <a:pt x="385" y="206"/>
                  </a:moveTo>
                  <a:cubicBezTo>
                    <a:pt x="385" y="206"/>
                    <a:pt x="385" y="205"/>
                    <a:pt x="385" y="205"/>
                  </a:cubicBezTo>
                  <a:cubicBezTo>
                    <a:pt x="385" y="206"/>
                    <a:pt x="385" y="206"/>
                    <a:pt x="385" y="206"/>
                  </a:cubicBezTo>
                  <a:cubicBezTo>
                    <a:pt x="385" y="206"/>
                    <a:pt x="385" y="206"/>
                    <a:pt x="385" y="206"/>
                  </a:cubicBezTo>
                  <a:close/>
                  <a:moveTo>
                    <a:pt x="386" y="203"/>
                  </a:moveTo>
                  <a:cubicBezTo>
                    <a:pt x="386" y="203"/>
                    <a:pt x="385" y="203"/>
                    <a:pt x="385" y="204"/>
                  </a:cubicBezTo>
                  <a:lnTo>
                    <a:pt x="386" y="203"/>
                  </a:lnTo>
                  <a:close/>
                  <a:moveTo>
                    <a:pt x="386" y="199"/>
                  </a:moveTo>
                  <a:cubicBezTo>
                    <a:pt x="386" y="199"/>
                    <a:pt x="385" y="199"/>
                    <a:pt x="385" y="199"/>
                  </a:cubicBezTo>
                  <a:cubicBezTo>
                    <a:pt x="385" y="200"/>
                    <a:pt x="386" y="199"/>
                    <a:pt x="386" y="199"/>
                  </a:cubicBezTo>
                  <a:close/>
                  <a:moveTo>
                    <a:pt x="386" y="199"/>
                  </a:moveTo>
                  <a:cubicBezTo>
                    <a:pt x="386" y="199"/>
                    <a:pt x="386" y="199"/>
                    <a:pt x="386" y="199"/>
                  </a:cubicBezTo>
                  <a:cubicBezTo>
                    <a:pt x="386" y="199"/>
                    <a:pt x="386" y="199"/>
                    <a:pt x="386" y="199"/>
                  </a:cubicBezTo>
                  <a:close/>
                  <a:moveTo>
                    <a:pt x="387" y="193"/>
                  </a:moveTo>
                  <a:cubicBezTo>
                    <a:pt x="387" y="193"/>
                    <a:pt x="387" y="193"/>
                    <a:pt x="387" y="192"/>
                  </a:cubicBezTo>
                  <a:cubicBezTo>
                    <a:pt x="387" y="193"/>
                    <a:pt x="387" y="193"/>
                    <a:pt x="387" y="193"/>
                  </a:cubicBezTo>
                  <a:close/>
                  <a:moveTo>
                    <a:pt x="388" y="190"/>
                  </a:moveTo>
                  <a:cubicBezTo>
                    <a:pt x="388" y="190"/>
                    <a:pt x="388" y="190"/>
                    <a:pt x="388" y="190"/>
                  </a:cubicBezTo>
                  <a:cubicBezTo>
                    <a:pt x="388" y="190"/>
                    <a:pt x="388" y="190"/>
                    <a:pt x="388" y="190"/>
                  </a:cubicBezTo>
                  <a:close/>
                  <a:moveTo>
                    <a:pt x="366" y="146"/>
                  </a:move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lose/>
                  <a:moveTo>
                    <a:pt x="345" y="133"/>
                  </a:moveTo>
                  <a:cubicBezTo>
                    <a:pt x="345" y="133"/>
                    <a:pt x="345" y="133"/>
                    <a:pt x="344" y="133"/>
                  </a:cubicBezTo>
                  <a:cubicBezTo>
                    <a:pt x="345" y="134"/>
                    <a:pt x="344" y="133"/>
                    <a:pt x="345" y="133"/>
                  </a:cubicBezTo>
                  <a:close/>
                  <a:moveTo>
                    <a:pt x="333" y="127"/>
                  </a:moveTo>
                  <a:cubicBezTo>
                    <a:pt x="333" y="127"/>
                    <a:pt x="333" y="127"/>
                    <a:pt x="333" y="127"/>
                  </a:cubicBezTo>
                  <a:cubicBezTo>
                    <a:pt x="333" y="127"/>
                    <a:pt x="333" y="127"/>
                    <a:pt x="333" y="127"/>
                  </a:cubicBezTo>
                  <a:close/>
                  <a:moveTo>
                    <a:pt x="181" y="471"/>
                  </a:moveTo>
                  <a:cubicBezTo>
                    <a:pt x="181" y="469"/>
                    <a:pt x="181" y="472"/>
                    <a:pt x="181" y="469"/>
                  </a:cubicBezTo>
                  <a:cubicBezTo>
                    <a:pt x="181" y="470"/>
                    <a:pt x="181" y="470"/>
                    <a:pt x="181" y="471"/>
                  </a:cubicBezTo>
                  <a:close/>
                  <a:moveTo>
                    <a:pt x="190" y="478"/>
                  </a:moveTo>
                  <a:cubicBezTo>
                    <a:pt x="189" y="484"/>
                    <a:pt x="190" y="493"/>
                    <a:pt x="189" y="500"/>
                  </a:cubicBezTo>
                  <a:cubicBezTo>
                    <a:pt x="189" y="500"/>
                    <a:pt x="190" y="499"/>
                    <a:pt x="189" y="501"/>
                  </a:cubicBezTo>
                  <a:cubicBezTo>
                    <a:pt x="188" y="508"/>
                    <a:pt x="189" y="519"/>
                    <a:pt x="189" y="527"/>
                  </a:cubicBezTo>
                  <a:cubicBezTo>
                    <a:pt x="189" y="526"/>
                    <a:pt x="189" y="526"/>
                    <a:pt x="189" y="526"/>
                  </a:cubicBezTo>
                  <a:cubicBezTo>
                    <a:pt x="189" y="528"/>
                    <a:pt x="189" y="530"/>
                    <a:pt x="189" y="532"/>
                  </a:cubicBezTo>
                  <a:cubicBezTo>
                    <a:pt x="189" y="532"/>
                    <a:pt x="189" y="531"/>
                    <a:pt x="189" y="532"/>
                  </a:cubicBezTo>
                  <a:cubicBezTo>
                    <a:pt x="189" y="532"/>
                    <a:pt x="189" y="535"/>
                    <a:pt x="189" y="535"/>
                  </a:cubicBezTo>
                  <a:cubicBezTo>
                    <a:pt x="189" y="536"/>
                    <a:pt x="189" y="536"/>
                    <a:pt x="189" y="537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8" y="540"/>
                    <a:pt x="189" y="544"/>
                    <a:pt x="188" y="548"/>
                  </a:cubicBezTo>
                  <a:cubicBezTo>
                    <a:pt x="188" y="548"/>
                    <a:pt x="189" y="547"/>
                    <a:pt x="189" y="547"/>
                  </a:cubicBezTo>
                  <a:cubicBezTo>
                    <a:pt x="188" y="553"/>
                    <a:pt x="188" y="561"/>
                    <a:pt x="188" y="567"/>
                  </a:cubicBezTo>
                  <a:cubicBezTo>
                    <a:pt x="188" y="567"/>
                    <a:pt x="188" y="567"/>
                    <a:pt x="189" y="567"/>
                  </a:cubicBezTo>
                  <a:cubicBezTo>
                    <a:pt x="188" y="567"/>
                    <a:pt x="188" y="569"/>
                    <a:pt x="188" y="571"/>
                  </a:cubicBezTo>
                  <a:cubicBezTo>
                    <a:pt x="189" y="572"/>
                    <a:pt x="188" y="574"/>
                    <a:pt x="188" y="576"/>
                  </a:cubicBezTo>
                  <a:cubicBezTo>
                    <a:pt x="188" y="576"/>
                    <a:pt x="188" y="576"/>
                    <a:pt x="188" y="576"/>
                  </a:cubicBezTo>
                  <a:cubicBezTo>
                    <a:pt x="188" y="577"/>
                    <a:pt x="188" y="577"/>
                    <a:pt x="188" y="577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9" y="578"/>
                    <a:pt x="189" y="579"/>
                    <a:pt x="189" y="579"/>
                  </a:cubicBezTo>
                  <a:cubicBezTo>
                    <a:pt x="190" y="580"/>
                    <a:pt x="190" y="580"/>
                    <a:pt x="190" y="580"/>
                  </a:cubicBezTo>
                  <a:cubicBezTo>
                    <a:pt x="190" y="581"/>
                    <a:pt x="191" y="582"/>
                    <a:pt x="192" y="583"/>
                  </a:cubicBezTo>
                  <a:cubicBezTo>
                    <a:pt x="191" y="583"/>
                    <a:pt x="191" y="583"/>
                    <a:pt x="191" y="583"/>
                  </a:cubicBezTo>
                  <a:cubicBezTo>
                    <a:pt x="192" y="584"/>
                    <a:pt x="192" y="585"/>
                    <a:pt x="193" y="586"/>
                  </a:cubicBezTo>
                  <a:cubicBezTo>
                    <a:pt x="193" y="586"/>
                    <a:pt x="193" y="586"/>
                    <a:pt x="193" y="586"/>
                  </a:cubicBezTo>
                  <a:cubicBezTo>
                    <a:pt x="194" y="588"/>
                    <a:pt x="194" y="590"/>
                    <a:pt x="194" y="590"/>
                  </a:cubicBezTo>
                  <a:cubicBezTo>
                    <a:pt x="194" y="590"/>
                    <a:pt x="193" y="587"/>
                    <a:pt x="194" y="588"/>
                  </a:cubicBezTo>
                  <a:cubicBezTo>
                    <a:pt x="195" y="593"/>
                    <a:pt x="195" y="597"/>
                    <a:pt x="195" y="601"/>
                  </a:cubicBezTo>
                  <a:cubicBezTo>
                    <a:pt x="194" y="605"/>
                    <a:pt x="193" y="609"/>
                    <a:pt x="191" y="613"/>
                  </a:cubicBezTo>
                  <a:cubicBezTo>
                    <a:pt x="190" y="614"/>
                    <a:pt x="190" y="614"/>
                    <a:pt x="190" y="615"/>
                  </a:cubicBezTo>
                  <a:cubicBezTo>
                    <a:pt x="189" y="615"/>
                    <a:pt x="188" y="617"/>
                    <a:pt x="187" y="618"/>
                  </a:cubicBezTo>
                  <a:cubicBezTo>
                    <a:pt x="187" y="617"/>
                    <a:pt x="187" y="618"/>
                    <a:pt x="187" y="618"/>
                  </a:cubicBezTo>
                  <a:cubicBezTo>
                    <a:pt x="186" y="619"/>
                    <a:pt x="186" y="619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1"/>
                    <a:pt x="185" y="621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2"/>
                    <a:pt x="185" y="624"/>
                    <a:pt x="185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5" y="627"/>
                    <a:pt x="185" y="628"/>
                    <a:pt x="185" y="630"/>
                  </a:cubicBezTo>
                  <a:cubicBezTo>
                    <a:pt x="185" y="629"/>
                    <a:pt x="185" y="629"/>
                    <a:pt x="185" y="629"/>
                  </a:cubicBezTo>
                  <a:cubicBezTo>
                    <a:pt x="185" y="632"/>
                    <a:pt x="185" y="630"/>
                    <a:pt x="185" y="632"/>
                  </a:cubicBezTo>
                  <a:cubicBezTo>
                    <a:pt x="185" y="632"/>
                    <a:pt x="185" y="632"/>
                    <a:pt x="185" y="632"/>
                  </a:cubicBezTo>
                  <a:cubicBezTo>
                    <a:pt x="185" y="634"/>
                    <a:pt x="185" y="638"/>
                    <a:pt x="185" y="640"/>
                  </a:cubicBezTo>
                  <a:cubicBezTo>
                    <a:pt x="185" y="640"/>
                    <a:pt x="185" y="640"/>
                    <a:pt x="185" y="640"/>
                  </a:cubicBezTo>
                  <a:cubicBezTo>
                    <a:pt x="185" y="642"/>
                    <a:pt x="185" y="644"/>
                    <a:pt x="185" y="647"/>
                  </a:cubicBezTo>
                  <a:cubicBezTo>
                    <a:pt x="185" y="648"/>
                    <a:pt x="185" y="647"/>
                    <a:pt x="185" y="649"/>
                  </a:cubicBezTo>
                  <a:cubicBezTo>
                    <a:pt x="185" y="649"/>
                    <a:pt x="185" y="653"/>
                    <a:pt x="184" y="652"/>
                  </a:cubicBezTo>
                  <a:cubicBezTo>
                    <a:pt x="184" y="654"/>
                    <a:pt x="184" y="657"/>
                    <a:pt x="184" y="659"/>
                  </a:cubicBezTo>
                  <a:cubicBezTo>
                    <a:pt x="184" y="658"/>
                    <a:pt x="185" y="660"/>
                    <a:pt x="185" y="658"/>
                  </a:cubicBezTo>
                  <a:cubicBezTo>
                    <a:pt x="185" y="659"/>
                    <a:pt x="185" y="659"/>
                    <a:pt x="185" y="659"/>
                  </a:cubicBezTo>
                  <a:cubicBezTo>
                    <a:pt x="185" y="659"/>
                    <a:pt x="185" y="658"/>
                    <a:pt x="185" y="658"/>
                  </a:cubicBezTo>
                  <a:cubicBezTo>
                    <a:pt x="185" y="659"/>
                    <a:pt x="185" y="662"/>
                    <a:pt x="185" y="662"/>
                  </a:cubicBezTo>
                  <a:cubicBezTo>
                    <a:pt x="185" y="664"/>
                    <a:pt x="184" y="665"/>
                    <a:pt x="184" y="668"/>
                  </a:cubicBezTo>
                  <a:cubicBezTo>
                    <a:pt x="184" y="667"/>
                    <a:pt x="185" y="669"/>
                    <a:pt x="185" y="668"/>
                  </a:cubicBezTo>
                  <a:cubicBezTo>
                    <a:pt x="184" y="672"/>
                    <a:pt x="184" y="672"/>
                    <a:pt x="184" y="672"/>
                  </a:cubicBezTo>
                  <a:cubicBezTo>
                    <a:pt x="184" y="672"/>
                    <a:pt x="184" y="672"/>
                    <a:pt x="184" y="673"/>
                  </a:cubicBezTo>
                  <a:cubicBezTo>
                    <a:pt x="184" y="673"/>
                    <a:pt x="184" y="674"/>
                    <a:pt x="184" y="674"/>
                  </a:cubicBezTo>
                  <a:cubicBezTo>
                    <a:pt x="184" y="674"/>
                    <a:pt x="184" y="678"/>
                    <a:pt x="184" y="678"/>
                  </a:cubicBezTo>
                  <a:cubicBezTo>
                    <a:pt x="184" y="678"/>
                    <a:pt x="184" y="676"/>
                    <a:pt x="184" y="677"/>
                  </a:cubicBezTo>
                  <a:cubicBezTo>
                    <a:pt x="184" y="679"/>
                    <a:pt x="184" y="679"/>
                    <a:pt x="184" y="681"/>
                  </a:cubicBezTo>
                  <a:cubicBezTo>
                    <a:pt x="184" y="681"/>
                    <a:pt x="184" y="681"/>
                    <a:pt x="184" y="681"/>
                  </a:cubicBezTo>
                  <a:cubicBezTo>
                    <a:pt x="184" y="682"/>
                    <a:pt x="184" y="684"/>
                    <a:pt x="184" y="683"/>
                  </a:cubicBezTo>
                  <a:cubicBezTo>
                    <a:pt x="184" y="682"/>
                    <a:pt x="184" y="683"/>
                    <a:pt x="184" y="682"/>
                  </a:cubicBezTo>
                  <a:cubicBezTo>
                    <a:pt x="184" y="683"/>
                    <a:pt x="184" y="685"/>
                    <a:pt x="184" y="686"/>
                  </a:cubicBezTo>
                  <a:cubicBezTo>
                    <a:pt x="184" y="686"/>
                    <a:pt x="184" y="686"/>
                    <a:pt x="184" y="685"/>
                  </a:cubicBezTo>
                  <a:cubicBezTo>
                    <a:pt x="183" y="688"/>
                    <a:pt x="183" y="690"/>
                    <a:pt x="183" y="692"/>
                  </a:cubicBezTo>
                  <a:cubicBezTo>
                    <a:pt x="183" y="692"/>
                    <a:pt x="184" y="691"/>
                    <a:pt x="183" y="691"/>
                  </a:cubicBezTo>
                  <a:cubicBezTo>
                    <a:pt x="184" y="694"/>
                    <a:pt x="183" y="697"/>
                    <a:pt x="183" y="700"/>
                  </a:cubicBezTo>
                  <a:cubicBezTo>
                    <a:pt x="183" y="700"/>
                    <a:pt x="183" y="700"/>
                    <a:pt x="183" y="700"/>
                  </a:cubicBezTo>
                  <a:cubicBezTo>
                    <a:pt x="183" y="701"/>
                    <a:pt x="183" y="701"/>
                    <a:pt x="183" y="702"/>
                  </a:cubicBezTo>
                  <a:cubicBezTo>
                    <a:pt x="183" y="702"/>
                    <a:pt x="183" y="703"/>
                    <a:pt x="183" y="704"/>
                  </a:cubicBezTo>
                  <a:cubicBezTo>
                    <a:pt x="183" y="705"/>
                    <a:pt x="183" y="705"/>
                    <a:pt x="183" y="704"/>
                  </a:cubicBezTo>
                  <a:cubicBezTo>
                    <a:pt x="183" y="705"/>
                    <a:pt x="183" y="711"/>
                    <a:pt x="183" y="714"/>
                  </a:cubicBezTo>
                  <a:cubicBezTo>
                    <a:pt x="183" y="714"/>
                    <a:pt x="182" y="716"/>
                    <a:pt x="183" y="717"/>
                  </a:cubicBezTo>
                  <a:cubicBezTo>
                    <a:pt x="183" y="716"/>
                    <a:pt x="183" y="716"/>
                    <a:pt x="183" y="716"/>
                  </a:cubicBezTo>
                  <a:cubicBezTo>
                    <a:pt x="183" y="717"/>
                    <a:pt x="183" y="719"/>
                    <a:pt x="183" y="719"/>
                  </a:cubicBezTo>
                  <a:cubicBezTo>
                    <a:pt x="183" y="721"/>
                    <a:pt x="183" y="713"/>
                    <a:pt x="183" y="715"/>
                  </a:cubicBezTo>
                  <a:cubicBezTo>
                    <a:pt x="183" y="716"/>
                    <a:pt x="183" y="718"/>
                    <a:pt x="183" y="718"/>
                  </a:cubicBezTo>
                  <a:cubicBezTo>
                    <a:pt x="183" y="719"/>
                    <a:pt x="183" y="720"/>
                    <a:pt x="183" y="722"/>
                  </a:cubicBezTo>
                  <a:cubicBezTo>
                    <a:pt x="183" y="721"/>
                    <a:pt x="183" y="721"/>
                    <a:pt x="183" y="722"/>
                  </a:cubicBezTo>
                  <a:cubicBezTo>
                    <a:pt x="183" y="724"/>
                    <a:pt x="183" y="722"/>
                    <a:pt x="183" y="724"/>
                  </a:cubicBezTo>
                  <a:cubicBezTo>
                    <a:pt x="183" y="725"/>
                    <a:pt x="183" y="725"/>
                    <a:pt x="183" y="725"/>
                  </a:cubicBezTo>
                  <a:cubicBezTo>
                    <a:pt x="183" y="725"/>
                    <a:pt x="183" y="727"/>
                    <a:pt x="183" y="726"/>
                  </a:cubicBezTo>
                  <a:cubicBezTo>
                    <a:pt x="183" y="727"/>
                    <a:pt x="182" y="729"/>
                    <a:pt x="183" y="729"/>
                  </a:cubicBezTo>
                  <a:cubicBezTo>
                    <a:pt x="183" y="729"/>
                    <a:pt x="183" y="729"/>
                    <a:pt x="183" y="729"/>
                  </a:cubicBezTo>
                  <a:cubicBezTo>
                    <a:pt x="183" y="730"/>
                    <a:pt x="183" y="730"/>
                    <a:pt x="183" y="731"/>
                  </a:cubicBezTo>
                  <a:cubicBezTo>
                    <a:pt x="183" y="731"/>
                    <a:pt x="183" y="731"/>
                    <a:pt x="183" y="731"/>
                  </a:cubicBezTo>
                  <a:cubicBezTo>
                    <a:pt x="182" y="732"/>
                    <a:pt x="183" y="733"/>
                    <a:pt x="183" y="734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2"/>
                    <a:pt x="183" y="732"/>
                    <a:pt x="183" y="732"/>
                  </a:cubicBezTo>
                  <a:cubicBezTo>
                    <a:pt x="182" y="732"/>
                    <a:pt x="179" y="732"/>
                    <a:pt x="178" y="732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1"/>
                    <a:pt x="179" y="730"/>
                    <a:pt x="179" y="728"/>
                  </a:cubicBezTo>
                  <a:cubicBezTo>
                    <a:pt x="179" y="728"/>
                    <a:pt x="179" y="729"/>
                    <a:pt x="179" y="729"/>
                  </a:cubicBezTo>
                  <a:cubicBezTo>
                    <a:pt x="179" y="728"/>
                    <a:pt x="179" y="728"/>
                    <a:pt x="179" y="727"/>
                  </a:cubicBezTo>
                  <a:cubicBezTo>
                    <a:pt x="179" y="727"/>
                    <a:pt x="179" y="725"/>
                    <a:pt x="179" y="723"/>
                  </a:cubicBezTo>
                  <a:cubicBezTo>
                    <a:pt x="179" y="722"/>
                    <a:pt x="179" y="723"/>
                    <a:pt x="179" y="722"/>
                  </a:cubicBezTo>
                  <a:cubicBezTo>
                    <a:pt x="179" y="721"/>
                    <a:pt x="180" y="718"/>
                    <a:pt x="179" y="717"/>
                  </a:cubicBezTo>
                  <a:cubicBezTo>
                    <a:pt x="179" y="717"/>
                    <a:pt x="179" y="719"/>
                    <a:pt x="179" y="717"/>
                  </a:cubicBezTo>
                  <a:cubicBezTo>
                    <a:pt x="178" y="716"/>
                    <a:pt x="179" y="715"/>
                    <a:pt x="179" y="713"/>
                  </a:cubicBezTo>
                  <a:cubicBezTo>
                    <a:pt x="179" y="713"/>
                    <a:pt x="179" y="713"/>
                    <a:pt x="179" y="713"/>
                  </a:cubicBezTo>
                  <a:cubicBezTo>
                    <a:pt x="179" y="712"/>
                    <a:pt x="180" y="710"/>
                    <a:pt x="179" y="710"/>
                  </a:cubicBezTo>
                  <a:cubicBezTo>
                    <a:pt x="179" y="710"/>
                    <a:pt x="179" y="708"/>
                    <a:pt x="179" y="708"/>
                  </a:cubicBezTo>
                  <a:cubicBezTo>
                    <a:pt x="179" y="704"/>
                    <a:pt x="180" y="699"/>
                    <a:pt x="179" y="697"/>
                  </a:cubicBezTo>
                  <a:cubicBezTo>
                    <a:pt x="179" y="697"/>
                    <a:pt x="179" y="695"/>
                    <a:pt x="179" y="696"/>
                  </a:cubicBezTo>
                  <a:cubicBezTo>
                    <a:pt x="179" y="696"/>
                    <a:pt x="179" y="697"/>
                    <a:pt x="179" y="697"/>
                  </a:cubicBezTo>
                  <a:cubicBezTo>
                    <a:pt x="179" y="697"/>
                    <a:pt x="179" y="697"/>
                    <a:pt x="179" y="697"/>
                  </a:cubicBezTo>
                  <a:cubicBezTo>
                    <a:pt x="179" y="695"/>
                    <a:pt x="179" y="695"/>
                    <a:pt x="179" y="696"/>
                  </a:cubicBezTo>
                  <a:cubicBezTo>
                    <a:pt x="178" y="693"/>
                    <a:pt x="179" y="693"/>
                    <a:pt x="179" y="690"/>
                  </a:cubicBezTo>
                  <a:cubicBezTo>
                    <a:pt x="179" y="690"/>
                    <a:pt x="179" y="690"/>
                    <a:pt x="179" y="689"/>
                  </a:cubicBezTo>
                  <a:cubicBezTo>
                    <a:pt x="179" y="687"/>
                    <a:pt x="179" y="687"/>
                    <a:pt x="179" y="687"/>
                  </a:cubicBezTo>
                  <a:cubicBezTo>
                    <a:pt x="179" y="685"/>
                    <a:pt x="179" y="686"/>
                    <a:pt x="179" y="686"/>
                  </a:cubicBezTo>
                  <a:cubicBezTo>
                    <a:pt x="179" y="685"/>
                    <a:pt x="179" y="684"/>
                    <a:pt x="179" y="683"/>
                  </a:cubicBezTo>
                  <a:cubicBezTo>
                    <a:pt x="179" y="682"/>
                    <a:pt x="179" y="682"/>
                    <a:pt x="179" y="682"/>
                  </a:cubicBezTo>
                  <a:cubicBezTo>
                    <a:pt x="179" y="683"/>
                    <a:pt x="179" y="681"/>
                    <a:pt x="179" y="680"/>
                  </a:cubicBezTo>
                  <a:cubicBezTo>
                    <a:pt x="179" y="681"/>
                    <a:pt x="179" y="681"/>
                    <a:pt x="179" y="681"/>
                  </a:cubicBezTo>
                  <a:cubicBezTo>
                    <a:pt x="179" y="681"/>
                    <a:pt x="179" y="680"/>
                    <a:pt x="179" y="679"/>
                  </a:cubicBezTo>
                  <a:cubicBezTo>
                    <a:pt x="179" y="679"/>
                    <a:pt x="179" y="680"/>
                    <a:pt x="179" y="681"/>
                  </a:cubicBezTo>
                  <a:cubicBezTo>
                    <a:pt x="179" y="680"/>
                    <a:pt x="179" y="680"/>
                    <a:pt x="179" y="679"/>
                  </a:cubicBezTo>
                  <a:cubicBezTo>
                    <a:pt x="179" y="679"/>
                    <a:pt x="179" y="677"/>
                    <a:pt x="179" y="676"/>
                  </a:cubicBezTo>
                  <a:cubicBezTo>
                    <a:pt x="179" y="675"/>
                    <a:pt x="179" y="675"/>
                    <a:pt x="179" y="675"/>
                  </a:cubicBezTo>
                  <a:cubicBezTo>
                    <a:pt x="179" y="675"/>
                    <a:pt x="179" y="673"/>
                    <a:pt x="179" y="674"/>
                  </a:cubicBezTo>
                  <a:cubicBezTo>
                    <a:pt x="179" y="674"/>
                    <a:pt x="179" y="675"/>
                    <a:pt x="179" y="675"/>
                  </a:cubicBezTo>
                  <a:cubicBezTo>
                    <a:pt x="179" y="675"/>
                    <a:pt x="179" y="675"/>
                    <a:pt x="179" y="673"/>
                  </a:cubicBezTo>
                  <a:cubicBezTo>
                    <a:pt x="179" y="672"/>
                    <a:pt x="179" y="674"/>
                    <a:pt x="179" y="672"/>
                  </a:cubicBezTo>
                  <a:cubicBezTo>
                    <a:pt x="179" y="672"/>
                    <a:pt x="179" y="672"/>
                    <a:pt x="179" y="673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0"/>
                    <a:pt x="179" y="668"/>
                    <a:pt x="179" y="668"/>
                  </a:cubicBezTo>
                  <a:cubicBezTo>
                    <a:pt x="179" y="667"/>
                    <a:pt x="179" y="666"/>
                    <a:pt x="179" y="665"/>
                  </a:cubicBezTo>
                  <a:cubicBezTo>
                    <a:pt x="179" y="665"/>
                    <a:pt x="179" y="665"/>
                    <a:pt x="179" y="665"/>
                  </a:cubicBezTo>
                  <a:cubicBezTo>
                    <a:pt x="179" y="664"/>
                    <a:pt x="179" y="662"/>
                    <a:pt x="179" y="662"/>
                  </a:cubicBezTo>
                  <a:cubicBezTo>
                    <a:pt x="179" y="662"/>
                    <a:pt x="179" y="662"/>
                    <a:pt x="179" y="662"/>
                  </a:cubicBezTo>
                  <a:cubicBezTo>
                    <a:pt x="179" y="661"/>
                    <a:pt x="179" y="660"/>
                    <a:pt x="179" y="659"/>
                  </a:cubicBezTo>
                  <a:cubicBezTo>
                    <a:pt x="179" y="658"/>
                    <a:pt x="178" y="658"/>
                    <a:pt x="179" y="657"/>
                  </a:cubicBezTo>
                  <a:cubicBezTo>
                    <a:pt x="179" y="655"/>
                    <a:pt x="179" y="655"/>
                    <a:pt x="179" y="655"/>
                  </a:cubicBezTo>
                  <a:cubicBezTo>
                    <a:pt x="179" y="653"/>
                    <a:pt x="180" y="649"/>
                    <a:pt x="179" y="647"/>
                  </a:cubicBezTo>
                  <a:cubicBezTo>
                    <a:pt x="179" y="647"/>
                    <a:pt x="179" y="647"/>
                    <a:pt x="179" y="646"/>
                  </a:cubicBezTo>
                  <a:cubicBezTo>
                    <a:pt x="179" y="642"/>
                    <a:pt x="180" y="638"/>
                    <a:pt x="179" y="635"/>
                  </a:cubicBezTo>
                  <a:cubicBezTo>
                    <a:pt x="179" y="636"/>
                    <a:pt x="179" y="635"/>
                    <a:pt x="179" y="635"/>
                  </a:cubicBezTo>
                  <a:cubicBezTo>
                    <a:pt x="179" y="634"/>
                    <a:pt x="179" y="634"/>
                    <a:pt x="179" y="633"/>
                  </a:cubicBezTo>
                  <a:cubicBezTo>
                    <a:pt x="179" y="633"/>
                    <a:pt x="179" y="633"/>
                    <a:pt x="179" y="634"/>
                  </a:cubicBezTo>
                  <a:cubicBezTo>
                    <a:pt x="180" y="632"/>
                    <a:pt x="180" y="629"/>
                    <a:pt x="179" y="627"/>
                  </a:cubicBezTo>
                  <a:cubicBezTo>
                    <a:pt x="179" y="628"/>
                    <a:pt x="179" y="627"/>
                    <a:pt x="180" y="627"/>
                  </a:cubicBezTo>
                  <a:cubicBezTo>
                    <a:pt x="179" y="627"/>
                    <a:pt x="179" y="625"/>
                    <a:pt x="179" y="624"/>
                  </a:cubicBezTo>
                  <a:cubicBezTo>
                    <a:pt x="179" y="624"/>
                    <a:pt x="179" y="624"/>
                    <a:pt x="179" y="624"/>
                  </a:cubicBezTo>
                  <a:cubicBezTo>
                    <a:pt x="179" y="623"/>
                    <a:pt x="179" y="623"/>
                    <a:pt x="179" y="623"/>
                  </a:cubicBezTo>
                  <a:cubicBezTo>
                    <a:pt x="179" y="623"/>
                    <a:pt x="180" y="622"/>
                    <a:pt x="180" y="622"/>
                  </a:cubicBezTo>
                  <a:cubicBezTo>
                    <a:pt x="179" y="620"/>
                    <a:pt x="179" y="620"/>
                    <a:pt x="179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7" y="620"/>
                    <a:pt x="177" y="620"/>
                  </a:cubicBezTo>
                  <a:cubicBezTo>
                    <a:pt x="177" y="620"/>
                    <a:pt x="176" y="618"/>
                    <a:pt x="175" y="618"/>
                  </a:cubicBezTo>
                  <a:cubicBezTo>
                    <a:pt x="175" y="617"/>
                    <a:pt x="174" y="617"/>
                    <a:pt x="174" y="617"/>
                  </a:cubicBezTo>
                  <a:cubicBezTo>
                    <a:pt x="174" y="616"/>
                    <a:pt x="173" y="615"/>
                    <a:pt x="174" y="616"/>
                  </a:cubicBezTo>
                  <a:cubicBezTo>
                    <a:pt x="173" y="614"/>
                    <a:pt x="172" y="613"/>
                    <a:pt x="172" y="612"/>
                  </a:cubicBezTo>
                  <a:cubicBezTo>
                    <a:pt x="172" y="610"/>
                    <a:pt x="171" y="608"/>
                    <a:pt x="171" y="605"/>
                  </a:cubicBezTo>
                  <a:cubicBezTo>
                    <a:pt x="171" y="602"/>
                    <a:pt x="171" y="600"/>
                    <a:pt x="171" y="597"/>
                  </a:cubicBezTo>
                  <a:cubicBezTo>
                    <a:pt x="171" y="597"/>
                    <a:pt x="171" y="597"/>
                    <a:pt x="171" y="597"/>
                  </a:cubicBezTo>
                  <a:cubicBezTo>
                    <a:pt x="171" y="596"/>
                    <a:pt x="171" y="597"/>
                    <a:pt x="171" y="596"/>
                  </a:cubicBezTo>
                  <a:cubicBezTo>
                    <a:pt x="171" y="596"/>
                    <a:pt x="171" y="595"/>
                    <a:pt x="171" y="596"/>
                  </a:cubicBezTo>
                  <a:cubicBezTo>
                    <a:pt x="171" y="594"/>
                    <a:pt x="171" y="594"/>
                    <a:pt x="172" y="592"/>
                  </a:cubicBezTo>
                  <a:cubicBezTo>
                    <a:pt x="172" y="592"/>
                    <a:pt x="171" y="593"/>
                    <a:pt x="172" y="593"/>
                  </a:cubicBezTo>
                  <a:cubicBezTo>
                    <a:pt x="172" y="593"/>
                    <a:pt x="172" y="591"/>
                    <a:pt x="172" y="591"/>
                  </a:cubicBezTo>
                  <a:cubicBezTo>
                    <a:pt x="172" y="590"/>
                    <a:pt x="172" y="590"/>
                    <a:pt x="172" y="591"/>
                  </a:cubicBezTo>
                  <a:cubicBezTo>
                    <a:pt x="172" y="590"/>
                    <a:pt x="172" y="590"/>
                    <a:pt x="172" y="590"/>
                  </a:cubicBezTo>
                  <a:cubicBezTo>
                    <a:pt x="172" y="589"/>
                    <a:pt x="172" y="590"/>
                    <a:pt x="172" y="590"/>
                  </a:cubicBezTo>
                  <a:cubicBezTo>
                    <a:pt x="171" y="591"/>
                    <a:pt x="171" y="592"/>
                    <a:pt x="171" y="591"/>
                  </a:cubicBezTo>
                  <a:cubicBezTo>
                    <a:pt x="171" y="590"/>
                    <a:pt x="171" y="590"/>
                    <a:pt x="171" y="590"/>
                  </a:cubicBezTo>
                  <a:cubicBezTo>
                    <a:pt x="171" y="589"/>
                    <a:pt x="170" y="592"/>
                    <a:pt x="170" y="590"/>
                  </a:cubicBezTo>
                  <a:cubicBezTo>
                    <a:pt x="171" y="589"/>
                    <a:pt x="172" y="588"/>
                    <a:pt x="172" y="589"/>
                  </a:cubicBezTo>
                  <a:cubicBezTo>
                    <a:pt x="173" y="587"/>
                    <a:pt x="173" y="588"/>
                    <a:pt x="174" y="586"/>
                  </a:cubicBezTo>
                  <a:cubicBezTo>
                    <a:pt x="174" y="585"/>
                    <a:pt x="173" y="588"/>
                    <a:pt x="173" y="587"/>
                  </a:cubicBezTo>
                  <a:cubicBezTo>
                    <a:pt x="173" y="586"/>
                    <a:pt x="174" y="585"/>
                    <a:pt x="174" y="584"/>
                  </a:cubicBezTo>
                  <a:cubicBezTo>
                    <a:pt x="174" y="585"/>
                    <a:pt x="175" y="584"/>
                    <a:pt x="175" y="584"/>
                  </a:cubicBezTo>
                  <a:cubicBezTo>
                    <a:pt x="176" y="583"/>
                    <a:pt x="174" y="584"/>
                    <a:pt x="175" y="583"/>
                  </a:cubicBezTo>
                  <a:cubicBezTo>
                    <a:pt x="176" y="583"/>
                    <a:pt x="177" y="581"/>
                    <a:pt x="176" y="583"/>
                  </a:cubicBezTo>
                  <a:cubicBezTo>
                    <a:pt x="177" y="582"/>
                    <a:pt x="177" y="581"/>
                    <a:pt x="178" y="580"/>
                  </a:cubicBezTo>
                  <a:cubicBezTo>
                    <a:pt x="178" y="580"/>
                    <a:pt x="176" y="581"/>
                    <a:pt x="177" y="580"/>
                  </a:cubicBezTo>
                  <a:cubicBezTo>
                    <a:pt x="177" y="580"/>
                    <a:pt x="179" y="578"/>
                    <a:pt x="179" y="579"/>
                  </a:cubicBezTo>
                  <a:cubicBezTo>
                    <a:pt x="179" y="579"/>
                    <a:pt x="179" y="578"/>
                    <a:pt x="178" y="579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7"/>
                    <a:pt x="179" y="577"/>
                    <a:pt x="179" y="577"/>
                  </a:cubicBezTo>
                  <a:cubicBezTo>
                    <a:pt x="180" y="576"/>
                    <a:pt x="180" y="575"/>
                    <a:pt x="179" y="575"/>
                  </a:cubicBezTo>
                  <a:cubicBezTo>
                    <a:pt x="180" y="574"/>
                    <a:pt x="180" y="574"/>
                    <a:pt x="180" y="574"/>
                  </a:cubicBezTo>
                  <a:cubicBezTo>
                    <a:pt x="180" y="574"/>
                    <a:pt x="180" y="573"/>
                    <a:pt x="179" y="573"/>
                  </a:cubicBezTo>
                  <a:cubicBezTo>
                    <a:pt x="180" y="572"/>
                    <a:pt x="180" y="569"/>
                    <a:pt x="180" y="570"/>
                  </a:cubicBezTo>
                  <a:cubicBezTo>
                    <a:pt x="180" y="569"/>
                    <a:pt x="180" y="567"/>
                    <a:pt x="180" y="568"/>
                  </a:cubicBezTo>
                  <a:cubicBezTo>
                    <a:pt x="180" y="569"/>
                    <a:pt x="180" y="569"/>
                    <a:pt x="180" y="570"/>
                  </a:cubicBezTo>
                  <a:cubicBezTo>
                    <a:pt x="180" y="569"/>
                    <a:pt x="180" y="568"/>
                    <a:pt x="180" y="567"/>
                  </a:cubicBezTo>
                  <a:cubicBezTo>
                    <a:pt x="180" y="567"/>
                    <a:pt x="180" y="567"/>
                    <a:pt x="180" y="567"/>
                  </a:cubicBezTo>
                  <a:cubicBezTo>
                    <a:pt x="180" y="567"/>
                    <a:pt x="180" y="566"/>
                    <a:pt x="181" y="565"/>
                  </a:cubicBezTo>
                  <a:cubicBezTo>
                    <a:pt x="180" y="566"/>
                    <a:pt x="180" y="565"/>
                    <a:pt x="180" y="565"/>
                  </a:cubicBezTo>
                  <a:cubicBezTo>
                    <a:pt x="181" y="564"/>
                    <a:pt x="181" y="564"/>
                    <a:pt x="181" y="564"/>
                  </a:cubicBezTo>
                  <a:cubicBezTo>
                    <a:pt x="181" y="562"/>
                    <a:pt x="180" y="564"/>
                    <a:pt x="180" y="562"/>
                  </a:cubicBezTo>
                  <a:cubicBezTo>
                    <a:pt x="180" y="563"/>
                    <a:pt x="180" y="563"/>
                    <a:pt x="180" y="563"/>
                  </a:cubicBezTo>
                  <a:cubicBezTo>
                    <a:pt x="180" y="563"/>
                    <a:pt x="180" y="562"/>
                    <a:pt x="180" y="562"/>
                  </a:cubicBezTo>
                  <a:cubicBezTo>
                    <a:pt x="180" y="561"/>
                    <a:pt x="181" y="560"/>
                    <a:pt x="181" y="560"/>
                  </a:cubicBezTo>
                  <a:cubicBezTo>
                    <a:pt x="181" y="559"/>
                    <a:pt x="180" y="560"/>
                    <a:pt x="181" y="559"/>
                  </a:cubicBezTo>
                  <a:cubicBezTo>
                    <a:pt x="180" y="560"/>
                    <a:pt x="180" y="560"/>
                    <a:pt x="180" y="560"/>
                  </a:cubicBezTo>
                  <a:cubicBezTo>
                    <a:pt x="180" y="560"/>
                    <a:pt x="180" y="559"/>
                    <a:pt x="180" y="558"/>
                  </a:cubicBezTo>
                  <a:cubicBezTo>
                    <a:pt x="180" y="557"/>
                    <a:pt x="181" y="555"/>
                    <a:pt x="181" y="557"/>
                  </a:cubicBezTo>
                  <a:cubicBezTo>
                    <a:pt x="181" y="556"/>
                    <a:pt x="181" y="555"/>
                    <a:pt x="180" y="555"/>
                  </a:cubicBezTo>
                  <a:cubicBezTo>
                    <a:pt x="181" y="554"/>
                    <a:pt x="181" y="556"/>
                    <a:pt x="181" y="554"/>
                  </a:cubicBezTo>
                  <a:cubicBezTo>
                    <a:pt x="181" y="554"/>
                    <a:pt x="181" y="552"/>
                    <a:pt x="180" y="551"/>
                  </a:cubicBezTo>
                  <a:cubicBezTo>
                    <a:pt x="180" y="552"/>
                    <a:pt x="180" y="552"/>
                    <a:pt x="180" y="552"/>
                  </a:cubicBezTo>
                  <a:cubicBezTo>
                    <a:pt x="180" y="551"/>
                    <a:pt x="180" y="551"/>
                    <a:pt x="180" y="551"/>
                  </a:cubicBezTo>
                  <a:cubicBezTo>
                    <a:pt x="179" y="552"/>
                    <a:pt x="180" y="550"/>
                    <a:pt x="179" y="551"/>
                  </a:cubicBezTo>
                  <a:cubicBezTo>
                    <a:pt x="179" y="550"/>
                    <a:pt x="179" y="550"/>
                    <a:pt x="180" y="549"/>
                  </a:cubicBezTo>
                  <a:cubicBezTo>
                    <a:pt x="180" y="551"/>
                    <a:pt x="180" y="547"/>
                    <a:pt x="181" y="547"/>
                  </a:cubicBezTo>
                  <a:cubicBezTo>
                    <a:pt x="181" y="545"/>
                    <a:pt x="180" y="545"/>
                    <a:pt x="181" y="543"/>
                  </a:cubicBezTo>
                  <a:cubicBezTo>
                    <a:pt x="181" y="543"/>
                    <a:pt x="181" y="542"/>
                    <a:pt x="181" y="543"/>
                  </a:cubicBezTo>
                  <a:cubicBezTo>
                    <a:pt x="181" y="542"/>
                    <a:pt x="182" y="542"/>
                    <a:pt x="181" y="540"/>
                  </a:cubicBezTo>
                  <a:cubicBezTo>
                    <a:pt x="181" y="542"/>
                    <a:pt x="181" y="539"/>
                    <a:pt x="181" y="541"/>
                  </a:cubicBezTo>
                  <a:cubicBezTo>
                    <a:pt x="181" y="541"/>
                    <a:pt x="181" y="542"/>
                    <a:pt x="181" y="542"/>
                  </a:cubicBezTo>
                  <a:cubicBezTo>
                    <a:pt x="180" y="542"/>
                    <a:pt x="180" y="542"/>
                    <a:pt x="180" y="541"/>
                  </a:cubicBezTo>
                  <a:cubicBezTo>
                    <a:pt x="180" y="540"/>
                    <a:pt x="180" y="538"/>
                    <a:pt x="181" y="538"/>
                  </a:cubicBezTo>
                  <a:cubicBezTo>
                    <a:pt x="181" y="538"/>
                    <a:pt x="180" y="540"/>
                    <a:pt x="181" y="539"/>
                  </a:cubicBezTo>
                  <a:cubicBezTo>
                    <a:pt x="181" y="537"/>
                    <a:pt x="180" y="537"/>
                    <a:pt x="181" y="536"/>
                  </a:cubicBezTo>
                  <a:cubicBezTo>
                    <a:pt x="181" y="537"/>
                    <a:pt x="181" y="538"/>
                    <a:pt x="182" y="538"/>
                  </a:cubicBezTo>
                  <a:cubicBezTo>
                    <a:pt x="182" y="536"/>
                    <a:pt x="182" y="536"/>
                    <a:pt x="182" y="536"/>
                  </a:cubicBezTo>
                  <a:cubicBezTo>
                    <a:pt x="181" y="536"/>
                    <a:pt x="181" y="536"/>
                    <a:pt x="181" y="536"/>
                  </a:cubicBezTo>
                  <a:cubicBezTo>
                    <a:pt x="181" y="534"/>
                    <a:pt x="182" y="536"/>
                    <a:pt x="182" y="533"/>
                  </a:cubicBezTo>
                  <a:cubicBezTo>
                    <a:pt x="182" y="532"/>
                    <a:pt x="182" y="532"/>
                    <a:pt x="182" y="532"/>
                  </a:cubicBezTo>
                  <a:cubicBezTo>
                    <a:pt x="181" y="533"/>
                    <a:pt x="182" y="536"/>
                    <a:pt x="181" y="535"/>
                  </a:cubicBezTo>
                  <a:cubicBezTo>
                    <a:pt x="181" y="534"/>
                    <a:pt x="181" y="533"/>
                    <a:pt x="181" y="532"/>
                  </a:cubicBezTo>
                  <a:cubicBezTo>
                    <a:pt x="181" y="533"/>
                    <a:pt x="181" y="533"/>
                    <a:pt x="181" y="533"/>
                  </a:cubicBezTo>
                  <a:cubicBezTo>
                    <a:pt x="181" y="532"/>
                    <a:pt x="180" y="531"/>
                    <a:pt x="181" y="529"/>
                  </a:cubicBezTo>
                  <a:cubicBezTo>
                    <a:pt x="181" y="528"/>
                    <a:pt x="181" y="529"/>
                    <a:pt x="181" y="529"/>
                  </a:cubicBezTo>
                  <a:cubicBezTo>
                    <a:pt x="182" y="526"/>
                    <a:pt x="182" y="526"/>
                    <a:pt x="182" y="524"/>
                  </a:cubicBezTo>
                  <a:cubicBezTo>
                    <a:pt x="181" y="524"/>
                    <a:pt x="182" y="521"/>
                    <a:pt x="181" y="523"/>
                  </a:cubicBezTo>
                  <a:cubicBezTo>
                    <a:pt x="182" y="524"/>
                    <a:pt x="181" y="527"/>
                    <a:pt x="181" y="528"/>
                  </a:cubicBezTo>
                  <a:cubicBezTo>
                    <a:pt x="181" y="527"/>
                    <a:pt x="181" y="530"/>
                    <a:pt x="181" y="531"/>
                  </a:cubicBezTo>
                  <a:cubicBezTo>
                    <a:pt x="181" y="529"/>
                    <a:pt x="180" y="529"/>
                    <a:pt x="180" y="528"/>
                  </a:cubicBezTo>
                  <a:cubicBezTo>
                    <a:pt x="180" y="528"/>
                    <a:pt x="180" y="527"/>
                    <a:pt x="180" y="527"/>
                  </a:cubicBezTo>
                  <a:cubicBezTo>
                    <a:pt x="180" y="527"/>
                    <a:pt x="180" y="528"/>
                    <a:pt x="181" y="528"/>
                  </a:cubicBezTo>
                  <a:cubicBezTo>
                    <a:pt x="181" y="525"/>
                    <a:pt x="181" y="523"/>
                    <a:pt x="181" y="522"/>
                  </a:cubicBezTo>
                  <a:cubicBezTo>
                    <a:pt x="181" y="521"/>
                    <a:pt x="181" y="521"/>
                    <a:pt x="181" y="522"/>
                  </a:cubicBezTo>
                  <a:cubicBezTo>
                    <a:pt x="181" y="519"/>
                    <a:pt x="181" y="517"/>
                    <a:pt x="181" y="514"/>
                  </a:cubicBezTo>
                  <a:cubicBezTo>
                    <a:pt x="181" y="516"/>
                    <a:pt x="181" y="511"/>
                    <a:pt x="182" y="512"/>
                  </a:cubicBezTo>
                  <a:cubicBezTo>
                    <a:pt x="182" y="514"/>
                    <a:pt x="182" y="515"/>
                    <a:pt x="182" y="514"/>
                  </a:cubicBezTo>
                  <a:cubicBezTo>
                    <a:pt x="182" y="513"/>
                    <a:pt x="182" y="514"/>
                    <a:pt x="182" y="514"/>
                  </a:cubicBezTo>
                  <a:cubicBezTo>
                    <a:pt x="182" y="513"/>
                    <a:pt x="181" y="512"/>
                    <a:pt x="182" y="511"/>
                  </a:cubicBezTo>
                  <a:cubicBezTo>
                    <a:pt x="182" y="513"/>
                    <a:pt x="181" y="511"/>
                    <a:pt x="181" y="512"/>
                  </a:cubicBezTo>
                  <a:cubicBezTo>
                    <a:pt x="181" y="510"/>
                    <a:pt x="181" y="512"/>
                    <a:pt x="181" y="510"/>
                  </a:cubicBezTo>
                  <a:cubicBezTo>
                    <a:pt x="181" y="508"/>
                    <a:pt x="181" y="506"/>
                    <a:pt x="181" y="504"/>
                  </a:cubicBezTo>
                  <a:cubicBezTo>
                    <a:pt x="181" y="502"/>
                    <a:pt x="182" y="498"/>
                    <a:pt x="182" y="496"/>
                  </a:cubicBezTo>
                  <a:cubicBezTo>
                    <a:pt x="182" y="494"/>
                    <a:pt x="181" y="495"/>
                    <a:pt x="181" y="494"/>
                  </a:cubicBezTo>
                  <a:cubicBezTo>
                    <a:pt x="181" y="492"/>
                    <a:pt x="182" y="495"/>
                    <a:pt x="181" y="493"/>
                  </a:cubicBezTo>
                  <a:cubicBezTo>
                    <a:pt x="181" y="493"/>
                    <a:pt x="181" y="493"/>
                    <a:pt x="181" y="493"/>
                  </a:cubicBezTo>
                  <a:cubicBezTo>
                    <a:pt x="181" y="492"/>
                    <a:pt x="181" y="489"/>
                    <a:pt x="182" y="488"/>
                  </a:cubicBezTo>
                  <a:cubicBezTo>
                    <a:pt x="181" y="489"/>
                    <a:pt x="181" y="489"/>
                    <a:pt x="181" y="489"/>
                  </a:cubicBezTo>
                  <a:cubicBezTo>
                    <a:pt x="181" y="489"/>
                    <a:pt x="181" y="488"/>
                    <a:pt x="182" y="488"/>
                  </a:cubicBezTo>
                  <a:cubicBezTo>
                    <a:pt x="181" y="488"/>
                    <a:pt x="181" y="487"/>
                    <a:pt x="181" y="488"/>
                  </a:cubicBezTo>
                  <a:cubicBezTo>
                    <a:pt x="181" y="487"/>
                    <a:pt x="181" y="485"/>
                    <a:pt x="181" y="484"/>
                  </a:cubicBezTo>
                  <a:cubicBezTo>
                    <a:pt x="182" y="485"/>
                    <a:pt x="182" y="485"/>
                    <a:pt x="182" y="485"/>
                  </a:cubicBezTo>
                  <a:cubicBezTo>
                    <a:pt x="182" y="482"/>
                    <a:pt x="182" y="480"/>
                    <a:pt x="182" y="478"/>
                  </a:cubicBezTo>
                  <a:cubicBezTo>
                    <a:pt x="182" y="478"/>
                    <a:pt x="182" y="478"/>
                    <a:pt x="182" y="478"/>
                  </a:cubicBezTo>
                  <a:cubicBezTo>
                    <a:pt x="182" y="477"/>
                    <a:pt x="182" y="477"/>
                    <a:pt x="182" y="477"/>
                  </a:cubicBezTo>
                  <a:cubicBezTo>
                    <a:pt x="182" y="477"/>
                    <a:pt x="181" y="476"/>
                    <a:pt x="182" y="475"/>
                  </a:cubicBezTo>
                  <a:cubicBezTo>
                    <a:pt x="181" y="479"/>
                    <a:pt x="181" y="479"/>
                    <a:pt x="181" y="479"/>
                  </a:cubicBezTo>
                  <a:cubicBezTo>
                    <a:pt x="181" y="480"/>
                    <a:pt x="181" y="477"/>
                    <a:pt x="181" y="478"/>
                  </a:cubicBezTo>
                  <a:cubicBezTo>
                    <a:pt x="182" y="479"/>
                    <a:pt x="182" y="481"/>
                    <a:pt x="181" y="481"/>
                  </a:cubicBezTo>
                  <a:cubicBezTo>
                    <a:pt x="181" y="480"/>
                    <a:pt x="181" y="480"/>
                    <a:pt x="181" y="480"/>
                  </a:cubicBezTo>
                  <a:cubicBezTo>
                    <a:pt x="181" y="479"/>
                    <a:pt x="181" y="481"/>
                    <a:pt x="181" y="481"/>
                  </a:cubicBezTo>
                  <a:cubicBezTo>
                    <a:pt x="181" y="481"/>
                    <a:pt x="181" y="480"/>
                    <a:pt x="181" y="480"/>
                  </a:cubicBezTo>
                  <a:cubicBezTo>
                    <a:pt x="181" y="481"/>
                    <a:pt x="181" y="482"/>
                    <a:pt x="180" y="484"/>
                  </a:cubicBezTo>
                  <a:cubicBezTo>
                    <a:pt x="181" y="483"/>
                    <a:pt x="181" y="484"/>
                    <a:pt x="181" y="484"/>
                  </a:cubicBezTo>
                  <a:cubicBezTo>
                    <a:pt x="180" y="484"/>
                    <a:pt x="180" y="485"/>
                    <a:pt x="180" y="487"/>
                  </a:cubicBezTo>
                  <a:cubicBezTo>
                    <a:pt x="181" y="488"/>
                    <a:pt x="180" y="490"/>
                    <a:pt x="180" y="493"/>
                  </a:cubicBezTo>
                  <a:cubicBezTo>
                    <a:pt x="180" y="492"/>
                    <a:pt x="181" y="491"/>
                    <a:pt x="181" y="489"/>
                  </a:cubicBezTo>
                  <a:cubicBezTo>
                    <a:pt x="181" y="491"/>
                    <a:pt x="181" y="491"/>
                    <a:pt x="181" y="492"/>
                  </a:cubicBezTo>
                  <a:cubicBezTo>
                    <a:pt x="181" y="493"/>
                    <a:pt x="180" y="493"/>
                    <a:pt x="180" y="495"/>
                  </a:cubicBezTo>
                  <a:cubicBezTo>
                    <a:pt x="180" y="495"/>
                    <a:pt x="180" y="495"/>
                    <a:pt x="180" y="495"/>
                  </a:cubicBezTo>
                  <a:cubicBezTo>
                    <a:pt x="180" y="497"/>
                    <a:pt x="180" y="497"/>
                    <a:pt x="180" y="499"/>
                  </a:cubicBezTo>
                  <a:cubicBezTo>
                    <a:pt x="180" y="502"/>
                    <a:pt x="180" y="506"/>
                    <a:pt x="179" y="508"/>
                  </a:cubicBezTo>
                  <a:cubicBezTo>
                    <a:pt x="180" y="508"/>
                    <a:pt x="180" y="508"/>
                    <a:pt x="180" y="508"/>
                  </a:cubicBezTo>
                  <a:cubicBezTo>
                    <a:pt x="179" y="510"/>
                    <a:pt x="179" y="513"/>
                    <a:pt x="179" y="515"/>
                  </a:cubicBezTo>
                  <a:cubicBezTo>
                    <a:pt x="179" y="519"/>
                    <a:pt x="179" y="523"/>
                    <a:pt x="179" y="524"/>
                  </a:cubicBezTo>
                  <a:cubicBezTo>
                    <a:pt x="178" y="530"/>
                    <a:pt x="178" y="535"/>
                    <a:pt x="178" y="541"/>
                  </a:cubicBezTo>
                  <a:cubicBezTo>
                    <a:pt x="178" y="540"/>
                    <a:pt x="178" y="540"/>
                    <a:pt x="178" y="540"/>
                  </a:cubicBezTo>
                  <a:cubicBezTo>
                    <a:pt x="178" y="542"/>
                    <a:pt x="179" y="541"/>
                    <a:pt x="178" y="542"/>
                  </a:cubicBezTo>
                  <a:cubicBezTo>
                    <a:pt x="178" y="541"/>
                    <a:pt x="178" y="544"/>
                    <a:pt x="178" y="544"/>
                  </a:cubicBezTo>
                  <a:cubicBezTo>
                    <a:pt x="178" y="547"/>
                    <a:pt x="177" y="551"/>
                    <a:pt x="177" y="553"/>
                  </a:cubicBezTo>
                  <a:cubicBezTo>
                    <a:pt x="177" y="553"/>
                    <a:pt x="177" y="553"/>
                    <a:pt x="177" y="553"/>
                  </a:cubicBezTo>
                  <a:cubicBezTo>
                    <a:pt x="177" y="556"/>
                    <a:pt x="177" y="559"/>
                    <a:pt x="177" y="562"/>
                  </a:cubicBezTo>
                  <a:cubicBezTo>
                    <a:pt x="177" y="562"/>
                    <a:pt x="177" y="563"/>
                    <a:pt x="177" y="563"/>
                  </a:cubicBezTo>
                  <a:cubicBezTo>
                    <a:pt x="177" y="565"/>
                    <a:pt x="177" y="566"/>
                    <a:pt x="176" y="568"/>
                  </a:cubicBezTo>
                  <a:cubicBezTo>
                    <a:pt x="176" y="570"/>
                    <a:pt x="176" y="573"/>
                    <a:pt x="177" y="575"/>
                  </a:cubicBezTo>
                  <a:cubicBezTo>
                    <a:pt x="176" y="577"/>
                    <a:pt x="176" y="577"/>
                    <a:pt x="176" y="577"/>
                  </a:cubicBezTo>
                  <a:cubicBezTo>
                    <a:pt x="177" y="576"/>
                    <a:pt x="177" y="576"/>
                    <a:pt x="177" y="576"/>
                  </a:cubicBezTo>
                  <a:cubicBezTo>
                    <a:pt x="172" y="581"/>
                    <a:pt x="170" y="587"/>
                    <a:pt x="168" y="593"/>
                  </a:cubicBezTo>
                  <a:cubicBezTo>
                    <a:pt x="168" y="593"/>
                    <a:pt x="168" y="593"/>
                    <a:pt x="168" y="593"/>
                  </a:cubicBezTo>
                  <a:cubicBezTo>
                    <a:pt x="167" y="597"/>
                    <a:pt x="167" y="601"/>
                    <a:pt x="167" y="605"/>
                  </a:cubicBezTo>
                  <a:cubicBezTo>
                    <a:pt x="168" y="608"/>
                    <a:pt x="169" y="612"/>
                    <a:pt x="169" y="615"/>
                  </a:cubicBezTo>
                  <a:cubicBezTo>
                    <a:pt x="170" y="614"/>
                    <a:pt x="170" y="614"/>
                    <a:pt x="170" y="614"/>
                  </a:cubicBezTo>
                  <a:cubicBezTo>
                    <a:pt x="170" y="616"/>
                    <a:pt x="171" y="618"/>
                    <a:pt x="171" y="618"/>
                  </a:cubicBezTo>
                  <a:cubicBezTo>
                    <a:pt x="171" y="619"/>
                    <a:pt x="172" y="620"/>
                    <a:pt x="173" y="621"/>
                  </a:cubicBezTo>
                  <a:cubicBezTo>
                    <a:pt x="173" y="622"/>
                    <a:pt x="174" y="622"/>
                    <a:pt x="175" y="623"/>
                  </a:cubicBezTo>
                  <a:cubicBezTo>
                    <a:pt x="176" y="623"/>
                    <a:pt x="176" y="623"/>
                    <a:pt x="176" y="623"/>
                  </a:cubicBezTo>
                  <a:cubicBezTo>
                    <a:pt x="177" y="623"/>
                    <a:pt x="177" y="623"/>
                    <a:pt x="177" y="623"/>
                  </a:cubicBezTo>
                  <a:cubicBezTo>
                    <a:pt x="177" y="623"/>
                    <a:pt x="177" y="623"/>
                    <a:pt x="178" y="623"/>
                  </a:cubicBezTo>
                  <a:cubicBezTo>
                    <a:pt x="176" y="622"/>
                    <a:pt x="176" y="622"/>
                    <a:pt x="176" y="622"/>
                  </a:cubicBezTo>
                  <a:cubicBezTo>
                    <a:pt x="176" y="622"/>
                    <a:pt x="176" y="623"/>
                    <a:pt x="176" y="624"/>
                  </a:cubicBezTo>
                  <a:cubicBezTo>
                    <a:pt x="176" y="627"/>
                    <a:pt x="176" y="629"/>
                    <a:pt x="176" y="632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76" y="631"/>
                    <a:pt x="176" y="631"/>
                    <a:pt x="176" y="632"/>
                  </a:cubicBezTo>
                  <a:cubicBezTo>
                    <a:pt x="176" y="633"/>
                    <a:pt x="176" y="636"/>
                    <a:pt x="176" y="635"/>
                  </a:cubicBezTo>
                  <a:cubicBezTo>
                    <a:pt x="176" y="639"/>
                    <a:pt x="175" y="644"/>
                    <a:pt x="176" y="647"/>
                  </a:cubicBezTo>
                  <a:cubicBezTo>
                    <a:pt x="176" y="647"/>
                    <a:pt x="176" y="648"/>
                    <a:pt x="176" y="648"/>
                  </a:cubicBezTo>
                  <a:cubicBezTo>
                    <a:pt x="176" y="652"/>
                    <a:pt x="176" y="655"/>
                    <a:pt x="176" y="658"/>
                  </a:cubicBezTo>
                  <a:cubicBezTo>
                    <a:pt x="176" y="658"/>
                    <a:pt x="176" y="657"/>
                    <a:pt x="176" y="658"/>
                  </a:cubicBezTo>
                  <a:cubicBezTo>
                    <a:pt x="176" y="659"/>
                    <a:pt x="176" y="658"/>
                    <a:pt x="176" y="659"/>
                  </a:cubicBezTo>
                  <a:cubicBezTo>
                    <a:pt x="175" y="664"/>
                    <a:pt x="176" y="670"/>
                    <a:pt x="176" y="675"/>
                  </a:cubicBezTo>
                  <a:cubicBezTo>
                    <a:pt x="176" y="683"/>
                    <a:pt x="176" y="692"/>
                    <a:pt x="176" y="700"/>
                  </a:cubicBezTo>
                  <a:cubicBezTo>
                    <a:pt x="176" y="700"/>
                    <a:pt x="176" y="700"/>
                    <a:pt x="176" y="700"/>
                  </a:cubicBezTo>
                  <a:cubicBezTo>
                    <a:pt x="175" y="703"/>
                    <a:pt x="176" y="707"/>
                    <a:pt x="176" y="709"/>
                  </a:cubicBezTo>
                  <a:cubicBezTo>
                    <a:pt x="176" y="709"/>
                    <a:pt x="176" y="711"/>
                    <a:pt x="176" y="711"/>
                  </a:cubicBezTo>
                  <a:cubicBezTo>
                    <a:pt x="176" y="713"/>
                    <a:pt x="176" y="717"/>
                    <a:pt x="176" y="720"/>
                  </a:cubicBezTo>
                  <a:cubicBezTo>
                    <a:pt x="176" y="720"/>
                    <a:pt x="176" y="720"/>
                    <a:pt x="176" y="719"/>
                  </a:cubicBezTo>
                  <a:cubicBezTo>
                    <a:pt x="176" y="722"/>
                    <a:pt x="176" y="725"/>
                    <a:pt x="176" y="729"/>
                  </a:cubicBezTo>
                  <a:cubicBezTo>
                    <a:pt x="176" y="728"/>
                    <a:pt x="176" y="728"/>
                    <a:pt x="176" y="727"/>
                  </a:cubicBezTo>
                  <a:cubicBezTo>
                    <a:pt x="177" y="729"/>
                    <a:pt x="176" y="731"/>
                    <a:pt x="176" y="731"/>
                  </a:cubicBezTo>
                  <a:cubicBezTo>
                    <a:pt x="176" y="732"/>
                    <a:pt x="176" y="732"/>
                    <a:pt x="176" y="731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5"/>
                    <a:pt x="176" y="735"/>
                    <a:pt x="176" y="735"/>
                  </a:cubicBezTo>
                  <a:cubicBezTo>
                    <a:pt x="178" y="735"/>
                    <a:pt x="178" y="735"/>
                    <a:pt x="178" y="735"/>
                  </a:cubicBezTo>
                  <a:cubicBezTo>
                    <a:pt x="180" y="735"/>
                    <a:pt x="182" y="735"/>
                    <a:pt x="184" y="736"/>
                  </a:cubicBezTo>
                  <a:cubicBezTo>
                    <a:pt x="186" y="736"/>
                    <a:pt x="186" y="736"/>
                    <a:pt x="186" y="736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19"/>
                    <a:pt x="186" y="719"/>
                    <a:pt x="186" y="719"/>
                  </a:cubicBezTo>
                  <a:cubicBezTo>
                    <a:pt x="186" y="713"/>
                    <a:pt x="185" y="719"/>
                    <a:pt x="186" y="714"/>
                  </a:cubicBezTo>
                  <a:cubicBezTo>
                    <a:pt x="186" y="714"/>
                    <a:pt x="186" y="714"/>
                    <a:pt x="186" y="714"/>
                  </a:cubicBezTo>
                  <a:cubicBezTo>
                    <a:pt x="186" y="712"/>
                    <a:pt x="185" y="711"/>
                    <a:pt x="185" y="710"/>
                  </a:cubicBezTo>
                  <a:cubicBezTo>
                    <a:pt x="186" y="711"/>
                    <a:pt x="186" y="709"/>
                    <a:pt x="186" y="709"/>
                  </a:cubicBezTo>
                  <a:cubicBezTo>
                    <a:pt x="186" y="706"/>
                    <a:pt x="185" y="705"/>
                    <a:pt x="186" y="703"/>
                  </a:cubicBezTo>
                  <a:cubicBezTo>
                    <a:pt x="186" y="703"/>
                    <a:pt x="186" y="703"/>
                    <a:pt x="186" y="703"/>
                  </a:cubicBezTo>
                  <a:cubicBezTo>
                    <a:pt x="186" y="700"/>
                    <a:pt x="186" y="696"/>
                    <a:pt x="186" y="694"/>
                  </a:cubicBezTo>
                  <a:cubicBezTo>
                    <a:pt x="188" y="643"/>
                    <a:pt x="188" y="643"/>
                    <a:pt x="188" y="643"/>
                  </a:cubicBezTo>
                  <a:cubicBezTo>
                    <a:pt x="188" y="636"/>
                    <a:pt x="188" y="628"/>
                    <a:pt x="188" y="620"/>
                  </a:cubicBezTo>
                  <a:cubicBezTo>
                    <a:pt x="187" y="622"/>
                    <a:pt x="187" y="622"/>
                    <a:pt x="187" y="622"/>
                  </a:cubicBezTo>
                  <a:cubicBezTo>
                    <a:pt x="188" y="621"/>
                    <a:pt x="189" y="620"/>
                    <a:pt x="189" y="619"/>
                  </a:cubicBezTo>
                  <a:cubicBezTo>
                    <a:pt x="190" y="618"/>
                    <a:pt x="191" y="618"/>
                    <a:pt x="192" y="617"/>
                  </a:cubicBezTo>
                  <a:cubicBezTo>
                    <a:pt x="193" y="615"/>
                    <a:pt x="194" y="613"/>
                    <a:pt x="195" y="611"/>
                  </a:cubicBezTo>
                  <a:cubicBezTo>
                    <a:pt x="197" y="606"/>
                    <a:pt x="198" y="602"/>
                    <a:pt x="198" y="597"/>
                  </a:cubicBezTo>
                  <a:cubicBezTo>
                    <a:pt x="198" y="595"/>
                    <a:pt x="197" y="594"/>
                    <a:pt x="197" y="593"/>
                  </a:cubicBezTo>
                  <a:cubicBezTo>
                    <a:pt x="197" y="592"/>
                    <a:pt x="197" y="590"/>
                    <a:pt x="196" y="588"/>
                  </a:cubicBezTo>
                  <a:cubicBezTo>
                    <a:pt x="196" y="588"/>
                    <a:pt x="196" y="589"/>
                    <a:pt x="196" y="588"/>
                  </a:cubicBezTo>
                  <a:cubicBezTo>
                    <a:pt x="196" y="588"/>
                    <a:pt x="195" y="585"/>
                    <a:pt x="195" y="585"/>
                  </a:cubicBezTo>
                  <a:cubicBezTo>
                    <a:pt x="194" y="582"/>
                    <a:pt x="192" y="579"/>
                    <a:pt x="191" y="576"/>
                  </a:cubicBezTo>
                  <a:cubicBezTo>
                    <a:pt x="191" y="577"/>
                    <a:pt x="191" y="577"/>
                    <a:pt x="191" y="577"/>
                  </a:cubicBezTo>
                  <a:cubicBezTo>
                    <a:pt x="191" y="574"/>
                    <a:pt x="191" y="571"/>
                    <a:pt x="191" y="568"/>
                  </a:cubicBezTo>
                  <a:cubicBezTo>
                    <a:pt x="191" y="569"/>
                    <a:pt x="191" y="570"/>
                    <a:pt x="191" y="569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6"/>
                    <a:pt x="191" y="565"/>
                    <a:pt x="191" y="566"/>
                  </a:cubicBezTo>
                  <a:cubicBezTo>
                    <a:pt x="191" y="550"/>
                    <a:pt x="191" y="535"/>
                    <a:pt x="191" y="519"/>
                  </a:cubicBezTo>
                  <a:cubicBezTo>
                    <a:pt x="191" y="515"/>
                    <a:pt x="191" y="510"/>
                    <a:pt x="191" y="506"/>
                  </a:cubicBezTo>
                  <a:cubicBezTo>
                    <a:pt x="191" y="494"/>
                    <a:pt x="191" y="483"/>
                    <a:pt x="192" y="471"/>
                  </a:cubicBezTo>
                  <a:cubicBezTo>
                    <a:pt x="192" y="471"/>
                    <a:pt x="191" y="473"/>
                    <a:pt x="190" y="478"/>
                  </a:cubicBezTo>
                  <a:close/>
                  <a:moveTo>
                    <a:pt x="181" y="473"/>
                  </a:moveTo>
                  <a:cubicBezTo>
                    <a:pt x="181" y="474"/>
                    <a:pt x="181" y="475"/>
                    <a:pt x="181" y="474"/>
                  </a:cubicBezTo>
                  <a:cubicBezTo>
                    <a:pt x="181" y="474"/>
                    <a:pt x="181" y="473"/>
                    <a:pt x="181" y="473"/>
                  </a:cubicBezTo>
                  <a:close/>
                  <a:moveTo>
                    <a:pt x="182" y="510"/>
                  </a:moveTo>
                  <a:cubicBezTo>
                    <a:pt x="181" y="510"/>
                    <a:pt x="182" y="511"/>
                    <a:pt x="182" y="511"/>
                  </a:cubicBezTo>
                  <a:cubicBezTo>
                    <a:pt x="182" y="511"/>
                    <a:pt x="182" y="510"/>
                    <a:pt x="182" y="510"/>
                  </a:cubicBezTo>
                  <a:cubicBezTo>
                    <a:pt x="182" y="510"/>
                    <a:pt x="182" y="510"/>
                    <a:pt x="182" y="510"/>
                  </a:cubicBezTo>
                  <a:close/>
                  <a:moveTo>
                    <a:pt x="181" y="520"/>
                  </a:moveTo>
                  <a:cubicBezTo>
                    <a:pt x="181" y="520"/>
                    <a:pt x="182" y="518"/>
                    <a:pt x="182" y="517"/>
                  </a:cubicBezTo>
                  <a:lnTo>
                    <a:pt x="181" y="520"/>
                  </a:lnTo>
                  <a:close/>
                  <a:moveTo>
                    <a:pt x="182" y="529"/>
                  </a:moveTo>
                  <a:cubicBezTo>
                    <a:pt x="182" y="530"/>
                    <a:pt x="182" y="529"/>
                    <a:pt x="182" y="528"/>
                  </a:cubicBezTo>
                  <a:cubicBezTo>
                    <a:pt x="182" y="528"/>
                    <a:pt x="182" y="529"/>
                    <a:pt x="182" y="529"/>
                  </a:cubicBezTo>
                  <a:close/>
                  <a:moveTo>
                    <a:pt x="181" y="529"/>
                  </a:moveTo>
                  <a:cubicBezTo>
                    <a:pt x="181" y="530"/>
                    <a:pt x="181" y="530"/>
                    <a:pt x="181" y="531"/>
                  </a:cubicBezTo>
                  <a:cubicBezTo>
                    <a:pt x="181" y="531"/>
                    <a:pt x="182" y="529"/>
                    <a:pt x="181" y="529"/>
                  </a:cubicBezTo>
                  <a:close/>
                  <a:moveTo>
                    <a:pt x="181" y="549"/>
                  </a:moveTo>
                  <a:cubicBezTo>
                    <a:pt x="181" y="549"/>
                    <a:pt x="181" y="550"/>
                    <a:pt x="181" y="551"/>
                  </a:cubicBezTo>
                  <a:cubicBezTo>
                    <a:pt x="181" y="550"/>
                    <a:pt x="181" y="548"/>
                    <a:pt x="181" y="549"/>
                  </a:cubicBezTo>
                  <a:close/>
                  <a:moveTo>
                    <a:pt x="180" y="558"/>
                  </a:moveTo>
                  <a:cubicBezTo>
                    <a:pt x="180" y="558"/>
                    <a:pt x="180" y="558"/>
                    <a:pt x="180" y="558"/>
                  </a:cubicBezTo>
                  <a:cubicBezTo>
                    <a:pt x="180" y="559"/>
                    <a:pt x="181" y="558"/>
                    <a:pt x="181" y="558"/>
                  </a:cubicBezTo>
                  <a:lnTo>
                    <a:pt x="180" y="558"/>
                  </a:lnTo>
                  <a:close/>
                  <a:moveTo>
                    <a:pt x="179" y="715"/>
                  </a:moveTo>
                  <a:cubicBezTo>
                    <a:pt x="179" y="714"/>
                    <a:pt x="179" y="714"/>
                    <a:pt x="179" y="714"/>
                  </a:cubicBezTo>
                  <a:cubicBezTo>
                    <a:pt x="179" y="714"/>
                    <a:pt x="179" y="714"/>
                    <a:pt x="179" y="714"/>
                  </a:cubicBezTo>
                  <a:lnTo>
                    <a:pt x="179" y="715"/>
                  </a:lnTo>
                  <a:close/>
                  <a:moveTo>
                    <a:pt x="183" y="687"/>
                  </a:moveTo>
                  <a:cubicBezTo>
                    <a:pt x="183" y="686"/>
                    <a:pt x="183" y="686"/>
                    <a:pt x="183" y="686"/>
                  </a:cubicBezTo>
                  <a:cubicBezTo>
                    <a:pt x="183" y="687"/>
                    <a:pt x="183" y="686"/>
                    <a:pt x="183" y="687"/>
                  </a:cubicBezTo>
                  <a:close/>
                  <a:moveTo>
                    <a:pt x="184" y="649"/>
                  </a:moveTo>
                  <a:cubicBezTo>
                    <a:pt x="184" y="649"/>
                    <a:pt x="184" y="649"/>
                    <a:pt x="184" y="649"/>
                  </a:cubicBezTo>
                  <a:cubicBezTo>
                    <a:pt x="185" y="649"/>
                    <a:pt x="185" y="649"/>
                    <a:pt x="185" y="649"/>
                  </a:cubicBezTo>
                  <a:lnTo>
                    <a:pt x="184" y="649"/>
                  </a:lnTo>
                  <a:close/>
                  <a:moveTo>
                    <a:pt x="188" y="715"/>
                  </a:moveTo>
                  <a:cubicBezTo>
                    <a:pt x="187" y="715"/>
                    <a:pt x="188" y="715"/>
                    <a:pt x="187" y="715"/>
                  </a:cubicBezTo>
                  <a:cubicBezTo>
                    <a:pt x="187" y="715"/>
                    <a:pt x="188" y="715"/>
                    <a:pt x="188" y="715"/>
                  </a:cubicBezTo>
                  <a:close/>
                  <a:moveTo>
                    <a:pt x="174" y="715"/>
                  </a:moveTo>
                  <a:cubicBezTo>
                    <a:pt x="170" y="715"/>
                    <a:pt x="166" y="716"/>
                    <a:pt x="162" y="716"/>
                  </a:cubicBezTo>
                  <a:cubicBezTo>
                    <a:pt x="162" y="716"/>
                    <a:pt x="163" y="716"/>
                    <a:pt x="162" y="716"/>
                  </a:cubicBezTo>
                  <a:cubicBezTo>
                    <a:pt x="158" y="716"/>
                    <a:pt x="153" y="717"/>
                    <a:pt x="149" y="719"/>
                  </a:cubicBezTo>
                  <a:cubicBezTo>
                    <a:pt x="149" y="719"/>
                    <a:pt x="149" y="719"/>
                    <a:pt x="149" y="719"/>
                  </a:cubicBezTo>
                  <a:cubicBezTo>
                    <a:pt x="148" y="719"/>
                    <a:pt x="147" y="719"/>
                    <a:pt x="146" y="719"/>
                  </a:cubicBezTo>
                  <a:cubicBezTo>
                    <a:pt x="146" y="719"/>
                    <a:pt x="147" y="719"/>
                    <a:pt x="146" y="719"/>
                  </a:cubicBezTo>
                  <a:cubicBezTo>
                    <a:pt x="146" y="719"/>
                    <a:pt x="145" y="719"/>
                    <a:pt x="145" y="719"/>
                  </a:cubicBezTo>
                  <a:cubicBezTo>
                    <a:pt x="144" y="719"/>
                    <a:pt x="144" y="720"/>
                    <a:pt x="144" y="720"/>
                  </a:cubicBezTo>
                  <a:cubicBezTo>
                    <a:pt x="143" y="720"/>
                    <a:pt x="143" y="720"/>
                    <a:pt x="143" y="720"/>
                  </a:cubicBezTo>
                  <a:cubicBezTo>
                    <a:pt x="142" y="720"/>
                    <a:pt x="140" y="721"/>
                    <a:pt x="138" y="721"/>
                  </a:cubicBezTo>
                  <a:cubicBezTo>
                    <a:pt x="138" y="721"/>
                    <a:pt x="139" y="721"/>
                    <a:pt x="138" y="721"/>
                  </a:cubicBezTo>
                  <a:cubicBezTo>
                    <a:pt x="136" y="722"/>
                    <a:pt x="132" y="723"/>
                    <a:pt x="129" y="725"/>
                  </a:cubicBezTo>
                  <a:cubicBezTo>
                    <a:pt x="129" y="725"/>
                    <a:pt x="129" y="725"/>
                    <a:pt x="129" y="725"/>
                  </a:cubicBezTo>
                  <a:cubicBezTo>
                    <a:pt x="129" y="725"/>
                    <a:pt x="128" y="725"/>
                    <a:pt x="127" y="726"/>
                  </a:cubicBezTo>
                  <a:cubicBezTo>
                    <a:pt x="127" y="726"/>
                    <a:pt x="126" y="727"/>
                    <a:pt x="126" y="728"/>
                  </a:cubicBezTo>
                  <a:cubicBezTo>
                    <a:pt x="126" y="728"/>
                    <a:pt x="126" y="728"/>
                    <a:pt x="126" y="728"/>
                  </a:cubicBezTo>
                  <a:cubicBezTo>
                    <a:pt x="125" y="728"/>
                    <a:pt x="125" y="729"/>
                    <a:pt x="125" y="729"/>
                  </a:cubicBezTo>
                  <a:cubicBezTo>
                    <a:pt x="124" y="730"/>
                    <a:pt x="124" y="730"/>
                    <a:pt x="124" y="730"/>
                  </a:cubicBezTo>
                  <a:cubicBezTo>
                    <a:pt x="124" y="730"/>
                    <a:pt x="124" y="731"/>
                    <a:pt x="124" y="731"/>
                  </a:cubicBezTo>
                  <a:cubicBezTo>
                    <a:pt x="124" y="731"/>
                    <a:pt x="124" y="731"/>
                    <a:pt x="124" y="731"/>
                  </a:cubicBezTo>
                  <a:cubicBezTo>
                    <a:pt x="123" y="732"/>
                    <a:pt x="123" y="732"/>
                    <a:pt x="123" y="732"/>
                  </a:cubicBezTo>
                  <a:cubicBezTo>
                    <a:pt x="123" y="733"/>
                    <a:pt x="123" y="733"/>
                    <a:pt x="123" y="733"/>
                  </a:cubicBezTo>
                  <a:cubicBezTo>
                    <a:pt x="122" y="734"/>
                    <a:pt x="122" y="735"/>
                    <a:pt x="122" y="734"/>
                  </a:cubicBezTo>
                  <a:cubicBezTo>
                    <a:pt x="122" y="735"/>
                    <a:pt x="123" y="733"/>
                    <a:pt x="123" y="734"/>
                  </a:cubicBezTo>
                  <a:cubicBezTo>
                    <a:pt x="122" y="736"/>
                    <a:pt x="121" y="738"/>
                    <a:pt x="121" y="740"/>
                  </a:cubicBezTo>
                  <a:cubicBezTo>
                    <a:pt x="121" y="743"/>
                    <a:pt x="121" y="745"/>
                    <a:pt x="122" y="747"/>
                  </a:cubicBezTo>
                  <a:cubicBezTo>
                    <a:pt x="123" y="747"/>
                    <a:pt x="123" y="747"/>
                    <a:pt x="123" y="748"/>
                  </a:cubicBezTo>
                  <a:cubicBezTo>
                    <a:pt x="123" y="748"/>
                    <a:pt x="124" y="749"/>
                    <a:pt x="124" y="749"/>
                  </a:cubicBezTo>
                  <a:cubicBezTo>
                    <a:pt x="124" y="749"/>
                    <a:pt x="124" y="749"/>
                    <a:pt x="124" y="750"/>
                  </a:cubicBezTo>
                  <a:cubicBezTo>
                    <a:pt x="125" y="750"/>
                    <a:pt x="125" y="750"/>
                    <a:pt x="125" y="751"/>
                  </a:cubicBezTo>
                  <a:cubicBezTo>
                    <a:pt x="125" y="751"/>
                    <a:pt x="125" y="751"/>
                    <a:pt x="125" y="751"/>
                  </a:cubicBezTo>
                  <a:cubicBezTo>
                    <a:pt x="126" y="751"/>
                    <a:pt x="127" y="752"/>
                    <a:pt x="127" y="752"/>
                  </a:cubicBezTo>
                  <a:cubicBezTo>
                    <a:pt x="127" y="752"/>
                    <a:pt x="127" y="752"/>
                    <a:pt x="127" y="752"/>
                  </a:cubicBezTo>
                  <a:cubicBezTo>
                    <a:pt x="128" y="753"/>
                    <a:pt x="128" y="753"/>
                    <a:pt x="129" y="754"/>
                  </a:cubicBezTo>
                  <a:cubicBezTo>
                    <a:pt x="129" y="753"/>
                    <a:pt x="129" y="753"/>
                    <a:pt x="129" y="753"/>
                  </a:cubicBezTo>
                  <a:cubicBezTo>
                    <a:pt x="130" y="754"/>
                    <a:pt x="129" y="754"/>
                    <a:pt x="130" y="754"/>
                  </a:cubicBezTo>
                  <a:cubicBezTo>
                    <a:pt x="130" y="754"/>
                    <a:pt x="130" y="754"/>
                    <a:pt x="130" y="754"/>
                  </a:cubicBezTo>
                  <a:cubicBezTo>
                    <a:pt x="131" y="755"/>
                    <a:pt x="132" y="756"/>
                    <a:pt x="133" y="756"/>
                  </a:cubicBezTo>
                  <a:cubicBezTo>
                    <a:pt x="133" y="756"/>
                    <a:pt x="133" y="756"/>
                    <a:pt x="133" y="756"/>
                  </a:cubicBezTo>
                  <a:cubicBezTo>
                    <a:pt x="135" y="757"/>
                    <a:pt x="136" y="757"/>
                    <a:pt x="137" y="757"/>
                  </a:cubicBezTo>
                  <a:cubicBezTo>
                    <a:pt x="137" y="757"/>
                    <a:pt x="137" y="757"/>
                    <a:pt x="138" y="757"/>
                  </a:cubicBezTo>
                  <a:cubicBezTo>
                    <a:pt x="138" y="758"/>
                    <a:pt x="140" y="758"/>
                    <a:pt x="139" y="758"/>
                  </a:cubicBezTo>
                  <a:cubicBezTo>
                    <a:pt x="140" y="759"/>
                    <a:pt x="142" y="759"/>
                    <a:pt x="143" y="759"/>
                  </a:cubicBezTo>
                  <a:cubicBezTo>
                    <a:pt x="142" y="759"/>
                    <a:pt x="143" y="759"/>
                    <a:pt x="142" y="759"/>
                  </a:cubicBezTo>
                  <a:cubicBezTo>
                    <a:pt x="143" y="759"/>
                    <a:pt x="143" y="759"/>
                    <a:pt x="143" y="759"/>
                  </a:cubicBezTo>
                  <a:cubicBezTo>
                    <a:pt x="143" y="759"/>
                    <a:pt x="142" y="759"/>
                    <a:pt x="143" y="758"/>
                  </a:cubicBezTo>
                  <a:cubicBezTo>
                    <a:pt x="143" y="759"/>
                    <a:pt x="144" y="759"/>
                    <a:pt x="145" y="759"/>
                  </a:cubicBezTo>
                  <a:cubicBezTo>
                    <a:pt x="145" y="759"/>
                    <a:pt x="146" y="760"/>
                    <a:pt x="147" y="760"/>
                  </a:cubicBezTo>
                  <a:cubicBezTo>
                    <a:pt x="147" y="760"/>
                    <a:pt x="148" y="760"/>
                    <a:pt x="147" y="760"/>
                  </a:cubicBezTo>
                  <a:cubicBezTo>
                    <a:pt x="149" y="761"/>
                    <a:pt x="149" y="761"/>
                    <a:pt x="149" y="761"/>
                  </a:cubicBezTo>
                  <a:cubicBezTo>
                    <a:pt x="150" y="761"/>
                    <a:pt x="149" y="760"/>
                    <a:pt x="150" y="761"/>
                  </a:cubicBezTo>
                  <a:cubicBezTo>
                    <a:pt x="150" y="761"/>
                    <a:pt x="150" y="761"/>
                    <a:pt x="150" y="761"/>
                  </a:cubicBezTo>
                  <a:cubicBezTo>
                    <a:pt x="151" y="761"/>
                    <a:pt x="152" y="761"/>
                    <a:pt x="152" y="761"/>
                  </a:cubicBezTo>
                  <a:cubicBezTo>
                    <a:pt x="153" y="761"/>
                    <a:pt x="152" y="761"/>
                    <a:pt x="152" y="761"/>
                  </a:cubicBezTo>
                  <a:cubicBezTo>
                    <a:pt x="153" y="761"/>
                    <a:pt x="153" y="761"/>
                    <a:pt x="154" y="761"/>
                  </a:cubicBezTo>
                  <a:cubicBezTo>
                    <a:pt x="154" y="761"/>
                    <a:pt x="154" y="761"/>
                    <a:pt x="154" y="761"/>
                  </a:cubicBezTo>
                  <a:cubicBezTo>
                    <a:pt x="154" y="761"/>
                    <a:pt x="155" y="761"/>
                    <a:pt x="155" y="761"/>
                  </a:cubicBezTo>
                  <a:cubicBezTo>
                    <a:pt x="154" y="761"/>
                    <a:pt x="155" y="761"/>
                    <a:pt x="154" y="761"/>
                  </a:cubicBezTo>
                  <a:cubicBezTo>
                    <a:pt x="155" y="762"/>
                    <a:pt x="156" y="762"/>
                    <a:pt x="157" y="762"/>
                  </a:cubicBezTo>
                  <a:cubicBezTo>
                    <a:pt x="156" y="762"/>
                    <a:pt x="156" y="762"/>
                    <a:pt x="156" y="762"/>
                  </a:cubicBezTo>
                  <a:cubicBezTo>
                    <a:pt x="157" y="762"/>
                    <a:pt x="159" y="762"/>
                    <a:pt x="160" y="762"/>
                  </a:cubicBezTo>
                  <a:cubicBezTo>
                    <a:pt x="160" y="762"/>
                    <a:pt x="159" y="762"/>
                    <a:pt x="159" y="762"/>
                  </a:cubicBezTo>
                  <a:cubicBezTo>
                    <a:pt x="161" y="762"/>
                    <a:pt x="162" y="763"/>
                    <a:pt x="164" y="762"/>
                  </a:cubicBezTo>
                  <a:cubicBezTo>
                    <a:pt x="163" y="762"/>
                    <a:pt x="164" y="763"/>
                    <a:pt x="164" y="763"/>
                  </a:cubicBezTo>
                  <a:cubicBezTo>
                    <a:pt x="164" y="763"/>
                    <a:pt x="164" y="762"/>
                    <a:pt x="165" y="763"/>
                  </a:cubicBezTo>
                  <a:cubicBezTo>
                    <a:pt x="165" y="762"/>
                    <a:pt x="165" y="763"/>
                    <a:pt x="166" y="763"/>
                  </a:cubicBezTo>
                  <a:cubicBezTo>
                    <a:pt x="166" y="763"/>
                    <a:pt x="166" y="763"/>
                    <a:pt x="166" y="763"/>
                  </a:cubicBezTo>
                  <a:cubicBezTo>
                    <a:pt x="166" y="763"/>
                    <a:pt x="169" y="763"/>
                    <a:pt x="171" y="763"/>
                  </a:cubicBezTo>
                  <a:cubicBezTo>
                    <a:pt x="171" y="763"/>
                    <a:pt x="172" y="763"/>
                    <a:pt x="172" y="763"/>
                  </a:cubicBezTo>
                  <a:cubicBezTo>
                    <a:pt x="172" y="763"/>
                    <a:pt x="172" y="763"/>
                    <a:pt x="172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4" y="763"/>
                    <a:pt x="170" y="763"/>
                    <a:pt x="171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3" y="763"/>
                    <a:pt x="174" y="763"/>
                    <a:pt x="175" y="763"/>
                  </a:cubicBezTo>
                  <a:cubicBezTo>
                    <a:pt x="175" y="763"/>
                    <a:pt x="174" y="763"/>
                    <a:pt x="175" y="763"/>
                  </a:cubicBezTo>
                  <a:cubicBezTo>
                    <a:pt x="176" y="763"/>
                    <a:pt x="175" y="763"/>
                    <a:pt x="176" y="763"/>
                  </a:cubicBezTo>
                  <a:cubicBezTo>
                    <a:pt x="177" y="763"/>
                    <a:pt x="177" y="763"/>
                    <a:pt x="177" y="763"/>
                  </a:cubicBezTo>
                  <a:cubicBezTo>
                    <a:pt x="177" y="763"/>
                    <a:pt x="178" y="763"/>
                    <a:pt x="177" y="763"/>
                  </a:cubicBezTo>
                  <a:cubicBezTo>
                    <a:pt x="177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80" y="763"/>
                  </a:cubicBezTo>
                  <a:cubicBezTo>
                    <a:pt x="180" y="763"/>
                    <a:pt x="180" y="763"/>
                    <a:pt x="180" y="763"/>
                  </a:cubicBezTo>
                  <a:cubicBezTo>
                    <a:pt x="180" y="764"/>
                    <a:pt x="181" y="763"/>
                    <a:pt x="181" y="763"/>
                  </a:cubicBezTo>
                  <a:cubicBezTo>
                    <a:pt x="182" y="763"/>
                    <a:pt x="184" y="763"/>
                    <a:pt x="184" y="763"/>
                  </a:cubicBezTo>
                  <a:cubicBezTo>
                    <a:pt x="185" y="763"/>
                    <a:pt x="186" y="763"/>
                    <a:pt x="187" y="763"/>
                  </a:cubicBezTo>
                  <a:cubicBezTo>
                    <a:pt x="187" y="763"/>
                    <a:pt x="186" y="763"/>
                    <a:pt x="186" y="763"/>
                  </a:cubicBezTo>
                  <a:cubicBezTo>
                    <a:pt x="187" y="763"/>
                    <a:pt x="187" y="763"/>
                    <a:pt x="187" y="763"/>
                  </a:cubicBezTo>
                  <a:cubicBezTo>
                    <a:pt x="187" y="763"/>
                    <a:pt x="189" y="763"/>
                    <a:pt x="189" y="763"/>
                  </a:cubicBezTo>
                  <a:cubicBezTo>
                    <a:pt x="190" y="763"/>
                    <a:pt x="190" y="763"/>
                    <a:pt x="190" y="763"/>
                  </a:cubicBezTo>
                  <a:cubicBezTo>
                    <a:pt x="190" y="763"/>
                    <a:pt x="192" y="763"/>
                    <a:pt x="193" y="763"/>
                  </a:cubicBezTo>
                  <a:cubicBezTo>
                    <a:pt x="192" y="763"/>
                    <a:pt x="192" y="763"/>
                    <a:pt x="192" y="763"/>
                  </a:cubicBezTo>
                  <a:cubicBezTo>
                    <a:pt x="193" y="762"/>
                    <a:pt x="194" y="763"/>
                    <a:pt x="195" y="763"/>
                  </a:cubicBezTo>
                  <a:cubicBezTo>
                    <a:pt x="194" y="763"/>
                    <a:pt x="194" y="763"/>
                    <a:pt x="194" y="763"/>
                  </a:cubicBezTo>
                  <a:cubicBezTo>
                    <a:pt x="195" y="763"/>
                    <a:pt x="196" y="763"/>
                    <a:pt x="196" y="763"/>
                  </a:cubicBezTo>
                  <a:cubicBezTo>
                    <a:pt x="196" y="763"/>
                    <a:pt x="197" y="763"/>
                    <a:pt x="197" y="763"/>
                  </a:cubicBezTo>
                  <a:cubicBezTo>
                    <a:pt x="199" y="763"/>
                    <a:pt x="202" y="763"/>
                    <a:pt x="203" y="762"/>
                  </a:cubicBezTo>
                  <a:cubicBezTo>
                    <a:pt x="203" y="762"/>
                    <a:pt x="204" y="762"/>
                    <a:pt x="203" y="762"/>
                  </a:cubicBezTo>
                  <a:cubicBezTo>
                    <a:pt x="203" y="763"/>
                    <a:pt x="203" y="762"/>
                    <a:pt x="203" y="763"/>
                  </a:cubicBezTo>
                  <a:cubicBezTo>
                    <a:pt x="203" y="763"/>
                    <a:pt x="203" y="763"/>
                    <a:pt x="203" y="763"/>
                  </a:cubicBezTo>
                  <a:cubicBezTo>
                    <a:pt x="204" y="763"/>
                    <a:pt x="204" y="762"/>
                    <a:pt x="203" y="762"/>
                  </a:cubicBezTo>
                  <a:cubicBezTo>
                    <a:pt x="205" y="762"/>
                    <a:pt x="205" y="763"/>
                    <a:pt x="206" y="762"/>
                  </a:cubicBezTo>
                  <a:cubicBezTo>
                    <a:pt x="206" y="762"/>
                    <a:pt x="206" y="762"/>
                    <a:pt x="207" y="762"/>
                  </a:cubicBezTo>
                  <a:cubicBezTo>
                    <a:pt x="208" y="762"/>
                    <a:pt x="208" y="762"/>
                    <a:pt x="208" y="762"/>
                  </a:cubicBezTo>
                  <a:cubicBezTo>
                    <a:pt x="209" y="762"/>
                    <a:pt x="208" y="762"/>
                    <a:pt x="208" y="762"/>
                  </a:cubicBezTo>
                  <a:cubicBezTo>
                    <a:pt x="209" y="762"/>
                    <a:pt x="210" y="762"/>
                    <a:pt x="210" y="762"/>
                  </a:cubicBezTo>
                  <a:cubicBezTo>
                    <a:pt x="210" y="761"/>
                    <a:pt x="210" y="761"/>
                    <a:pt x="210" y="761"/>
                  </a:cubicBezTo>
                  <a:cubicBezTo>
                    <a:pt x="210" y="762"/>
                    <a:pt x="211" y="761"/>
                    <a:pt x="211" y="761"/>
                  </a:cubicBezTo>
                  <a:cubicBezTo>
                    <a:pt x="211" y="761"/>
                    <a:pt x="211" y="761"/>
                    <a:pt x="211" y="761"/>
                  </a:cubicBezTo>
                  <a:cubicBezTo>
                    <a:pt x="211" y="761"/>
                    <a:pt x="212" y="761"/>
                    <a:pt x="212" y="761"/>
                  </a:cubicBezTo>
                  <a:cubicBezTo>
                    <a:pt x="212" y="761"/>
                    <a:pt x="211" y="762"/>
                    <a:pt x="211" y="762"/>
                  </a:cubicBezTo>
                  <a:cubicBezTo>
                    <a:pt x="211" y="762"/>
                    <a:pt x="212" y="762"/>
                    <a:pt x="212" y="762"/>
                  </a:cubicBezTo>
                  <a:cubicBezTo>
                    <a:pt x="212" y="761"/>
                    <a:pt x="213" y="761"/>
                    <a:pt x="213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5" y="761"/>
                    <a:pt x="214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4" y="761"/>
                    <a:pt x="215" y="761"/>
                  </a:cubicBezTo>
                  <a:cubicBezTo>
                    <a:pt x="215" y="761"/>
                    <a:pt x="215" y="761"/>
                    <a:pt x="216" y="761"/>
                  </a:cubicBezTo>
                  <a:cubicBezTo>
                    <a:pt x="215" y="761"/>
                    <a:pt x="215" y="761"/>
                    <a:pt x="215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8" y="761"/>
                    <a:pt x="218" y="761"/>
                  </a:cubicBezTo>
                  <a:cubicBezTo>
                    <a:pt x="218" y="761"/>
                    <a:pt x="219" y="760"/>
                    <a:pt x="219" y="760"/>
                  </a:cubicBezTo>
                  <a:cubicBezTo>
                    <a:pt x="219" y="760"/>
                    <a:pt x="219" y="760"/>
                    <a:pt x="219" y="760"/>
                  </a:cubicBezTo>
                  <a:cubicBezTo>
                    <a:pt x="220" y="760"/>
                    <a:pt x="220" y="760"/>
                    <a:pt x="221" y="760"/>
                  </a:cubicBezTo>
                  <a:cubicBezTo>
                    <a:pt x="221" y="760"/>
                    <a:pt x="221" y="760"/>
                    <a:pt x="221" y="760"/>
                  </a:cubicBezTo>
                  <a:cubicBezTo>
                    <a:pt x="221" y="760"/>
                    <a:pt x="222" y="760"/>
                    <a:pt x="222" y="760"/>
                  </a:cubicBezTo>
                  <a:cubicBezTo>
                    <a:pt x="223" y="759"/>
                    <a:pt x="222" y="759"/>
                    <a:pt x="223" y="759"/>
                  </a:cubicBezTo>
                  <a:cubicBezTo>
                    <a:pt x="224" y="759"/>
                    <a:pt x="224" y="759"/>
                    <a:pt x="224" y="759"/>
                  </a:cubicBezTo>
                  <a:cubicBezTo>
                    <a:pt x="225" y="759"/>
                    <a:pt x="227" y="759"/>
                    <a:pt x="228" y="758"/>
                  </a:cubicBezTo>
                  <a:cubicBezTo>
                    <a:pt x="228" y="758"/>
                    <a:pt x="228" y="758"/>
                    <a:pt x="229" y="758"/>
                  </a:cubicBezTo>
                  <a:cubicBezTo>
                    <a:pt x="230" y="757"/>
                    <a:pt x="233" y="756"/>
                    <a:pt x="234" y="755"/>
                  </a:cubicBezTo>
                  <a:cubicBezTo>
                    <a:pt x="233" y="755"/>
                    <a:pt x="234" y="755"/>
                    <a:pt x="234" y="755"/>
                  </a:cubicBezTo>
                  <a:cubicBezTo>
                    <a:pt x="234" y="755"/>
                    <a:pt x="234" y="755"/>
                    <a:pt x="235" y="755"/>
                  </a:cubicBezTo>
                  <a:cubicBezTo>
                    <a:pt x="235" y="755"/>
                    <a:pt x="235" y="755"/>
                    <a:pt x="234" y="755"/>
                  </a:cubicBezTo>
                  <a:cubicBezTo>
                    <a:pt x="235" y="755"/>
                    <a:pt x="237" y="754"/>
                    <a:pt x="237" y="753"/>
                  </a:cubicBezTo>
                  <a:cubicBezTo>
                    <a:pt x="237" y="753"/>
                    <a:pt x="237" y="753"/>
                    <a:pt x="238" y="753"/>
                  </a:cubicBezTo>
                  <a:cubicBezTo>
                    <a:pt x="237" y="753"/>
                    <a:pt x="238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1"/>
                    <a:pt x="240" y="752"/>
                    <a:pt x="240" y="751"/>
                  </a:cubicBezTo>
                  <a:cubicBezTo>
                    <a:pt x="240" y="751"/>
                    <a:pt x="240" y="751"/>
                    <a:pt x="240" y="751"/>
                  </a:cubicBezTo>
                  <a:cubicBezTo>
                    <a:pt x="241" y="750"/>
                    <a:pt x="241" y="750"/>
                    <a:pt x="242" y="749"/>
                  </a:cubicBezTo>
                  <a:cubicBezTo>
                    <a:pt x="242" y="748"/>
                    <a:pt x="242" y="748"/>
                    <a:pt x="242" y="748"/>
                  </a:cubicBezTo>
                  <a:cubicBezTo>
                    <a:pt x="242" y="748"/>
                    <a:pt x="243" y="748"/>
                    <a:pt x="242" y="748"/>
                  </a:cubicBezTo>
                  <a:cubicBezTo>
                    <a:pt x="243" y="747"/>
                    <a:pt x="243" y="746"/>
                    <a:pt x="243" y="746"/>
                  </a:cubicBezTo>
                  <a:cubicBezTo>
                    <a:pt x="244" y="745"/>
                    <a:pt x="244" y="743"/>
                    <a:pt x="245" y="742"/>
                  </a:cubicBezTo>
                  <a:cubicBezTo>
                    <a:pt x="245" y="740"/>
                    <a:pt x="245" y="739"/>
                    <a:pt x="245" y="737"/>
                  </a:cubicBezTo>
                  <a:cubicBezTo>
                    <a:pt x="245" y="737"/>
                    <a:pt x="245" y="737"/>
                    <a:pt x="245" y="737"/>
                  </a:cubicBezTo>
                  <a:cubicBezTo>
                    <a:pt x="244" y="737"/>
                    <a:pt x="245" y="737"/>
                    <a:pt x="245" y="737"/>
                  </a:cubicBezTo>
                  <a:cubicBezTo>
                    <a:pt x="245" y="737"/>
                    <a:pt x="244" y="736"/>
                    <a:pt x="244" y="737"/>
                  </a:cubicBezTo>
                  <a:cubicBezTo>
                    <a:pt x="244" y="736"/>
                    <a:pt x="244" y="735"/>
                    <a:pt x="244" y="735"/>
                  </a:cubicBezTo>
                  <a:cubicBezTo>
                    <a:pt x="244" y="734"/>
                    <a:pt x="244" y="735"/>
                    <a:pt x="244" y="735"/>
                  </a:cubicBezTo>
                  <a:cubicBezTo>
                    <a:pt x="244" y="735"/>
                    <a:pt x="244" y="734"/>
                    <a:pt x="244" y="733"/>
                  </a:cubicBezTo>
                  <a:cubicBezTo>
                    <a:pt x="244" y="733"/>
                    <a:pt x="244" y="733"/>
                    <a:pt x="244" y="734"/>
                  </a:cubicBezTo>
                  <a:cubicBezTo>
                    <a:pt x="244" y="733"/>
                    <a:pt x="244" y="733"/>
                    <a:pt x="244" y="733"/>
                  </a:cubicBezTo>
                  <a:cubicBezTo>
                    <a:pt x="243" y="732"/>
                    <a:pt x="244" y="735"/>
                    <a:pt x="243" y="734"/>
                  </a:cubicBezTo>
                  <a:cubicBezTo>
                    <a:pt x="243" y="734"/>
                    <a:pt x="243" y="734"/>
                    <a:pt x="243" y="734"/>
                  </a:cubicBezTo>
                  <a:cubicBezTo>
                    <a:pt x="243" y="733"/>
                    <a:pt x="243" y="735"/>
                    <a:pt x="243" y="734"/>
                  </a:cubicBezTo>
                  <a:cubicBezTo>
                    <a:pt x="243" y="733"/>
                    <a:pt x="243" y="732"/>
                    <a:pt x="243" y="733"/>
                  </a:cubicBezTo>
                  <a:cubicBezTo>
                    <a:pt x="243" y="732"/>
                    <a:pt x="243" y="732"/>
                    <a:pt x="243" y="731"/>
                  </a:cubicBezTo>
                  <a:cubicBezTo>
                    <a:pt x="243" y="731"/>
                    <a:pt x="243" y="732"/>
                    <a:pt x="243" y="732"/>
                  </a:cubicBezTo>
                  <a:cubicBezTo>
                    <a:pt x="243" y="731"/>
                    <a:pt x="243" y="731"/>
                    <a:pt x="242" y="730"/>
                  </a:cubicBezTo>
                  <a:cubicBezTo>
                    <a:pt x="243" y="731"/>
                    <a:pt x="243" y="730"/>
                    <a:pt x="242" y="730"/>
                  </a:cubicBezTo>
                  <a:cubicBezTo>
                    <a:pt x="242" y="729"/>
                    <a:pt x="242" y="730"/>
                    <a:pt x="242" y="729"/>
                  </a:cubicBezTo>
                  <a:cubicBezTo>
                    <a:pt x="242" y="729"/>
                    <a:pt x="242" y="728"/>
                    <a:pt x="242" y="729"/>
                  </a:cubicBezTo>
                  <a:cubicBezTo>
                    <a:pt x="242" y="728"/>
                    <a:pt x="242" y="728"/>
                    <a:pt x="242" y="727"/>
                  </a:cubicBezTo>
                  <a:cubicBezTo>
                    <a:pt x="241" y="727"/>
                    <a:pt x="242" y="728"/>
                    <a:pt x="241" y="727"/>
                  </a:cubicBezTo>
                  <a:cubicBezTo>
                    <a:pt x="241" y="728"/>
                    <a:pt x="241" y="726"/>
                    <a:pt x="241" y="726"/>
                  </a:cubicBezTo>
                  <a:cubicBezTo>
                    <a:pt x="241" y="726"/>
                    <a:pt x="241" y="726"/>
                    <a:pt x="241" y="727"/>
                  </a:cubicBezTo>
                  <a:cubicBezTo>
                    <a:pt x="240" y="726"/>
                    <a:pt x="240" y="725"/>
                    <a:pt x="240" y="725"/>
                  </a:cubicBezTo>
                  <a:cubicBezTo>
                    <a:pt x="240" y="725"/>
                    <a:pt x="240" y="725"/>
                    <a:pt x="240" y="725"/>
                  </a:cubicBezTo>
                  <a:cubicBezTo>
                    <a:pt x="239" y="725"/>
                    <a:pt x="239" y="725"/>
                    <a:pt x="239" y="724"/>
                  </a:cubicBezTo>
                  <a:cubicBezTo>
                    <a:pt x="238" y="724"/>
                    <a:pt x="238" y="723"/>
                    <a:pt x="238" y="723"/>
                  </a:cubicBezTo>
                  <a:cubicBezTo>
                    <a:pt x="237" y="723"/>
                    <a:pt x="236" y="722"/>
                    <a:pt x="237" y="722"/>
                  </a:cubicBezTo>
                  <a:cubicBezTo>
                    <a:pt x="238" y="723"/>
                    <a:pt x="238" y="723"/>
                    <a:pt x="238" y="723"/>
                  </a:cubicBezTo>
                  <a:cubicBezTo>
                    <a:pt x="237" y="723"/>
                    <a:pt x="237" y="722"/>
                    <a:pt x="237" y="722"/>
                  </a:cubicBezTo>
                  <a:cubicBezTo>
                    <a:pt x="237" y="722"/>
                    <a:pt x="237" y="722"/>
                    <a:pt x="237" y="722"/>
                  </a:cubicBezTo>
                  <a:cubicBezTo>
                    <a:pt x="237" y="722"/>
                    <a:pt x="236" y="722"/>
                    <a:pt x="236" y="721"/>
                  </a:cubicBezTo>
                  <a:cubicBezTo>
                    <a:pt x="236" y="722"/>
                    <a:pt x="236" y="722"/>
                    <a:pt x="236" y="722"/>
                  </a:cubicBezTo>
                  <a:cubicBezTo>
                    <a:pt x="236" y="721"/>
                    <a:pt x="236" y="721"/>
                    <a:pt x="236" y="721"/>
                  </a:cubicBezTo>
                  <a:cubicBezTo>
                    <a:pt x="235" y="721"/>
                    <a:pt x="235" y="721"/>
                    <a:pt x="234" y="721"/>
                  </a:cubicBezTo>
                  <a:cubicBezTo>
                    <a:pt x="235" y="721"/>
                    <a:pt x="235" y="721"/>
                    <a:pt x="235" y="721"/>
                  </a:cubicBezTo>
                  <a:cubicBezTo>
                    <a:pt x="235" y="721"/>
                    <a:pt x="234" y="721"/>
                    <a:pt x="234" y="721"/>
                  </a:cubicBezTo>
                  <a:cubicBezTo>
                    <a:pt x="234" y="721"/>
                    <a:pt x="234" y="720"/>
                    <a:pt x="234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2" y="720"/>
                  </a:cubicBezTo>
                  <a:cubicBezTo>
                    <a:pt x="232" y="720"/>
                    <a:pt x="231" y="719"/>
                    <a:pt x="232" y="719"/>
                  </a:cubicBezTo>
                  <a:cubicBezTo>
                    <a:pt x="231" y="719"/>
                    <a:pt x="231" y="719"/>
                    <a:pt x="231" y="719"/>
                  </a:cubicBezTo>
                  <a:cubicBezTo>
                    <a:pt x="230" y="719"/>
                    <a:pt x="231" y="719"/>
                    <a:pt x="231" y="719"/>
                  </a:cubicBezTo>
                  <a:cubicBezTo>
                    <a:pt x="230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8" y="719"/>
                    <a:pt x="229" y="719"/>
                  </a:cubicBezTo>
                  <a:cubicBezTo>
                    <a:pt x="228" y="719"/>
                    <a:pt x="228" y="719"/>
                    <a:pt x="228" y="719"/>
                  </a:cubicBezTo>
                  <a:cubicBezTo>
                    <a:pt x="229" y="719"/>
                    <a:pt x="227" y="718"/>
                    <a:pt x="227" y="718"/>
                  </a:cubicBezTo>
                  <a:cubicBezTo>
                    <a:pt x="226" y="717"/>
                    <a:pt x="226" y="718"/>
                    <a:pt x="225" y="717"/>
                  </a:cubicBezTo>
                  <a:cubicBezTo>
                    <a:pt x="225" y="717"/>
                    <a:pt x="224" y="717"/>
                    <a:pt x="225" y="717"/>
                  </a:cubicBezTo>
                  <a:cubicBezTo>
                    <a:pt x="224" y="717"/>
                    <a:pt x="225" y="717"/>
                    <a:pt x="224" y="717"/>
                  </a:cubicBezTo>
                  <a:cubicBezTo>
                    <a:pt x="224" y="717"/>
                    <a:pt x="223" y="717"/>
                    <a:pt x="224" y="717"/>
                  </a:cubicBezTo>
                  <a:cubicBezTo>
                    <a:pt x="224" y="717"/>
                    <a:pt x="224" y="717"/>
                    <a:pt x="225" y="717"/>
                  </a:cubicBezTo>
                  <a:cubicBezTo>
                    <a:pt x="224" y="717"/>
                    <a:pt x="224" y="718"/>
                    <a:pt x="224" y="717"/>
                  </a:cubicBezTo>
                  <a:cubicBezTo>
                    <a:pt x="223" y="717"/>
                    <a:pt x="222" y="717"/>
                    <a:pt x="222" y="717"/>
                  </a:cubicBezTo>
                  <a:cubicBezTo>
                    <a:pt x="223" y="717"/>
                    <a:pt x="223" y="717"/>
                    <a:pt x="223" y="717"/>
                  </a:cubicBezTo>
                  <a:cubicBezTo>
                    <a:pt x="222" y="717"/>
                    <a:pt x="222" y="717"/>
                    <a:pt x="221" y="716"/>
                  </a:cubicBezTo>
                  <a:cubicBezTo>
                    <a:pt x="222" y="717"/>
                    <a:pt x="222" y="716"/>
                    <a:pt x="222" y="716"/>
                  </a:cubicBezTo>
                  <a:cubicBezTo>
                    <a:pt x="221" y="716"/>
                    <a:pt x="221" y="716"/>
                    <a:pt x="221" y="716"/>
                  </a:cubicBezTo>
                  <a:cubicBezTo>
                    <a:pt x="222" y="716"/>
                    <a:pt x="222" y="716"/>
                    <a:pt x="222" y="716"/>
                  </a:cubicBezTo>
                  <a:cubicBezTo>
                    <a:pt x="220" y="716"/>
                    <a:pt x="221" y="716"/>
                    <a:pt x="220" y="716"/>
                  </a:cubicBezTo>
                  <a:cubicBezTo>
                    <a:pt x="219" y="716"/>
                    <a:pt x="219" y="716"/>
                    <a:pt x="219" y="716"/>
                  </a:cubicBezTo>
                  <a:cubicBezTo>
                    <a:pt x="220" y="716"/>
                    <a:pt x="221" y="716"/>
                    <a:pt x="221" y="716"/>
                  </a:cubicBezTo>
                  <a:cubicBezTo>
                    <a:pt x="220" y="716"/>
                    <a:pt x="220" y="716"/>
                    <a:pt x="219" y="716"/>
                  </a:cubicBezTo>
                  <a:cubicBezTo>
                    <a:pt x="220" y="716"/>
                    <a:pt x="220" y="716"/>
                    <a:pt x="220" y="716"/>
                  </a:cubicBezTo>
                  <a:cubicBezTo>
                    <a:pt x="219" y="716"/>
                    <a:pt x="219" y="716"/>
                    <a:pt x="218" y="716"/>
                  </a:cubicBezTo>
                  <a:cubicBezTo>
                    <a:pt x="217" y="716"/>
                    <a:pt x="218" y="716"/>
                    <a:pt x="218" y="716"/>
                  </a:cubicBezTo>
                  <a:cubicBezTo>
                    <a:pt x="216" y="715"/>
                    <a:pt x="216" y="715"/>
                    <a:pt x="215" y="715"/>
                  </a:cubicBezTo>
                  <a:cubicBezTo>
                    <a:pt x="215" y="715"/>
                    <a:pt x="214" y="715"/>
                    <a:pt x="215" y="715"/>
                  </a:cubicBezTo>
                  <a:cubicBezTo>
                    <a:pt x="215" y="715"/>
                    <a:pt x="217" y="715"/>
                    <a:pt x="217" y="716"/>
                  </a:cubicBezTo>
                  <a:cubicBezTo>
                    <a:pt x="217" y="716"/>
                    <a:pt x="218" y="716"/>
                    <a:pt x="219" y="716"/>
                  </a:cubicBezTo>
                  <a:cubicBezTo>
                    <a:pt x="218" y="716"/>
                    <a:pt x="218" y="716"/>
                    <a:pt x="217" y="717"/>
                  </a:cubicBezTo>
                  <a:cubicBezTo>
                    <a:pt x="217" y="717"/>
                    <a:pt x="217" y="717"/>
                    <a:pt x="217" y="716"/>
                  </a:cubicBezTo>
                  <a:cubicBezTo>
                    <a:pt x="217" y="716"/>
                    <a:pt x="217" y="716"/>
                    <a:pt x="217" y="716"/>
                  </a:cubicBezTo>
                  <a:cubicBezTo>
                    <a:pt x="216" y="716"/>
                    <a:pt x="215" y="716"/>
                    <a:pt x="214" y="715"/>
                  </a:cubicBezTo>
                  <a:cubicBezTo>
                    <a:pt x="214" y="715"/>
                    <a:pt x="214" y="716"/>
                    <a:pt x="214" y="716"/>
                  </a:cubicBezTo>
                  <a:cubicBezTo>
                    <a:pt x="213" y="715"/>
                    <a:pt x="211" y="715"/>
                    <a:pt x="210" y="715"/>
                  </a:cubicBezTo>
                  <a:cubicBezTo>
                    <a:pt x="211" y="715"/>
                    <a:pt x="209" y="715"/>
                    <a:pt x="209" y="715"/>
                  </a:cubicBezTo>
                  <a:cubicBezTo>
                    <a:pt x="210" y="715"/>
                    <a:pt x="210" y="715"/>
                    <a:pt x="210" y="714"/>
                  </a:cubicBezTo>
                  <a:cubicBezTo>
                    <a:pt x="210" y="714"/>
                    <a:pt x="210" y="715"/>
                    <a:pt x="210" y="715"/>
                  </a:cubicBezTo>
                  <a:cubicBezTo>
                    <a:pt x="209" y="714"/>
                    <a:pt x="209" y="715"/>
                    <a:pt x="208" y="714"/>
                  </a:cubicBezTo>
                  <a:cubicBezTo>
                    <a:pt x="210" y="715"/>
                    <a:pt x="209" y="715"/>
                    <a:pt x="209" y="715"/>
                  </a:cubicBezTo>
                  <a:cubicBezTo>
                    <a:pt x="208" y="715"/>
                    <a:pt x="209" y="715"/>
                    <a:pt x="208" y="715"/>
                  </a:cubicBezTo>
                  <a:cubicBezTo>
                    <a:pt x="207" y="715"/>
                    <a:pt x="206" y="715"/>
                    <a:pt x="205" y="715"/>
                  </a:cubicBezTo>
                  <a:cubicBezTo>
                    <a:pt x="204" y="715"/>
                    <a:pt x="202" y="714"/>
                    <a:pt x="201" y="714"/>
                  </a:cubicBezTo>
                  <a:cubicBezTo>
                    <a:pt x="200" y="714"/>
                    <a:pt x="200" y="715"/>
                    <a:pt x="200" y="715"/>
                  </a:cubicBezTo>
                  <a:cubicBezTo>
                    <a:pt x="199" y="715"/>
                    <a:pt x="200" y="715"/>
                    <a:pt x="199" y="715"/>
                  </a:cubicBezTo>
                  <a:cubicBezTo>
                    <a:pt x="199" y="715"/>
                    <a:pt x="199" y="715"/>
                    <a:pt x="199" y="715"/>
                  </a:cubicBezTo>
                  <a:cubicBezTo>
                    <a:pt x="199" y="715"/>
                    <a:pt x="197" y="715"/>
                    <a:pt x="197" y="714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6" y="715"/>
                    <a:pt x="197" y="715"/>
                  </a:cubicBezTo>
                  <a:cubicBezTo>
                    <a:pt x="196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5" y="715"/>
                  </a:cubicBezTo>
                  <a:cubicBezTo>
                    <a:pt x="194" y="714"/>
                    <a:pt x="193" y="715"/>
                    <a:pt x="192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1" y="715"/>
                    <a:pt x="191" y="715"/>
                    <a:pt x="191" y="715"/>
                  </a:cubicBezTo>
                  <a:cubicBezTo>
                    <a:pt x="191" y="715"/>
                    <a:pt x="190" y="715"/>
                    <a:pt x="190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2" y="715"/>
                    <a:pt x="191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3" y="715"/>
                  </a:cubicBezTo>
                  <a:cubicBezTo>
                    <a:pt x="193" y="715"/>
                    <a:pt x="194" y="715"/>
                    <a:pt x="194" y="715"/>
                  </a:cubicBezTo>
                  <a:cubicBezTo>
                    <a:pt x="194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6" y="715"/>
                  </a:cubicBezTo>
                  <a:cubicBezTo>
                    <a:pt x="197" y="715"/>
                    <a:pt x="198" y="716"/>
                    <a:pt x="199" y="716"/>
                  </a:cubicBezTo>
                  <a:cubicBezTo>
                    <a:pt x="199" y="715"/>
                    <a:pt x="198" y="715"/>
                    <a:pt x="197" y="715"/>
                  </a:cubicBezTo>
                  <a:cubicBezTo>
                    <a:pt x="198" y="715"/>
                    <a:pt x="198" y="715"/>
                    <a:pt x="199" y="715"/>
                  </a:cubicBezTo>
                  <a:cubicBezTo>
                    <a:pt x="199" y="715"/>
                    <a:pt x="199" y="715"/>
                    <a:pt x="200" y="716"/>
                  </a:cubicBezTo>
                  <a:cubicBezTo>
                    <a:pt x="200" y="715"/>
                    <a:pt x="200" y="715"/>
                    <a:pt x="200" y="715"/>
                  </a:cubicBezTo>
                  <a:cubicBezTo>
                    <a:pt x="201" y="716"/>
                    <a:pt x="201" y="716"/>
                    <a:pt x="202" y="716"/>
                  </a:cubicBezTo>
                  <a:cubicBezTo>
                    <a:pt x="204" y="716"/>
                    <a:pt x="206" y="716"/>
                    <a:pt x="207" y="716"/>
                  </a:cubicBezTo>
                  <a:cubicBezTo>
                    <a:pt x="207" y="716"/>
                    <a:pt x="207" y="716"/>
                    <a:pt x="207" y="716"/>
                  </a:cubicBezTo>
                  <a:cubicBezTo>
                    <a:pt x="208" y="716"/>
                    <a:pt x="210" y="716"/>
                    <a:pt x="211" y="717"/>
                  </a:cubicBezTo>
                  <a:cubicBezTo>
                    <a:pt x="212" y="717"/>
                    <a:pt x="214" y="717"/>
                    <a:pt x="215" y="717"/>
                  </a:cubicBezTo>
                  <a:cubicBezTo>
                    <a:pt x="218" y="718"/>
                    <a:pt x="221" y="718"/>
                    <a:pt x="224" y="719"/>
                  </a:cubicBezTo>
                  <a:cubicBezTo>
                    <a:pt x="223" y="719"/>
                    <a:pt x="223" y="719"/>
                    <a:pt x="223" y="719"/>
                  </a:cubicBezTo>
                  <a:cubicBezTo>
                    <a:pt x="224" y="719"/>
                    <a:pt x="224" y="719"/>
                    <a:pt x="224" y="719"/>
                  </a:cubicBezTo>
                  <a:cubicBezTo>
                    <a:pt x="223" y="719"/>
                    <a:pt x="225" y="719"/>
                    <a:pt x="225" y="719"/>
                  </a:cubicBezTo>
                  <a:cubicBezTo>
                    <a:pt x="227" y="720"/>
                    <a:pt x="228" y="720"/>
                    <a:pt x="229" y="721"/>
                  </a:cubicBezTo>
                  <a:cubicBezTo>
                    <a:pt x="229" y="721"/>
                    <a:pt x="229" y="721"/>
                    <a:pt x="229" y="721"/>
                  </a:cubicBezTo>
                  <a:cubicBezTo>
                    <a:pt x="230" y="722"/>
                    <a:pt x="232" y="722"/>
                    <a:pt x="233" y="723"/>
                  </a:cubicBezTo>
                  <a:cubicBezTo>
                    <a:pt x="233" y="723"/>
                    <a:pt x="234" y="723"/>
                    <a:pt x="234" y="723"/>
                  </a:cubicBezTo>
                  <a:cubicBezTo>
                    <a:pt x="235" y="724"/>
                    <a:pt x="235" y="724"/>
                    <a:pt x="236" y="725"/>
                  </a:cubicBezTo>
                  <a:cubicBezTo>
                    <a:pt x="237" y="725"/>
                    <a:pt x="238" y="726"/>
                    <a:pt x="238" y="727"/>
                  </a:cubicBezTo>
                  <a:cubicBezTo>
                    <a:pt x="239" y="727"/>
                    <a:pt x="239" y="728"/>
                    <a:pt x="239" y="729"/>
                  </a:cubicBezTo>
                  <a:cubicBezTo>
                    <a:pt x="240" y="729"/>
                    <a:pt x="240" y="730"/>
                    <a:pt x="240" y="731"/>
                  </a:cubicBezTo>
                  <a:cubicBezTo>
                    <a:pt x="241" y="732"/>
                    <a:pt x="242" y="734"/>
                    <a:pt x="242" y="736"/>
                  </a:cubicBezTo>
                  <a:cubicBezTo>
                    <a:pt x="242" y="736"/>
                    <a:pt x="242" y="736"/>
                    <a:pt x="242" y="736"/>
                  </a:cubicBezTo>
                  <a:cubicBezTo>
                    <a:pt x="242" y="738"/>
                    <a:pt x="242" y="739"/>
                    <a:pt x="242" y="741"/>
                  </a:cubicBezTo>
                  <a:cubicBezTo>
                    <a:pt x="242" y="743"/>
                    <a:pt x="242" y="744"/>
                    <a:pt x="241" y="746"/>
                  </a:cubicBezTo>
                  <a:cubicBezTo>
                    <a:pt x="241" y="745"/>
                    <a:pt x="241" y="745"/>
                    <a:pt x="241" y="745"/>
                  </a:cubicBezTo>
                  <a:cubicBezTo>
                    <a:pt x="241" y="746"/>
                    <a:pt x="240" y="747"/>
                    <a:pt x="240" y="747"/>
                  </a:cubicBezTo>
                  <a:cubicBezTo>
                    <a:pt x="240" y="748"/>
                    <a:pt x="239" y="748"/>
                    <a:pt x="239" y="749"/>
                  </a:cubicBezTo>
                  <a:cubicBezTo>
                    <a:pt x="238" y="750"/>
                    <a:pt x="238" y="750"/>
                    <a:pt x="237" y="750"/>
                  </a:cubicBezTo>
                  <a:cubicBezTo>
                    <a:pt x="236" y="751"/>
                    <a:pt x="235" y="752"/>
                    <a:pt x="234" y="753"/>
                  </a:cubicBezTo>
                  <a:cubicBezTo>
                    <a:pt x="234" y="752"/>
                    <a:pt x="234" y="752"/>
                    <a:pt x="234" y="752"/>
                  </a:cubicBezTo>
                  <a:cubicBezTo>
                    <a:pt x="235" y="752"/>
                    <a:pt x="235" y="752"/>
                    <a:pt x="234" y="753"/>
                  </a:cubicBezTo>
                  <a:cubicBezTo>
                    <a:pt x="234" y="753"/>
                    <a:pt x="232" y="754"/>
                    <a:pt x="233" y="753"/>
                  </a:cubicBezTo>
                  <a:cubicBezTo>
                    <a:pt x="231" y="754"/>
                    <a:pt x="229" y="755"/>
                    <a:pt x="227" y="756"/>
                  </a:cubicBezTo>
                  <a:cubicBezTo>
                    <a:pt x="227" y="756"/>
                    <a:pt x="227" y="756"/>
                    <a:pt x="227" y="756"/>
                  </a:cubicBezTo>
                  <a:cubicBezTo>
                    <a:pt x="225" y="756"/>
                    <a:pt x="223" y="757"/>
                    <a:pt x="222" y="757"/>
                  </a:cubicBezTo>
                  <a:cubicBezTo>
                    <a:pt x="222" y="757"/>
                    <a:pt x="223" y="757"/>
                    <a:pt x="222" y="757"/>
                  </a:cubicBezTo>
                  <a:cubicBezTo>
                    <a:pt x="222" y="758"/>
                    <a:pt x="222" y="757"/>
                    <a:pt x="221" y="757"/>
                  </a:cubicBezTo>
                  <a:cubicBezTo>
                    <a:pt x="219" y="758"/>
                    <a:pt x="216" y="759"/>
                    <a:pt x="214" y="759"/>
                  </a:cubicBezTo>
                  <a:cubicBezTo>
                    <a:pt x="210" y="760"/>
                    <a:pt x="205" y="760"/>
                    <a:pt x="201" y="760"/>
                  </a:cubicBezTo>
                  <a:cubicBezTo>
                    <a:pt x="201" y="761"/>
                    <a:pt x="201" y="761"/>
                    <a:pt x="201" y="761"/>
                  </a:cubicBezTo>
                  <a:cubicBezTo>
                    <a:pt x="200" y="760"/>
                    <a:pt x="198" y="761"/>
                    <a:pt x="197" y="761"/>
                  </a:cubicBezTo>
                  <a:cubicBezTo>
                    <a:pt x="196" y="761"/>
                    <a:pt x="195" y="761"/>
                    <a:pt x="196" y="761"/>
                  </a:cubicBezTo>
                  <a:cubicBezTo>
                    <a:pt x="194" y="761"/>
                    <a:pt x="193" y="761"/>
                    <a:pt x="191" y="761"/>
                  </a:cubicBezTo>
                  <a:cubicBezTo>
                    <a:pt x="191" y="761"/>
                    <a:pt x="191" y="761"/>
                    <a:pt x="191" y="761"/>
                  </a:cubicBezTo>
                  <a:cubicBezTo>
                    <a:pt x="190" y="761"/>
                    <a:pt x="188" y="761"/>
                    <a:pt x="187" y="761"/>
                  </a:cubicBezTo>
                  <a:cubicBezTo>
                    <a:pt x="187" y="761"/>
                    <a:pt x="187" y="761"/>
                    <a:pt x="187" y="761"/>
                  </a:cubicBezTo>
                  <a:cubicBezTo>
                    <a:pt x="186" y="761"/>
                    <a:pt x="186" y="761"/>
                    <a:pt x="185" y="761"/>
                  </a:cubicBezTo>
                  <a:cubicBezTo>
                    <a:pt x="185" y="761"/>
                    <a:pt x="185" y="761"/>
                    <a:pt x="185" y="761"/>
                  </a:cubicBezTo>
                  <a:cubicBezTo>
                    <a:pt x="181" y="761"/>
                    <a:pt x="177" y="761"/>
                    <a:pt x="173" y="761"/>
                  </a:cubicBezTo>
                  <a:cubicBezTo>
                    <a:pt x="171" y="761"/>
                    <a:pt x="173" y="762"/>
                    <a:pt x="171" y="761"/>
                  </a:cubicBezTo>
                  <a:cubicBezTo>
                    <a:pt x="171" y="761"/>
                    <a:pt x="171" y="761"/>
                    <a:pt x="171" y="761"/>
                  </a:cubicBezTo>
                  <a:cubicBezTo>
                    <a:pt x="170" y="761"/>
                    <a:pt x="170" y="761"/>
                    <a:pt x="169" y="761"/>
                  </a:cubicBezTo>
                  <a:cubicBezTo>
                    <a:pt x="169" y="761"/>
                    <a:pt x="169" y="761"/>
                    <a:pt x="169" y="761"/>
                  </a:cubicBezTo>
                  <a:cubicBezTo>
                    <a:pt x="167" y="761"/>
                    <a:pt x="167" y="761"/>
                    <a:pt x="165" y="761"/>
                  </a:cubicBezTo>
                  <a:cubicBezTo>
                    <a:pt x="165" y="761"/>
                    <a:pt x="165" y="761"/>
                    <a:pt x="165" y="761"/>
                  </a:cubicBezTo>
                  <a:cubicBezTo>
                    <a:pt x="164" y="761"/>
                    <a:pt x="162" y="761"/>
                    <a:pt x="161" y="760"/>
                  </a:cubicBezTo>
                  <a:cubicBezTo>
                    <a:pt x="152" y="759"/>
                    <a:pt x="144" y="758"/>
                    <a:pt x="136" y="755"/>
                  </a:cubicBezTo>
                  <a:cubicBezTo>
                    <a:pt x="132" y="754"/>
                    <a:pt x="129" y="752"/>
                    <a:pt x="126" y="749"/>
                  </a:cubicBezTo>
                  <a:cubicBezTo>
                    <a:pt x="125" y="747"/>
                    <a:pt x="124" y="746"/>
                    <a:pt x="123" y="744"/>
                  </a:cubicBezTo>
                  <a:cubicBezTo>
                    <a:pt x="123" y="742"/>
                    <a:pt x="123" y="741"/>
                    <a:pt x="123" y="739"/>
                  </a:cubicBezTo>
                  <a:cubicBezTo>
                    <a:pt x="123" y="737"/>
                    <a:pt x="123" y="737"/>
                    <a:pt x="124" y="735"/>
                  </a:cubicBezTo>
                  <a:cubicBezTo>
                    <a:pt x="124" y="735"/>
                    <a:pt x="124" y="735"/>
                    <a:pt x="124" y="735"/>
                  </a:cubicBezTo>
                  <a:cubicBezTo>
                    <a:pt x="124" y="735"/>
                    <a:pt x="124" y="733"/>
                    <a:pt x="125" y="733"/>
                  </a:cubicBezTo>
                  <a:cubicBezTo>
                    <a:pt x="125" y="732"/>
                    <a:pt x="126" y="731"/>
                    <a:pt x="127" y="729"/>
                  </a:cubicBezTo>
                  <a:cubicBezTo>
                    <a:pt x="127" y="728"/>
                    <a:pt x="128" y="727"/>
                    <a:pt x="130" y="727"/>
                  </a:cubicBezTo>
                  <a:cubicBezTo>
                    <a:pt x="129" y="727"/>
                    <a:pt x="129" y="727"/>
                    <a:pt x="129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1" y="726"/>
                    <a:pt x="130" y="726"/>
                  </a:cubicBezTo>
                  <a:cubicBezTo>
                    <a:pt x="134" y="724"/>
                    <a:pt x="138" y="723"/>
                    <a:pt x="141" y="722"/>
                  </a:cubicBezTo>
                  <a:cubicBezTo>
                    <a:pt x="145" y="721"/>
                    <a:pt x="149" y="720"/>
                    <a:pt x="153" y="719"/>
                  </a:cubicBezTo>
                  <a:cubicBezTo>
                    <a:pt x="155" y="719"/>
                    <a:pt x="157" y="718"/>
                    <a:pt x="159" y="718"/>
                  </a:cubicBezTo>
                  <a:cubicBezTo>
                    <a:pt x="165" y="717"/>
                    <a:pt x="171" y="716"/>
                    <a:pt x="177" y="716"/>
                  </a:cubicBezTo>
                  <a:cubicBezTo>
                    <a:pt x="177" y="716"/>
                    <a:pt x="176" y="715"/>
                    <a:pt x="174" y="715"/>
                  </a:cubicBezTo>
                  <a:close/>
                  <a:moveTo>
                    <a:pt x="189" y="715"/>
                  </a:moveTo>
                  <a:cubicBezTo>
                    <a:pt x="189" y="715"/>
                    <a:pt x="190" y="715"/>
                    <a:pt x="189" y="715"/>
                  </a:cubicBezTo>
                  <a:cubicBezTo>
                    <a:pt x="189" y="715"/>
                    <a:pt x="189" y="715"/>
                    <a:pt x="189" y="715"/>
                  </a:cubicBezTo>
                  <a:close/>
                  <a:moveTo>
                    <a:pt x="208" y="715"/>
                  </a:moveTo>
                  <a:cubicBezTo>
                    <a:pt x="208" y="715"/>
                    <a:pt x="208" y="715"/>
                    <a:pt x="209" y="715"/>
                  </a:cubicBezTo>
                  <a:cubicBezTo>
                    <a:pt x="208" y="715"/>
                    <a:pt x="208" y="715"/>
                    <a:pt x="208" y="715"/>
                  </a:cubicBezTo>
                  <a:cubicBezTo>
                    <a:pt x="208" y="715"/>
                    <a:pt x="208" y="715"/>
                    <a:pt x="208" y="715"/>
                  </a:cubicBezTo>
                  <a:close/>
                  <a:moveTo>
                    <a:pt x="213" y="715"/>
                  </a:moveTo>
                  <a:cubicBezTo>
                    <a:pt x="213" y="715"/>
                    <a:pt x="212" y="715"/>
                    <a:pt x="211" y="715"/>
                  </a:cubicBezTo>
                  <a:lnTo>
                    <a:pt x="213" y="715"/>
                  </a:lnTo>
                  <a:close/>
                  <a:moveTo>
                    <a:pt x="218" y="715"/>
                  </a:moveTo>
                  <a:cubicBezTo>
                    <a:pt x="218" y="715"/>
                    <a:pt x="218" y="715"/>
                    <a:pt x="217" y="715"/>
                  </a:cubicBezTo>
                  <a:cubicBezTo>
                    <a:pt x="217" y="715"/>
                    <a:pt x="218" y="715"/>
                    <a:pt x="218" y="715"/>
                  </a:cubicBezTo>
                  <a:close/>
                  <a:moveTo>
                    <a:pt x="218" y="716"/>
                  </a:moveTo>
                  <a:cubicBezTo>
                    <a:pt x="218" y="716"/>
                    <a:pt x="219" y="716"/>
                    <a:pt x="219" y="716"/>
                  </a:cubicBezTo>
                  <a:cubicBezTo>
                    <a:pt x="219" y="716"/>
                    <a:pt x="218" y="716"/>
                    <a:pt x="218" y="716"/>
                  </a:cubicBezTo>
                  <a:close/>
                  <a:moveTo>
                    <a:pt x="228" y="718"/>
                  </a:moveTo>
                  <a:cubicBezTo>
                    <a:pt x="228" y="718"/>
                    <a:pt x="228" y="718"/>
                    <a:pt x="229" y="718"/>
                  </a:cubicBezTo>
                  <a:cubicBezTo>
                    <a:pt x="228" y="718"/>
                    <a:pt x="228" y="718"/>
                    <a:pt x="228" y="718"/>
                  </a:cubicBezTo>
                  <a:close/>
                  <a:moveTo>
                    <a:pt x="232" y="720"/>
                  </a:moveTo>
                  <a:cubicBezTo>
                    <a:pt x="232" y="720"/>
                    <a:pt x="232" y="720"/>
                    <a:pt x="232" y="720"/>
                  </a:cubicBezTo>
                  <a:cubicBezTo>
                    <a:pt x="233" y="720"/>
                    <a:pt x="233" y="720"/>
                    <a:pt x="232" y="720"/>
                  </a:cubicBezTo>
                  <a:close/>
                  <a:moveTo>
                    <a:pt x="194" y="763"/>
                  </a:moveTo>
                  <a:cubicBezTo>
                    <a:pt x="194" y="763"/>
                    <a:pt x="194" y="763"/>
                    <a:pt x="194" y="763"/>
                  </a:cubicBezTo>
                  <a:cubicBezTo>
                    <a:pt x="194" y="763"/>
                    <a:pt x="194" y="763"/>
                    <a:pt x="194" y="763"/>
                  </a:cubicBezTo>
                  <a:close/>
                  <a:moveTo>
                    <a:pt x="157" y="762"/>
                  </a:moveTo>
                  <a:cubicBezTo>
                    <a:pt x="157" y="762"/>
                    <a:pt x="157" y="762"/>
                    <a:pt x="157" y="762"/>
                  </a:cubicBezTo>
                  <a:cubicBezTo>
                    <a:pt x="157" y="762"/>
                    <a:pt x="156" y="762"/>
                    <a:pt x="157" y="762"/>
                  </a:cubicBezTo>
                  <a:close/>
                  <a:moveTo>
                    <a:pt x="138" y="758"/>
                  </a:moveTo>
                  <a:cubicBezTo>
                    <a:pt x="138" y="758"/>
                    <a:pt x="138" y="758"/>
                    <a:pt x="138" y="758"/>
                  </a:cubicBezTo>
                  <a:cubicBezTo>
                    <a:pt x="138" y="758"/>
                    <a:pt x="138" y="758"/>
                    <a:pt x="138" y="758"/>
                  </a:cubicBezTo>
                  <a:close/>
                  <a:moveTo>
                    <a:pt x="226" y="709"/>
                  </a:moveTo>
                  <a:cubicBezTo>
                    <a:pt x="226" y="709"/>
                    <a:pt x="227" y="709"/>
                    <a:pt x="226" y="709"/>
                  </a:cubicBezTo>
                  <a:cubicBezTo>
                    <a:pt x="226" y="709"/>
                    <a:pt x="226" y="710"/>
                    <a:pt x="226" y="709"/>
                  </a:cubicBezTo>
                  <a:close/>
                  <a:moveTo>
                    <a:pt x="203" y="788"/>
                  </a:moveTo>
                  <a:cubicBezTo>
                    <a:pt x="205" y="789"/>
                    <a:pt x="208" y="788"/>
                    <a:pt x="210" y="789"/>
                  </a:cubicBezTo>
                  <a:cubicBezTo>
                    <a:pt x="210" y="789"/>
                    <a:pt x="210" y="788"/>
                    <a:pt x="210" y="788"/>
                  </a:cubicBezTo>
                  <a:cubicBezTo>
                    <a:pt x="212" y="789"/>
                    <a:pt x="215" y="788"/>
                    <a:pt x="217" y="788"/>
                  </a:cubicBezTo>
                  <a:cubicBezTo>
                    <a:pt x="217" y="788"/>
                    <a:pt x="217" y="788"/>
                    <a:pt x="217" y="788"/>
                  </a:cubicBezTo>
                  <a:cubicBezTo>
                    <a:pt x="218" y="787"/>
                    <a:pt x="218" y="788"/>
                    <a:pt x="219" y="788"/>
                  </a:cubicBezTo>
                  <a:cubicBezTo>
                    <a:pt x="219" y="788"/>
                    <a:pt x="219" y="787"/>
                    <a:pt x="219" y="787"/>
                  </a:cubicBezTo>
                  <a:cubicBezTo>
                    <a:pt x="219" y="788"/>
                    <a:pt x="220" y="787"/>
                    <a:pt x="220" y="788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1" y="788"/>
                    <a:pt x="222" y="787"/>
                    <a:pt x="223" y="787"/>
                  </a:cubicBezTo>
                  <a:cubicBezTo>
                    <a:pt x="223" y="787"/>
                    <a:pt x="223" y="787"/>
                    <a:pt x="223" y="787"/>
                  </a:cubicBezTo>
                  <a:cubicBezTo>
                    <a:pt x="225" y="787"/>
                    <a:pt x="227" y="787"/>
                    <a:pt x="229" y="786"/>
                  </a:cubicBezTo>
                  <a:cubicBezTo>
                    <a:pt x="229" y="786"/>
                    <a:pt x="229" y="786"/>
                    <a:pt x="229" y="786"/>
                  </a:cubicBezTo>
                  <a:cubicBezTo>
                    <a:pt x="229" y="786"/>
                    <a:pt x="229" y="786"/>
                    <a:pt x="230" y="786"/>
                  </a:cubicBezTo>
                  <a:cubicBezTo>
                    <a:pt x="230" y="786"/>
                    <a:pt x="231" y="786"/>
                    <a:pt x="231" y="786"/>
                  </a:cubicBezTo>
                  <a:cubicBezTo>
                    <a:pt x="231" y="786"/>
                    <a:pt x="231" y="786"/>
                    <a:pt x="231" y="786"/>
                  </a:cubicBezTo>
                  <a:cubicBezTo>
                    <a:pt x="232" y="786"/>
                    <a:pt x="232" y="785"/>
                    <a:pt x="232" y="786"/>
                  </a:cubicBezTo>
                  <a:cubicBezTo>
                    <a:pt x="233" y="785"/>
                    <a:pt x="233" y="785"/>
                    <a:pt x="233" y="785"/>
                  </a:cubicBezTo>
                  <a:cubicBezTo>
                    <a:pt x="233" y="786"/>
                    <a:pt x="233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5" y="785"/>
                    <a:pt x="235" y="784"/>
                    <a:pt x="235" y="785"/>
                  </a:cubicBezTo>
                  <a:cubicBezTo>
                    <a:pt x="236" y="784"/>
                    <a:pt x="235" y="785"/>
                    <a:pt x="235" y="784"/>
                  </a:cubicBezTo>
                  <a:cubicBezTo>
                    <a:pt x="237" y="784"/>
                    <a:pt x="240" y="783"/>
                    <a:pt x="242" y="782"/>
                  </a:cubicBezTo>
                  <a:cubicBezTo>
                    <a:pt x="242" y="782"/>
                    <a:pt x="242" y="782"/>
                    <a:pt x="242" y="782"/>
                  </a:cubicBezTo>
                  <a:cubicBezTo>
                    <a:pt x="243" y="782"/>
                    <a:pt x="243" y="781"/>
                    <a:pt x="243" y="781"/>
                  </a:cubicBezTo>
                  <a:cubicBezTo>
                    <a:pt x="243" y="781"/>
                    <a:pt x="244" y="781"/>
                    <a:pt x="244" y="781"/>
                  </a:cubicBezTo>
                  <a:cubicBezTo>
                    <a:pt x="244" y="781"/>
                    <a:pt x="244" y="781"/>
                    <a:pt x="245" y="781"/>
                  </a:cubicBezTo>
                  <a:cubicBezTo>
                    <a:pt x="244" y="781"/>
                    <a:pt x="244" y="781"/>
                    <a:pt x="244" y="781"/>
                  </a:cubicBezTo>
                  <a:cubicBezTo>
                    <a:pt x="245" y="781"/>
                    <a:pt x="245" y="780"/>
                    <a:pt x="246" y="780"/>
                  </a:cubicBezTo>
                  <a:cubicBezTo>
                    <a:pt x="246" y="780"/>
                    <a:pt x="246" y="780"/>
                    <a:pt x="246" y="780"/>
                  </a:cubicBezTo>
                  <a:cubicBezTo>
                    <a:pt x="246" y="780"/>
                    <a:pt x="246" y="780"/>
                    <a:pt x="247" y="780"/>
                  </a:cubicBezTo>
                  <a:cubicBezTo>
                    <a:pt x="247" y="780"/>
                    <a:pt x="247" y="780"/>
                    <a:pt x="247" y="780"/>
                  </a:cubicBezTo>
                  <a:cubicBezTo>
                    <a:pt x="247" y="779"/>
                    <a:pt x="247" y="780"/>
                    <a:pt x="247" y="779"/>
                  </a:cubicBezTo>
                  <a:cubicBezTo>
                    <a:pt x="247" y="779"/>
                    <a:pt x="247" y="779"/>
                    <a:pt x="247" y="779"/>
                  </a:cubicBezTo>
                  <a:cubicBezTo>
                    <a:pt x="248" y="779"/>
                    <a:pt x="249" y="779"/>
                    <a:pt x="249" y="778"/>
                  </a:cubicBezTo>
                  <a:cubicBezTo>
                    <a:pt x="249" y="778"/>
                    <a:pt x="249" y="778"/>
                    <a:pt x="249" y="778"/>
                  </a:cubicBezTo>
                  <a:cubicBezTo>
                    <a:pt x="250" y="778"/>
                    <a:pt x="250" y="778"/>
                    <a:pt x="251" y="777"/>
                  </a:cubicBezTo>
                  <a:cubicBezTo>
                    <a:pt x="251" y="777"/>
                    <a:pt x="251" y="777"/>
                    <a:pt x="251" y="777"/>
                  </a:cubicBezTo>
                  <a:cubicBezTo>
                    <a:pt x="252" y="777"/>
                    <a:pt x="253" y="776"/>
                    <a:pt x="252" y="777"/>
                  </a:cubicBezTo>
                  <a:cubicBezTo>
                    <a:pt x="253" y="776"/>
                    <a:pt x="254" y="776"/>
                    <a:pt x="254" y="776"/>
                  </a:cubicBezTo>
                  <a:cubicBezTo>
                    <a:pt x="254" y="776"/>
                    <a:pt x="254" y="775"/>
                    <a:pt x="254" y="775"/>
                  </a:cubicBezTo>
                  <a:cubicBezTo>
                    <a:pt x="254" y="775"/>
                    <a:pt x="254" y="775"/>
                    <a:pt x="254" y="775"/>
                  </a:cubicBezTo>
                  <a:cubicBezTo>
                    <a:pt x="254" y="775"/>
                    <a:pt x="253" y="775"/>
                    <a:pt x="253" y="775"/>
                  </a:cubicBezTo>
                  <a:cubicBezTo>
                    <a:pt x="254" y="775"/>
                    <a:pt x="254" y="775"/>
                    <a:pt x="254" y="774"/>
                  </a:cubicBezTo>
                  <a:cubicBezTo>
                    <a:pt x="255" y="774"/>
                    <a:pt x="255" y="774"/>
                    <a:pt x="256" y="774"/>
                  </a:cubicBezTo>
                  <a:cubicBezTo>
                    <a:pt x="256" y="774"/>
                    <a:pt x="256" y="773"/>
                    <a:pt x="256" y="774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8" y="773"/>
                  </a:cubicBezTo>
                  <a:cubicBezTo>
                    <a:pt x="258" y="773"/>
                    <a:pt x="258" y="772"/>
                    <a:pt x="258" y="772"/>
                  </a:cubicBezTo>
                  <a:cubicBezTo>
                    <a:pt x="258" y="772"/>
                    <a:pt x="258" y="772"/>
                    <a:pt x="258" y="772"/>
                  </a:cubicBezTo>
                  <a:cubicBezTo>
                    <a:pt x="258" y="772"/>
                    <a:pt x="258" y="772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60" y="771"/>
                  </a:cubicBezTo>
                  <a:cubicBezTo>
                    <a:pt x="260" y="771"/>
                    <a:pt x="260" y="771"/>
                    <a:pt x="260" y="771"/>
                  </a:cubicBezTo>
                  <a:cubicBezTo>
                    <a:pt x="261" y="770"/>
                    <a:pt x="261" y="770"/>
                    <a:pt x="262" y="770"/>
                  </a:cubicBezTo>
                  <a:cubicBezTo>
                    <a:pt x="262" y="770"/>
                    <a:pt x="261" y="770"/>
                    <a:pt x="261" y="770"/>
                  </a:cubicBezTo>
                  <a:cubicBezTo>
                    <a:pt x="262" y="769"/>
                    <a:pt x="263" y="768"/>
                    <a:pt x="263" y="768"/>
                  </a:cubicBezTo>
                  <a:cubicBezTo>
                    <a:pt x="263" y="768"/>
                    <a:pt x="263" y="768"/>
                    <a:pt x="263" y="768"/>
                  </a:cubicBezTo>
                  <a:cubicBezTo>
                    <a:pt x="263" y="768"/>
                    <a:pt x="263" y="767"/>
                    <a:pt x="263" y="767"/>
                  </a:cubicBezTo>
                  <a:cubicBezTo>
                    <a:pt x="263" y="767"/>
                    <a:pt x="264" y="767"/>
                    <a:pt x="264" y="767"/>
                  </a:cubicBezTo>
                  <a:cubicBezTo>
                    <a:pt x="264" y="767"/>
                    <a:pt x="264" y="767"/>
                    <a:pt x="264" y="767"/>
                  </a:cubicBezTo>
                  <a:cubicBezTo>
                    <a:pt x="264" y="767"/>
                    <a:pt x="265" y="765"/>
                    <a:pt x="265" y="765"/>
                  </a:cubicBezTo>
                  <a:cubicBezTo>
                    <a:pt x="266" y="765"/>
                    <a:pt x="266" y="764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4"/>
                    <a:pt x="266" y="763"/>
                    <a:pt x="266" y="763"/>
                  </a:cubicBezTo>
                  <a:cubicBezTo>
                    <a:pt x="267" y="763"/>
                    <a:pt x="265" y="765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3"/>
                    <a:pt x="267" y="763"/>
                    <a:pt x="267" y="763"/>
                  </a:cubicBezTo>
                  <a:cubicBezTo>
                    <a:pt x="267" y="763"/>
                    <a:pt x="266" y="763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1"/>
                    <a:pt x="268" y="762"/>
                  </a:cubicBezTo>
                  <a:cubicBezTo>
                    <a:pt x="267" y="761"/>
                    <a:pt x="268" y="761"/>
                    <a:pt x="268" y="761"/>
                  </a:cubicBezTo>
                  <a:cubicBezTo>
                    <a:pt x="268" y="761"/>
                    <a:pt x="268" y="761"/>
                    <a:pt x="268" y="761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9" y="759"/>
                  </a:cubicBezTo>
                  <a:cubicBezTo>
                    <a:pt x="269" y="759"/>
                    <a:pt x="269" y="758"/>
                    <a:pt x="269" y="758"/>
                  </a:cubicBezTo>
                  <a:cubicBezTo>
                    <a:pt x="269" y="757"/>
                    <a:pt x="270" y="757"/>
                    <a:pt x="270" y="757"/>
                  </a:cubicBezTo>
                  <a:cubicBezTo>
                    <a:pt x="270" y="757"/>
                    <a:pt x="270" y="757"/>
                    <a:pt x="270" y="757"/>
                  </a:cubicBezTo>
                  <a:cubicBezTo>
                    <a:pt x="270" y="757"/>
                    <a:pt x="270" y="756"/>
                    <a:pt x="270" y="756"/>
                  </a:cubicBezTo>
                  <a:cubicBezTo>
                    <a:pt x="270" y="756"/>
                    <a:pt x="270" y="756"/>
                    <a:pt x="270" y="755"/>
                  </a:cubicBezTo>
                  <a:cubicBezTo>
                    <a:pt x="270" y="755"/>
                    <a:pt x="270" y="755"/>
                    <a:pt x="270" y="755"/>
                  </a:cubicBezTo>
                  <a:cubicBezTo>
                    <a:pt x="270" y="755"/>
                    <a:pt x="271" y="754"/>
                    <a:pt x="271" y="753"/>
                  </a:cubicBezTo>
                  <a:cubicBezTo>
                    <a:pt x="271" y="754"/>
                    <a:pt x="270" y="754"/>
                    <a:pt x="270" y="754"/>
                  </a:cubicBezTo>
                  <a:cubicBezTo>
                    <a:pt x="270" y="753"/>
                    <a:pt x="271" y="753"/>
                    <a:pt x="271" y="752"/>
                  </a:cubicBezTo>
                  <a:cubicBezTo>
                    <a:pt x="271" y="752"/>
                    <a:pt x="271" y="752"/>
                    <a:pt x="271" y="752"/>
                  </a:cubicBezTo>
                  <a:cubicBezTo>
                    <a:pt x="271" y="752"/>
                    <a:pt x="272" y="752"/>
                    <a:pt x="271" y="752"/>
                  </a:cubicBezTo>
                  <a:cubicBezTo>
                    <a:pt x="271" y="751"/>
                    <a:pt x="271" y="751"/>
                    <a:pt x="272" y="751"/>
                  </a:cubicBezTo>
                  <a:cubicBezTo>
                    <a:pt x="272" y="750"/>
                    <a:pt x="272" y="748"/>
                    <a:pt x="272" y="748"/>
                  </a:cubicBezTo>
                  <a:cubicBezTo>
                    <a:pt x="272" y="748"/>
                    <a:pt x="272" y="747"/>
                    <a:pt x="272" y="747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7"/>
                    <a:pt x="272" y="747"/>
                    <a:pt x="272" y="747"/>
                  </a:cubicBezTo>
                  <a:cubicBezTo>
                    <a:pt x="272" y="747"/>
                    <a:pt x="272" y="747"/>
                    <a:pt x="272" y="746"/>
                  </a:cubicBezTo>
                  <a:cubicBezTo>
                    <a:pt x="272" y="746"/>
                    <a:pt x="272" y="746"/>
                    <a:pt x="272" y="745"/>
                  </a:cubicBezTo>
                  <a:cubicBezTo>
                    <a:pt x="272" y="745"/>
                    <a:pt x="272" y="745"/>
                    <a:pt x="272" y="745"/>
                  </a:cubicBezTo>
                  <a:cubicBezTo>
                    <a:pt x="272" y="744"/>
                    <a:pt x="272" y="745"/>
                    <a:pt x="272" y="745"/>
                  </a:cubicBezTo>
                  <a:cubicBezTo>
                    <a:pt x="272" y="744"/>
                    <a:pt x="272" y="744"/>
                    <a:pt x="272" y="744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4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2"/>
                    <a:pt x="272" y="742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0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39"/>
                    <a:pt x="272" y="739"/>
                  </a:cubicBezTo>
                  <a:cubicBezTo>
                    <a:pt x="272" y="739"/>
                    <a:pt x="272" y="739"/>
                    <a:pt x="272" y="738"/>
                  </a:cubicBezTo>
                  <a:cubicBezTo>
                    <a:pt x="272" y="738"/>
                    <a:pt x="272" y="738"/>
                    <a:pt x="272" y="738"/>
                  </a:cubicBezTo>
                  <a:cubicBezTo>
                    <a:pt x="271" y="738"/>
                    <a:pt x="271" y="738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6"/>
                    <a:pt x="271" y="737"/>
                    <a:pt x="271" y="736"/>
                  </a:cubicBezTo>
                  <a:cubicBezTo>
                    <a:pt x="271" y="736"/>
                    <a:pt x="271" y="735"/>
                    <a:pt x="271" y="736"/>
                  </a:cubicBezTo>
                  <a:cubicBezTo>
                    <a:pt x="271" y="735"/>
                    <a:pt x="271" y="734"/>
                    <a:pt x="270" y="733"/>
                  </a:cubicBezTo>
                  <a:cubicBezTo>
                    <a:pt x="270" y="733"/>
                    <a:pt x="270" y="733"/>
                    <a:pt x="270" y="733"/>
                  </a:cubicBezTo>
                  <a:cubicBezTo>
                    <a:pt x="270" y="732"/>
                    <a:pt x="269" y="731"/>
                    <a:pt x="269" y="730"/>
                  </a:cubicBezTo>
                  <a:cubicBezTo>
                    <a:pt x="269" y="730"/>
                    <a:pt x="269" y="730"/>
                    <a:pt x="268" y="730"/>
                  </a:cubicBezTo>
                  <a:cubicBezTo>
                    <a:pt x="268" y="730"/>
                    <a:pt x="268" y="730"/>
                    <a:pt x="268" y="730"/>
                  </a:cubicBezTo>
                  <a:cubicBezTo>
                    <a:pt x="269" y="730"/>
                    <a:pt x="269" y="730"/>
                    <a:pt x="269" y="730"/>
                  </a:cubicBezTo>
                  <a:cubicBezTo>
                    <a:pt x="269" y="729"/>
                    <a:pt x="268" y="728"/>
                    <a:pt x="268" y="728"/>
                  </a:cubicBezTo>
                  <a:cubicBezTo>
                    <a:pt x="268" y="728"/>
                    <a:pt x="268" y="728"/>
                    <a:pt x="268" y="728"/>
                  </a:cubicBezTo>
                  <a:cubicBezTo>
                    <a:pt x="268" y="728"/>
                    <a:pt x="267" y="728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6" y="726"/>
                    <a:pt x="266" y="726"/>
                    <a:pt x="266" y="725"/>
                  </a:cubicBezTo>
                  <a:cubicBezTo>
                    <a:pt x="265" y="725"/>
                    <a:pt x="265" y="725"/>
                    <a:pt x="265" y="725"/>
                  </a:cubicBezTo>
                  <a:cubicBezTo>
                    <a:pt x="265" y="725"/>
                    <a:pt x="265" y="725"/>
                    <a:pt x="266" y="725"/>
                  </a:cubicBezTo>
                  <a:cubicBezTo>
                    <a:pt x="265" y="724"/>
                    <a:pt x="265" y="724"/>
                    <a:pt x="264" y="724"/>
                  </a:cubicBezTo>
                  <a:cubicBezTo>
                    <a:pt x="264" y="723"/>
                    <a:pt x="262" y="721"/>
                    <a:pt x="261" y="721"/>
                  </a:cubicBezTo>
                  <a:cubicBezTo>
                    <a:pt x="261" y="721"/>
                    <a:pt x="261" y="721"/>
                    <a:pt x="261" y="721"/>
                  </a:cubicBezTo>
                  <a:cubicBezTo>
                    <a:pt x="261" y="720"/>
                    <a:pt x="261" y="720"/>
                    <a:pt x="261" y="720"/>
                  </a:cubicBezTo>
                  <a:cubicBezTo>
                    <a:pt x="261" y="720"/>
                    <a:pt x="261" y="720"/>
                    <a:pt x="261" y="721"/>
                  </a:cubicBezTo>
                  <a:cubicBezTo>
                    <a:pt x="260" y="720"/>
                    <a:pt x="260" y="720"/>
                    <a:pt x="260" y="720"/>
                  </a:cubicBezTo>
                  <a:cubicBezTo>
                    <a:pt x="260" y="719"/>
                    <a:pt x="260" y="720"/>
                    <a:pt x="260" y="720"/>
                  </a:cubicBezTo>
                  <a:cubicBezTo>
                    <a:pt x="260" y="720"/>
                    <a:pt x="260" y="719"/>
                    <a:pt x="260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60" y="720"/>
                    <a:pt x="259" y="720"/>
                  </a:cubicBezTo>
                  <a:cubicBezTo>
                    <a:pt x="259" y="720"/>
                    <a:pt x="259" y="720"/>
                    <a:pt x="259" y="720"/>
                  </a:cubicBezTo>
                  <a:cubicBezTo>
                    <a:pt x="259" y="720"/>
                    <a:pt x="259" y="721"/>
                    <a:pt x="259" y="720"/>
                  </a:cubicBezTo>
                  <a:cubicBezTo>
                    <a:pt x="259" y="720"/>
                    <a:pt x="259" y="719"/>
                    <a:pt x="259" y="720"/>
                  </a:cubicBezTo>
                  <a:cubicBezTo>
                    <a:pt x="258" y="719"/>
                    <a:pt x="259" y="719"/>
                    <a:pt x="258" y="718"/>
                  </a:cubicBezTo>
                  <a:cubicBezTo>
                    <a:pt x="258" y="718"/>
                    <a:pt x="259" y="719"/>
                    <a:pt x="259" y="719"/>
                  </a:cubicBezTo>
                  <a:cubicBezTo>
                    <a:pt x="258" y="719"/>
                    <a:pt x="258" y="718"/>
                    <a:pt x="258" y="718"/>
                  </a:cubicBezTo>
                  <a:cubicBezTo>
                    <a:pt x="258" y="718"/>
                    <a:pt x="258" y="718"/>
                    <a:pt x="258" y="718"/>
                  </a:cubicBezTo>
                  <a:cubicBezTo>
                    <a:pt x="257" y="718"/>
                    <a:pt x="258" y="718"/>
                    <a:pt x="257" y="718"/>
                  </a:cubicBezTo>
                  <a:cubicBezTo>
                    <a:pt x="257" y="718"/>
                    <a:pt x="257" y="717"/>
                    <a:pt x="257" y="718"/>
                  </a:cubicBezTo>
                  <a:cubicBezTo>
                    <a:pt x="257" y="717"/>
                    <a:pt x="257" y="717"/>
                    <a:pt x="257" y="717"/>
                  </a:cubicBezTo>
                  <a:cubicBezTo>
                    <a:pt x="256" y="717"/>
                    <a:pt x="257" y="718"/>
                    <a:pt x="256" y="717"/>
                  </a:cubicBezTo>
                  <a:cubicBezTo>
                    <a:pt x="257" y="717"/>
                    <a:pt x="256" y="717"/>
                    <a:pt x="256" y="717"/>
                  </a:cubicBezTo>
                  <a:cubicBezTo>
                    <a:pt x="256" y="717"/>
                    <a:pt x="256" y="717"/>
                    <a:pt x="256" y="717"/>
                  </a:cubicBezTo>
                  <a:cubicBezTo>
                    <a:pt x="256" y="717"/>
                    <a:pt x="256" y="716"/>
                    <a:pt x="255" y="717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4" y="716"/>
                    <a:pt x="254" y="716"/>
                    <a:pt x="254" y="716"/>
                  </a:cubicBezTo>
                  <a:cubicBezTo>
                    <a:pt x="254" y="716"/>
                    <a:pt x="253" y="715"/>
                    <a:pt x="254" y="715"/>
                  </a:cubicBezTo>
                  <a:cubicBezTo>
                    <a:pt x="254" y="715"/>
                    <a:pt x="254" y="716"/>
                    <a:pt x="254" y="716"/>
                  </a:cubicBezTo>
                  <a:cubicBezTo>
                    <a:pt x="254" y="716"/>
                    <a:pt x="254" y="715"/>
                    <a:pt x="254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2" y="714"/>
                    <a:pt x="253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4"/>
                    <a:pt x="252" y="714"/>
                  </a:cubicBezTo>
                  <a:cubicBezTo>
                    <a:pt x="251" y="714"/>
                    <a:pt x="251" y="714"/>
                    <a:pt x="251" y="714"/>
                  </a:cubicBezTo>
                  <a:cubicBezTo>
                    <a:pt x="252" y="714"/>
                    <a:pt x="252" y="714"/>
                    <a:pt x="252" y="714"/>
                  </a:cubicBezTo>
                  <a:cubicBezTo>
                    <a:pt x="252" y="714"/>
                    <a:pt x="251" y="714"/>
                    <a:pt x="251" y="714"/>
                  </a:cubicBezTo>
                  <a:cubicBezTo>
                    <a:pt x="251" y="714"/>
                    <a:pt x="250" y="714"/>
                    <a:pt x="251" y="714"/>
                  </a:cubicBezTo>
                  <a:cubicBezTo>
                    <a:pt x="251" y="714"/>
                    <a:pt x="250" y="714"/>
                    <a:pt x="250" y="714"/>
                  </a:cubicBezTo>
                  <a:cubicBezTo>
                    <a:pt x="250" y="714"/>
                    <a:pt x="250" y="714"/>
                    <a:pt x="250" y="713"/>
                  </a:cubicBezTo>
                  <a:cubicBezTo>
                    <a:pt x="250" y="713"/>
                    <a:pt x="249" y="713"/>
                    <a:pt x="249" y="713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8" y="714"/>
                    <a:pt x="248" y="714"/>
                  </a:cubicBezTo>
                  <a:cubicBezTo>
                    <a:pt x="249" y="714"/>
                    <a:pt x="248" y="713"/>
                    <a:pt x="248" y="713"/>
                  </a:cubicBezTo>
                  <a:cubicBezTo>
                    <a:pt x="247" y="712"/>
                    <a:pt x="247" y="713"/>
                    <a:pt x="247" y="713"/>
                  </a:cubicBezTo>
                  <a:cubicBezTo>
                    <a:pt x="247" y="713"/>
                    <a:pt x="247" y="712"/>
                    <a:pt x="247" y="712"/>
                  </a:cubicBezTo>
                  <a:cubicBezTo>
                    <a:pt x="247" y="712"/>
                    <a:pt x="247" y="712"/>
                    <a:pt x="246" y="712"/>
                  </a:cubicBezTo>
                  <a:cubicBezTo>
                    <a:pt x="247" y="712"/>
                    <a:pt x="246" y="712"/>
                    <a:pt x="246" y="712"/>
                  </a:cubicBezTo>
                  <a:cubicBezTo>
                    <a:pt x="246" y="712"/>
                    <a:pt x="247" y="713"/>
                    <a:pt x="247" y="713"/>
                  </a:cubicBezTo>
                  <a:cubicBezTo>
                    <a:pt x="246" y="713"/>
                    <a:pt x="247" y="713"/>
                    <a:pt x="246" y="713"/>
                  </a:cubicBezTo>
                  <a:cubicBezTo>
                    <a:pt x="246" y="713"/>
                    <a:pt x="245" y="712"/>
                    <a:pt x="246" y="712"/>
                  </a:cubicBezTo>
                  <a:cubicBezTo>
                    <a:pt x="246" y="712"/>
                    <a:pt x="246" y="712"/>
                    <a:pt x="246" y="712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5" y="712"/>
                    <a:pt x="246" y="712"/>
                    <a:pt x="246" y="712"/>
                  </a:cubicBezTo>
                  <a:cubicBezTo>
                    <a:pt x="245" y="711"/>
                    <a:pt x="245" y="711"/>
                    <a:pt x="245" y="711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4" y="711"/>
                    <a:pt x="245" y="711"/>
                    <a:pt x="244" y="711"/>
                  </a:cubicBezTo>
                  <a:cubicBezTo>
                    <a:pt x="244" y="711"/>
                    <a:pt x="244" y="711"/>
                    <a:pt x="244" y="711"/>
                  </a:cubicBezTo>
                  <a:cubicBezTo>
                    <a:pt x="244" y="711"/>
                    <a:pt x="245" y="711"/>
                    <a:pt x="245" y="712"/>
                  </a:cubicBezTo>
                  <a:cubicBezTo>
                    <a:pt x="244" y="712"/>
                    <a:pt x="244" y="711"/>
                    <a:pt x="244" y="711"/>
                  </a:cubicBezTo>
                  <a:cubicBezTo>
                    <a:pt x="244" y="711"/>
                    <a:pt x="244" y="711"/>
                    <a:pt x="244" y="712"/>
                  </a:cubicBezTo>
                  <a:cubicBezTo>
                    <a:pt x="244" y="711"/>
                    <a:pt x="244" y="712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ubicBezTo>
                    <a:pt x="242" y="711"/>
                    <a:pt x="242" y="711"/>
                    <a:pt x="242" y="711"/>
                  </a:cubicBezTo>
                  <a:cubicBezTo>
                    <a:pt x="242" y="711"/>
                    <a:pt x="241" y="710"/>
                    <a:pt x="241" y="711"/>
                  </a:cubicBezTo>
                  <a:cubicBezTo>
                    <a:pt x="242" y="711"/>
                    <a:pt x="243" y="711"/>
                    <a:pt x="243" y="711"/>
                  </a:cubicBezTo>
                  <a:cubicBezTo>
                    <a:pt x="242" y="712"/>
                    <a:pt x="243" y="711"/>
                    <a:pt x="243" y="712"/>
                  </a:cubicBezTo>
                  <a:cubicBezTo>
                    <a:pt x="243" y="712"/>
                    <a:pt x="243" y="712"/>
                    <a:pt x="243" y="712"/>
                  </a:cubicBezTo>
                  <a:cubicBezTo>
                    <a:pt x="242" y="712"/>
                    <a:pt x="242" y="712"/>
                    <a:pt x="242" y="712"/>
                  </a:cubicBezTo>
                  <a:cubicBezTo>
                    <a:pt x="242" y="712"/>
                    <a:pt x="242" y="712"/>
                    <a:pt x="243" y="712"/>
                  </a:cubicBezTo>
                  <a:cubicBezTo>
                    <a:pt x="242" y="711"/>
                    <a:pt x="241" y="711"/>
                    <a:pt x="241" y="711"/>
                  </a:cubicBezTo>
                  <a:cubicBezTo>
                    <a:pt x="241" y="711"/>
                    <a:pt x="241" y="711"/>
                    <a:pt x="241" y="711"/>
                  </a:cubicBezTo>
                  <a:cubicBezTo>
                    <a:pt x="240" y="711"/>
                    <a:pt x="239" y="711"/>
                    <a:pt x="239" y="711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8" y="710"/>
                    <a:pt x="238" y="711"/>
                    <a:pt x="238" y="711"/>
                  </a:cubicBezTo>
                  <a:cubicBezTo>
                    <a:pt x="237" y="710"/>
                    <a:pt x="237" y="710"/>
                    <a:pt x="236" y="710"/>
                  </a:cubicBezTo>
                  <a:cubicBezTo>
                    <a:pt x="235" y="710"/>
                    <a:pt x="234" y="709"/>
                    <a:pt x="234" y="709"/>
                  </a:cubicBezTo>
                  <a:cubicBezTo>
                    <a:pt x="233" y="709"/>
                    <a:pt x="233" y="710"/>
                    <a:pt x="233" y="710"/>
                  </a:cubicBezTo>
                  <a:cubicBezTo>
                    <a:pt x="233" y="710"/>
                    <a:pt x="233" y="709"/>
                    <a:pt x="233" y="709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09"/>
                    <a:pt x="232" y="710"/>
                    <a:pt x="232" y="709"/>
                  </a:cubicBezTo>
                  <a:cubicBezTo>
                    <a:pt x="232" y="709"/>
                    <a:pt x="232" y="709"/>
                    <a:pt x="232" y="709"/>
                  </a:cubicBezTo>
                  <a:cubicBezTo>
                    <a:pt x="232" y="709"/>
                    <a:pt x="231" y="709"/>
                    <a:pt x="231" y="709"/>
                  </a:cubicBezTo>
                  <a:cubicBezTo>
                    <a:pt x="231" y="709"/>
                    <a:pt x="231" y="709"/>
                    <a:pt x="231" y="710"/>
                  </a:cubicBezTo>
                  <a:cubicBezTo>
                    <a:pt x="231" y="710"/>
                    <a:pt x="231" y="709"/>
                    <a:pt x="230" y="709"/>
                  </a:cubicBezTo>
                  <a:cubicBezTo>
                    <a:pt x="230" y="709"/>
                    <a:pt x="230" y="709"/>
                    <a:pt x="230" y="709"/>
                  </a:cubicBezTo>
                  <a:cubicBezTo>
                    <a:pt x="230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28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10"/>
                    <a:pt x="229" y="710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1" y="710"/>
                  </a:cubicBezTo>
                  <a:cubicBezTo>
                    <a:pt x="231" y="710"/>
                    <a:pt x="232" y="710"/>
                    <a:pt x="233" y="710"/>
                  </a:cubicBezTo>
                  <a:cubicBezTo>
                    <a:pt x="232" y="710"/>
                    <a:pt x="232" y="710"/>
                    <a:pt x="232" y="710"/>
                  </a:cubicBezTo>
                  <a:cubicBezTo>
                    <a:pt x="232" y="710"/>
                    <a:pt x="232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4" y="710"/>
                    <a:pt x="234" y="711"/>
                    <a:pt x="234" y="711"/>
                  </a:cubicBezTo>
                  <a:cubicBezTo>
                    <a:pt x="235" y="711"/>
                    <a:pt x="236" y="711"/>
                    <a:pt x="237" y="711"/>
                  </a:cubicBezTo>
                  <a:cubicBezTo>
                    <a:pt x="237" y="711"/>
                    <a:pt x="237" y="711"/>
                    <a:pt x="237" y="711"/>
                  </a:cubicBezTo>
                  <a:cubicBezTo>
                    <a:pt x="237" y="712"/>
                    <a:pt x="238" y="712"/>
                    <a:pt x="239" y="712"/>
                  </a:cubicBezTo>
                  <a:cubicBezTo>
                    <a:pt x="240" y="712"/>
                    <a:pt x="241" y="713"/>
                    <a:pt x="241" y="712"/>
                  </a:cubicBezTo>
                  <a:cubicBezTo>
                    <a:pt x="243" y="713"/>
                    <a:pt x="244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7" y="714"/>
                    <a:pt x="247" y="715"/>
                  </a:cubicBezTo>
                  <a:cubicBezTo>
                    <a:pt x="247" y="715"/>
                    <a:pt x="248" y="715"/>
                    <a:pt x="249" y="716"/>
                  </a:cubicBezTo>
                  <a:cubicBezTo>
                    <a:pt x="249" y="715"/>
                    <a:pt x="249" y="715"/>
                    <a:pt x="249" y="715"/>
                  </a:cubicBezTo>
                  <a:cubicBezTo>
                    <a:pt x="249" y="716"/>
                    <a:pt x="250" y="716"/>
                    <a:pt x="251" y="716"/>
                  </a:cubicBezTo>
                  <a:cubicBezTo>
                    <a:pt x="251" y="716"/>
                    <a:pt x="251" y="716"/>
                    <a:pt x="252" y="717"/>
                  </a:cubicBezTo>
                  <a:cubicBezTo>
                    <a:pt x="252" y="717"/>
                    <a:pt x="252" y="717"/>
                    <a:pt x="253" y="718"/>
                  </a:cubicBezTo>
                  <a:cubicBezTo>
                    <a:pt x="253" y="718"/>
                    <a:pt x="254" y="718"/>
                    <a:pt x="254" y="718"/>
                  </a:cubicBezTo>
                  <a:cubicBezTo>
                    <a:pt x="256" y="720"/>
                    <a:pt x="257" y="720"/>
                    <a:pt x="259" y="722"/>
                  </a:cubicBezTo>
                  <a:cubicBezTo>
                    <a:pt x="259" y="722"/>
                    <a:pt x="259" y="722"/>
                    <a:pt x="259" y="722"/>
                  </a:cubicBezTo>
                  <a:cubicBezTo>
                    <a:pt x="260" y="723"/>
                    <a:pt x="262" y="724"/>
                    <a:pt x="263" y="726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6"/>
                    <a:pt x="264" y="726"/>
                    <a:pt x="264" y="726"/>
                  </a:cubicBezTo>
                  <a:cubicBezTo>
                    <a:pt x="264" y="727"/>
                    <a:pt x="264" y="727"/>
                    <a:pt x="265" y="728"/>
                  </a:cubicBezTo>
                  <a:cubicBezTo>
                    <a:pt x="265" y="728"/>
                    <a:pt x="265" y="728"/>
                    <a:pt x="265" y="728"/>
                  </a:cubicBezTo>
                  <a:cubicBezTo>
                    <a:pt x="266" y="729"/>
                    <a:pt x="266" y="730"/>
                    <a:pt x="266" y="730"/>
                  </a:cubicBezTo>
                  <a:cubicBezTo>
                    <a:pt x="266" y="730"/>
                    <a:pt x="266" y="730"/>
                    <a:pt x="266" y="730"/>
                  </a:cubicBezTo>
                  <a:cubicBezTo>
                    <a:pt x="266" y="730"/>
                    <a:pt x="266" y="730"/>
                    <a:pt x="267" y="730"/>
                  </a:cubicBezTo>
                  <a:cubicBezTo>
                    <a:pt x="267" y="731"/>
                    <a:pt x="267" y="731"/>
                    <a:pt x="267" y="731"/>
                  </a:cubicBezTo>
                  <a:cubicBezTo>
                    <a:pt x="267" y="732"/>
                    <a:pt x="268" y="733"/>
                    <a:pt x="268" y="734"/>
                  </a:cubicBezTo>
                  <a:cubicBezTo>
                    <a:pt x="268" y="734"/>
                    <a:pt x="268" y="734"/>
                    <a:pt x="268" y="735"/>
                  </a:cubicBezTo>
                  <a:cubicBezTo>
                    <a:pt x="268" y="735"/>
                    <a:pt x="269" y="736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9"/>
                    <a:pt x="270" y="740"/>
                    <a:pt x="270" y="741"/>
                  </a:cubicBezTo>
                  <a:cubicBezTo>
                    <a:pt x="270" y="744"/>
                    <a:pt x="270" y="746"/>
                    <a:pt x="270" y="748"/>
                  </a:cubicBezTo>
                  <a:cubicBezTo>
                    <a:pt x="270" y="748"/>
                    <a:pt x="270" y="748"/>
                    <a:pt x="270" y="748"/>
                  </a:cubicBezTo>
                  <a:cubicBezTo>
                    <a:pt x="269" y="749"/>
                    <a:pt x="270" y="750"/>
                    <a:pt x="269" y="751"/>
                  </a:cubicBezTo>
                  <a:cubicBezTo>
                    <a:pt x="269" y="751"/>
                    <a:pt x="269" y="751"/>
                    <a:pt x="269" y="751"/>
                  </a:cubicBezTo>
                  <a:cubicBezTo>
                    <a:pt x="269" y="752"/>
                    <a:pt x="269" y="753"/>
                    <a:pt x="268" y="754"/>
                  </a:cubicBezTo>
                  <a:cubicBezTo>
                    <a:pt x="268" y="754"/>
                    <a:pt x="268" y="754"/>
                    <a:pt x="269" y="754"/>
                  </a:cubicBezTo>
                  <a:cubicBezTo>
                    <a:pt x="268" y="754"/>
                    <a:pt x="268" y="755"/>
                    <a:pt x="268" y="756"/>
                  </a:cubicBezTo>
                  <a:cubicBezTo>
                    <a:pt x="268" y="756"/>
                    <a:pt x="268" y="756"/>
                    <a:pt x="268" y="756"/>
                  </a:cubicBezTo>
                  <a:cubicBezTo>
                    <a:pt x="268" y="756"/>
                    <a:pt x="267" y="756"/>
                    <a:pt x="268" y="757"/>
                  </a:cubicBezTo>
                  <a:cubicBezTo>
                    <a:pt x="268" y="757"/>
                    <a:pt x="267" y="757"/>
                    <a:pt x="268" y="757"/>
                  </a:cubicBezTo>
                  <a:cubicBezTo>
                    <a:pt x="267" y="759"/>
                    <a:pt x="266" y="760"/>
                    <a:pt x="264" y="762"/>
                  </a:cubicBezTo>
                  <a:cubicBezTo>
                    <a:pt x="264" y="764"/>
                    <a:pt x="265" y="763"/>
                    <a:pt x="264" y="763"/>
                  </a:cubicBezTo>
                  <a:cubicBezTo>
                    <a:pt x="264" y="764"/>
                    <a:pt x="264" y="763"/>
                    <a:pt x="264" y="763"/>
                  </a:cubicBezTo>
                  <a:cubicBezTo>
                    <a:pt x="264" y="764"/>
                    <a:pt x="264" y="764"/>
                    <a:pt x="263" y="764"/>
                  </a:cubicBezTo>
                  <a:cubicBezTo>
                    <a:pt x="263" y="764"/>
                    <a:pt x="263" y="765"/>
                    <a:pt x="263" y="764"/>
                  </a:cubicBezTo>
                  <a:cubicBezTo>
                    <a:pt x="263" y="765"/>
                    <a:pt x="263" y="766"/>
                    <a:pt x="262" y="766"/>
                  </a:cubicBezTo>
                  <a:cubicBezTo>
                    <a:pt x="262" y="766"/>
                    <a:pt x="262" y="766"/>
                    <a:pt x="262" y="766"/>
                  </a:cubicBezTo>
                  <a:cubicBezTo>
                    <a:pt x="261" y="767"/>
                    <a:pt x="261" y="767"/>
                    <a:pt x="260" y="768"/>
                  </a:cubicBezTo>
                  <a:cubicBezTo>
                    <a:pt x="257" y="771"/>
                    <a:pt x="253" y="774"/>
                    <a:pt x="249" y="776"/>
                  </a:cubicBezTo>
                  <a:cubicBezTo>
                    <a:pt x="245" y="779"/>
                    <a:pt x="241" y="780"/>
                    <a:pt x="237" y="782"/>
                  </a:cubicBezTo>
                  <a:cubicBezTo>
                    <a:pt x="236" y="783"/>
                    <a:pt x="236" y="783"/>
                    <a:pt x="235" y="783"/>
                  </a:cubicBezTo>
                  <a:cubicBezTo>
                    <a:pt x="235" y="783"/>
                    <a:pt x="235" y="783"/>
                    <a:pt x="235" y="783"/>
                  </a:cubicBezTo>
                  <a:cubicBezTo>
                    <a:pt x="235" y="783"/>
                    <a:pt x="234" y="783"/>
                    <a:pt x="234" y="783"/>
                  </a:cubicBezTo>
                  <a:cubicBezTo>
                    <a:pt x="232" y="784"/>
                    <a:pt x="231" y="784"/>
                    <a:pt x="229" y="784"/>
                  </a:cubicBezTo>
                  <a:cubicBezTo>
                    <a:pt x="229" y="784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8" y="785"/>
                    <a:pt x="228" y="785"/>
                    <a:pt x="228" y="784"/>
                  </a:cubicBezTo>
                  <a:cubicBezTo>
                    <a:pt x="224" y="785"/>
                    <a:pt x="220" y="786"/>
                    <a:pt x="215" y="787"/>
                  </a:cubicBezTo>
                  <a:cubicBezTo>
                    <a:pt x="214" y="787"/>
                    <a:pt x="213" y="787"/>
                    <a:pt x="211" y="787"/>
                  </a:cubicBezTo>
                  <a:cubicBezTo>
                    <a:pt x="208" y="787"/>
                    <a:pt x="205" y="788"/>
                    <a:pt x="202" y="787"/>
                  </a:cubicBezTo>
                  <a:cubicBezTo>
                    <a:pt x="202" y="787"/>
                    <a:pt x="202" y="788"/>
                    <a:pt x="203" y="788"/>
                  </a:cubicBezTo>
                  <a:close/>
                  <a:moveTo>
                    <a:pt x="227" y="710"/>
                  </a:moveTo>
                  <a:cubicBezTo>
                    <a:pt x="227" y="709"/>
                    <a:pt x="228" y="709"/>
                    <a:pt x="227" y="709"/>
                  </a:cubicBezTo>
                  <a:cubicBezTo>
                    <a:pt x="227" y="709"/>
                    <a:pt x="227" y="709"/>
                    <a:pt x="227" y="710"/>
                  </a:cubicBezTo>
                  <a:close/>
                  <a:moveTo>
                    <a:pt x="238" y="710"/>
                  </a:move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lose/>
                  <a:moveTo>
                    <a:pt x="240" y="711"/>
                  </a:moveTo>
                  <a:cubicBezTo>
                    <a:pt x="240" y="711"/>
                    <a:pt x="240" y="710"/>
                    <a:pt x="240" y="710"/>
                  </a:cubicBezTo>
                  <a:lnTo>
                    <a:pt x="240" y="711"/>
                  </a:lnTo>
                  <a:close/>
                  <a:moveTo>
                    <a:pt x="243" y="711"/>
                  </a:moveTo>
                  <a:cubicBezTo>
                    <a:pt x="243" y="711"/>
                    <a:pt x="243" y="711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lose/>
                  <a:moveTo>
                    <a:pt x="243" y="711"/>
                  </a:moveTo>
                  <a:cubicBezTo>
                    <a:pt x="243" y="711"/>
                    <a:pt x="244" y="711"/>
                    <a:pt x="244" y="711"/>
                  </a:cubicBezTo>
                  <a:cubicBezTo>
                    <a:pt x="244" y="711"/>
                    <a:pt x="243" y="711"/>
                    <a:pt x="243" y="711"/>
                  </a:cubicBezTo>
                  <a:close/>
                  <a:moveTo>
                    <a:pt x="249" y="713"/>
                  </a:moveTo>
                  <a:cubicBezTo>
                    <a:pt x="249" y="713"/>
                    <a:pt x="249" y="713"/>
                    <a:pt x="249" y="713"/>
                  </a:cubicBezTo>
                  <a:cubicBezTo>
                    <a:pt x="249" y="713"/>
                    <a:pt x="249" y="713"/>
                    <a:pt x="249" y="713"/>
                  </a:cubicBezTo>
                  <a:close/>
                  <a:moveTo>
                    <a:pt x="251" y="714"/>
                  </a:moveTo>
                  <a:cubicBezTo>
                    <a:pt x="251" y="714"/>
                    <a:pt x="251" y="714"/>
                    <a:pt x="251" y="714"/>
                  </a:cubicBezTo>
                  <a:cubicBezTo>
                    <a:pt x="251" y="714"/>
                    <a:pt x="251" y="714"/>
                    <a:pt x="251" y="714"/>
                  </a:cubicBezTo>
                  <a:close/>
                  <a:moveTo>
                    <a:pt x="271" y="753"/>
                  </a:moveTo>
                  <a:cubicBezTo>
                    <a:pt x="271" y="753"/>
                    <a:pt x="271" y="753"/>
                    <a:pt x="271" y="753"/>
                  </a:cubicBezTo>
                  <a:cubicBezTo>
                    <a:pt x="271" y="753"/>
                    <a:pt x="271" y="753"/>
                    <a:pt x="271" y="753"/>
                  </a:cubicBezTo>
                  <a:close/>
                  <a:moveTo>
                    <a:pt x="261" y="771"/>
                  </a:moveTo>
                  <a:cubicBezTo>
                    <a:pt x="260" y="771"/>
                    <a:pt x="260" y="771"/>
                    <a:pt x="260" y="771"/>
                  </a:cubicBezTo>
                  <a:cubicBezTo>
                    <a:pt x="261" y="771"/>
                    <a:pt x="260" y="771"/>
                    <a:pt x="261" y="771"/>
                  </a:cubicBezTo>
                  <a:close/>
                  <a:moveTo>
                    <a:pt x="252" y="777"/>
                  </a:moveTo>
                  <a:cubicBezTo>
                    <a:pt x="252" y="777"/>
                    <a:pt x="252" y="777"/>
                    <a:pt x="252" y="777"/>
                  </a:cubicBezTo>
                  <a:cubicBezTo>
                    <a:pt x="251" y="777"/>
                    <a:pt x="251" y="777"/>
                    <a:pt x="251" y="777"/>
                  </a:cubicBezTo>
                  <a:lnTo>
                    <a:pt x="252" y="777"/>
                  </a:lnTo>
                  <a:close/>
                  <a:moveTo>
                    <a:pt x="112" y="765"/>
                  </a:moveTo>
                  <a:cubicBezTo>
                    <a:pt x="112" y="765"/>
                    <a:pt x="112" y="765"/>
                    <a:pt x="112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47" y="709"/>
                  </a:moveTo>
                  <a:cubicBezTo>
                    <a:pt x="146" y="708"/>
                    <a:pt x="144" y="709"/>
                    <a:pt x="143" y="708"/>
                  </a:cubicBezTo>
                  <a:cubicBezTo>
                    <a:pt x="143" y="708"/>
                    <a:pt x="143" y="709"/>
                    <a:pt x="143" y="709"/>
                  </a:cubicBezTo>
                  <a:cubicBezTo>
                    <a:pt x="142" y="708"/>
                    <a:pt x="140" y="709"/>
                    <a:pt x="138" y="709"/>
                  </a:cubicBezTo>
                  <a:cubicBezTo>
                    <a:pt x="139" y="710"/>
                    <a:pt x="139" y="710"/>
                    <a:pt x="139" y="710"/>
                  </a:cubicBezTo>
                  <a:cubicBezTo>
                    <a:pt x="138" y="710"/>
                    <a:pt x="138" y="709"/>
                    <a:pt x="138" y="709"/>
                  </a:cubicBezTo>
                  <a:cubicBezTo>
                    <a:pt x="138" y="710"/>
                    <a:pt x="138" y="710"/>
                    <a:pt x="138" y="710"/>
                  </a:cubicBezTo>
                  <a:cubicBezTo>
                    <a:pt x="138" y="709"/>
                    <a:pt x="137" y="710"/>
                    <a:pt x="137" y="709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6" y="709"/>
                    <a:pt x="135" y="710"/>
                    <a:pt x="135" y="710"/>
                  </a:cubicBezTo>
                  <a:cubicBezTo>
                    <a:pt x="135" y="710"/>
                    <a:pt x="135" y="710"/>
                    <a:pt x="135" y="710"/>
                  </a:cubicBezTo>
                  <a:cubicBezTo>
                    <a:pt x="134" y="710"/>
                    <a:pt x="132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29" y="710"/>
                    <a:pt x="129" y="711"/>
                    <a:pt x="129" y="710"/>
                  </a:cubicBezTo>
                  <a:cubicBezTo>
                    <a:pt x="129" y="711"/>
                    <a:pt x="129" y="711"/>
                    <a:pt x="129" y="711"/>
                  </a:cubicBezTo>
                  <a:cubicBezTo>
                    <a:pt x="129" y="710"/>
                    <a:pt x="129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7" y="711"/>
                    <a:pt x="127" y="711"/>
                    <a:pt x="127" y="711"/>
                  </a:cubicBezTo>
                  <a:cubicBezTo>
                    <a:pt x="127" y="711"/>
                    <a:pt x="128" y="711"/>
                    <a:pt x="127" y="711"/>
                  </a:cubicBezTo>
                  <a:cubicBezTo>
                    <a:pt x="126" y="711"/>
                    <a:pt x="124" y="712"/>
                    <a:pt x="123" y="712"/>
                  </a:cubicBezTo>
                  <a:cubicBezTo>
                    <a:pt x="123" y="712"/>
                    <a:pt x="123" y="712"/>
                    <a:pt x="123" y="712"/>
                  </a:cubicBezTo>
                  <a:cubicBezTo>
                    <a:pt x="122" y="712"/>
                    <a:pt x="122" y="712"/>
                    <a:pt x="122" y="712"/>
                  </a:cubicBezTo>
                  <a:cubicBezTo>
                    <a:pt x="122" y="712"/>
                    <a:pt x="122" y="713"/>
                    <a:pt x="122" y="713"/>
                  </a:cubicBezTo>
                  <a:cubicBezTo>
                    <a:pt x="122" y="713"/>
                    <a:pt x="121" y="712"/>
                    <a:pt x="121" y="713"/>
                  </a:cubicBezTo>
                  <a:cubicBezTo>
                    <a:pt x="121" y="713"/>
                    <a:pt x="121" y="713"/>
                    <a:pt x="121" y="713"/>
                  </a:cubicBezTo>
                  <a:cubicBezTo>
                    <a:pt x="121" y="713"/>
                    <a:pt x="121" y="713"/>
                    <a:pt x="120" y="713"/>
                  </a:cubicBezTo>
                  <a:cubicBezTo>
                    <a:pt x="120" y="713"/>
                    <a:pt x="121" y="713"/>
                    <a:pt x="121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19" y="714"/>
                    <a:pt x="120" y="713"/>
                    <a:pt x="119" y="713"/>
                  </a:cubicBezTo>
                  <a:cubicBezTo>
                    <a:pt x="119" y="713"/>
                    <a:pt x="119" y="713"/>
                    <a:pt x="119" y="713"/>
                  </a:cubicBezTo>
                  <a:cubicBezTo>
                    <a:pt x="119" y="713"/>
                    <a:pt x="118" y="713"/>
                    <a:pt x="118" y="714"/>
                  </a:cubicBezTo>
                  <a:cubicBezTo>
                    <a:pt x="118" y="714"/>
                    <a:pt x="118" y="714"/>
                    <a:pt x="118" y="714"/>
                  </a:cubicBezTo>
                  <a:cubicBezTo>
                    <a:pt x="118" y="714"/>
                    <a:pt x="117" y="714"/>
                    <a:pt x="117" y="714"/>
                  </a:cubicBezTo>
                  <a:cubicBezTo>
                    <a:pt x="117" y="714"/>
                    <a:pt x="117" y="714"/>
                    <a:pt x="117" y="714"/>
                  </a:cubicBezTo>
                  <a:cubicBezTo>
                    <a:pt x="116" y="714"/>
                    <a:pt x="116" y="715"/>
                    <a:pt x="116" y="714"/>
                  </a:cubicBezTo>
                  <a:cubicBezTo>
                    <a:pt x="116" y="714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4" y="715"/>
                  </a:cubicBezTo>
                  <a:cubicBezTo>
                    <a:pt x="114" y="715"/>
                    <a:pt x="114" y="715"/>
                    <a:pt x="113" y="715"/>
                  </a:cubicBezTo>
                  <a:cubicBezTo>
                    <a:pt x="114" y="715"/>
                    <a:pt x="113" y="716"/>
                    <a:pt x="113" y="716"/>
                  </a:cubicBezTo>
                  <a:cubicBezTo>
                    <a:pt x="113" y="715"/>
                    <a:pt x="113" y="715"/>
                    <a:pt x="113" y="715"/>
                  </a:cubicBezTo>
                  <a:cubicBezTo>
                    <a:pt x="112" y="716"/>
                    <a:pt x="113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1" y="716"/>
                  </a:cubicBezTo>
                  <a:cubicBezTo>
                    <a:pt x="111" y="716"/>
                    <a:pt x="111" y="716"/>
                    <a:pt x="111" y="716"/>
                  </a:cubicBezTo>
                  <a:cubicBezTo>
                    <a:pt x="111" y="717"/>
                    <a:pt x="111" y="717"/>
                    <a:pt x="111" y="716"/>
                  </a:cubicBezTo>
                  <a:cubicBezTo>
                    <a:pt x="111" y="716"/>
                    <a:pt x="111" y="717"/>
                    <a:pt x="111" y="716"/>
                  </a:cubicBezTo>
                  <a:cubicBezTo>
                    <a:pt x="111" y="716"/>
                    <a:pt x="110" y="716"/>
                    <a:pt x="110" y="717"/>
                  </a:cubicBezTo>
                  <a:cubicBezTo>
                    <a:pt x="110" y="717"/>
                    <a:pt x="110" y="717"/>
                    <a:pt x="110" y="717"/>
                  </a:cubicBezTo>
                  <a:cubicBezTo>
                    <a:pt x="110" y="717"/>
                    <a:pt x="110" y="717"/>
                    <a:pt x="109" y="717"/>
                  </a:cubicBezTo>
                  <a:cubicBezTo>
                    <a:pt x="109" y="717"/>
                    <a:pt x="109" y="717"/>
                    <a:pt x="109" y="717"/>
                  </a:cubicBezTo>
                  <a:cubicBezTo>
                    <a:pt x="109" y="717"/>
                    <a:pt x="108" y="717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7" y="718"/>
                  </a:cubicBezTo>
                  <a:cubicBezTo>
                    <a:pt x="107" y="718"/>
                    <a:pt x="107" y="718"/>
                    <a:pt x="107" y="718"/>
                  </a:cubicBezTo>
                  <a:cubicBezTo>
                    <a:pt x="107" y="718"/>
                    <a:pt x="106" y="719"/>
                    <a:pt x="106" y="719"/>
                  </a:cubicBezTo>
                  <a:cubicBezTo>
                    <a:pt x="106" y="719"/>
                    <a:pt x="105" y="719"/>
                    <a:pt x="105" y="719"/>
                  </a:cubicBezTo>
                  <a:cubicBezTo>
                    <a:pt x="105" y="719"/>
                    <a:pt x="105" y="719"/>
                    <a:pt x="105" y="719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6" y="719"/>
                    <a:pt x="106" y="719"/>
                  </a:cubicBezTo>
                  <a:cubicBezTo>
                    <a:pt x="106" y="720"/>
                    <a:pt x="105" y="719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4" y="720"/>
                  </a:cubicBezTo>
                  <a:cubicBezTo>
                    <a:pt x="104" y="720"/>
                    <a:pt x="104" y="720"/>
                    <a:pt x="104" y="720"/>
                  </a:cubicBezTo>
                  <a:cubicBezTo>
                    <a:pt x="104" y="720"/>
                    <a:pt x="104" y="721"/>
                    <a:pt x="104" y="720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3" y="721"/>
                  </a:cubicBezTo>
                  <a:cubicBezTo>
                    <a:pt x="103" y="721"/>
                    <a:pt x="103" y="721"/>
                    <a:pt x="103" y="721"/>
                  </a:cubicBezTo>
                  <a:cubicBezTo>
                    <a:pt x="103" y="721"/>
                    <a:pt x="103" y="722"/>
                    <a:pt x="103" y="721"/>
                  </a:cubicBezTo>
                  <a:cubicBezTo>
                    <a:pt x="103" y="722"/>
                    <a:pt x="102" y="722"/>
                    <a:pt x="102" y="722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1" y="724"/>
                    <a:pt x="101" y="724"/>
                  </a:cubicBezTo>
                  <a:cubicBezTo>
                    <a:pt x="101" y="724"/>
                    <a:pt x="101" y="724"/>
                    <a:pt x="101" y="724"/>
                  </a:cubicBezTo>
                  <a:cubicBezTo>
                    <a:pt x="101" y="724"/>
                    <a:pt x="100" y="724"/>
                    <a:pt x="100" y="725"/>
                  </a:cubicBezTo>
                  <a:cubicBezTo>
                    <a:pt x="101" y="725"/>
                    <a:pt x="101" y="725"/>
                    <a:pt x="101" y="725"/>
                  </a:cubicBezTo>
                  <a:cubicBezTo>
                    <a:pt x="101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6"/>
                    <a:pt x="100" y="726"/>
                  </a:cubicBezTo>
                  <a:cubicBezTo>
                    <a:pt x="100" y="726"/>
                    <a:pt x="100" y="726"/>
                    <a:pt x="99" y="726"/>
                  </a:cubicBezTo>
                  <a:cubicBezTo>
                    <a:pt x="99" y="727"/>
                    <a:pt x="99" y="727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9"/>
                    <a:pt x="98" y="729"/>
                    <a:pt x="98" y="729"/>
                  </a:cubicBezTo>
                  <a:cubicBezTo>
                    <a:pt x="98" y="729"/>
                    <a:pt x="98" y="729"/>
                    <a:pt x="98" y="729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7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7" y="733"/>
                    <a:pt x="97" y="733"/>
                    <a:pt x="97" y="733"/>
                  </a:cubicBezTo>
                  <a:cubicBezTo>
                    <a:pt x="97" y="733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5"/>
                    <a:pt x="97" y="735"/>
                  </a:cubicBezTo>
                  <a:cubicBezTo>
                    <a:pt x="97" y="735"/>
                    <a:pt x="98" y="735"/>
                    <a:pt x="98" y="735"/>
                  </a:cubicBezTo>
                  <a:cubicBezTo>
                    <a:pt x="97" y="736"/>
                    <a:pt x="97" y="736"/>
                    <a:pt x="97" y="736"/>
                  </a:cubicBezTo>
                  <a:cubicBezTo>
                    <a:pt x="97" y="736"/>
                    <a:pt x="97" y="737"/>
                    <a:pt x="97" y="737"/>
                  </a:cubicBezTo>
                  <a:cubicBezTo>
                    <a:pt x="97" y="737"/>
                    <a:pt x="97" y="737"/>
                    <a:pt x="97" y="737"/>
                  </a:cubicBezTo>
                  <a:cubicBezTo>
                    <a:pt x="97" y="738"/>
                    <a:pt x="97" y="739"/>
                    <a:pt x="97" y="739"/>
                  </a:cubicBezTo>
                  <a:cubicBezTo>
                    <a:pt x="97" y="739"/>
                    <a:pt x="97" y="739"/>
                    <a:pt x="97" y="739"/>
                  </a:cubicBezTo>
                  <a:cubicBezTo>
                    <a:pt x="97" y="739"/>
                    <a:pt x="98" y="739"/>
                    <a:pt x="97" y="740"/>
                  </a:cubicBezTo>
                  <a:cubicBezTo>
                    <a:pt x="97" y="740"/>
                    <a:pt x="97" y="740"/>
                    <a:pt x="97" y="739"/>
                  </a:cubicBezTo>
                  <a:cubicBezTo>
                    <a:pt x="97" y="740"/>
                    <a:pt x="97" y="740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3"/>
                    <a:pt x="97" y="743"/>
                  </a:cubicBezTo>
                  <a:cubicBezTo>
                    <a:pt x="98" y="743"/>
                    <a:pt x="98" y="743"/>
                    <a:pt x="98" y="743"/>
                  </a:cubicBezTo>
                  <a:cubicBezTo>
                    <a:pt x="98" y="743"/>
                    <a:pt x="98" y="743"/>
                    <a:pt x="97" y="743"/>
                  </a:cubicBezTo>
                  <a:cubicBezTo>
                    <a:pt x="98" y="744"/>
                    <a:pt x="98" y="744"/>
                    <a:pt x="98" y="744"/>
                  </a:cubicBezTo>
                  <a:cubicBezTo>
                    <a:pt x="98" y="745"/>
                    <a:pt x="98" y="746"/>
                    <a:pt x="98" y="747"/>
                  </a:cubicBezTo>
                  <a:cubicBezTo>
                    <a:pt x="98" y="747"/>
                    <a:pt x="98" y="747"/>
                    <a:pt x="98" y="747"/>
                  </a:cubicBezTo>
                  <a:cubicBezTo>
                    <a:pt x="99" y="747"/>
                    <a:pt x="98" y="747"/>
                    <a:pt x="98" y="747"/>
                  </a:cubicBezTo>
                  <a:cubicBezTo>
                    <a:pt x="98" y="747"/>
                    <a:pt x="99" y="747"/>
                    <a:pt x="99" y="747"/>
                  </a:cubicBezTo>
                  <a:cubicBezTo>
                    <a:pt x="99" y="747"/>
                    <a:pt x="99" y="747"/>
                    <a:pt x="99" y="748"/>
                  </a:cubicBezTo>
                  <a:cubicBezTo>
                    <a:pt x="99" y="748"/>
                    <a:pt x="99" y="747"/>
                    <a:pt x="99" y="748"/>
                  </a:cubicBezTo>
                  <a:cubicBezTo>
                    <a:pt x="98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7"/>
                    <a:pt x="100" y="748"/>
                  </a:cubicBezTo>
                  <a:cubicBezTo>
                    <a:pt x="100" y="748"/>
                    <a:pt x="100" y="748"/>
                    <a:pt x="100" y="748"/>
                  </a:cubicBezTo>
                  <a:cubicBezTo>
                    <a:pt x="100" y="748"/>
                    <a:pt x="100" y="747"/>
                    <a:pt x="100" y="748"/>
                  </a:cubicBezTo>
                  <a:cubicBezTo>
                    <a:pt x="100" y="748"/>
                    <a:pt x="100" y="748"/>
                    <a:pt x="99" y="748"/>
                  </a:cubicBezTo>
                  <a:cubicBezTo>
                    <a:pt x="100" y="748"/>
                    <a:pt x="99" y="748"/>
                    <a:pt x="99" y="749"/>
                  </a:cubicBezTo>
                  <a:cubicBezTo>
                    <a:pt x="99" y="749"/>
                    <a:pt x="99" y="748"/>
                    <a:pt x="99" y="749"/>
                  </a:cubicBezTo>
                  <a:cubicBezTo>
                    <a:pt x="100" y="749"/>
                    <a:pt x="99" y="749"/>
                    <a:pt x="100" y="749"/>
                  </a:cubicBezTo>
                  <a:cubicBezTo>
                    <a:pt x="99" y="749"/>
                    <a:pt x="99" y="749"/>
                    <a:pt x="99" y="749"/>
                  </a:cubicBezTo>
                  <a:cubicBezTo>
                    <a:pt x="99" y="750"/>
                    <a:pt x="99" y="749"/>
                    <a:pt x="100" y="749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100" y="750"/>
                    <a:pt x="100" y="750"/>
                    <a:pt x="100" y="750"/>
                  </a:cubicBezTo>
                  <a:cubicBezTo>
                    <a:pt x="100" y="750"/>
                    <a:pt x="100" y="751"/>
                    <a:pt x="99" y="751"/>
                  </a:cubicBezTo>
                  <a:cubicBezTo>
                    <a:pt x="100" y="751"/>
                    <a:pt x="100" y="751"/>
                    <a:pt x="100" y="750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2"/>
                    <a:pt x="101" y="752"/>
                  </a:cubicBezTo>
                  <a:cubicBezTo>
                    <a:pt x="100" y="752"/>
                    <a:pt x="101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3"/>
                    <a:pt x="100" y="753"/>
                  </a:cubicBezTo>
                  <a:cubicBezTo>
                    <a:pt x="100" y="753"/>
                    <a:pt x="101" y="753"/>
                    <a:pt x="101" y="753"/>
                  </a:cubicBezTo>
                  <a:cubicBezTo>
                    <a:pt x="100" y="753"/>
                    <a:pt x="100" y="753"/>
                    <a:pt x="100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2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2" y="754"/>
                  </a:cubicBezTo>
                  <a:cubicBezTo>
                    <a:pt x="102" y="754"/>
                    <a:pt x="101" y="754"/>
                    <a:pt x="101" y="755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4"/>
                    <a:pt x="102" y="754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5"/>
                    <a:pt x="103" y="754"/>
                  </a:cubicBezTo>
                  <a:cubicBezTo>
                    <a:pt x="103" y="755"/>
                    <a:pt x="103" y="755"/>
                    <a:pt x="103" y="755"/>
                  </a:cubicBezTo>
                  <a:cubicBezTo>
                    <a:pt x="102" y="755"/>
                    <a:pt x="102" y="755"/>
                    <a:pt x="102" y="756"/>
                  </a:cubicBezTo>
                  <a:cubicBezTo>
                    <a:pt x="102" y="756"/>
                    <a:pt x="103" y="755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2" y="756"/>
                    <a:pt x="103" y="757"/>
                  </a:cubicBezTo>
                  <a:cubicBezTo>
                    <a:pt x="103" y="756"/>
                    <a:pt x="103" y="757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4" y="757"/>
                    <a:pt x="103" y="757"/>
                  </a:cubicBezTo>
                  <a:cubicBezTo>
                    <a:pt x="103" y="757"/>
                    <a:pt x="103" y="756"/>
                    <a:pt x="103" y="757"/>
                  </a:cubicBezTo>
                  <a:cubicBezTo>
                    <a:pt x="103" y="757"/>
                    <a:pt x="104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8"/>
                    <a:pt x="103" y="758"/>
                    <a:pt x="103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3" y="757"/>
                    <a:pt x="103" y="757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9"/>
                    <a:pt x="104" y="759"/>
                    <a:pt x="104" y="759"/>
                  </a:cubicBezTo>
                  <a:cubicBezTo>
                    <a:pt x="105" y="759"/>
                    <a:pt x="105" y="760"/>
                    <a:pt x="105" y="759"/>
                  </a:cubicBezTo>
                  <a:cubicBezTo>
                    <a:pt x="105" y="759"/>
                    <a:pt x="104" y="759"/>
                    <a:pt x="104" y="758"/>
                  </a:cubicBezTo>
                  <a:cubicBezTo>
                    <a:pt x="105" y="758"/>
                    <a:pt x="104" y="758"/>
                    <a:pt x="104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9"/>
                    <a:pt x="105" y="759"/>
                  </a:cubicBezTo>
                  <a:cubicBezTo>
                    <a:pt x="105" y="759"/>
                    <a:pt x="105" y="759"/>
                    <a:pt x="105" y="759"/>
                  </a:cubicBezTo>
                  <a:cubicBezTo>
                    <a:pt x="105" y="759"/>
                    <a:pt x="106" y="760"/>
                    <a:pt x="106" y="760"/>
                  </a:cubicBezTo>
                  <a:cubicBezTo>
                    <a:pt x="106" y="760"/>
                    <a:pt x="106" y="761"/>
                    <a:pt x="106" y="761"/>
                  </a:cubicBezTo>
                  <a:cubicBezTo>
                    <a:pt x="106" y="760"/>
                    <a:pt x="106" y="760"/>
                    <a:pt x="106" y="761"/>
                  </a:cubicBezTo>
                  <a:cubicBezTo>
                    <a:pt x="106" y="761"/>
                    <a:pt x="106" y="760"/>
                    <a:pt x="106" y="760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0"/>
                    <a:pt x="106" y="761"/>
                    <a:pt x="106" y="760"/>
                  </a:cubicBezTo>
                  <a:cubicBezTo>
                    <a:pt x="107" y="761"/>
                    <a:pt x="107" y="760"/>
                    <a:pt x="107" y="760"/>
                  </a:cubicBezTo>
                  <a:cubicBezTo>
                    <a:pt x="107" y="761"/>
                    <a:pt x="107" y="761"/>
                    <a:pt x="107" y="762"/>
                  </a:cubicBezTo>
                  <a:cubicBezTo>
                    <a:pt x="108" y="762"/>
                    <a:pt x="108" y="762"/>
                    <a:pt x="108" y="763"/>
                  </a:cubicBezTo>
                  <a:cubicBezTo>
                    <a:pt x="108" y="763"/>
                    <a:pt x="109" y="762"/>
                    <a:pt x="109" y="763"/>
                  </a:cubicBezTo>
                  <a:cubicBezTo>
                    <a:pt x="109" y="763"/>
                    <a:pt x="108" y="763"/>
                    <a:pt x="109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10" y="763"/>
                    <a:pt x="110" y="763"/>
                  </a:cubicBezTo>
                  <a:cubicBezTo>
                    <a:pt x="110" y="763"/>
                    <a:pt x="110" y="764"/>
                    <a:pt x="110" y="764"/>
                  </a:cubicBezTo>
                  <a:cubicBezTo>
                    <a:pt x="110" y="764"/>
                    <a:pt x="110" y="764"/>
                    <a:pt x="110" y="764"/>
                  </a:cubicBezTo>
                  <a:cubicBezTo>
                    <a:pt x="110" y="764"/>
                    <a:pt x="110" y="764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5"/>
                    <a:pt x="111" y="765"/>
                  </a:cubicBezTo>
                  <a:cubicBezTo>
                    <a:pt x="111" y="765"/>
                    <a:pt x="110" y="764"/>
                    <a:pt x="110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0" y="764"/>
                    <a:pt x="110" y="764"/>
                  </a:cubicBezTo>
                  <a:cubicBezTo>
                    <a:pt x="110" y="764"/>
                    <a:pt x="110" y="763"/>
                    <a:pt x="110" y="763"/>
                  </a:cubicBezTo>
                  <a:cubicBezTo>
                    <a:pt x="110" y="763"/>
                    <a:pt x="110" y="763"/>
                    <a:pt x="109" y="762"/>
                  </a:cubicBezTo>
                  <a:cubicBezTo>
                    <a:pt x="109" y="763"/>
                    <a:pt x="109" y="763"/>
                    <a:pt x="110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1"/>
                  </a:cubicBezTo>
                  <a:cubicBezTo>
                    <a:pt x="108" y="761"/>
                    <a:pt x="108" y="761"/>
                    <a:pt x="108" y="760"/>
                  </a:cubicBezTo>
                  <a:cubicBezTo>
                    <a:pt x="108" y="760"/>
                    <a:pt x="108" y="760"/>
                    <a:pt x="108" y="760"/>
                  </a:cubicBezTo>
                  <a:cubicBezTo>
                    <a:pt x="108" y="760"/>
                    <a:pt x="107" y="760"/>
                    <a:pt x="107" y="759"/>
                  </a:cubicBezTo>
                  <a:cubicBezTo>
                    <a:pt x="107" y="759"/>
                    <a:pt x="106" y="758"/>
                    <a:pt x="106" y="758"/>
                  </a:cubicBezTo>
                  <a:cubicBezTo>
                    <a:pt x="105" y="757"/>
                    <a:pt x="105" y="756"/>
                    <a:pt x="104" y="755"/>
                  </a:cubicBezTo>
                  <a:cubicBezTo>
                    <a:pt x="104" y="756"/>
                    <a:pt x="104" y="756"/>
                    <a:pt x="104" y="756"/>
                  </a:cubicBezTo>
                  <a:cubicBezTo>
                    <a:pt x="104" y="755"/>
                    <a:pt x="104" y="756"/>
                    <a:pt x="104" y="755"/>
                  </a:cubicBezTo>
                  <a:cubicBezTo>
                    <a:pt x="104" y="755"/>
                    <a:pt x="104" y="755"/>
                    <a:pt x="104" y="755"/>
                  </a:cubicBezTo>
                  <a:cubicBezTo>
                    <a:pt x="104" y="755"/>
                    <a:pt x="104" y="754"/>
                    <a:pt x="104" y="753"/>
                  </a:cubicBezTo>
                  <a:cubicBezTo>
                    <a:pt x="104" y="753"/>
                    <a:pt x="104" y="753"/>
                    <a:pt x="104" y="753"/>
                  </a:cubicBezTo>
                  <a:cubicBezTo>
                    <a:pt x="104" y="753"/>
                    <a:pt x="103" y="753"/>
                    <a:pt x="103" y="752"/>
                  </a:cubicBezTo>
                  <a:cubicBezTo>
                    <a:pt x="103" y="752"/>
                    <a:pt x="103" y="752"/>
                    <a:pt x="102" y="752"/>
                  </a:cubicBezTo>
                  <a:cubicBezTo>
                    <a:pt x="103" y="752"/>
                    <a:pt x="102" y="751"/>
                    <a:pt x="102" y="751"/>
                  </a:cubicBezTo>
                  <a:cubicBezTo>
                    <a:pt x="102" y="751"/>
                    <a:pt x="102" y="750"/>
                    <a:pt x="102" y="750"/>
                  </a:cubicBezTo>
                  <a:cubicBezTo>
                    <a:pt x="102" y="749"/>
                    <a:pt x="101" y="748"/>
                    <a:pt x="101" y="747"/>
                  </a:cubicBezTo>
                  <a:cubicBezTo>
                    <a:pt x="101" y="747"/>
                    <a:pt x="101" y="747"/>
                    <a:pt x="101" y="747"/>
                  </a:cubicBezTo>
                  <a:cubicBezTo>
                    <a:pt x="101" y="745"/>
                    <a:pt x="100" y="744"/>
                    <a:pt x="100" y="743"/>
                  </a:cubicBezTo>
                  <a:cubicBezTo>
                    <a:pt x="100" y="743"/>
                    <a:pt x="100" y="743"/>
                    <a:pt x="100" y="743"/>
                  </a:cubicBezTo>
                  <a:cubicBezTo>
                    <a:pt x="99" y="743"/>
                    <a:pt x="100" y="743"/>
                    <a:pt x="100" y="743"/>
                  </a:cubicBezTo>
                  <a:cubicBezTo>
                    <a:pt x="100" y="742"/>
                    <a:pt x="100" y="742"/>
                    <a:pt x="100" y="742"/>
                  </a:cubicBezTo>
                  <a:cubicBezTo>
                    <a:pt x="99" y="741"/>
                    <a:pt x="100" y="741"/>
                    <a:pt x="100" y="741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39"/>
                    <a:pt x="99" y="739"/>
                    <a:pt x="99" y="739"/>
                  </a:cubicBezTo>
                  <a:cubicBezTo>
                    <a:pt x="99" y="738"/>
                    <a:pt x="100" y="738"/>
                    <a:pt x="99" y="737"/>
                  </a:cubicBezTo>
                  <a:cubicBezTo>
                    <a:pt x="99" y="737"/>
                    <a:pt x="99" y="737"/>
                    <a:pt x="99" y="737"/>
                  </a:cubicBezTo>
                  <a:cubicBezTo>
                    <a:pt x="100" y="736"/>
                    <a:pt x="99" y="736"/>
                    <a:pt x="100" y="735"/>
                  </a:cubicBezTo>
                  <a:cubicBezTo>
                    <a:pt x="99" y="735"/>
                    <a:pt x="99" y="735"/>
                    <a:pt x="99" y="735"/>
                  </a:cubicBezTo>
                  <a:cubicBezTo>
                    <a:pt x="99" y="735"/>
                    <a:pt x="99" y="735"/>
                    <a:pt x="100" y="735"/>
                  </a:cubicBezTo>
                  <a:cubicBezTo>
                    <a:pt x="100" y="734"/>
                    <a:pt x="100" y="733"/>
                    <a:pt x="100" y="732"/>
                  </a:cubicBezTo>
                  <a:cubicBezTo>
                    <a:pt x="100" y="732"/>
                    <a:pt x="100" y="731"/>
                    <a:pt x="100" y="730"/>
                  </a:cubicBezTo>
                  <a:cubicBezTo>
                    <a:pt x="100" y="730"/>
                    <a:pt x="101" y="730"/>
                    <a:pt x="101" y="729"/>
                  </a:cubicBezTo>
                  <a:cubicBezTo>
                    <a:pt x="101" y="729"/>
                    <a:pt x="101" y="729"/>
                    <a:pt x="101" y="728"/>
                  </a:cubicBezTo>
                  <a:cubicBezTo>
                    <a:pt x="101" y="728"/>
                    <a:pt x="101" y="728"/>
                    <a:pt x="101" y="728"/>
                  </a:cubicBezTo>
                  <a:cubicBezTo>
                    <a:pt x="101" y="728"/>
                    <a:pt x="101" y="727"/>
                    <a:pt x="102" y="727"/>
                  </a:cubicBezTo>
                  <a:cubicBezTo>
                    <a:pt x="102" y="727"/>
                    <a:pt x="102" y="727"/>
                    <a:pt x="102" y="727"/>
                  </a:cubicBezTo>
                  <a:cubicBezTo>
                    <a:pt x="102" y="727"/>
                    <a:pt x="102" y="726"/>
                    <a:pt x="103" y="725"/>
                  </a:cubicBezTo>
                  <a:cubicBezTo>
                    <a:pt x="103" y="726"/>
                    <a:pt x="103" y="726"/>
                    <a:pt x="102" y="726"/>
                  </a:cubicBezTo>
                  <a:cubicBezTo>
                    <a:pt x="103" y="725"/>
                    <a:pt x="103" y="725"/>
                    <a:pt x="103" y="724"/>
                  </a:cubicBezTo>
                  <a:cubicBezTo>
                    <a:pt x="103" y="724"/>
                    <a:pt x="103" y="724"/>
                    <a:pt x="103" y="724"/>
                  </a:cubicBezTo>
                  <a:cubicBezTo>
                    <a:pt x="103" y="724"/>
                    <a:pt x="104" y="724"/>
                    <a:pt x="103" y="724"/>
                  </a:cubicBezTo>
                  <a:cubicBezTo>
                    <a:pt x="104" y="724"/>
                    <a:pt x="104" y="724"/>
                    <a:pt x="104" y="724"/>
                  </a:cubicBezTo>
                  <a:cubicBezTo>
                    <a:pt x="104" y="723"/>
                    <a:pt x="105" y="722"/>
                    <a:pt x="107" y="721"/>
                  </a:cubicBezTo>
                  <a:cubicBezTo>
                    <a:pt x="107" y="721"/>
                    <a:pt x="106" y="721"/>
                    <a:pt x="107" y="721"/>
                  </a:cubicBezTo>
                  <a:cubicBezTo>
                    <a:pt x="107" y="721"/>
                    <a:pt x="107" y="721"/>
                    <a:pt x="107" y="721"/>
                  </a:cubicBezTo>
                  <a:cubicBezTo>
                    <a:pt x="107" y="721"/>
                    <a:pt x="107" y="720"/>
                    <a:pt x="107" y="720"/>
                  </a:cubicBezTo>
                  <a:cubicBezTo>
                    <a:pt x="107" y="720"/>
                    <a:pt x="108" y="720"/>
                    <a:pt x="108" y="720"/>
                  </a:cubicBezTo>
                  <a:cubicBezTo>
                    <a:pt x="108" y="720"/>
                    <a:pt x="108" y="720"/>
                    <a:pt x="109" y="719"/>
                  </a:cubicBezTo>
                  <a:cubicBezTo>
                    <a:pt x="108" y="719"/>
                    <a:pt x="108" y="719"/>
                    <a:pt x="108" y="719"/>
                  </a:cubicBezTo>
                  <a:cubicBezTo>
                    <a:pt x="109" y="719"/>
                    <a:pt x="109" y="719"/>
                    <a:pt x="110" y="719"/>
                  </a:cubicBezTo>
                  <a:cubicBezTo>
                    <a:pt x="113" y="718"/>
                    <a:pt x="115" y="717"/>
                    <a:pt x="118" y="716"/>
                  </a:cubicBezTo>
                  <a:cubicBezTo>
                    <a:pt x="121" y="715"/>
                    <a:pt x="123" y="714"/>
                    <a:pt x="126" y="713"/>
                  </a:cubicBezTo>
                  <a:cubicBezTo>
                    <a:pt x="127" y="713"/>
                    <a:pt x="127" y="713"/>
                    <a:pt x="128" y="712"/>
                  </a:cubicBezTo>
                  <a:cubicBezTo>
                    <a:pt x="128" y="712"/>
                    <a:pt x="128" y="712"/>
                    <a:pt x="128" y="712"/>
                  </a:cubicBezTo>
                  <a:cubicBezTo>
                    <a:pt x="128" y="713"/>
                    <a:pt x="128" y="712"/>
                    <a:pt x="128" y="713"/>
                  </a:cubicBezTo>
                  <a:cubicBezTo>
                    <a:pt x="129" y="712"/>
                    <a:pt x="130" y="712"/>
                    <a:pt x="131" y="712"/>
                  </a:cubicBezTo>
                  <a:cubicBezTo>
                    <a:pt x="131" y="712"/>
                    <a:pt x="131" y="712"/>
                    <a:pt x="131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5" y="712"/>
                    <a:pt x="137" y="711"/>
                    <a:pt x="140" y="710"/>
                  </a:cubicBezTo>
                  <a:cubicBezTo>
                    <a:pt x="141" y="710"/>
                    <a:pt x="142" y="710"/>
                    <a:pt x="142" y="710"/>
                  </a:cubicBezTo>
                  <a:cubicBezTo>
                    <a:pt x="144" y="710"/>
                    <a:pt x="146" y="709"/>
                    <a:pt x="148" y="709"/>
                  </a:cubicBezTo>
                  <a:cubicBezTo>
                    <a:pt x="148" y="709"/>
                    <a:pt x="148" y="709"/>
                    <a:pt x="147" y="709"/>
                  </a:cubicBezTo>
                  <a:close/>
                  <a:moveTo>
                    <a:pt x="112" y="765"/>
                  </a:moveTo>
                  <a:cubicBezTo>
                    <a:pt x="112" y="765"/>
                    <a:pt x="111" y="765"/>
                    <a:pt x="111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06" y="761"/>
                  </a:move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lose/>
                  <a:moveTo>
                    <a:pt x="105" y="759"/>
                  </a:moveTo>
                  <a:cubicBezTo>
                    <a:pt x="105" y="760"/>
                    <a:pt x="105" y="760"/>
                    <a:pt x="105" y="760"/>
                  </a:cubicBezTo>
                  <a:lnTo>
                    <a:pt x="105" y="759"/>
                  </a:ln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9"/>
                  </a:cubicBezTo>
                  <a:cubicBezTo>
                    <a:pt x="104" y="759"/>
                    <a:pt x="104" y="758"/>
                    <a:pt x="104" y="758"/>
                  </a:cubicBez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lose/>
                  <a:moveTo>
                    <a:pt x="102" y="755"/>
                  </a:moveTo>
                  <a:cubicBezTo>
                    <a:pt x="102" y="755"/>
                    <a:pt x="102" y="755"/>
                    <a:pt x="102" y="755"/>
                  </a:cubicBezTo>
                  <a:cubicBezTo>
                    <a:pt x="102" y="755"/>
                    <a:pt x="102" y="756"/>
                    <a:pt x="102" y="755"/>
                  </a:cubicBezTo>
                  <a:close/>
                  <a:moveTo>
                    <a:pt x="101" y="754"/>
                  </a:moveTo>
                  <a:cubicBezTo>
                    <a:pt x="101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lose/>
                  <a:moveTo>
                    <a:pt x="100" y="725"/>
                  </a:move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lose/>
                  <a:moveTo>
                    <a:pt x="110" y="716"/>
                  </a:moveTo>
                  <a:cubicBezTo>
                    <a:pt x="110" y="716"/>
                    <a:pt x="110" y="716"/>
                    <a:pt x="110" y="716"/>
                  </a:cubicBezTo>
                  <a:cubicBezTo>
                    <a:pt x="110" y="716"/>
                    <a:pt x="110" y="716"/>
                    <a:pt x="110" y="716"/>
                  </a:cubicBezTo>
                  <a:close/>
                  <a:moveTo>
                    <a:pt x="117" y="714"/>
                  </a:moveTo>
                  <a:cubicBezTo>
                    <a:pt x="116" y="714"/>
                    <a:pt x="116" y="714"/>
                    <a:pt x="116" y="714"/>
                  </a:cubicBezTo>
                  <a:cubicBezTo>
                    <a:pt x="117" y="714"/>
                    <a:pt x="117" y="714"/>
                    <a:pt x="117" y="714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80" y="777"/>
                  </a:moveTo>
                  <a:cubicBezTo>
                    <a:pt x="281" y="777"/>
                    <a:pt x="281" y="776"/>
                    <a:pt x="281" y="776"/>
                  </a:cubicBezTo>
                  <a:cubicBezTo>
                    <a:pt x="282" y="776"/>
                    <a:pt x="281" y="776"/>
                    <a:pt x="281" y="776"/>
                  </a:cubicBezTo>
                  <a:cubicBezTo>
                    <a:pt x="282" y="776"/>
                    <a:pt x="283" y="775"/>
                    <a:pt x="283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3" y="774"/>
                    <a:pt x="283" y="774"/>
                    <a:pt x="284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4" y="774"/>
                    <a:pt x="284" y="774"/>
                    <a:pt x="284" y="774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4"/>
                    <a:pt x="284" y="773"/>
                    <a:pt x="285" y="773"/>
                  </a:cubicBezTo>
                  <a:cubicBezTo>
                    <a:pt x="285" y="773"/>
                    <a:pt x="285" y="773"/>
                    <a:pt x="285" y="773"/>
                  </a:cubicBezTo>
                  <a:cubicBezTo>
                    <a:pt x="285" y="773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0"/>
                    <a:pt x="287" y="770"/>
                  </a:cubicBezTo>
                  <a:cubicBezTo>
                    <a:pt x="287" y="770"/>
                    <a:pt x="287" y="770"/>
                    <a:pt x="287" y="770"/>
                  </a:cubicBezTo>
                  <a:cubicBezTo>
                    <a:pt x="288" y="770"/>
                    <a:pt x="287" y="770"/>
                    <a:pt x="288" y="770"/>
                  </a:cubicBezTo>
                  <a:cubicBezTo>
                    <a:pt x="288" y="770"/>
                    <a:pt x="287" y="770"/>
                    <a:pt x="287" y="770"/>
                  </a:cubicBezTo>
                  <a:cubicBezTo>
                    <a:pt x="288" y="770"/>
                    <a:pt x="288" y="769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7"/>
                    <a:pt x="289" y="768"/>
                    <a:pt x="289" y="768"/>
                  </a:cubicBezTo>
                  <a:cubicBezTo>
                    <a:pt x="289" y="768"/>
                    <a:pt x="289" y="767"/>
                    <a:pt x="289" y="767"/>
                  </a:cubicBezTo>
                  <a:cubicBezTo>
                    <a:pt x="289" y="767"/>
                    <a:pt x="289" y="767"/>
                    <a:pt x="290" y="767"/>
                  </a:cubicBezTo>
                  <a:cubicBezTo>
                    <a:pt x="290" y="767"/>
                    <a:pt x="290" y="767"/>
                    <a:pt x="289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6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6"/>
                    <a:pt x="290" y="766"/>
                  </a:cubicBezTo>
                  <a:cubicBezTo>
                    <a:pt x="290" y="766"/>
                    <a:pt x="290" y="766"/>
                    <a:pt x="290" y="766"/>
                  </a:cubicBezTo>
                  <a:cubicBezTo>
                    <a:pt x="290" y="766"/>
                    <a:pt x="290" y="766"/>
                    <a:pt x="291" y="766"/>
                  </a:cubicBezTo>
                  <a:cubicBezTo>
                    <a:pt x="291" y="765"/>
                    <a:pt x="290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4"/>
                    <a:pt x="291" y="765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2" y="764"/>
                    <a:pt x="292" y="764"/>
                  </a:cubicBezTo>
                  <a:cubicBezTo>
                    <a:pt x="292" y="764"/>
                    <a:pt x="291" y="764"/>
                    <a:pt x="291" y="764"/>
                  </a:cubicBezTo>
                  <a:cubicBezTo>
                    <a:pt x="292" y="764"/>
                    <a:pt x="292" y="764"/>
                    <a:pt x="292" y="764"/>
                  </a:cubicBezTo>
                  <a:cubicBezTo>
                    <a:pt x="292" y="764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3" y="763"/>
                    <a:pt x="293" y="762"/>
                  </a:cubicBezTo>
                  <a:cubicBezTo>
                    <a:pt x="293" y="762"/>
                    <a:pt x="293" y="762"/>
                    <a:pt x="292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59"/>
                    <a:pt x="293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8"/>
                  </a:cubicBezTo>
                  <a:cubicBezTo>
                    <a:pt x="294" y="758"/>
                    <a:pt x="294" y="758"/>
                    <a:pt x="294" y="758"/>
                  </a:cubicBezTo>
                  <a:cubicBezTo>
                    <a:pt x="295" y="759"/>
                    <a:pt x="294" y="758"/>
                    <a:pt x="294" y="758"/>
                  </a:cubicBezTo>
                  <a:cubicBezTo>
                    <a:pt x="294" y="758"/>
                    <a:pt x="295" y="758"/>
                    <a:pt x="294" y="758"/>
                  </a:cubicBezTo>
                  <a:cubicBezTo>
                    <a:pt x="295" y="758"/>
                    <a:pt x="295" y="757"/>
                    <a:pt x="295" y="757"/>
                  </a:cubicBezTo>
                  <a:cubicBezTo>
                    <a:pt x="295" y="757"/>
                    <a:pt x="295" y="757"/>
                    <a:pt x="294" y="757"/>
                  </a:cubicBezTo>
                  <a:cubicBezTo>
                    <a:pt x="294" y="757"/>
                    <a:pt x="294" y="757"/>
                    <a:pt x="295" y="757"/>
                  </a:cubicBezTo>
                  <a:cubicBezTo>
                    <a:pt x="295" y="757"/>
                    <a:pt x="294" y="757"/>
                    <a:pt x="294" y="757"/>
                  </a:cubicBezTo>
                  <a:cubicBezTo>
                    <a:pt x="294" y="757"/>
                    <a:pt x="295" y="757"/>
                    <a:pt x="295" y="757"/>
                  </a:cubicBezTo>
                  <a:cubicBezTo>
                    <a:pt x="294" y="757"/>
                    <a:pt x="295" y="756"/>
                    <a:pt x="295" y="756"/>
                  </a:cubicBezTo>
                  <a:cubicBezTo>
                    <a:pt x="295" y="756"/>
                    <a:pt x="295" y="756"/>
                    <a:pt x="294" y="756"/>
                  </a:cubicBezTo>
                  <a:cubicBezTo>
                    <a:pt x="294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5"/>
                    <a:pt x="295" y="755"/>
                  </a:cubicBezTo>
                  <a:cubicBezTo>
                    <a:pt x="295" y="755"/>
                    <a:pt x="295" y="755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0"/>
                    <a:pt x="295" y="750"/>
                    <a:pt x="295" y="750"/>
                  </a:cubicBezTo>
                  <a:cubicBezTo>
                    <a:pt x="295" y="750"/>
                    <a:pt x="296" y="750"/>
                    <a:pt x="295" y="750"/>
                  </a:cubicBezTo>
                  <a:cubicBezTo>
                    <a:pt x="295" y="750"/>
                    <a:pt x="295" y="750"/>
                    <a:pt x="296" y="750"/>
                  </a:cubicBezTo>
                  <a:cubicBezTo>
                    <a:pt x="295" y="749"/>
                    <a:pt x="296" y="749"/>
                    <a:pt x="295" y="748"/>
                  </a:cubicBezTo>
                  <a:cubicBezTo>
                    <a:pt x="295" y="749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6" y="748"/>
                    <a:pt x="296" y="748"/>
                    <a:pt x="295" y="748"/>
                  </a:cubicBezTo>
                  <a:cubicBezTo>
                    <a:pt x="295" y="748"/>
                    <a:pt x="296" y="748"/>
                    <a:pt x="296" y="748"/>
                  </a:cubicBezTo>
                  <a:cubicBezTo>
                    <a:pt x="295" y="748"/>
                    <a:pt x="295" y="748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6"/>
                    <a:pt x="295" y="747"/>
                  </a:cubicBezTo>
                  <a:cubicBezTo>
                    <a:pt x="295" y="746"/>
                    <a:pt x="295" y="746"/>
                    <a:pt x="295" y="746"/>
                  </a:cubicBezTo>
                  <a:cubicBezTo>
                    <a:pt x="296" y="746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4"/>
                  </a:cubicBezTo>
                  <a:cubicBezTo>
                    <a:pt x="295" y="745"/>
                    <a:pt x="295" y="744"/>
                    <a:pt x="295" y="745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5" y="744"/>
                    <a:pt x="295" y="743"/>
                  </a:cubicBezTo>
                  <a:cubicBezTo>
                    <a:pt x="295" y="743"/>
                    <a:pt x="295" y="744"/>
                    <a:pt x="295" y="744"/>
                  </a:cubicBezTo>
                  <a:cubicBezTo>
                    <a:pt x="295" y="744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4" y="741"/>
                    <a:pt x="295" y="740"/>
                    <a:pt x="295" y="741"/>
                  </a:cubicBezTo>
                  <a:cubicBezTo>
                    <a:pt x="295" y="740"/>
                    <a:pt x="295" y="740"/>
                    <a:pt x="294" y="741"/>
                  </a:cubicBezTo>
                  <a:cubicBezTo>
                    <a:pt x="294" y="740"/>
                    <a:pt x="295" y="740"/>
                    <a:pt x="295" y="740"/>
                  </a:cubicBezTo>
                  <a:cubicBezTo>
                    <a:pt x="295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3" y="740"/>
                  </a:cubicBezTo>
                  <a:cubicBezTo>
                    <a:pt x="293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39"/>
                    <a:pt x="293" y="740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5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40"/>
                    <a:pt x="294" y="739"/>
                  </a:cubicBezTo>
                  <a:cubicBezTo>
                    <a:pt x="294" y="739"/>
                    <a:pt x="293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9"/>
                    <a:pt x="294" y="739"/>
                  </a:cubicBezTo>
                  <a:cubicBezTo>
                    <a:pt x="294" y="739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3" y="739"/>
                    <a:pt x="293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3" y="738"/>
                    <a:pt x="294" y="737"/>
                    <a:pt x="293" y="738"/>
                  </a:cubicBezTo>
                  <a:cubicBezTo>
                    <a:pt x="294" y="738"/>
                    <a:pt x="294" y="738"/>
                    <a:pt x="293" y="738"/>
                  </a:cubicBezTo>
                  <a:cubicBezTo>
                    <a:pt x="293" y="738"/>
                    <a:pt x="294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2" y="737"/>
                  </a:cubicBezTo>
                  <a:cubicBezTo>
                    <a:pt x="293" y="737"/>
                    <a:pt x="292" y="737"/>
                    <a:pt x="292" y="737"/>
                  </a:cubicBezTo>
                  <a:cubicBezTo>
                    <a:pt x="292" y="737"/>
                    <a:pt x="292" y="736"/>
                    <a:pt x="292" y="736"/>
                  </a:cubicBezTo>
                  <a:cubicBezTo>
                    <a:pt x="292" y="736"/>
                    <a:pt x="292" y="736"/>
                    <a:pt x="292" y="735"/>
                  </a:cubicBezTo>
                  <a:cubicBezTo>
                    <a:pt x="292" y="735"/>
                    <a:pt x="292" y="736"/>
                    <a:pt x="292" y="735"/>
                  </a:cubicBezTo>
                  <a:cubicBezTo>
                    <a:pt x="291" y="735"/>
                    <a:pt x="292" y="735"/>
                    <a:pt x="292" y="735"/>
                  </a:cubicBezTo>
                  <a:cubicBezTo>
                    <a:pt x="292" y="735"/>
                    <a:pt x="292" y="735"/>
                    <a:pt x="292" y="735"/>
                  </a:cubicBezTo>
                  <a:cubicBezTo>
                    <a:pt x="292" y="735"/>
                    <a:pt x="291" y="735"/>
                    <a:pt x="292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0" y="734"/>
                    <a:pt x="290" y="734"/>
                    <a:pt x="290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5"/>
                    <a:pt x="291" y="735"/>
                  </a:cubicBezTo>
                  <a:cubicBezTo>
                    <a:pt x="291" y="735"/>
                    <a:pt x="290" y="735"/>
                    <a:pt x="291" y="735"/>
                  </a:cubicBezTo>
                  <a:cubicBezTo>
                    <a:pt x="290" y="735"/>
                    <a:pt x="290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6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7"/>
                    <a:pt x="291" y="737"/>
                  </a:cubicBezTo>
                  <a:cubicBezTo>
                    <a:pt x="292" y="737"/>
                    <a:pt x="292" y="737"/>
                    <a:pt x="292" y="737"/>
                  </a:cubicBezTo>
                  <a:cubicBezTo>
                    <a:pt x="291" y="737"/>
                    <a:pt x="292" y="737"/>
                    <a:pt x="291" y="738"/>
                  </a:cubicBezTo>
                  <a:cubicBezTo>
                    <a:pt x="292" y="738"/>
                    <a:pt x="292" y="738"/>
                    <a:pt x="292" y="738"/>
                  </a:cubicBezTo>
                  <a:cubicBezTo>
                    <a:pt x="292" y="739"/>
                    <a:pt x="292" y="739"/>
                    <a:pt x="292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3" y="740"/>
                    <a:pt x="293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2" y="741"/>
                    <a:pt x="292" y="741"/>
                  </a:cubicBezTo>
                  <a:cubicBezTo>
                    <a:pt x="292" y="741"/>
                    <a:pt x="292" y="741"/>
                    <a:pt x="292" y="741"/>
                  </a:cubicBezTo>
                  <a:cubicBezTo>
                    <a:pt x="292" y="741"/>
                    <a:pt x="292" y="741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3"/>
                    <a:pt x="293" y="743"/>
                  </a:cubicBezTo>
                  <a:cubicBezTo>
                    <a:pt x="293" y="743"/>
                    <a:pt x="293" y="744"/>
                    <a:pt x="293" y="745"/>
                  </a:cubicBezTo>
                  <a:cubicBezTo>
                    <a:pt x="293" y="745"/>
                    <a:pt x="293" y="745"/>
                    <a:pt x="293" y="745"/>
                  </a:cubicBezTo>
                  <a:cubicBezTo>
                    <a:pt x="293" y="745"/>
                    <a:pt x="293" y="746"/>
                    <a:pt x="293" y="746"/>
                  </a:cubicBezTo>
                  <a:cubicBezTo>
                    <a:pt x="293" y="746"/>
                    <a:pt x="293" y="746"/>
                    <a:pt x="293" y="746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9"/>
                    <a:pt x="293" y="749"/>
                  </a:cubicBezTo>
                  <a:cubicBezTo>
                    <a:pt x="293" y="749"/>
                    <a:pt x="293" y="749"/>
                    <a:pt x="293" y="750"/>
                  </a:cubicBezTo>
                  <a:cubicBezTo>
                    <a:pt x="293" y="750"/>
                    <a:pt x="293" y="750"/>
                    <a:pt x="293" y="750"/>
                  </a:cubicBezTo>
                  <a:cubicBezTo>
                    <a:pt x="293" y="750"/>
                    <a:pt x="293" y="750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2"/>
                    <a:pt x="293" y="752"/>
                  </a:cubicBezTo>
                  <a:cubicBezTo>
                    <a:pt x="293" y="753"/>
                    <a:pt x="293" y="754"/>
                    <a:pt x="293" y="754"/>
                  </a:cubicBezTo>
                  <a:cubicBezTo>
                    <a:pt x="293" y="754"/>
                    <a:pt x="293" y="754"/>
                    <a:pt x="293" y="754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6"/>
                    <a:pt x="293" y="756"/>
                  </a:cubicBezTo>
                  <a:cubicBezTo>
                    <a:pt x="293" y="756"/>
                    <a:pt x="293" y="756"/>
                    <a:pt x="293" y="756"/>
                  </a:cubicBezTo>
                  <a:cubicBezTo>
                    <a:pt x="293" y="756"/>
                    <a:pt x="292" y="756"/>
                    <a:pt x="293" y="757"/>
                  </a:cubicBezTo>
                  <a:cubicBezTo>
                    <a:pt x="293" y="757"/>
                    <a:pt x="293" y="757"/>
                    <a:pt x="293" y="757"/>
                  </a:cubicBezTo>
                  <a:cubicBezTo>
                    <a:pt x="293" y="757"/>
                    <a:pt x="292" y="757"/>
                    <a:pt x="293" y="757"/>
                  </a:cubicBezTo>
                  <a:cubicBezTo>
                    <a:pt x="293" y="757"/>
                    <a:pt x="292" y="757"/>
                    <a:pt x="292" y="757"/>
                  </a:cubicBezTo>
                  <a:cubicBezTo>
                    <a:pt x="292" y="758"/>
                    <a:pt x="292" y="758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1" y="761"/>
                    <a:pt x="291" y="761"/>
                    <a:pt x="291" y="761"/>
                  </a:cubicBezTo>
                  <a:cubicBezTo>
                    <a:pt x="290" y="762"/>
                    <a:pt x="290" y="764"/>
                    <a:pt x="289" y="765"/>
                  </a:cubicBezTo>
                  <a:cubicBezTo>
                    <a:pt x="288" y="766"/>
                    <a:pt x="287" y="767"/>
                    <a:pt x="287" y="768"/>
                  </a:cubicBezTo>
                  <a:cubicBezTo>
                    <a:pt x="287" y="769"/>
                    <a:pt x="287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70"/>
                    <a:pt x="285" y="770"/>
                    <a:pt x="285" y="770"/>
                  </a:cubicBezTo>
                  <a:cubicBezTo>
                    <a:pt x="285" y="770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4" y="771"/>
                    <a:pt x="283" y="773"/>
                    <a:pt x="282" y="774"/>
                  </a:cubicBezTo>
                  <a:cubicBezTo>
                    <a:pt x="282" y="774"/>
                    <a:pt x="281" y="774"/>
                    <a:pt x="281" y="774"/>
                  </a:cubicBezTo>
                  <a:cubicBezTo>
                    <a:pt x="280" y="775"/>
                    <a:pt x="280" y="776"/>
                    <a:pt x="279" y="777"/>
                  </a:cubicBezTo>
                  <a:cubicBezTo>
                    <a:pt x="279" y="777"/>
                    <a:pt x="279" y="777"/>
                    <a:pt x="280" y="777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5" y="740"/>
                  </a:moveTo>
                  <a:cubicBezTo>
                    <a:pt x="295" y="740"/>
                    <a:pt x="294" y="740"/>
                    <a:pt x="295" y="740"/>
                  </a:cubicBezTo>
                  <a:cubicBezTo>
                    <a:pt x="294" y="740"/>
                    <a:pt x="295" y="740"/>
                    <a:pt x="295" y="740"/>
                  </a:cubicBezTo>
                  <a:close/>
                  <a:moveTo>
                    <a:pt x="295" y="741"/>
                  </a:move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lose/>
                  <a:moveTo>
                    <a:pt x="295" y="756"/>
                  </a:move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lose/>
                  <a:moveTo>
                    <a:pt x="293" y="762"/>
                  </a:moveTo>
                  <a:cubicBezTo>
                    <a:pt x="293" y="762"/>
                    <a:pt x="293" y="763"/>
                    <a:pt x="293" y="763"/>
                  </a:cubicBezTo>
                  <a:cubicBezTo>
                    <a:pt x="293" y="762"/>
                    <a:pt x="293" y="763"/>
                    <a:pt x="293" y="762"/>
                  </a:cubicBezTo>
                  <a:close/>
                  <a:moveTo>
                    <a:pt x="291" y="765"/>
                  </a:move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82" y="753"/>
                  </a:moveTo>
                  <a:cubicBezTo>
                    <a:pt x="82" y="754"/>
                    <a:pt x="82" y="755"/>
                    <a:pt x="82" y="755"/>
                  </a:cubicBezTo>
                  <a:cubicBezTo>
                    <a:pt x="82" y="755"/>
                    <a:pt x="82" y="755"/>
                    <a:pt x="82" y="755"/>
                  </a:cubicBezTo>
                  <a:cubicBezTo>
                    <a:pt x="81" y="756"/>
                    <a:pt x="82" y="757"/>
                    <a:pt x="82" y="758"/>
                  </a:cubicBezTo>
                  <a:cubicBezTo>
                    <a:pt x="82" y="757"/>
                    <a:pt x="82" y="757"/>
                    <a:pt x="82" y="757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1" y="759"/>
                    <a:pt x="82" y="759"/>
                    <a:pt x="82" y="759"/>
                  </a:cubicBezTo>
                  <a:cubicBezTo>
                    <a:pt x="82" y="759"/>
                    <a:pt x="82" y="759"/>
                    <a:pt x="82" y="759"/>
                  </a:cubicBezTo>
                  <a:cubicBezTo>
                    <a:pt x="82" y="760"/>
                    <a:pt x="82" y="760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4"/>
                    <a:pt x="83" y="764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4" y="766"/>
                  </a:cubicBezTo>
                  <a:cubicBezTo>
                    <a:pt x="83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8"/>
                    <a:pt x="84" y="768"/>
                  </a:cubicBezTo>
                  <a:cubicBezTo>
                    <a:pt x="84" y="768"/>
                    <a:pt x="84" y="768"/>
                    <a:pt x="85" y="768"/>
                  </a:cubicBezTo>
                  <a:cubicBezTo>
                    <a:pt x="84" y="768"/>
                    <a:pt x="85" y="768"/>
                    <a:pt x="84" y="768"/>
                  </a:cubicBezTo>
                  <a:cubicBezTo>
                    <a:pt x="84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6" y="770"/>
                    <a:pt x="85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1"/>
                    <a:pt x="86" y="771"/>
                  </a:cubicBezTo>
                  <a:cubicBezTo>
                    <a:pt x="86" y="771"/>
                    <a:pt x="86" y="770"/>
                    <a:pt x="86" y="770"/>
                  </a:cubicBezTo>
                  <a:cubicBezTo>
                    <a:pt x="85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2"/>
                    <a:pt x="86" y="771"/>
                    <a:pt x="86" y="771"/>
                  </a:cubicBezTo>
                  <a:cubicBezTo>
                    <a:pt x="86" y="771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7" y="772"/>
                    <a:pt x="86" y="772"/>
                    <a:pt x="86" y="772"/>
                  </a:cubicBezTo>
                  <a:cubicBezTo>
                    <a:pt x="86" y="772"/>
                    <a:pt x="87" y="772"/>
                    <a:pt x="86" y="772"/>
                  </a:cubicBezTo>
                  <a:cubicBezTo>
                    <a:pt x="86" y="772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8" y="773"/>
                  </a:cubicBezTo>
                  <a:cubicBezTo>
                    <a:pt x="88" y="773"/>
                    <a:pt x="88" y="773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7" y="774"/>
                    <a:pt x="88" y="774"/>
                    <a:pt x="87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5"/>
                    <a:pt x="88" y="775"/>
                    <a:pt x="88" y="775"/>
                  </a:cubicBezTo>
                  <a:cubicBezTo>
                    <a:pt x="88" y="775"/>
                    <a:pt x="88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5"/>
                    <a:pt x="89" y="776"/>
                    <a:pt x="90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6"/>
                    <a:pt x="89" y="776"/>
                    <a:pt x="90" y="776"/>
                  </a:cubicBezTo>
                  <a:cubicBezTo>
                    <a:pt x="90" y="776"/>
                    <a:pt x="90" y="776"/>
                    <a:pt x="90" y="776"/>
                  </a:cubicBezTo>
                  <a:cubicBezTo>
                    <a:pt x="90" y="777"/>
                    <a:pt x="90" y="777"/>
                    <a:pt x="91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0" y="777"/>
                    <a:pt x="91" y="777"/>
                    <a:pt x="90" y="777"/>
                  </a:cubicBezTo>
                  <a:cubicBezTo>
                    <a:pt x="90" y="777"/>
                    <a:pt x="90" y="777"/>
                    <a:pt x="90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1" y="777"/>
                    <a:pt x="90" y="777"/>
                    <a:pt x="91" y="778"/>
                  </a:cubicBezTo>
                  <a:cubicBezTo>
                    <a:pt x="91" y="777"/>
                    <a:pt x="91" y="777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1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80"/>
                    <a:pt x="93" y="780"/>
                  </a:cubicBezTo>
                  <a:cubicBezTo>
                    <a:pt x="93" y="780"/>
                    <a:pt x="93" y="780"/>
                    <a:pt x="94" y="780"/>
                  </a:cubicBezTo>
                  <a:cubicBezTo>
                    <a:pt x="93" y="780"/>
                    <a:pt x="93" y="780"/>
                    <a:pt x="93" y="780"/>
                  </a:cubicBezTo>
                  <a:cubicBezTo>
                    <a:pt x="94" y="780"/>
                    <a:pt x="94" y="781"/>
                    <a:pt x="94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2"/>
                    <a:pt x="96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3"/>
                    <a:pt x="96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4"/>
                  </a:cubicBezTo>
                  <a:cubicBezTo>
                    <a:pt x="97" y="784"/>
                    <a:pt x="97" y="783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8" y="784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5"/>
                    <a:pt x="98" y="784"/>
                    <a:pt x="98" y="785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5"/>
                  </a:cubicBezTo>
                  <a:cubicBezTo>
                    <a:pt x="98" y="785"/>
                    <a:pt x="98" y="785"/>
                    <a:pt x="98" y="784"/>
                  </a:cubicBezTo>
                  <a:cubicBezTo>
                    <a:pt x="99" y="784"/>
                    <a:pt x="98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6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100" y="785"/>
                    <a:pt x="100" y="785"/>
                  </a:cubicBezTo>
                  <a:cubicBezTo>
                    <a:pt x="99" y="786"/>
                    <a:pt x="99" y="786"/>
                    <a:pt x="99" y="786"/>
                  </a:cubicBezTo>
                  <a:cubicBezTo>
                    <a:pt x="99" y="786"/>
                    <a:pt x="100" y="786"/>
                    <a:pt x="99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1" y="785"/>
                    <a:pt x="101" y="785"/>
                  </a:cubicBezTo>
                  <a:cubicBezTo>
                    <a:pt x="101" y="785"/>
                    <a:pt x="101" y="785"/>
                    <a:pt x="101" y="785"/>
                  </a:cubicBezTo>
                  <a:cubicBezTo>
                    <a:pt x="100" y="786"/>
                    <a:pt x="101" y="786"/>
                    <a:pt x="100" y="786"/>
                  </a:cubicBezTo>
                  <a:cubicBezTo>
                    <a:pt x="101" y="786"/>
                    <a:pt x="101" y="785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7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6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6"/>
                    <a:pt x="102" y="787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7"/>
                    <a:pt x="103" y="788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4" y="787"/>
                    <a:pt x="104" y="787"/>
                  </a:cubicBezTo>
                  <a:cubicBezTo>
                    <a:pt x="104" y="787"/>
                    <a:pt x="104" y="787"/>
                    <a:pt x="104" y="788"/>
                  </a:cubicBezTo>
                  <a:cubicBezTo>
                    <a:pt x="104" y="787"/>
                    <a:pt x="104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7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7"/>
                    <a:pt x="106" y="787"/>
                    <a:pt x="106" y="787"/>
                  </a:cubicBezTo>
                  <a:cubicBezTo>
                    <a:pt x="106" y="787"/>
                    <a:pt x="106" y="787"/>
                    <a:pt x="105" y="787"/>
                  </a:cubicBezTo>
                  <a:cubicBezTo>
                    <a:pt x="105" y="787"/>
                    <a:pt x="105" y="787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3" y="786"/>
                    <a:pt x="103" y="785"/>
                    <a:pt x="103" y="786"/>
                  </a:cubicBezTo>
                  <a:cubicBezTo>
                    <a:pt x="103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4"/>
                  </a:cubicBezTo>
                  <a:cubicBezTo>
                    <a:pt x="102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0" y="784"/>
                    <a:pt x="100" y="784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2"/>
                    <a:pt x="99" y="782"/>
                    <a:pt x="99" y="782"/>
                  </a:cubicBezTo>
                  <a:cubicBezTo>
                    <a:pt x="98" y="782"/>
                    <a:pt x="98" y="782"/>
                    <a:pt x="98" y="782"/>
                  </a:cubicBezTo>
                  <a:cubicBezTo>
                    <a:pt x="98" y="781"/>
                    <a:pt x="97" y="781"/>
                    <a:pt x="97" y="780"/>
                  </a:cubicBezTo>
                  <a:cubicBezTo>
                    <a:pt x="97" y="781"/>
                    <a:pt x="97" y="781"/>
                    <a:pt x="97" y="781"/>
                  </a:cubicBezTo>
                  <a:cubicBezTo>
                    <a:pt x="97" y="781"/>
                    <a:pt x="97" y="780"/>
                    <a:pt x="97" y="780"/>
                  </a:cubicBezTo>
                  <a:cubicBezTo>
                    <a:pt x="97" y="780"/>
                    <a:pt x="97" y="780"/>
                    <a:pt x="97" y="780"/>
                  </a:cubicBezTo>
                  <a:cubicBezTo>
                    <a:pt x="96" y="780"/>
                    <a:pt x="97" y="780"/>
                    <a:pt x="96" y="780"/>
                  </a:cubicBezTo>
                  <a:cubicBezTo>
                    <a:pt x="96" y="780"/>
                    <a:pt x="96" y="780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5" y="779"/>
                    <a:pt x="96" y="779"/>
                  </a:cubicBezTo>
                  <a:cubicBezTo>
                    <a:pt x="95" y="779"/>
                    <a:pt x="95" y="778"/>
                    <a:pt x="95" y="778"/>
                  </a:cubicBezTo>
                  <a:cubicBezTo>
                    <a:pt x="95" y="778"/>
                    <a:pt x="95" y="778"/>
                    <a:pt x="95" y="778"/>
                  </a:cubicBezTo>
                  <a:cubicBezTo>
                    <a:pt x="95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7"/>
                    <a:pt x="94" y="777"/>
                    <a:pt x="93" y="777"/>
                  </a:cubicBezTo>
                  <a:cubicBezTo>
                    <a:pt x="93" y="776"/>
                    <a:pt x="92" y="776"/>
                    <a:pt x="92" y="775"/>
                  </a:cubicBezTo>
                  <a:cubicBezTo>
                    <a:pt x="92" y="775"/>
                    <a:pt x="92" y="775"/>
                    <a:pt x="92" y="775"/>
                  </a:cubicBezTo>
                  <a:cubicBezTo>
                    <a:pt x="92" y="775"/>
                    <a:pt x="91" y="775"/>
                    <a:pt x="91" y="775"/>
                  </a:cubicBezTo>
                  <a:cubicBezTo>
                    <a:pt x="91" y="775"/>
                    <a:pt x="91" y="775"/>
                    <a:pt x="91" y="775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3"/>
                    <a:pt x="90" y="774"/>
                  </a:cubicBezTo>
                  <a:cubicBezTo>
                    <a:pt x="90" y="774"/>
                    <a:pt x="90" y="773"/>
                    <a:pt x="90" y="773"/>
                  </a:cubicBezTo>
                  <a:cubicBezTo>
                    <a:pt x="89" y="773"/>
                    <a:pt x="89" y="772"/>
                    <a:pt x="89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7" y="771"/>
                    <a:pt x="88" y="770"/>
                  </a:cubicBezTo>
                  <a:cubicBezTo>
                    <a:pt x="87" y="769"/>
                    <a:pt x="86" y="768"/>
                    <a:pt x="86" y="767"/>
                  </a:cubicBezTo>
                  <a:cubicBezTo>
                    <a:pt x="85" y="765"/>
                    <a:pt x="85" y="764"/>
                    <a:pt x="84" y="763"/>
                  </a:cubicBezTo>
                  <a:cubicBezTo>
                    <a:pt x="84" y="763"/>
                    <a:pt x="84" y="763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1"/>
                    <a:pt x="84" y="761"/>
                  </a:cubicBezTo>
                  <a:cubicBezTo>
                    <a:pt x="84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4" y="760"/>
                    <a:pt x="84" y="761"/>
                  </a:cubicBezTo>
                  <a:cubicBezTo>
                    <a:pt x="84" y="759"/>
                    <a:pt x="83" y="758"/>
                    <a:pt x="83" y="757"/>
                  </a:cubicBezTo>
                  <a:cubicBezTo>
                    <a:pt x="83" y="757"/>
                    <a:pt x="83" y="756"/>
                    <a:pt x="83" y="756"/>
                  </a:cubicBezTo>
                  <a:cubicBezTo>
                    <a:pt x="83" y="755"/>
                    <a:pt x="83" y="754"/>
                    <a:pt x="83" y="753"/>
                  </a:cubicBezTo>
                  <a:cubicBezTo>
                    <a:pt x="83" y="753"/>
                    <a:pt x="82" y="753"/>
                    <a:pt x="82" y="753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7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89" y="776"/>
                  </a:moveTo>
                  <a:cubicBezTo>
                    <a:pt x="89" y="776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lose/>
                  <a:moveTo>
                    <a:pt x="85" y="771"/>
                  </a:moveTo>
                  <a:cubicBezTo>
                    <a:pt x="85" y="771"/>
                    <a:pt x="85" y="771"/>
                    <a:pt x="85" y="771"/>
                  </a:cubicBezTo>
                  <a:cubicBezTo>
                    <a:pt x="85" y="771"/>
                    <a:pt x="85" y="771"/>
                    <a:pt x="85" y="771"/>
                  </a:cubicBezTo>
                  <a:close/>
                  <a:moveTo>
                    <a:pt x="84" y="768"/>
                  </a:moveTo>
                  <a:cubicBezTo>
                    <a:pt x="84" y="768"/>
                    <a:pt x="84" y="768"/>
                    <a:pt x="84" y="768"/>
                  </a:cubicBezTo>
                  <a:cubicBezTo>
                    <a:pt x="84" y="768"/>
                    <a:pt x="84" y="768"/>
                    <a:pt x="84" y="768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6" y="47"/>
                  </a:moveTo>
                  <a:cubicBezTo>
                    <a:pt x="307" y="47"/>
                    <a:pt x="308" y="47"/>
                    <a:pt x="309" y="47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10" y="47"/>
                    <a:pt x="311" y="47"/>
                    <a:pt x="312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12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4" y="46"/>
                    <a:pt x="314" y="46"/>
                    <a:pt x="314" y="46"/>
                  </a:cubicBezTo>
                  <a:cubicBezTo>
                    <a:pt x="314" y="46"/>
                    <a:pt x="314" y="46"/>
                    <a:pt x="315" y="46"/>
                  </a:cubicBezTo>
                  <a:cubicBezTo>
                    <a:pt x="315" y="46"/>
                    <a:pt x="315" y="46"/>
                    <a:pt x="315" y="46"/>
                  </a:cubicBezTo>
                  <a:cubicBezTo>
                    <a:pt x="316" y="46"/>
                    <a:pt x="317" y="46"/>
                    <a:pt x="318" y="45"/>
                  </a:cubicBezTo>
                  <a:cubicBezTo>
                    <a:pt x="318" y="45"/>
                    <a:pt x="317" y="45"/>
                    <a:pt x="318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8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20" y="45"/>
                    <a:pt x="320" y="44"/>
                    <a:pt x="320" y="45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320" y="45"/>
                    <a:pt x="320" y="44"/>
                    <a:pt x="320" y="44"/>
                  </a:cubicBezTo>
                  <a:cubicBezTo>
                    <a:pt x="320" y="44"/>
                    <a:pt x="320" y="44"/>
                    <a:pt x="320" y="44"/>
                  </a:cubicBezTo>
                  <a:cubicBezTo>
                    <a:pt x="320" y="44"/>
                    <a:pt x="321" y="44"/>
                    <a:pt x="321" y="44"/>
                  </a:cubicBezTo>
                  <a:cubicBezTo>
                    <a:pt x="321" y="44"/>
                    <a:pt x="320" y="44"/>
                    <a:pt x="320" y="44"/>
                  </a:cubicBezTo>
                  <a:cubicBezTo>
                    <a:pt x="322" y="44"/>
                    <a:pt x="323" y="43"/>
                    <a:pt x="323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5" y="42"/>
                  </a:cubicBezTo>
                  <a:cubicBezTo>
                    <a:pt x="324" y="42"/>
                    <a:pt x="324" y="42"/>
                    <a:pt x="324" y="41"/>
                  </a:cubicBezTo>
                  <a:cubicBezTo>
                    <a:pt x="325" y="42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0"/>
                    <a:pt x="326" y="41"/>
                    <a:pt x="326" y="41"/>
                  </a:cubicBezTo>
                  <a:cubicBezTo>
                    <a:pt x="326" y="41"/>
                    <a:pt x="326" y="41"/>
                    <a:pt x="326" y="41"/>
                  </a:cubicBezTo>
                  <a:cubicBezTo>
                    <a:pt x="326" y="41"/>
                    <a:pt x="326" y="40"/>
                    <a:pt x="327" y="40"/>
                  </a:cubicBezTo>
                  <a:cubicBezTo>
                    <a:pt x="327" y="40"/>
                    <a:pt x="327" y="40"/>
                    <a:pt x="327" y="40"/>
                  </a:cubicBezTo>
                  <a:cubicBezTo>
                    <a:pt x="327" y="40"/>
                    <a:pt x="327" y="40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8" y="39"/>
                    <a:pt x="328" y="39"/>
                  </a:cubicBezTo>
                  <a:cubicBezTo>
                    <a:pt x="328" y="39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7"/>
                  </a:cubicBezTo>
                  <a:cubicBezTo>
                    <a:pt x="328" y="37"/>
                    <a:pt x="329" y="37"/>
                    <a:pt x="329" y="37"/>
                  </a:cubicBezTo>
                  <a:cubicBezTo>
                    <a:pt x="329" y="37"/>
                    <a:pt x="329" y="37"/>
                    <a:pt x="329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29" y="37"/>
                    <a:pt x="330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5"/>
                    <a:pt x="330" y="35"/>
                    <a:pt x="330" y="36"/>
                  </a:cubicBezTo>
                  <a:cubicBezTo>
                    <a:pt x="330" y="36"/>
                    <a:pt x="330" y="35"/>
                    <a:pt x="330" y="36"/>
                  </a:cubicBezTo>
                  <a:cubicBezTo>
                    <a:pt x="330" y="36"/>
                    <a:pt x="331" y="35"/>
                    <a:pt x="331" y="35"/>
                  </a:cubicBezTo>
                  <a:cubicBezTo>
                    <a:pt x="331" y="35"/>
                    <a:pt x="331" y="35"/>
                    <a:pt x="330" y="35"/>
                  </a:cubicBezTo>
                  <a:cubicBezTo>
                    <a:pt x="331" y="35"/>
                    <a:pt x="331" y="35"/>
                    <a:pt x="331" y="34"/>
                  </a:cubicBezTo>
                  <a:cubicBezTo>
                    <a:pt x="331" y="35"/>
                    <a:pt x="331" y="34"/>
                    <a:pt x="331" y="35"/>
                  </a:cubicBezTo>
                  <a:cubicBezTo>
                    <a:pt x="331" y="34"/>
                    <a:pt x="332" y="34"/>
                    <a:pt x="332" y="33"/>
                  </a:cubicBezTo>
                  <a:cubicBezTo>
                    <a:pt x="332" y="33"/>
                    <a:pt x="332" y="34"/>
                    <a:pt x="332" y="34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2"/>
                    <a:pt x="332" y="32"/>
                  </a:cubicBezTo>
                  <a:cubicBezTo>
                    <a:pt x="332" y="32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2"/>
                    <a:pt x="332" y="31"/>
                  </a:cubicBezTo>
                  <a:cubicBezTo>
                    <a:pt x="332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1"/>
                    <a:pt x="332" y="31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8"/>
                    <a:pt x="333" y="28"/>
                  </a:cubicBezTo>
                  <a:cubicBezTo>
                    <a:pt x="333" y="28"/>
                    <a:pt x="334" y="28"/>
                    <a:pt x="334" y="27"/>
                  </a:cubicBezTo>
                  <a:cubicBezTo>
                    <a:pt x="334" y="27"/>
                    <a:pt x="333" y="28"/>
                    <a:pt x="333" y="28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1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7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0" y="26"/>
                    <a:pt x="331" y="26"/>
                  </a:cubicBezTo>
                  <a:cubicBezTo>
                    <a:pt x="330" y="26"/>
                    <a:pt x="330" y="27"/>
                    <a:pt x="330" y="26"/>
                  </a:cubicBezTo>
                  <a:cubicBezTo>
                    <a:pt x="330" y="27"/>
                    <a:pt x="329" y="26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8" y="27"/>
                    <a:pt x="329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6" y="28"/>
                    <a:pt x="327" y="28"/>
                    <a:pt x="327" y="28"/>
                  </a:cubicBezTo>
                  <a:cubicBezTo>
                    <a:pt x="327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5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9"/>
                  </a:cubicBezTo>
                  <a:cubicBezTo>
                    <a:pt x="325" y="29"/>
                    <a:pt x="325" y="29"/>
                    <a:pt x="325" y="29"/>
                  </a:cubicBezTo>
                  <a:cubicBezTo>
                    <a:pt x="325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3" y="29"/>
                    <a:pt x="323" y="29"/>
                  </a:cubicBezTo>
                  <a:cubicBezTo>
                    <a:pt x="323" y="29"/>
                    <a:pt x="323" y="29"/>
                    <a:pt x="322" y="30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2" y="30"/>
                    <a:pt x="321" y="30"/>
                    <a:pt x="321" y="31"/>
                  </a:cubicBezTo>
                  <a:cubicBezTo>
                    <a:pt x="321" y="30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0"/>
                  </a:cubicBezTo>
                  <a:cubicBezTo>
                    <a:pt x="321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9" y="31"/>
                    <a:pt x="319" y="31"/>
                    <a:pt x="319" y="32"/>
                  </a:cubicBezTo>
                  <a:cubicBezTo>
                    <a:pt x="319" y="32"/>
                    <a:pt x="319" y="31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19" y="32"/>
                    <a:pt x="318" y="32"/>
                    <a:pt x="318" y="32"/>
                  </a:cubicBezTo>
                  <a:cubicBezTo>
                    <a:pt x="318" y="32"/>
                    <a:pt x="318" y="32"/>
                    <a:pt x="318" y="33"/>
                  </a:cubicBezTo>
                  <a:cubicBezTo>
                    <a:pt x="317" y="32"/>
                    <a:pt x="317" y="33"/>
                    <a:pt x="316" y="33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3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5" y="34"/>
                    <a:pt x="315" y="34"/>
                  </a:cubicBezTo>
                  <a:cubicBezTo>
                    <a:pt x="315" y="34"/>
                    <a:pt x="315" y="34"/>
                    <a:pt x="316" y="34"/>
                  </a:cubicBez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6" y="34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5" y="35"/>
                    <a:pt x="315" y="34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5" y="35"/>
                    <a:pt x="315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6"/>
                  </a:cubicBezTo>
                  <a:cubicBezTo>
                    <a:pt x="314" y="35"/>
                    <a:pt x="314" y="36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6"/>
                    <a:pt x="313" y="35"/>
                    <a:pt x="314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7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1" y="37"/>
                    <a:pt x="312" y="37"/>
                  </a:cubicBezTo>
                  <a:cubicBezTo>
                    <a:pt x="311" y="37"/>
                    <a:pt x="311" y="37"/>
                    <a:pt x="312" y="37"/>
                  </a:cubicBezTo>
                  <a:cubicBezTo>
                    <a:pt x="311" y="38"/>
                    <a:pt x="311" y="37"/>
                    <a:pt x="311" y="37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9"/>
                  </a:cubicBezTo>
                  <a:cubicBezTo>
                    <a:pt x="312" y="39"/>
                    <a:pt x="312" y="39"/>
                    <a:pt x="311" y="39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38"/>
                    <a:pt x="311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8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1" y="39"/>
                    <a:pt x="311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39"/>
                    <a:pt x="309" y="39"/>
                    <a:pt x="309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40"/>
                    <a:pt x="309" y="39"/>
                    <a:pt x="309" y="39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39"/>
                    <a:pt x="310" y="40"/>
                  </a:cubicBezTo>
                  <a:cubicBezTo>
                    <a:pt x="310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10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8" y="40"/>
                  </a:cubicBezTo>
                  <a:cubicBezTo>
                    <a:pt x="309" y="41"/>
                    <a:pt x="308" y="41"/>
                    <a:pt x="309" y="41"/>
                  </a:cubicBezTo>
                  <a:cubicBezTo>
                    <a:pt x="308" y="41"/>
                    <a:pt x="309" y="40"/>
                    <a:pt x="309" y="40"/>
                  </a:cubicBezTo>
                  <a:cubicBezTo>
                    <a:pt x="309" y="41"/>
                    <a:pt x="309" y="40"/>
                    <a:pt x="310" y="40"/>
                  </a:cubicBezTo>
                  <a:cubicBezTo>
                    <a:pt x="309" y="40"/>
                    <a:pt x="310" y="41"/>
                    <a:pt x="310" y="41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7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3"/>
                  </a:cubicBezTo>
                  <a:cubicBezTo>
                    <a:pt x="308" y="43"/>
                    <a:pt x="307" y="43"/>
                    <a:pt x="307" y="43"/>
                  </a:cubicBezTo>
                  <a:cubicBezTo>
                    <a:pt x="307" y="43"/>
                    <a:pt x="307" y="44"/>
                    <a:pt x="306" y="44"/>
                  </a:cubicBezTo>
                  <a:cubicBezTo>
                    <a:pt x="306" y="44"/>
                    <a:pt x="307" y="44"/>
                    <a:pt x="307" y="44"/>
                  </a:cubicBezTo>
                  <a:cubicBezTo>
                    <a:pt x="306" y="45"/>
                    <a:pt x="306" y="44"/>
                    <a:pt x="306" y="44"/>
                  </a:cubicBezTo>
                  <a:cubicBezTo>
                    <a:pt x="306" y="44"/>
                    <a:pt x="306" y="44"/>
                    <a:pt x="306" y="44"/>
                  </a:cubicBezTo>
                  <a:cubicBezTo>
                    <a:pt x="306" y="44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5" y="45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5" y="46"/>
                  </a:cubicBezTo>
                  <a:cubicBezTo>
                    <a:pt x="305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7" y="46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6" y="45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4"/>
                    <a:pt x="308" y="45"/>
                    <a:pt x="308" y="44"/>
                  </a:cubicBezTo>
                  <a:cubicBezTo>
                    <a:pt x="308" y="44"/>
                    <a:pt x="308" y="44"/>
                    <a:pt x="308" y="43"/>
                  </a:cubicBezTo>
                  <a:cubicBezTo>
                    <a:pt x="308" y="43"/>
                    <a:pt x="308" y="43"/>
                    <a:pt x="308" y="43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09" y="42"/>
                    <a:pt x="310" y="42"/>
                    <a:pt x="310" y="42"/>
                  </a:cubicBezTo>
                  <a:cubicBezTo>
                    <a:pt x="311" y="41"/>
                    <a:pt x="311" y="41"/>
                    <a:pt x="312" y="40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2" y="40"/>
                    <a:pt x="311" y="40"/>
                    <a:pt x="311" y="40"/>
                  </a:cubicBezTo>
                  <a:cubicBezTo>
                    <a:pt x="311" y="40"/>
                    <a:pt x="312" y="40"/>
                    <a:pt x="312" y="40"/>
                  </a:cubicBezTo>
                  <a:cubicBezTo>
                    <a:pt x="312" y="40"/>
                    <a:pt x="313" y="39"/>
                    <a:pt x="313" y="39"/>
                  </a:cubicBezTo>
                  <a:cubicBezTo>
                    <a:pt x="313" y="39"/>
                    <a:pt x="313" y="39"/>
                    <a:pt x="313" y="39"/>
                  </a:cubicBezTo>
                  <a:cubicBezTo>
                    <a:pt x="313" y="39"/>
                    <a:pt x="313" y="39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5" y="38"/>
                    <a:pt x="315" y="37"/>
                    <a:pt x="315" y="37"/>
                  </a:cubicBezTo>
                  <a:cubicBezTo>
                    <a:pt x="316" y="37"/>
                    <a:pt x="316" y="36"/>
                    <a:pt x="317" y="36"/>
                  </a:cubicBezTo>
                  <a:cubicBezTo>
                    <a:pt x="317" y="36"/>
                    <a:pt x="317" y="36"/>
                    <a:pt x="317" y="36"/>
                  </a:cubicBezTo>
                  <a:cubicBezTo>
                    <a:pt x="318" y="35"/>
                    <a:pt x="319" y="34"/>
                    <a:pt x="320" y="34"/>
                  </a:cubicBezTo>
                  <a:cubicBezTo>
                    <a:pt x="319" y="34"/>
                    <a:pt x="319" y="34"/>
                    <a:pt x="319" y="34"/>
                  </a:cubicBezTo>
                  <a:cubicBezTo>
                    <a:pt x="319" y="34"/>
                    <a:pt x="320" y="34"/>
                    <a:pt x="320" y="34"/>
                  </a:cubicBezTo>
                  <a:cubicBezTo>
                    <a:pt x="320" y="34"/>
                    <a:pt x="320" y="34"/>
                    <a:pt x="320" y="33"/>
                  </a:cubicBezTo>
                  <a:cubicBezTo>
                    <a:pt x="321" y="33"/>
                    <a:pt x="321" y="33"/>
                    <a:pt x="321" y="33"/>
                  </a:cubicBezTo>
                  <a:cubicBezTo>
                    <a:pt x="321" y="33"/>
                    <a:pt x="321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2"/>
                  </a:cubicBezTo>
                  <a:cubicBezTo>
                    <a:pt x="322" y="32"/>
                    <a:pt x="322" y="32"/>
                    <a:pt x="322" y="32"/>
                  </a:cubicBezTo>
                  <a:cubicBezTo>
                    <a:pt x="323" y="32"/>
                    <a:pt x="323" y="32"/>
                    <a:pt x="324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4" y="31"/>
                    <a:pt x="324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6" y="31"/>
                    <a:pt x="326" y="30"/>
                    <a:pt x="327" y="30"/>
                  </a:cubicBezTo>
                  <a:cubicBezTo>
                    <a:pt x="328" y="30"/>
                    <a:pt x="329" y="29"/>
                    <a:pt x="330" y="29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0" y="29"/>
                    <a:pt x="331" y="28"/>
                    <a:pt x="331" y="29"/>
                  </a:cubicBezTo>
                  <a:cubicBezTo>
                    <a:pt x="331" y="29"/>
                    <a:pt x="331" y="29"/>
                    <a:pt x="331" y="28"/>
                  </a:cubicBezTo>
                  <a:cubicBezTo>
                    <a:pt x="331" y="29"/>
                    <a:pt x="332" y="28"/>
                    <a:pt x="332" y="28"/>
                  </a:cubicBezTo>
                  <a:cubicBezTo>
                    <a:pt x="332" y="28"/>
                    <a:pt x="332" y="28"/>
                    <a:pt x="332" y="28"/>
                  </a:cubicBezTo>
                  <a:cubicBezTo>
                    <a:pt x="332" y="28"/>
                    <a:pt x="333" y="28"/>
                    <a:pt x="333" y="28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2" y="27"/>
                  </a:cubicBezTo>
                  <a:cubicBezTo>
                    <a:pt x="332" y="27"/>
                    <a:pt x="331" y="27"/>
                    <a:pt x="332" y="28"/>
                  </a:cubicBezTo>
                  <a:cubicBezTo>
                    <a:pt x="332" y="28"/>
                    <a:pt x="331" y="28"/>
                    <a:pt x="331" y="28"/>
                  </a:cubicBezTo>
                  <a:cubicBezTo>
                    <a:pt x="331" y="29"/>
                    <a:pt x="331" y="29"/>
                    <a:pt x="331" y="30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0" y="31"/>
                    <a:pt x="331" y="32"/>
                    <a:pt x="331" y="32"/>
                  </a:cubicBezTo>
                  <a:cubicBezTo>
                    <a:pt x="330" y="31"/>
                    <a:pt x="331" y="32"/>
                    <a:pt x="330" y="32"/>
                  </a:cubicBezTo>
                  <a:cubicBezTo>
                    <a:pt x="330" y="32"/>
                    <a:pt x="331" y="32"/>
                    <a:pt x="330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30" y="33"/>
                    <a:pt x="330" y="33"/>
                    <a:pt x="329" y="33"/>
                  </a:cubicBezTo>
                  <a:cubicBezTo>
                    <a:pt x="328" y="35"/>
                    <a:pt x="327" y="37"/>
                    <a:pt x="326" y="38"/>
                  </a:cubicBezTo>
                  <a:cubicBezTo>
                    <a:pt x="324" y="40"/>
                    <a:pt x="322" y="41"/>
                    <a:pt x="321" y="42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19" y="43"/>
                    <a:pt x="319" y="43"/>
                  </a:cubicBezTo>
                  <a:cubicBezTo>
                    <a:pt x="319" y="43"/>
                    <a:pt x="318" y="43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5" y="44"/>
                    <a:pt x="313" y="45"/>
                    <a:pt x="311" y="45"/>
                  </a:cubicBezTo>
                  <a:cubicBezTo>
                    <a:pt x="311" y="45"/>
                    <a:pt x="310" y="45"/>
                    <a:pt x="309" y="45"/>
                  </a:cubicBezTo>
                  <a:cubicBezTo>
                    <a:pt x="308" y="46"/>
                    <a:pt x="306" y="46"/>
                    <a:pt x="305" y="46"/>
                  </a:cubicBezTo>
                  <a:cubicBezTo>
                    <a:pt x="305" y="46"/>
                    <a:pt x="305" y="47"/>
                    <a:pt x="306" y="47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8" y="42"/>
                  </a:move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7" y="42"/>
                    <a:pt x="307" y="42"/>
                  </a:cubicBezTo>
                  <a:cubicBezTo>
                    <a:pt x="307" y="42"/>
                    <a:pt x="308" y="42"/>
                    <a:pt x="308" y="42"/>
                  </a:cubicBezTo>
                  <a:close/>
                  <a:moveTo>
                    <a:pt x="308" y="41"/>
                  </a:moveTo>
                  <a:cubicBezTo>
                    <a:pt x="308" y="41"/>
                    <a:pt x="308" y="41"/>
                    <a:pt x="308" y="41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11" y="38"/>
                  </a:move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lose/>
                  <a:moveTo>
                    <a:pt x="312" y="37"/>
                  </a:move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lose/>
                  <a:moveTo>
                    <a:pt x="331" y="26"/>
                  </a:move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lose/>
                  <a:moveTo>
                    <a:pt x="331" y="35"/>
                  </a:moveTo>
                  <a:cubicBezTo>
                    <a:pt x="331" y="35"/>
                    <a:pt x="331" y="35"/>
                    <a:pt x="331" y="35"/>
                  </a:cubicBezTo>
                  <a:cubicBezTo>
                    <a:pt x="331" y="35"/>
                    <a:pt x="331" y="35"/>
                    <a:pt x="331" y="35"/>
                  </a:cubicBezTo>
                  <a:close/>
                  <a:moveTo>
                    <a:pt x="327" y="39"/>
                  </a:move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6" y="43"/>
                  </a:moveTo>
                  <a:cubicBezTo>
                    <a:pt x="297" y="43"/>
                    <a:pt x="297" y="41"/>
                    <a:pt x="298" y="40"/>
                  </a:cubicBezTo>
                  <a:cubicBezTo>
                    <a:pt x="298" y="40"/>
                    <a:pt x="298" y="40"/>
                    <a:pt x="298" y="40"/>
                  </a:cubicBezTo>
                  <a:cubicBezTo>
                    <a:pt x="299" y="39"/>
                    <a:pt x="299" y="37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300" y="34"/>
                    <a:pt x="300" y="33"/>
                    <a:pt x="300" y="32"/>
                  </a:cubicBezTo>
                  <a:cubicBezTo>
                    <a:pt x="300" y="32"/>
                    <a:pt x="300" y="32"/>
                    <a:pt x="300" y="32"/>
                  </a:cubicBezTo>
                  <a:cubicBezTo>
                    <a:pt x="300" y="31"/>
                    <a:pt x="300" y="30"/>
                    <a:pt x="300" y="29"/>
                  </a:cubicBezTo>
                  <a:cubicBezTo>
                    <a:pt x="300" y="29"/>
                    <a:pt x="300" y="29"/>
                    <a:pt x="300" y="29"/>
                  </a:cubicBezTo>
                  <a:cubicBezTo>
                    <a:pt x="300" y="29"/>
                    <a:pt x="300" y="29"/>
                    <a:pt x="300" y="28"/>
                  </a:cubicBezTo>
                  <a:cubicBezTo>
                    <a:pt x="300" y="28"/>
                    <a:pt x="301" y="28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7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4"/>
                    <a:pt x="300" y="22"/>
                    <a:pt x="299" y="21"/>
                  </a:cubicBezTo>
                  <a:cubicBezTo>
                    <a:pt x="299" y="21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8"/>
                  </a:cubicBezTo>
                  <a:cubicBezTo>
                    <a:pt x="299" y="18"/>
                    <a:pt x="299" y="18"/>
                    <a:pt x="299" y="18"/>
                  </a:cubicBezTo>
                  <a:cubicBezTo>
                    <a:pt x="299" y="18"/>
                    <a:pt x="298" y="18"/>
                    <a:pt x="298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7"/>
                    <a:pt x="299" y="18"/>
                    <a:pt x="298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8" y="17"/>
                    <a:pt x="298" y="16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5"/>
                    <a:pt x="298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7" y="14"/>
                    <a:pt x="297" y="14"/>
                    <a:pt x="297" y="14"/>
                  </a:cubicBezTo>
                  <a:cubicBezTo>
                    <a:pt x="297" y="14"/>
                    <a:pt x="297" y="13"/>
                    <a:pt x="297" y="13"/>
                  </a:cubicBezTo>
                  <a:cubicBezTo>
                    <a:pt x="297" y="13"/>
                    <a:pt x="296" y="13"/>
                    <a:pt x="297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1"/>
                  </a:cubicBezTo>
                  <a:cubicBezTo>
                    <a:pt x="296" y="12"/>
                    <a:pt x="296" y="11"/>
                    <a:pt x="296" y="12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0"/>
                  </a:cubicBezTo>
                  <a:cubicBezTo>
                    <a:pt x="296" y="10"/>
                    <a:pt x="296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5" y="7"/>
                    <a:pt x="294" y="8"/>
                    <a:pt x="295" y="8"/>
                  </a:cubicBezTo>
                  <a:cubicBezTo>
                    <a:pt x="294" y="7"/>
                    <a:pt x="294" y="7"/>
                    <a:pt x="294" y="7"/>
                  </a:cubicBezTo>
                  <a:cubicBezTo>
                    <a:pt x="294" y="7"/>
                    <a:pt x="294" y="6"/>
                    <a:pt x="294" y="6"/>
                  </a:cubicBezTo>
                  <a:cubicBezTo>
                    <a:pt x="294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3"/>
                    <a:pt x="292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3"/>
                    <a:pt x="291" y="3"/>
                  </a:cubicBezTo>
                  <a:cubicBezTo>
                    <a:pt x="291" y="3"/>
                    <a:pt x="291" y="4"/>
                    <a:pt x="291" y="4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2"/>
                    <a:pt x="291" y="2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90" y="3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1"/>
                    <a:pt x="289" y="1"/>
                    <a:pt x="289" y="1"/>
                  </a:cubicBezTo>
                  <a:cubicBezTo>
                    <a:pt x="289" y="1"/>
                    <a:pt x="289" y="1"/>
                    <a:pt x="289" y="1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3"/>
                    <a:pt x="287" y="2"/>
                    <a:pt x="287" y="2"/>
                  </a:cubicBezTo>
                  <a:cubicBezTo>
                    <a:pt x="287" y="3"/>
                    <a:pt x="286" y="3"/>
                    <a:pt x="287" y="3"/>
                  </a:cubicBezTo>
                  <a:cubicBezTo>
                    <a:pt x="287" y="3"/>
                    <a:pt x="287" y="3"/>
                    <a:pt x="287" y="3"/>
                  </a:cubicBezTo>
                  <a:cubicBezTo>
                    <a:pt x="287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5"/>
                    <a:pt x="286" y="5"/>
                  </a:cubicBezTo>
                  <a:cubicBezTo>
                    <a:pt x="286" y="5"/>
                    <a:pt x="285" y="6"/>
                    <a:pt x="286" y="7"/>
                  </a:cubicBezTo>
                  <a:cubicBezTo>
                    <a:pt x="286" y="7"/>
                    <a:pt x="286" y="7"/>
                    <a:pt x="286" y="7"/>
                  </a:cubicBezTo>
                  <a:cubicBezTo>
                    <a:pt x="285" y="7"/>
                    <a:pt x="286" y="7"/>
                    <a:pt x="286" y="7"/>
                  </a:cubicBezTo>
                  <a:cubicBezTo>
                    <a:pt x="286" y="7"/>
                    <a:pt x="285" y="7"/>
                    <a:pt x="285" y="7"/>
                  </a:cubicBezTo>
                  <a:cubicBezTo>
                    <a:pt x="285" y="7"/>
                    <a:pt x="285" y="7"/>
                    <a:pt x="286" y="7"/>
                  </a:cubicBezTo>
                  <a:cubicBezTo>
                    <a:pt x="286" y="7"/>
                    <a:pt x="285" y="7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10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9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1"/>
                    <a:pt x="285" y="11"/>
                  </a:cubicBezTo>
                  <a:cubicBezTo>
                    <a:pt x="285" y="11"/>
                    <a:pt x="285" y="10"/>
                    <a:pt x="285" y="10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4"/>
                    <a:pt x="285" y="13"/>
                    <a:pt x="285" y="14"/>
                  </a:cubicBezTo>
                  <a:cubicBezTo>
                    <a:pt x="285" y="14"/>
                    <a:pt x="285" y="14"/>
                    <a:pt x="285" y="14"/>
                  </a:cubicBezTo>
                  <a:cubicBezTo>
                    <a:pt x="285" y="14"/>
                    <a:pt x="284" y="15"/>
                    <a:pt x="285" y="15"/>
                  </a:cubicBezTo>
                  <a:cubicBezTo>
                    <a:pt x="285" y="15"/>
                    <a:pt x="285" y="15"/>
                    <a:pt x="285" y="16"/>
                  </a:cubicBezTo>
                  <a:cubicBezTo>
                    <a:pt x="285" y="16"/>
                    <a:pt x="284" y="17"/>
                    <a:pt x="285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2"/>
                    <a:pt x="286" y="22"/>
                  </a:cubicBezTo>
                  <a:cubicBezTo>
                    <a:pt x="285" y="23"/>
                    <a:pt x="286" y="24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6"/>
                    <a:pt x="286" y="25"/>
                    <a:pt x="286" y="25"/>
                  </a:cubicBezTo>
                  <a:cubicBezTo>
                    <a:pt x="286" y="25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7" y="26"/>
                    <a:pt x="287" y="25"/>
                    <a:pt x="287" y="25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7" y="25"/>
                    <a:pt x="287" y="26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6" y="26"/>
                    <a:pt x="287" y="27"/>
                  </a:cubicBezTo>
                  <a:cubicBezTo>
                    <a:pt x="287" y="27"/>
                    <a:pt x="286" y="26"/>
                    <a:pt x="287" y="26"/>
                  </a:cubicBezTo>
                  <a:cubicBezTo>
                    <a:pt x="287" y="26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8"/>
                    <a:pt x="287" y="27"/>
                  </a:cubicBezTo>
                  <a:cubicBezTo>
                    <a:pt x="286" y="28"/>
                    <a:pt x="287" y="28"/>
                    <a:pt x="287" y="28"/>
                  </a:cubicBezTo>
                  <a:cubicBezTo>
                    <a:pt x="287" y="28"/>
                    <a:pt x="287" y="27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30"/>
                    <a:pt x="288" y="30"/>
                  </a:cubicBezTo>
                  <a:cubicBezTo>
                    <a:pt x="287" y="30"/>
                    <a:pt x="288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3"/>
                    <a:pt x="289" y="33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4"/>
                    <a:pt x="289" y="33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5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90" y="34"/>
                    <a:pt x="290" y="34"/>
                  </a:cubicBezTo>
                  <a:cubicBezTo>
                    <a:pt x="290" y="34"/>
                    <a:pt x="290" y="34"/>
                    <a:pt x="290" y="35"/>
                  </a:cubicBezTo>
                  <a:cubicBezTo>
                    <a:pt x="289" y="35"/>
                    <a:pt x="290" y="34"/>
                    <a:pt x="289" y="34"/>
                  </a:cubicBezTo>
                  <a:cubicBezTo>
                    <a:pt x="289" y="35"/>
                    <a:pt x="290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89" y="35"/>
                    <a:pt x="290" y="35"/>
                  </a:cubicBezTo>
                  <a:cubicBezTo>
                    <a:pt x="290" y="35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5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7"/>
                    <a:pt x="290" y="37"/>
                    <a:pt x="290" y="37"/>
                  </a:cubicBezTo>
                  <a:cubicBezTo>
                    <a:pt x="290" y="37"/>
                    <a:pt x="290" y="37"/>
                    <a:pt x="291" y="37"/>
                  </a:cubicBezTo>
                  <a:cubicBezTo>
                    <a:pt x="290" y="37"/>
                    <a:pt x="290" y="36"/>
                    <a:pt x="290" y="36"/>
                  </a:cubicBezTo>
                  <a:cubicBezTo>
                    <a:pt x="291" y="36"/>
                    <a:pt x="290" y="36"/>
                    <a:pt x="290" y="36"/>
                  </a:cubicBezTo>
                  <a:cubicBezTo>
                    <a:pt x="290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7"/>
                    <a:pt x="291" y="37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1" y="37"/>
                    <a:pt x="291" y="38"/>
                    <a:pt x="292" y="38"/>
                  </a:cubicBezTo>
                  <a:cubicBezTo>
                    <a:pt x="291" y="38"/>
                    <a:pt x="292" y="39"/>
                    <a:pt x="291" y="39"/>
                  </a:cubicBezTo>
                  <a:cubicBezTo>
                    <a:pt x="291" y="38"/>
                    <a:pt x="291" y="38"/>
                    <a:pt x="291" y="39"/>
                  </a:cubicBezTo>
                  <a:cubicBezTo>
                    <a:pt x="291" y="39"/>
                    <a:pt x="291" y="38"/>
                    <a:pt x="291" y="39"/>
                  </a:cubicBezTo>
                  <a:cubicBezTo>
                    <a:pt x="291" y="39"/>
                    <a:pt x="292" y="39"/>
                    <a:pt x="291" y="39"/>
                  </a:cubicBezTo>
                  <a:cubicBezTo>
                    <a:pt x="291" y="39"/>
                    <a:pt x="292" y="39"/>
                    <a:pt x="292" y="39"/>
                  </a:cubicBezTo>
                  <a:cubicBezTo>
                    <a:pt x="292" y="39"/>
                    <a:pt x="292" y="38"/>
                    <a:pt x="292" y="39"/>
                  </a:cubicBezTo>
                  <a:cubicBezTo>
                    <a:pt x="292" y="39"/>
                    <a:pt x="292" y="39"/>
                    <a:pt x="292" y="40"/>
                  </a:cubicBezTo>
                  <a:cubicBezTo>
                    <a:pt x="293" y="40"/>
                    <a:pt x="293" y="41"/>
                    <a:pt x="293" y="41"/>
                  </a:cubicBezTo>
                  <a:cubicBezTo>
                    <a:pt x="293" y="41"/>
                    <a:pt x="293" y="41"/>
                    <a:pt x="294" y="41"/>
                  </a:cubicBezTo>
                  <a:cubicBezTo>
                    <a:pt x="294" y="41"/>
                    <a:pt x="293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5" y="42"/>
                    <a:pt x="294" y="42"/>
                    <a:pt x="295" y="43"/>
                  </a:cubicBezTo>
                  <a:cubicBezTo>
                    <a:pt x="294" y="43"/>
                    <a:pt x="294" y="43"/>
                    <a:pt x="294" y="43"/>
                  </a:cubicBezTo>
                  <a:cubicBezTo>
                    <a:pt x="294" y="43"/>
                    <a:pt x="295" y="43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4" y="42"/>
                    <a:pt x="295" y="41"/>
                    <a:pt x="294" y="41"/>
                  </a:cubicBezTo>
                  <a:cubicBezTo>
                    <a:pt x="294" y="41"/>
                    <a:pt x="294" y="41"/>
                    <a:pt x="294" y="42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4" y="39"/>
                    <a:pt x="293" y="39"/>
                    <a:pt x="293" y="39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3" y="38"/>
                    <a:pt x="293" y="38"/>
                    <a:pt x="293" y="37"/>
                  </a:cubicBezTo>
                  <a:cubicBezTo>
                    <a:pt x="292" y="37"/>
                    <a:pt x="292" y="36"/>
                    <a:pt x="292" y="36"/>
                  </a:cubicBezTo>
                  <a:cubicBezTo>
                    <a:pt x="292" y="35"/>
                    <a:pt x="291" y="34"/>
                    <a:pt x="291" y="33"/>
                  </a:cubicBezTo>
                  <a:cubicBezTo>
                    <a:pt x="291" y="34"/>
                    <a:pt x="291" y="34"/>
                    <a:pt x="291" y="34"/>
                  </a:cubicBezTo>
                  <a:cubicBezTo>
                    <a:pt x="291" y="33"/>
                    <a:pt x="291" y="34"/>
                    <a:pt x="291" y="33"/>
                  </a:cubicBezTo>
                  <a:cubicBezTo>
                    <a:pt x="291" y="33"/>
                    <a:pt x="291" y="33"/>
                    <a:pt x="291" y="33"/>
                  </a:cubicBezTo>
                  <a:cubicBezTo>
                    <a:pt x="290" y="33"/>
                    <a:pt x="290" y="32"/>
                    <a:pt x="290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90" y="31"/>
                    <a:pt x="290" y="31"/>
                    <a:pt x="290" y="30"/>
                  </a:cubicBezTo>
                  <a:cubicBezTo>
                    <a:pt x="290" y="30"/>
                    <a:pt x="289" y="30"/>
                    <a:pt x="289" y="30"/>
                  </a:cubicBezTo>
                  <a:cubicBezTo>
                    <a:pt x="290" y="30"/>
                    <a:pt x="290" y="29"/>
                    <a:pt x="290" y="29"/>
                  </a:cubicBezTo>
                  <a:cubicBezTo>
                    <a:pt x="289" y="29"/>
                    <a:pt x="289" y="28"/>
                    <a:pt x="289" y="28"/>
                  </a:cubicBezTo>
                  <a:cubicBezTo>
                    <a:pt x="289" y="27"/>
                    <a:pt x="288" y="26"/>
                    <a:pt x="288" y="25"/>
                  </a:cubicBezTo>
                  <a:cubicBezTo>
                    <a:pt x="288" y="25"/>
                    <a:pt x="288" y="25"/>
                    <a:pt x="288" y="25"/>
                  </a:cubicBezTo>
                  <a:cubicBezTo>
                    <a:pt x="288" y="23"/>
                    <a:pt x="288" y="22"/>
                    <a:pt x="288" y="21"/>
                  </a:cubicBezTo>
                  <a:cubicBezTo>
                    <a:pt x="287" y="21"/>
                    <a:pt x="287" y="21"/>
                    <a:pt x="287" y="21"/>
                  </a:cubicBezTo>
                  <a:cubicBezTo>
                    <a:pt x="287" y="21"/>
                    <a:pt x="287" y="21"/>
                    <a:pt x="288" y="21"/>
                  </a:cubicBezTo>
                  <a:cubicBezTo>
                    <a:pt x="287" y="20"/>
                    <a:pt x="288" y="20"/>
                    <a:pt x="287" y="20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7"/>
                    <a:pt x="287" y="17"/>
                  </a:cubicBezTo>
                  <a:cubicBezTo>
                    <a:pt x="287" y="17"/>
                    <a:pt x="287" y="16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87" y="14"/>
                    <a:pt x="287" y="14"/>
                    <a:pt x="287" y="13"/>
                  </a:cubicBezTo>
                  <a:cubicBezTo>
                    <a:pt x="287" y="13"/>
                    <a:pt x="287" y="14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2"/>
                    <a:pt x="287" y="11"/>
                    <a:pt x="287" y="11"/>
                  </a:cubicBezTo>
                  <a:cubicBezTo>
                    <a:pt x="287" y="9"/>
                    <a:pt x="287" y="8"/>
                    <a:pt x="288" y="7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88" y="6"/>
                    <a:pt x="288" y="6"/>
                    <a:pt x="288" y="5"/>
                  </a:cubicBezTo>
                  <a:cubicBezTo>
                    <a:pt x="288" y="5"/>
                    <a:pt x="288" y="5"/>
                    <a:pt x="288" y="5"/>
                  </a:cubicBezTo>
                  <a:cubicBezTo>
                    <a:pt x="288" y="5"/>
                    <a:pt x="288" y="4"/>
                    <a:pt x="289" y="4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89" y="3"/>
                    <a:pt x="289" y="3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3"/>
                    <a:pt x="288" y="2"/>
                  </a:cubicBezTo>
                  <a:cubicBezTo>
                    <a:pt x="289" y="3"/>
                    <a:pt x="289" y="4"/>
                    <a:pt x="290" y="5"/>
                  </a:cubicBezTo>
                  <a:cubicBezTo>
                    <a:pt x="291" y="6"/>
                    <a:pt x="291" y="5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8"/>
                    <a:pt x="293" y="8"/>
                    <a:pt x="293" y="9"/>
                  </a:cubicBezTo>
                  <a:cubicBezTo>
                    <a:pt x="294" y="11"/>
                    <a:pt x="295" y="13"/>
                    <a:pt x="296" y="16"/>
                  </a:cubicBezTo>
                  <a:cubicBezTo>
                    <a:pt x="297" y="19"/>
                    <a:pt x="297" y="21"/>
                    <a:pt x="298" y="24"/>
                  </a:cubicBezTo>
                  <a:cubicBezTo>
                    <a:pt x="298" y="24"/>
                    <a:pt x="298" y="24"/>
                    <a:pt x="298" y="25"/>
                  </a:cubicBezTo>
                  <a:cubicBezTo>
                    <a:pt x="298" y="25"/>
                    <a:pt x="299" y="25"/>
                    <a:pt x="299" y="25"/>
                  </a:cubicBezTo>
                  <a:cubicBezTo>
                    <a:pt x="298" y="25"/>
                    <a:pt x="299" y="26"/>
                    <a:pt x="298" y="26"/>
                  </a:cubicBezTo>
                  <a:cubicBezTo>
                    <a:pt x="298" y="27"/>
                    <a:pt x="298" y="28"/>
                    <a:pt x="298" y="29"/>
                  </a:cubicBezTo>
                  <a:cubicBezTo>
                    <a:pt x="298" y="29"/>
                    <a:pt x="299" y="28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8" y="29"/>
                    <a:pt x="298" y="29"/>
                  </a:cubicBezTo>
                  <a:cubicBezTo>
                    <a:pt x="298" y="32"/>
                    <a:pt x="298" y="34"/>
                    <a:pt x="298" y="37"/>
                  </a:cubicBezTo>
                  <a:cubicBezTo>
                    <a:pt x="298" y="37"/>
                    <a:pt x="297" y="38"/>
                    <a:pt x="297" y="39"/>
                  </a:cubicBezTo>
                  <a:cubicBezTo>
                    <a:pt x="297" y="41"/>
                    <a:pt x="296" y="42"/>
                    <a:pt x="295" y="44"/>
                  </a:cubicBezTo>
                  <a:cubicBezTo>
                    <a:pt x="295" y="44"/>
                    <a:pt x="296" y="44"/>
                    <a:pt x="296" y="43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2" y="39"/>
                  </a:moveTo>
                  <a:cubicBezTo>
                    <a:pt x="292" y="39"/>
                    <a:pt x="292" y="39"/>
                    <a:pt x="292" y="39"/>
                  </a:cubicBezTo>
                  <a:cubicBezTo>
                    <a:pt x="292" y="39"/>
                    <a:pt x="291" y="39"/>
                    <a:pt x="292" y="39"/>
                  </a:cubicBezTo>
                  <a:cubicBezTo>
                    <a:pt x="292" y="39"/>
                    <a:pt x="292" y="39"/>
                    <a:pt x="292" y="39"/>
                  </a:cubicBezTo>
                  <a:close/>
                  <a:moveTo>
                    <a:pt x="291" y="37"/>
                  </a:moveTo>
                  <a:cubicBezTo>
                    <a:pt x="291" y="38"/>
                    <a:pt x="291" y="38"/>
                    <a:pt x="291" y="38"/>
                  </a:cubicBezTo>
                  <a:lnTo>
                    <a:pt x="291" y="37"/>
                  </a:ln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88" y="33"/>
                  </a:moveTo>
                  <a:cubicBezTo>
                    <a:pt x="288" y="33"/>
                    <a:pt x="288" y="33"/>
                    <a:pt x="288" y="33"/>
                  </a:cubicBezTo>
                  <a:cubicBezTo>
                    <a:pt x="288" y="33"/>
                    <a:pt x="288" y="33"/>
                    <a:pt x="288" y="33"/>
                  </a:cubicBezTo>
                  <a:close/>
                  <a:moveTo>
                    <a:pt x="288" y="32"/>
                  </a:moveTo>
                  <a:cubicBezTo>
                    <a:pt x="288" y="32"/>
                    <a:pt x="288" y="32"/>
                    <a:pt x="288" y="31"/>
                  </a:cubicBezTo>
                  <a:cubicBezTo>
                    <a:pt x="288" y="31"/>
                    <a:pt x="288" y="32"/>
                    <a:pt x="288" y="32"/>
                  </a:cubicBezTo>
                  <a:close/>
                  <a:moveTo>
                    <a:pt x="286" y="4"/>
                  </a:move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lose/>
                  <a:moveTo>
                    <a:pt x="295" y="8"/>
                  </a:moveTo>
                  <a:cubicBezTo>
                    <a:pt x="295" y="8"/>
                    <a:pt x="295" y="8"/>
                    <a:pt x="295" y="8"/>
                  </a:cubicBezTo>
                  <a:cubicBezTo>
                    <a:pt x="295" y="8"/>
                    <a:pt x="295" y="8"/>
                    <a:pt x="295" y="8"/>
                  </a:cubicBezTo>
                  <a:close/>
                  <a:moveTo>
                    <a:pt x="297" y="15"/>
                  </a:moveTo>
                  <a:cubicBezTo>
                    <a:pt x="297" y="14"/>
                    <a:pt x="297" y="14"/>
                    <a:pt x="297" y="14"/>
                  </a:cubicBezTo>
                  <a:cubicBezTo>
                    <a:pt x="297" y="15"/>
                    <a:pt x="297" y="15"/>
                    <a:pt x="297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4" name="Полилиния 6"/>
            <p:cNvSpPr>
              <a:spLocks/>
            </p:cNvSpPr>
            <p:nvPr/>
          </p:nvSpPr>
          <p:spPr bwMode="auto">
            <a:xfrm>
              <a:off x="1316828" y="4625250"/>
              <a:ext cx="57241" cy="115431"/>
            </a:xfrm>
            <a:custGeom>
              <a:avLst/>
              <a:gdLst>
                <a:gd name="T0" fmla="*/ 29 w 29"/>
                <a:gd name="T1" fmla="*/ 4 h 64"/>
                <a:gd name="T2" fmla="*/ 26 w 29"/>
                <a:gd name="T3" fmla="*/ 64 h 64"/>
                <a:gd name="T4" fmla="*/ 0 w 29"/>
                <a:gd name="T5" fmla="*/ 64 h 64"/>
                <a:gd name="T6" fmla="*/ 3 w 29"/>
                <a:gd name="T7" fmla="*/ 0 h 64"/>
                <a:gd name="T8" fmla="*/ 29 w 29"/>
                <a:gd name="T9" fmla="*/ 4 h 64"/>
                <a:gd name="connsiteX0" fmla="*/ 10000 w 10000"/>
                <a:gd name="connsiteY0" fmla="*/ 1366 h 10741"/>
                <a:gd name="connsiteX1" fmla="*/ 8966 w 10000"/>
                <a:gd name="connsiteY1" fmla="*/ 10741 h 10741"/>
                <a:gd name="connsiteX2" fmla="*/ 0 w 10000"/>
                <a:gd name="connsiteY2" fmla="*/ 10741 h 10741"/>
                <a:gd name="connsiteX3" fmla="*/ 2670 w 10000"/>
                <a:gd name="connsiteY3" fmla="*/ 0 h 10741"/>
                <a:gd name="connsiteX4" fmla="*/ 10000 w 10000"/>
                <a:gd name="connsiteY4" fmla="*/ 1366 h 10741"/>
                <a:gd name="connsiteX0" fmla="*/ 8909 w 8909"/>
                <a:gd name="connsiteY0" fmla="*/ 1366 h 10988"/>
                <a:gd name="connsiteX1" fmla="*/ 7875 w 8909"/>
                <a:gd name="connsiteY1" fmla="*/ 10741 h 10988"/>
                <a:gd name="connsiteX2" fmla="*/ 0 w 8909"/>
                <a:gd name="connsiteY2" fmla="*/ 10988 h 10988"/>
                <a:gd name="connsiteX3" fmla="*/ 1579 w 8909"/>
                <a:gd name="connsiteY3" fmla="*/ 0 h 10988"/>
                <a:gd name="connsiteX4" fmla="*/ 8909 w 8909"/>
                <a:gd name="connsiteY4" fmla="*/ 1366 h 10988"/>
                <a:gd name="connsiteX0" fmla="*/ 10000 w 10000"/>
                <a:gd name="connsiteY0" fmla="*/ 1243 h 10899"/>
                <a:gd name="connsiteX1" fmla="*/ 5167 w 10000"/>
                <a:gd name="connsiteY1" fmla="*/ 10899 h 10899"/>
                <a:gd name="connsiteX2" fmla="*/ 0 w 10000"/>
                <a:gd name="connsiteY2" fmla="*/ 10000 h 10899"/>
                <a:gd name="connsiteX3" fmla="*/ 1772 w 10000"/>
                <a:gd name="connsiteY3" fmla="*/ 0 h 10899"/>
                <a:gd name="connsiteX4" fmla="*/ 10000 w 10000"/>
                <a:gd name="connsiteY4" fmla="*/ 1243 h 10899"/>
                <a:gd name="connsiteX0" fmla="*/ 13588 w 13588"/>
                <a:gd name="connsiteY0" fmla="*/ 1243 h 10899"/>
                <a:gd name="connsiteX1" fmla="*/ 8755 w 13588"/>
                <a:gd name="connsiteY1" fmla="*/ 10899 h 10899"/>
                <a:gd name="connsiteX2" fmla="*/ 3588 w 13588"/>
                <a:gd name="connsiteY2" fmla="*/ 10000 h 10899"/>
                <a:gd name="connsiteX3" fmla="*/ 61 w 13588"/>
                <a:gd name="connsiteY3" fmla="*/ 4190 h 10899"/>
                <a:gd name="connsiteX4" fmla="*/ 5360 w 13588"/>
                <a:gd name="connsiteY4" fmla="*/ 0 h 10899"/>
                <a:gd name="connsiteX5" fmla="*/ 13588 w 13588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19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64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6588"/>
                <a:gd name="connsiteY0" fmla="*/ 1243 h 10899"/>
                <a:gd name="connsiteX1" fmla="*/ 16524 w 16588"/>
                <a:gd name="connsiteY1" fmla="*/ 3966 h 10899"/>
                <a:gd name="connsiteX2" fmla="*/ 8694 w 16588"/>
                <a:gd name="connsiteY2" fmla="*/ 10899 h 10899"/>
                <a:gd name="connsiteX3" fmla="*/ 3527 w 16588"/>
                <a:gd name="connsiteY3" fmla="*/ 10000 h 10899"/>
                <a:gd name="connsiteX4" fmla="*/ 0 w 16588"/>
                <a:gd name="connsiteY4" fmla="*/ 4640 h 10899"/>
                <a:gd name="connsiteX5" fmla="*/ 5299 w 16588"/>
                <a:gd name="connsiteY5" fmla="*/ 0 h 10899"/>
                <a:gd name="connsiteX6" fmla="*/ 13527 w 16588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3527"/>
                <a:gd name="connsiteY0" fmla="*/ 1243 h 10899"/>
                <a:gd name="connsiteX1" fmla="*/ 9180 w 13527"/>
                <a:gd name="connsiteY1" fmla="*/ 351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719"/>
                <a:gd name="connsiteY0" fmla="*/ 1243 h 10899"/>
                <a:gd name="connsiteX1" fmla="*/ 14688 w 14719"/>
                <a:gd name="connsiteY1" fmla="*/ 3291 h 10899"/>
                <a:gd name="connsiteX2" fmla="*/ 8694 w 14719"/>
                <a:gd name="connsiteY2" fmla="*/ 10899 h 10899"/>
                <a:gd name="connsiteX3" fmla="*/ 3527 w 14719"/>
                <a:gd name="connsiteY3" fmla="*/ 10000 h 10899"/>
                <a:gd name="connsiteX4" fmla="*/ 0 w 14719"/>
                <a:gd name="connsiteY4" fmla="*/ 4640 h 10899"/>
                <a:gd name="connsiteX5" fmla="*/ 5299 w 14719"/>
                <a:gd name="connsiteY5" fmla="*/ 0 h 10899"/>
                <a:gd name="connsiteX6" fmla="*/ 13527 w 14719"/>
                <a:gd name="connsiteY6" fmla="*/ 1243 h 10899"/>
                <a:gd name="connsiteX0" fmla="*/ 10467 w 14711"/>
                <a:gd name="connsiteY0" fmla="*/ 793 h 10899"/>
                <a:gd name="connsiteX1" fmla="*/ 14688 w 14711"/>
                <a:gd name="connsiteY1" fmla="*/ 3291 h 10899"/>
                <a:gd name="connsiteX2" fmla="*/ 8694 w 14711"/>
                <a:gd name="connsiteY2" fmla="*/ 10899 h 10899"/>
                <a:gd name="connsiteX3" fmla="*/ 3527 w 14711"/>
                <a:gd name="connsiteY3" fmla="*/ 10000 h 10899"/>
                <a:gd name="connsiteX4" fmla="*/ 0 w 14711"/>
                <a:gd name="connsiteY4" fmla="*/ 4640 h 10899"/>
                <a:gd name="connsiteX5" fmla="*/ 5299 w 14711"/>
                <a:gd name="connsiteY5" fmla="*/ 0 h 10899"/>
                <a:gd name="connsiteX6" fmla="*/ 10467 w 14711"/>
                <a:gd name="connsiteY6" fmla="*/ 793 h 1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11" h="10899">
                  <a:moveTo>
                    <a:pt x="10467" y="793"/>
                  </a:moveTo>
                  <a:cubicBezTo>
                    <a:pt x="3102" y="1550"/>
                    <a:pt x="15321" y="2309"/>
                    <a:pt x="14688" y="3291"/>
                  </a:cubicBezTo>
                  <a:cubicBezTo>
                    <a:pt x="8610" y="4178"/>
                    <a:pt x="10488" y="8438"/>
                    <a:pt x="8694" y="10899"/>
                  </a:cubicBezTo>
                  <a:lnTo>
                    <a:pt x="3527" y="10000"/>
                  </a:lnTo>
                  <a:cubicBezTo>
                    <a:pt x="4187" y="8138"/>
                    <a:pt x="5460" y="5603"/>
                    <a:pt x="0" y="4640"/>
                  </a:cubicBezTo>
                  <a:lnTo>
                    <a:pt x="5299" y="0"/>
                  </a:lnTo>
                  <a:lnTo>
                    <a:pt x="10467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625" name="Овал 12"/>
          <p:cNvSpPr/>
          <p:nvPr/>
        </p:nvSpPr>
        <p:spPr>
          <a:xfrm>
            <a:off x="5669582" y="437161"/>
            <a:ext cx="3527373" cy="4935807"/>
          </a:xfrm>
          <a:custGeom>
            <a:avLst/>
            <a:gdLst>
              <a:gd name="connsiteX0" fmla="*/ 0 w 3352800"/>
              <a:gd name="connsiteY0" fmla="*/ 2438400 h 4876800"/>
              <a:gd name="connsiteX1" fmla="*/ 1676400 w 3352800"/>
              <a:gd name="connsiteY1" fmla="*/ 0 h 4876800"/>
              <a:gd name="connsiteX2" fmla="*/ 3352800 w 3352800"/>
              <a:gd name="connsiteY2" fmla="*/ 2438400 h 4876800"/>
              <a:gd name="connsiteX3" fmla="*/ 1676400 w 3352800"/>
              <a:gd name="connsiteY3" fmla="*/ 4876800 h 4876800"/>
              <a:gd name="connsiteX4" fmla="*/ 0 w 3352800"/>
              <a:gd name="connsiteY4" fmla="*/ 2438400 h 4876800"/>
              <a:gd name="connsiteX0" fmla="*/ 274 w 3353074"/>
              <a:gd name="connsiteY0" fmla="*/ 2502568 h 4940968"/>
              <a:gd name="connsiteX1" fmla="*/ 1778274 w 3353074"/>
              <a:gd name="connsiteY1" fmla="*/ 0 h 4940968"/>
              <a:gd name="connsiteX2" fmla="*/ 3353074 w 3353074"/>
              <a:gd name="connsiteY2" fmla="*/ 2502568 h 4940968"/>
              <a:gd name="connsiteX3" fmla="*/ 1676674 w 3353074"/>
              <a:gd name="connsiteY3" fmla="*/ 4940968 h 4940968"/>
              <a:gd name="connsiteX4" fmla="*/ 274 w 3353074"/>
              <a:gd name="connsiteY4" fmla="*/ 2502568 h 4940968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433 w 3508306"/>
              <a:gd name="connsiteY0" fmla="*/ 2502576 h 4941133"/>
              <a:gd name="connsiteX1" fmla="*/ 1778433 w 3508306"/>
              <a:gd name="connsiteY1" fmla="*/ 8 h 4941133"/>
              <a:gd name="connsiteX2" fmla="*/ 3508306 w 3508306"/>
              <a:gd name="connsiteY2" fmla="*/ 2529313 h 4941133"/>
              <a:gd name="connsiteX3" fmla="*/ 1676833 w 3508306"/>
              <a:gd name="connsiteY3" fmla="*/ 4940976 h 4941133"/>
              <a:gd name="connsiteX4" fmla="*/ 433 w 3508306"/>
              <a:gd name="connsiteY4" fmla="*/ 2502576 h 4941133"/>
              <a:gd name="connsiteX0" fmla="*/ 743 w 3508616"/>
              <a:gd name="connsiteY0" fmla="*/ 2502576 h 4941106"/>
              <a:gd name="connsiteX1" fmla="*/ 1778743 w 3508616"/>
              <a:gd name="connsiteY1" fmla="*/ 8 h 4941106"/>
              <a:gd name="connsiteX2" fmla="*/ 3508616 w 3508616"/>
              <a:gd name="connsiteY2" fmla="*/ 2529313 h 4941106"/>
              <a:gd name="connsiteX3" fmla="*/ 1677143 w 3508616"/>
              <a:gd name="connsiteY3" fmla="*/ 4940976 h 4941106"/>
              <a:gd name="connsiteX4" fmla="*/ 743 w 3508616"/>
              <a:gd name="connsiteY4" fmla="*/ 2502576 h 4941106"/>
              <a:gd name="connsiteX0" fmla="*/ 605 w 3508478"/>
              <a:gd name="connsiteY0" fmla="*/ 2502576 h 4941106"/>
              <a:gd name="connsiteX1" fmla="*/ 1778605 w 3508478"/>
              <a:gd name="connsiteY1" fmla="*/ 8 h 4941106"/>
              <a:gd name="connsiteX2" fmla="*/ 3508478 w 3508478"/>
              <a:gd name="connsiteY2" fmla="*/ 2529313 h 4941106"/>
              <a:gd name="connsiteX3" fmla="*/ 1677005 w 3508478"/>
              <a:gd name="connsiteY3" fmla="*/ 4940976 h 4941106"/>
              <a:gd name="connsiteX4" fmla="*/ 605 w 3508478"/>
              <a:gd name="connsiteY4" fmla="*/ 2502576 h 4941106"/>
              <a:gd name="connsiteX0" fmla="*/ 1313 w 3509186"/>
              <a:gd name="connsiteY0" fmla="*/ 2502576 h 4951801"/>
              <a:gd name="connsiteX1" fmla="*/ 1779313 w 3509186"/>
              <a:gd name="connsiteY1" fmla="*/ 8 h 4951801"/>
              <a:gd name="connsiteX2" fmla="*/ 3509186 w 3509186"/>
              <a:gd name="connsiteY2" fmla="*/ 2529313 h 4951801"/>
              <a:gd name="connsiteX3" fmla="*/ 1634934 w 3509186"/>
              <a:gd name="connsiteY3" fmla="*/ 4951671 h 4951801"/>
              <a:gd name="connsiteX4" fmla="*/ 1313 w 3509186"/>
              <a:gd name="connsiteY4" fmla="*/ 2502576 h 4951801"/>
              <a:gd name="connsiteX0" fmla="*/ 1313 w 3509186"/>
              <a:gd name="connsiteY0" fmla="*/ 2504839 h 4954064"/>
              <a:gd name="connsiteX1" fmla="*/ 1779313 w 3509186"/>
              <a:gd name="connsiteY1" fmla="*/ 2271 h 4954064"/>
              <a:gd name="connsiteX2" fmla="*/ 3509186 w 3509186"/>
              <a:gd name="connsiteY2" fmla="*/ 2531576 h 4954064"/>
              <a:gd name="connsiteX3" fmla="*/ 1634934 w 3509186"/>
              <a:gd name="connsiteY3" fmla="*/ 4953934 h 4954064"/>
              <a:gd name="connsiteX4" fmla="*/ 1313 w 3509186"/>
              <a:gd name="connsiteY4" fmla="*/ 2504839 h 4954064"/>
              <a:gd name="connsiteX0" fmla="*/ 1313 w 3509186"/>
              <a:gd name="connsiteY0" fmla="*/ 2503033 h 4952258"/>
              <a:gd name="connsiteX1" fmla="*/ 1779313 w 3509186"/>
              <a:gd name="connsiteY1" fmla="*/ 465 h 4952258"/>
              <a:gd name="connsiteX2" fmla="*/ 3509186 w 3509186"/>
              <a:gd name="connsiteY2" fmla="*/ 2529770 h 4952258"/>
              <a:gd name="connsiteX3" fmla="*/ 1634934 w 3509186"/>
              <a:gd name="connsiteY3" fmla="*/ 4952128 h 4952258"/>
              <a:gd name="connsiteX4" fmla="*/ 1313 w 3509186"/>
              <a:gd name="connsiteY4" fmla="*/ 2503033 h 4952258"/>
              <a:gd name="connsiteX0" fmla="*/ 131 w 3508004"/>
              <a:gd name="connsiteY0" fmla="*/ 2503033 h 4952258"/>
              <a:gd name="connsiteX1" fmla="*/ 1676531 w 3508004"/>
              <a:gd name="connsiteY1" fmla="*/ 465 h 4952258"/>
              <a:gd name="connsiteX2" fmla="*/ 3508004 w 3508004"/>
              <a:gd name="connsiteY2" fmla="*/ 2529770 h 4952258"/>
              <a:gd name="connsiteX3" fmla="*/ 1633752 w 3508004"/>
              <a:gd name="connsiteY3" fmla="*/ 4952128 h 4952258"/>
              <a:gd name="connsiteX4" fmla="*/ 131 w 3508004"/>
              <a:gd name="connsiteY4" fmla="*/ 2503033 h 4952258"/>
              <a:gd name="connsiteX0" fmla="*/ 131 w 3508004"/>
              <a:gd name="connsiteY0" fmla="*/ 2503446 h 4952671"/>
              <a:gd name="connsiteX1" fmla="*/ 1676531 w 3508004"/>
              <a:gd name="connsiteY1" fmla="*/ 878 h 4952671"/>
              <a:gd name="connsiteX2" fmla="*/ 3508004 w 3508004"/>
              <a:gd name="connsiteY2" fmla="*/ 2530183 h 4952671"/>
              <a:gd name="connsiteX3" fmla="*/ 1633752 w 3508004"/>
              <a:gd name="connsiteY3" fmla="*/ 4952541 h 4952671"/>
              <a:gd name="connsiteX4" fmla="*/ 131 w 3508004"/>
              <a:gd name="connsiteY4" fmla="*/ 2503446 h 4952671"/>
              <a:gd name="connsiteX0" fmla="*/ 899 w 3508772"/>
              <a:gd name="connsiteY0" fmla="*/ 2508790 h 4958015"/>
              <a:gd name="connsiteX1" fmla="*/ 1752162 w 3508772"/>
              <a:gd name="connsiteY1" fmla="*/ 875 h 4958015"/>
              <a:gd name="connsiteX2" fmla="*/ 3508772 w 3508772"/>
              <a:gd name="connsiteY2" fmla="*/ 2535527 h 4958015"/>
              <a:gd name="connsiteX3" fmla="*/ 1634520 w 3508772"/>
              <a:gd name="connsiteY3" fmla="*/ 4957885 h 4958015"/>
              <a:gd name="connsiteX4" fmla="*/ 899 w 3508772"/>
              <a:gd name="connsiteY4" fmla="*/ 2508790 h 4958015"/>
              <a:gd name="connsiteX0" fmla="*/ 439 w 3508312"/>
              <a:gd name="connsiteY0" fmla="*/ 2508790 h 4958015"/>
              <a:gd name="connsiteX1" fmla="*/ 1714270 w 3508312"/>
              <a:gd name="connsiteY1" fmla="*/ 875 h 4958015"/>
              <a:gd name="connsiteX2" fmla="*/ 3508312 w 3508312"/>
              <a:gd name="connsiteY2" fmla="*/ 2535527 h 4958015"/>
              <a:gd name="connsiteX3" fmla="*/ 1634060 w 3508312"/>
              <a:gd name="connsiteY3" fmla="*/ 4957885 h 4958015"/>
              <a:gd name="connsiteX4" fmla="*/ 439 w 3508312"/>
              <a:gd name="connsiteY4" fmla="*/ 2508790 h 4958015"/>
              <a:gd name="connsiteX0" fmla="*/ 1165 w 3509038"/>
              <a:gd name="connsiteY0" fmla="*/ 2508790 h 4958028"/>
              <a:gd name="connsiteX1" fmla="*/ 1714996 w 3509038"/>
              <a:gd name="connsiteY1" fmla="*/ 875 h 4958028"/>
              <a:gd name="connsiteX2" fmla="*/ 3509038 w 3509038"/>
              <a:gd name="connsiteY2" fmla="*/ 2535527 h 4958028"/>
              <a:gd name="connsiteX3" fmla="*/ 1634786 w 3509038"/>
              <a:gd name="connsiteY3" fmla="*/ 4957885 h 4958028"/>
              <a:gd name="connsiteX4" fmla="*/ 1165 w 3509038"/>
              <a:gd name="connsiteY4" fmla="*/ 2508790 h 4958028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471545"/>
              <a:gd name="connsiteY0" fmla="*/ 2509916 h 4959030"/>
              <a:gd name="connsiteX1" fmla="*/ 1714935 w 3471545"/>
              <a:gd name="connsiteY1" fmla="*/ 2001 h 4959030"/>
              <a:gd name="connsiteX2" fmla="*/ 3471545 w 3471545"/>
              <a:gd name="connsiteY2" fmla="*/ 2536652 h 4959030"/>
              <a:gd name="connsiteX3" fmla="*/ 1634725 w 3471545"/>
              <a:gd name="connsiteY3" fmla="*/ 4959011 h 4959030"/>
              <a:gd name="connsiteX4" fmla="*/ 1104 w 3471545"/>
              <a:gd name="connsiteY4" fmla="*/ 2509916 h 4959030"/>
              <a:gd name="connsiteX0" fmla="*/ 1104 w 3498282"/>
              <a:gd name="connsiteY0" fmla="*/ 2509885 h 4959000"/>
              <a:gd name="connsiteX1" fmla="*/ 1714935 w 3498282"/>
              <a:gd name="connsiteY1" fmla="*/ 1970 h 4959000"/>
              <a:gd name="connsiteX2" fmla="*/ 3498282 w 3498282"/>
              <a:gd name="connsiteY2" fmla="*/ 2558011 h 4959000"/>
              <a:gd name="connsiteX3" fmla="*/ 1634725 w 3498282"/>
              <a:gd name="connsiteY3" fmla="*/ 4958980 h 4959000"/>
              <a:gd name="connsiteX4" fmla="*/ 1104 w 3498282"/>
              <a:gd name="connsiteY4" fmla="*/ 2509885 h 4959000"/>
              <a:gd name="connsiteX0" fmla="*/ 1104 w 3492935"/>
              <a:gd name="connsiteY0" fmla="*/ 2509838 h 4958953"/>
              <a:gd name="connsiteX1" fmla="*/ 1714935 w 3492935"/>
              <a:gd name="connsiteY1" fmla="*/ 1923 h 4958953"/>
              <a:gd name="connsiteX2" fmla="*/ 3492935 w 3492935"/>
              <a:gd name="connsiteY2" fmla="*/ 2590048 h 4958953"/>
              <a:gd name="connsiteX3" fmla="*/ 1634725 w 3492935"/>
              <a:gd name="connsiteY3" fmla="*/ 4958933 h 4958953"/>
              <a:gd name="connsiteX4" fmla="*/ 1104 w 3492935"/>
              <a:gd name="connsiteY4" fmla="*/ 2509838 h 4958953"/>
              <a:gd name="connsiteX0" fmla="*/ 1104 w 3492975"/>
              <a:gd name="connsiteY0" fmla="*/ 2509838 h 4958952"/>
              <a:gd name="connsiteX1" fmla="*/ 1714935 w 3492975"/>
              <a:gd name="connsiteY1" fmla="*/ 1923 h 4958952"/>
              <a:gd name="connsiteX2" fmla="*/ 3492935 w 3492975"/>
              <a:gd name="connsiteY2" fmla="*/ 2590048 h 4958952"/>
              <a:gd name="connsiteX3" fmla="*/ 1634725 w 3492975"/>
              <a:gd name="connsiteY3" fmla="*/ 4958933 h 4958952"/>
              <a:gd name="connsiteX4" fmla="*/ 1104 w 3492975"/>
              <a:gd name="connsiteY4" fmla="*/ 2509838 h 4958952"/>
              <a:gd name="connsiteX0" fmla="*/ 1104 w 3492975"/>
              <a:gd name="connsiteY0" fmla="*/ 2513883 h 4962997"/>
              <a:gd name="connsiteX1" fmla="*/ 1714935 w 3492975"/>
              <a:gd name="connsiteY1" fmla="*/ 5968 h 4962997"/>
              <a:gd name="connsiteX2" fmla="*/ 3492935 w 3492975"/>
              <a:gd name="connsiteY2" fmla="*/ 2594093 h 4962997"/>
              <a:gd name="connsiteX3" fmla="*/ 1634725 w 3492975"/>
              <a:gd name="connsiteY3" fmla="*/ 4962978 h 4962997"/>
              <a:gd name="connsiteX4" fmla="*/ 1104 w 3492975"/>
              <a:gd name="connsiteY4" fmla="*/ 2513883 h 4962997"/>
              <a:gd name="connsiteX0" fmla="*/ 1238 w 3493109"/>
              <a:gd name="connsiteY0" fmla="*/ 2513883 h 4962997"/>
              <a:gd name="connsiteX1" fmla="*/ 1715069 w 3493109"/>
              <a:gd name="connsiteY1" fmla="*/ 5968 h 4962997"/>
              <a:gd name="connsiteX2" fmla="*/ 3493069 w 3493109"/>
              <a:gd name="connsiteY2" fmla="*/ 2594093 h 4962997"/>
              <a:gd name="connsiteX3" fmla="*/ 1634859 w 3493109"/>
              <a:gd name="connsiteY3" fmla="*/ 4962978 h 4962997"/>
              <a:gd name="connsiteX4" fmla="*/ 1238 w 3493109"/>
              <a:gd name="connsiteY4" fmla="*/ 2513883 h 4962997"/>
              <a:gd name="connsiteX0" fmla="*/ 1238 w 3493109"/>
              <a:gd name="connsiteY0" fmla="*/ 2509838 h 4958952"/>
              <a:gd name="connsiteX1" fmla="*/ 1715069 w 3493109"/>
              <a:gd name="connsiteY1" fmla="*/ 1923 h 4958952"/>
              <a:gd name="connsiteX2" fmla="*/ 3493069 w 3493109"/>
              <a:gd name="connsiteY2" fmla="*/ 2590048 h 4958952"/>
              <a:gd name="connsiteX3" fmla="*/ 1634859 w 3493109"/>
              <a:gd name="connsiteY3" fmla="*/ 4958933 h 4958952"/>
              <a:gd name="connsiteX4" fmla="*/ 1238 w 3493109"/>
              <a:gd name="connsiteY4" fmla="*/ 2509838 h 4958952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09838 h 4958952"/>
              <a:gd name="connsiteX1" fmla="*/ 1714241 w 3492281"/>
              <a:gd name="connsiteY1" fmla="*/ 1923 h 4958952"/>
              <a:gd name="connsiteX2" fmla="*/ 3492241 w 3492281"/>
              <a:gd name="connsiteY2" fmla="*/ 2590048 h 4958952"/>
              <a:gd name="connsiteX3" fmla="*/ 1634031 w 3492281"/>
              <a:gd name="connsiteY3" fmla="*/ 4958933 h 4958952"/>
              <a:gd name="connsiteX4" fmla="*/ 410 w 3492281"/>
              <a:gd name="connsiteY4" fmla="*/ 2509838 h 4958952"/>
              <a:gd name="connsiteX0" fmla="*/ 992 w 3492863"/>
              <a:gd name="connsiteY0" fmla="*/ 2509838 h 4958952"/>
              <a:gd name="connsiteX1" fmla="*/ 1762950 w 3492863"/>
              <a:gd name="connsiteY1" fmla="*/ 1923 h 4958952"/>
              <a:gd name="connsiteX2" fmla="*/ 3492823 w 3492863"/>
              <a:gd name="connsiteY2" fmla="*/ 2590048 h 4958952"/>
              <a:gd name="connsiteX3" fmla="*/ 1634613 w 3492863"/>
              <a:gd name="connsiteY3" fmla="*/ 4958933 h 4958952"/>
              <a:gd name="connsiteX4" fmla="*/ 992 w 3492863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1014 w 3492885"/>
              <a:gd name="connsiteY0" fmla="*/ 2509838 h 4959741"/>
              <a:gd name="connsiteX1" fmla="*/ 1746930 w 3492885"/>
              <a:gd name="connsiteY1" fmla="*/ 1923 h 4959741"/>
              <a:gd name="connsiteX2" fmla="*/ 3492845 w 3492885"/>
              <a:gd name="connsiteY2" fmla="*/ 2590048 h 4959741"/>
              <a:gd name="connsiteX3" fmla="*/ 1634635 w 3492885"/>
              <a:gd name="connsiteY3" fmla="*/ 4958933 h 4959741"/>
              <a:gd name="connsiteX4" fmla="*/ 1014 w 3492885"/>
              <a:gd name="connsiteY4" fmla="*/ 2509838 h 4959741"/>
              <a:gd name="connsiteX0" fmla="*/ 1014 w 3492884"/>
              <a:gd name="connsiteY0" fmla="*/ 2509838 h 4959741"/>
              <a:gd name="connsiteX1" fmla="*/ 1746930 w 3492884"/>
              <a:gd name="connsiteY1" fmla="*/ 1923 h 4959741"/>
              <a:gd name="connsiteX2" fmla="*/ 3492845 w 3492884"/>
              <a:gd name="connsiteY2" fmla="*/ 2590048 h 4959741"/>
              <a:gd name="connsiteX3" fmla="*/ 1634635 w 3492884"/>
              <a:gd name="connsiteY3" fmla="*/ 4958933 h 4959741"/>
              <a:gd name="connsiteX4" fmla="*/ 1014 w 3492884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8717 h 4958620"/>
              <a:gd name="connsiteX1" fmla="*/ 1746930 w 3492893"/>
              <a:gd name="connsiteY1" fmla="*/ 802 h 4958620"/>
              <a:gd name="connsiteX2" fmla="*/ 3492845 w 3492893"/>
              <a:gd name="connsiteY2" fmla="*/ 2588927 h 4958620"/>
              <a:gd name="connsiteX3" fmla="*/ 1634635 w 3492893"/>
              <a:gd name="connsiteY3" fmla="*/ 4957812 h 4958620"/>
              <a:gd name="connsiteX4" fmla="*/ 1014 w 3492893"/>
              <a:gd name="connsiteY4" fmla="*/ 2508717 h 4958620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546 w 3492425"/>
              <a:gd name="connsiteY0" fmla="*/ 2507984 h 4957938"/>
              <a:gd name="connsiteX1" fmla="*/ 1746462 w 3492425"/>
              <a:gd name="connsiteY1" fmla="*/ 69 h 4957938"/>
              <a:gd name="connsiteX2" fmla="*/ 3492377 w 3492425"/>
              <a:gd name="connsiteY2" fmla="*/ 2588194 h 4957938"/>
              <a:gd name="connsiteX3" fmla="*/ 1634167 w 3492425"/>
              <a:gd name="connsiteY3" fmla="*/ 4957079 h 4957938"/>
              <a:gd name="connsiteX4" fmla="*/ 546 w 3492425"/>
              <a:gd name="connsiteY4" fmla="*/ 2507984 h 4957938"/>
              <a:gd name="connsiteX0" fmla="*/ 1196 w 3493075"/>
              <a:gd name="connsiteY0" fmla="*/ 2507984 h 4957887"/>
              <a:gd name="connsiteX1" fmla="*/ 1757807 w 3493075"/>
              <a:gd name="connsiteY1" fmla="*/ 69 h 4957887"/>
              <a:gd name="connsiteX2" fmla="*/ 3493027 w 3493075"/>
              <a:gd name="connsiteY2" fmla="*/ 2588194 h 4957887"/>
              <a:gd name="connsiteX3" fmla="*/ 1634817 w 3493075"/>
              <a:gd name="connsiteY3" fmla="*/ 4957079 h 4957887"/>
              <a:gd name="connsiteX4" fmla="*/ 1196 w 3493075"/>
              <a:gd name="connsiteY4" fmla="*/ 2507984 h 4957887"/>
              <a:gd name="connsiteX0" fmla="*/ 1196 w 3493075"/>
              <a:gd name="connsiteY0" fmla="*/ 2507971 h 4957874"/>
              <a:gd name="connsiteX1" fmla="*/ 1757807 w 3493075"/>
              <a:gd name="connsiteY1" fmla="*/ 56 h 4957874"/>
              <a:gd name="connsiteX2" fmla="*/ 3493027 w 3493075"/>
              <a:gd name="connsiteY2" fmla="*/ 2588181 h 4957874"/>
              <a:gd name="connsiteX3" fmla="*/ 1634817 w 3493075"/>
              <a:gd name="connsiteY3" fmla="*/ 4957066 h 4957874"/>
              <a:gd name="connsiteX4" fmla="*/ 1196 w 3493075"/>
              <a:gd name="connsiteY4" fmla="*/ 2507971 h 4957874"/>
              <a:gd name="connsiteX0" fmla="*/ 1196 w 3493075"/>
              <a:gd name="connsiteY0" fmla="*/ 2507971 h 4957931"/>
              <a:gd name="connsiteX1" fmla="*/ 1757807 w 3493075"/>
              <a:gd name="connsiteY1" fmla="*/ 56 h 4957931"/>
              <a:gd name="connsiteX2" fmla="*/ 3493027 w 3493075"/>
              <a:gd name="connsiteY2" fmla="*/ 2588181 h 4957931"/>
              <a:gd name="connsiteX3" fmla="*/ 1634817 w 3493075"/>
              <a:gd name="connsiteY3" fmla="*/ 4957066 h 4957931"/>
              <a:gd name="connsiteX4" fmla="*/ 1196 w 3493075"/>
              <a:gd name="connsiteY4" fmla="*/ 2507971 h 4957931"/>
              <a:gd name="connsiteX0" fmla="*/ 960 w 3492832"/>
              <a:gd name="connsiteY0" fmla="*/ 2507971 h 4957931"/>
              <a:gd name="connsiteX1" fmla="*/ 1757571 w 3492832"/>
              <a:gd name="connsiteY1" fmla="*/ 56 h 4957931"/>
              <a:gd name="connsiteX2" fmla="*/ 3492791 w 3492832"/>
              <a:gd name="connsiteY2" fmla="*/ 2588181 h 4957931"/>
              <a:gd name="connsiteX3" fmla="*/ 1634581 w 3492832"/>
              <a:gd name="connsiteY3" fmla="*/ 4957066 h 4957931"/>
              <a:gd name="connsiteX4" fmla="*/ 960 w 3492832"/>
              <a:gd name="connsiteY4" fmla="*/ 2507971 h 4957931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573326"/>
              <a:gd name="connsiteY0" fmla="*/ 2507994 h 5066891"/>
              <a:gd name="connsiteX1" fmla="*/ 1757571 w 3573326"/>
              <a:gd name="connsiteY1" fmla="*/ 79 h 5066891"/>
              <a:gd name="connsiteX2" fmla="*/ 3573291 w 3573326"/>
              <a:gd name="connsiteY2" fmla="*/ 2588204 h 5066891"/>
              <a:gd name="connsiteX3" fmla="*/ 1634581 w 3573326"/>
              <a:gd name="connsiteY3" fmla="*/ 5066124 h 5066891"/>
              <a:gd name="connsiteX4" fmla="*/ 960 w 3573326"/>
              <a:gd name="connsiteY4" fmla="*/ 2507994 h 5066891"/>
              <a:gd name="connsiteX0" fmla="*/ 960 w 3573326"/>
              <a:gd name="connsiteY0" fmla="*/ 2596541 h 5155445"/>
              <a:gd name="connsiteX1" fmla="*/ 1757571 w 3573326"/>
              <a:gd name="connsiteY1" fmla="*/ 76 h 5155445"/>
              <a:gd name="connsiteX2" fmla="*/ 3573291 w 3573326"/>
              <a:gd name="connsiteY2" fmla="*/ 2676751 h 5155445"/>
              <a:gd name="connsiteX3" fmla="*/ 1634581 w 3573326"/>
              <a:gd name="connsiteY3" fmla="*/ 5154671 h 5155445"/>
              <a:gd name="connsiteX4" fmla="*/ 960 w 3573326"/>
              <a:gd name="connsiteY4" fmla="*/ 2596541 h 5155445"/>
              <a:gd name="connsiteX0" fmla="*/ 791 w 3645607"/>
              <a:gd name="connsiteY0" fmla="*/ 2612614 h 5155424"/>
              <a:gd name="connsiteX1" fmla="*/ 1829852 w 3645607"/>
              <a:gd name="connsiteY1" fmla="*/ 49 h 5155424"/>
              <a:gd name="connsiteX2" fmla="*/ 3645572 w 3645607"/>
              <a:gd name="connsiteY2" fmla="*/ 2676724 h 5155424"/>
              <a:gd name="connsiteX3" fmla="*/ 1706862 w 3645607"/>
              <a:gd name="connsiteY3" fmla="*/ 5154644 h 5155424"/>
              <a:gd name="connsiteX4" fmla="*/ 791 w 3645607"/>
              <a:gd name="connsiteY4" fmla="*/ 2612614 h 5155424"/>
              <a:gd name="connsiteX0" fmla="*/ 457 w 3645273"/>
              <a:gd name="connsiteY0" fmla="*/ 2612638 h 5155859"/>
              <a:gd name="connsiteX1" fmla="*/ 1829518 w 3645273"/>
              <a:gd name="connsiteY1" fmla="*/ 73 h 5155859"/>
              <a:gd name="connsiteX2" fmla="*/ 3645238 w 3645273"/>
              <a:gd name="connsiteY2" fmla="*/ 2676748 h 5155859"/>
              <a:gd name="connsiteX3" fmla="*/ 1706528 w 3645273"/>
              <a:gd name="connsiteY3" fmla="*/ 5154668 h 5155859"/>
              <a:gd name="connsiteX4" fmla="*/ 457 w 3645273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786"/>
              <a:gd name="connsiteY0" fmla="*/ 2612638 h 5155859"/>
              <a:gd name="connsiteX1" fmla="*/ 1829518 w 3645786"/>
              <a:gd name="connsiteY1" fmla="*/ 73 h 5155859"/>
              <a:gd name="connsiteX2" fmla="*/ 3645238 w 3645786"/>
              <a:gd name="connsiteY2" fmla="*/ 2676748 h 5155859"/>
              <a:gd name="connsiteX3" fmla="*/ 1706528 w 3645786"/>
              <a:gd name="connsiteY3" fmla="*/ 5154668 h 5155859"/>
              <a:gd name="connsiteX4" fmla="*/ 457 w 3645786"/>
              <a:gd name="connsiteY4" fmla="*/ 2612638 h 5155859"/>
              <a:gd name="connsiteX0" fmla="*/ 457 w 3646250"/>
              <a:gd name="connsiteY0" fmla="*/ 2612638 h 5155859"/>
              <a:gd name="connsiteX1" fmla="*/ 1829518 w 3646250"/>
              <a:gd name="connsiteY1" fmla="*/ 73 h 5155859"/>
              <a:gd name="connsiteX2" fmla="*/ 3645238 w 3646250"/>
              <a:gd name="connsiteY2" fmla="*/ 2676748 h 5155859"/>
              <a:gd name="connsiteX3" fmla="*/ 1706528 w 3646250"/>
              <a:gd name="connsiteY3" fmla="*/ 5154668 h 5155859"/>
              <a:gd name="connsiteX4" fmla="*/ 457 w 3646250"/>
              <a:gd name="connsiteY4" fmla="*/ 2612638 h 5155859"/>
              <a:gd name="connsiteX0" fmla="*/ 704 w 3646497"/>
              <a:gd name="connsiteY0" fmla="*/ 2612638 h 5155859"/>
              <a:gd name="connsiteX1" fmla="*/ 1829765 w 3646497"/>
              <a:gd name="connsiteY1" fmla="*/ 73 h 5155859"/>
              <a:gd name="connsiteX2" fmla="*/ 3645485 w 3646497"/>
              <a:gd name="connsiteY2" fmla="*/ 2676748 h 5155859"/>
              <a:gd name="connsiteX3" fmla="*/ 1706775 w 3646497"/>
              <a:gd name="connsiteY3" fmla="*/ 5154668 h 5155859"/>
              <a:gd name="connsiteX4" fmla="*/ 704 w 3646497"/>
              <a:gd name="connsiteY4" fmla="*/ 2612638 h 5155859"/>
              <a:gd name="connsiteX0" fmla="*/ 654 w 3646447"/>
              <a:gd name="connsiteY0" fmla="*/ 2612638 h 5155859"/>
              <a:gd name="connsiteX1" fmla="*/ 1829715 w 3646447"/>
              <a:gd name="connsiteY1" fmla="*/ 73 h 5155859"/>
              <a:gd name="connsiteX2" fmla="*/ 3645435 w 3646447"/>
              <a:gd name="connsiteY2" fmla="*/ 2676748 h 5155859"/>
              <a:gd name="connsiteX3" fmla="*/ 1706725 w 3646447"/>
              <a:gd name="connsiteY3" fmla="*/ 5154668 h 5155859"/>
              <a:gd name="connsiteX4" fmla="*/ 654 w 3646447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924 w 3679453"/>
              <a:gd name="connsiteY0" fmla="*/ 2580365 h 5170695"/>
              <a:gd name="connsiteX1" fmla="*/ 1895384 w 3679453"/>
              <a:gd name="connsiteY1" fmla="*/ 0 h 5170695"/>
              <a:gd name="connsiteX2" fmla="*/ 3678905 w 3679453"/>
              <a:gd name="connsiteY2" fmla="*/ 2692775 h 5170695"/>
              <a:gd name="connsiteX3" fmla="*/ 1740195 w 3679453"/>
              <a:gd name="connsiteY3" fmla="*/ 5170695 h 5170695"/>
              <a:gd name="connsiteX4" fmla="*/ 1924 w 3679453"/>
              <a:gd name="connsiteY4" fmla="*/ 2580365 h 5170695"/>
              <a:gd name="connsiteX0" fmla="*/ 2382 w 3679867"/>
              <a:gd name="connsiteY0" fmla="*/ 2580365 h 5170695"/>
              <a:gd name="connsiteX1" fmla="*/ 1895842 w 3679867"/>
              <a:gd name="connsiteY1" fmla="*/ 0 h 5170695"/>
              <a:gd name="connsiteX2" fmla="*/ 3679363 w 3679867"/>
              <a:gd name="connsiteY2" fmla="*/ 2692775 h 5170695"/>
              <a:gd name="connsiteX3" fmla="*/ 1684304 w 3679867"/>
              <a:gd name="connsiteY3" fmla="*/ 5170695 h 5170695"/>
              <a:gd name="connsiteX4" fmla="*/ 2382 w 3679867"/>
              <a:gd name="connsiteY4" fmla="*/ 2580365 h 5170695"/>
              <a:gd name="connsiteX0" fmla="*/ 2634 w 3680119"/>
              <a:gd name="connsiteY0" fmla="*/ 2580365 h 5170695"/>
              <a:gd name="connsiteX1" fmla="*/ 1896094 w 3680119"/>
              <a:gd name="connsiteY1" fmla="*/ 0 h 5170695"/>
              <a:gd name="connsiteX2" fmla="*/ 3679615 w 3680119"/>
              <a:gd name="connsiteY2" fmla="*/ 2692775 h 5170695"/>
              <a:gd name="connsiteX3" fmla="*/ 1684556 w 3680119"/>
              <a:gd name="connsiteY3" fmla="*/ 5170695 h 5170695"/>
              <a:gd name="connsiteX4" fmla="*/ 2634 w 3680119"/>
              <a:gd name="connsiteY4" fmla="*/ 2580365 h 5170695"/>
              <a:gd name="connsiteX0" fmla="*/ 2635 w 3680144"/>
              <a:gd name="connsiteY0" fmla="*/ 2580365 h 5170695"/>
              <a:gd name="connsiteX1" fmla="*/ 1896095 w 3680144"/>
              <a:gd name="connsiteY1" fmla="*/ 0 h 5170695"/>
              <a:gd name="connsiteX2" fmla="*/ 3679616 w 3680144"/>
              <a:gd name="connsiteY2" fmla="*/ 2692775 h 5170695"/>
              <a:gd name="connsiteX3" fmla="*/ 1684557 w 3680144"/>
              <a:gd name="connsiteY3" fmla="*/ 5170695 h 5170695"/>
              <a:gd name="connsiteX4" fmla="*/ 2635 w 3680144"/>
              <a:gd name="connsiteY4" fmla="*/ 2580365 h 5170695"/>
              <a:gd name="connsiteX0" fmla="*/ 2635 w 3680063"/>
              <a:gd name="connsiteY0" fmla="*/ 2580365 h 5171129"/>
              <a:gd name="connsiteX1" fmla="*/ 1896095 w 3680063"/>
              <a:gd name="connsiteY1" fmla="*/ 0 h 5171129"/>
              <a:gd name="connsiteX2" fmla="*/ 3679616 w 3680063"/>
              <a:gd name="connsiteY2" fmla="*/ 2692775 h 5171129"/>
              <a:gd name="connsiteX3" fmla="*/ 1684557 w 3680063"/>
              <a:gd name="connsiteY3" fmla="*/ 5170695 h 5171129"/>
              <a:gd name="connsiteX4" fmla="*/ 2635 w 3680063"/>
              <a:gd name="connsiteY4" fmla="*/ 2580365 h 5171129"/>
              <a:gd name="connsiteX0" fmla="*/ 2635 w 3696155"/>
              <a:gd name="connsiteY0" fmla="*/ 2580365 h 5171142"/>
              <a:gd name="connsiteX1" fmla="*/ 1896095 w 3696155"/>
              <a:gd name="connsiteY1" fmla="*/ 0 h 5171142"/>
              <a:gd name="connsiteX2" fmla="*/ 3695716 w 3696155"/>
              <a:gd name="connsiteY2" fmla="*/ 2716925 h 5171142"/>
              <a:gd name="connsiteX3" fmla="*/ 1684557 w 3696155"/>
              <a:gd name="connsiteY3" fmla="*/ 5170695 h 5171142"/>
              <a:gd name="connsiteX4" fmla="*/ 2635 w 3696155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03"/>
              <a:gd name="connsiteY0" fmla="*/ 2580365 h 5170875"/>
              <a:gd name="connsiteX1" fmla="*/ 1896095 w 3696103"/>
              <a:gd name="connsiteY1" fmla="*/ 0 h 5170875"/>
              <a:gd name="connsiteX2" fmla="*/ 3695716 w 3696103"/>
              <a:gd name="connsiteY2" fmla="*/ 2716925 h 5170875"/>
              <a:gd name="connsiteX3" fmla="*/ 1684557 w 3696103"/>
              <a:gd name="connsiteY3" fmla="*/ 5170695 h 5170875"/>
              <a:gd name="connsiteX4" fmla="*/ 2635 w 3696103"/>
              <a:gd name="connsiteY4" fmla="*/ 2580365 h 5170875"/>
              <a:gd name="connsiteX0" fmla="*/ 1879 w 3695347"/>
              <a:gd name="connsiteY0" fmla="*/ 2580365 h 5170875"/>
              <a:gd name="connsiteX1" fmla="*/ 1895339 w 3695347"/>
              <a:gd name="connsiteY1" fmla="*/ 0 h 5170875"/>
              <a:gd name="connsiteX2" fmla="*/ 3694960 w 3695347"/>
              <a:gd name="connsiteY2" fmla="*/ 2716925 h 5170875"/>
              <a:gd name="connsiteX3" fmla="*/ 1683801 w 3695347"/>
              <a:gd name="connsiteY3" fmla="*/ 5170695 h 5170875"/>
              <a:gd name="connsiteX4" fmla="*/ 1879 w 3695347"/>
              <a:gd name="connsiteY4" fmla="*/ 2580365 h 5170875"/>
              <a:gd name="connsiteX0" fmla="*/ 1879 w 3695365"/>
              <a:gd name="connsiteY0" fmla="*/ 2580365 h 5170875"/>
              <a:gd name="connsiteX1" fmla="*/ 1895339 w 3695365"/>
              <a:gd name="connsiteY1" fmla="*/ 0 h 5170875"/>
              <a:gd name="connsiteX2" fmla="*/ 3694960 w 3695365"/>
              <a:gd name="connsiteY2" fmla="*/ 2716925 h 5170875"/>
              <a:gd name="connsiteX3" fmla="*/ 1683801 w 3695365"/>
              <a:gd name="connsiteY3" fmla="*/ 5170695 h 5170875"/>
              <a:gd name="connsiteX4" fmla="*/ 1879 w 3695365"/>
              <a:gd name="connsiteY4" fmla="*/ 2580365 h 517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5365" h="5170875">
                <a:moveTo>
                  <a:pt x="1879" y="2580365"/>
                </a:moveTo>
                <a:cubicBezTo>
                  <a:pt x="27744" y="1718582"/>
                  <a:pt x="402377" y="126164"/>
                  <a:pt x="1895339" y="0"/>
                </a:cubicBezTo>
                <a:cubicBezTo>
                  <a:pt x="2961653" y="18735"/>
                  <a:pt x="3665462" y="1082847"/>
                  <a:pt x="3694960" y="2716925"/>
                </a:cubicBezTo>
                <a:cubicBezTo>
                  <a:pt x="3716408" y="4431502"/>
                  <a:pt x="2884627" y="5184267"/>
                  <a:pt x="1683801" y="5170695"/>
                </a:cubicBezTo>
                <a:cubicBezTo>
                  <a:pt x="201228" y="5157124"/>
                  <a:pt x="-23986" y="3442148"/>
                  <a:pt x="1879" y="25803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626" name="Рисунок 7"/>
          <p:cNvSpPr>
            <a:spLocks noGrp="1"/>
          </p:cNvSpPr>
          <p:nvPr>
            <p:ph type="pic" sz="quarter" idx="14"/>
          </p:nvPr>
        </p:nvSpPr>
        <p:spPr>
          <a:xfrm>
            <a:off x="5954301" y="818962"/>
            <a:ext cx="2964148" cy="425581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4596" h="3167643">
                <a:moveTo>
                  <a:pt x="1059048" y="3167643"/>
                </a:moveTo>
                <a:cubicBezTo>
                  <a:pt x="102717" y="3127240"/>
                  <a:pt x="-20097" y="2106798"/>
                  <a:pt x="2349" y="1578868"/>
                </a:cubicBezTo>
                <a:cubicBezTo>
                  <a:pt x="17638" y="978370"/>
                  <a:pt x="351903" y="-9237"/>
                  <a:pt x="1193727" y="65"/>
                </a:cubicBezTo>
                <a:cubicBezTo>
                  <a:pt x="1960406" y="9367"/>
                  <a:pt x="2285823" y="920726"/>
                  <a:pt x="2283655" y="1658873"/>
                </a:cubicBezTo>
                <a:cubicBezTo>
                  <a:pt x="2302957" y="2341730"/>
                  <a:pt x="2029692" y="3152756"/>
                  <a:pt x="1059048" y="3167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400"/>
            </a:lvl1pPr>
          </a:lstStyle>
          <a:p>
            <a:pPr rtl="0"/>
            <a:r>
              <a:rPr lang="ru-RU" dirty="0"/>
              <a:t>Вставка рисунка</a:t>
            </a:r>
          </a:p>
        </p:txBody>
      </p:sp>
      <p:sp>
        <p:nvSpPr>
          <p:cNvPr id="627" name="Полилиния 6"/>
          <p:cNvSpPr>
            <a:spLocks noEditPoints="1"/>
          </p:cNvSpPr>
          <p:nvPr/>
        </p:nvSpPr>
        <p:spPr bwMode="auto">
          <a:xfrm>
            <a:off x="5709971" y="479420"/>
            <a:ext cx="3472446" cy="4851736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5621029" y="5542954"/>
            <a:ext cx="5029200" cy="82296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709601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Два вертикальных рисунк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Полилиния 608"/>
          <p:cNvSpPr/>
          <p:nvPr/>
        </p:nvSpPr>
        <p:spPr>
          <a:xfrm>
            <a:off x="455612" y="4495800"/>
            <a:ext cx="11277600" cy="2113906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20848"/>
              <a:gd name="connsiteY0" fmla="*/ 18927 h 2532262"/>
              <a:gd name="connsiteX1" fmla="*/ 420587 w 11120848"/>
              <a:gd name="connsiteY1" fmla="*/ 8316 h 2532262"/>
              <a:gd name="connsiteX2" fmla="*/ 877787 w 11120848"/>
              <a:gd name="connsiteY2" fmla="*/ 1592 h 2532262"/>
              <a:gd name="connsiteX3" fmla="*/ 1360543 w 11120848"/>
              <a:gd name="connsiteY3" fmla="*/ 6978 h 2532262"/>
              <a:gd name="connsiteX4" fmla="*/ 1703443 w 11120848"/>
              <a:gd name="connsiteY4" fmla="*/ 14593 h 2532262"/>
              <a:gd name="connsiteX5" fmla="*/ 2182152 w 11120848"/>
              <a:gd name="connsiteY5" fmla="*/ 35210 h 2532262"/>
              <a:gd name="connsiteX6" fmla="*/ 2740651 w 11120848"/>
              <a:gd name="connsiteY6" fmla="*/ 39989 h 2532262"/>
              <a:gd name="connsiteX7" fmla="*/ 3278693 w 11120848"/>
              <a:gd name="connsiteY7" fmla="*/ 41934 h 2532262"/>
              <a:gd name="connsiteX8" fmla="*/ 3883204 w 11120848"/>
              <a:gd name="connsiteY8" fmla="*/ 35210 h 2532262"/>
              <a:gd name="connsiteX9" fmla="*/ 4515216 w 11120848"/>
              <a:gd name="connsiteY9" fmla="*/ 48657 h 2532262"/>
              <a:gd name="connsiteX10" fmla="*/ 5039652 w 11120848"/>
              <a:gd name="connsiteY10" fmla="*/ 41934 h 2532262"/>
              <a:gd name="connsiteX11" fmla="*/ 5604428 w 11120848"/>
              <a:gd name="connsiteY11" fmla="*/ 55381 h 2532262"/>
              <a:gd name="connsiteX12" fmla="*/ 6229716 w 11120848"/>
              <a:gd name="connsiteY12" fmla="*/ 88998 h 2532262"/>
              <a:gd name="connsiteX13" fmla="*/ 6740704 w 11120848"/>
              <a:gd name="connsiteY13" fmla="*/ 88998 h 2532262"/>
              <a:gd name="connsiteX14" fmla="*/ 6982752 w 11120848"/>
              <a:gd name="connsiteY14" fmla="*/ 55381 h 2532262"/>
              <a:gd name="connsiteX15" fmla="*/ 7188504 w 11120848"/>
              <a:gd name="connsiteY15" fmla="*/ 57324 h 2532262"/>
              <a:gd name="connsiteX16" fmla="*/ 7384473 w 11120848"/>
              <a:gd name="connsiteY16" fmla="*/ 52002 h 2532262"/>
              <a:gd name="connsiteX17" fmla="*/ 8004185 w 11120848"/>
              <a:gd name="connsiteY17" fmla="*/ 60669 h 2532262"/>
              <a:gd name="connsiteX18" fmla="*/ 8606562 w 11120848"/>
              <a:gd name="connsiteY18" fmla="*/ 52003 h 2532262"/>
              <a:gd name="connsiteX19" fmla="*/ 9187272 w 11120848"/>
              <a:gd name="connsiteY19" fmla="*/ 43335 h 2532262"/>
              <a:gd name="connsiteX20" fmla="*/ 9759313 w 11120848"/>
              <a:gd name="connsiteY20" fmla="*/ 47670 h 2532262"/>
              <a:gd name="connsiteX21" fmla="*/ 10231681 w 11120848"/>
              <a:gd name="connsiteY21" fmla="*/ 17334 h 2532262"/>
              <a:gd name="connsiteX22" fmla="*/ 10773387 w 11120848"/>
              <a:gd name="connsiteY22" fmla="*/ 0 h 2532262"/>
              <a:gd name="connsiteX23" fmla="*/ 11102488 w 11120848"/>
              <a:gd name="connsiteY23" fmla="*/ 201046 h 2532262"/>
              <a:gd name="connsiteX24" fmla="*/ 11081077 w 11120848"/>
              <a:gd name="connsiteY24" fmla="*/ 2184157 h 2532262"/>
              <a:gd name="connsiteX25" fmla="*/ 10184011 w 11120848"/>
              <a:gd name="connsiteY25" fmla="*/ 2149488 h 2532262"/>
              <a:gd name="connsiteX26" fmla="*/ 8901252 w 11120848"/>
              <a:gd name="connsiteY26" fmla="*/ 2223160 h 2532262"/>
              <a:gd name="connsiteX27" fmla="*/ 7776128 w 11120848"/>
              <a:gd name="connsiteY27" fmla="*/ 2327934 h 2532262"/>
              <a:gd name="connsiteX28" fmla="*/ 6411698 w 11120848"/>
              <a:gd name="connsiteY28" fmla="*/ 2252031 h 2532262"/>
              <a:gd name="connsiteX29" fmla="*/ 5029646 w 11120848"/>
              <a:gd name="connsiteY29" fmla="*/ 2322261 h 2532262"/>
              <a:gd name="connsiteX30" fmla="*/ 3984057 w 11120848"/>
              <a:gd name="connsiteY30" fmla="*/ 2301039 h 2532262"/>
              <a:gd name="connsiteX31" fmla="*/ 2861228 w 11120848"/>
              <a:gd name="connsiteY31" fmla="*/ 2334657 h 2532262"/>
              <a:gd name="connsiteX32" fmla="*/ 1738399 w 11120848"/>
              <a:gd name="connsiteY32" fmla="*/ 2334657 h 2532262"/>
              <a:gd name="connsiteX33" fmla="*/ 790381 w 11120848"/>
              <a:gd name="connsiteY33" fmla="*/ 2247251 h 2532262"/>
              <a:gd name="connsiteX34" fmla="*/ 44069 w 11120848"/>
              <a:gd name="connsiteY34" fmla="*/ 2233804 h 2532262"/>
              <a:gd name="connsiteX35" fmla="*/ 0 w 11120848"/>
              <a:gd name="connsiteY35" fmla="*/ 18927 h 2532262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31681 w 11120848"/>
              <a:gd name="connsiteY21" fmla="*/ 15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359073 w 11120848"/>
              <a:gd name="connsiteY15" fmla="*/ 164710 h 2530670"/>
              <a:gd name="connsiteX16" fmla="*/ 7991485 w 11120848"/>
              <a:gd name="connsiteY16" fmla="*/ 173377 h 2530670"/>
              <a:gd name="connsiteX17" fmla="*/ 8593862 w 11120848"/>
              <a:gd name="connsiteY17" fmla="*/ 152011 h 2530670"/>
              <a:gd name="connsiteX18" fmla="*/ 9161872 w 11120848"/>
              <a:gd name="connsiteY18" fmla="*/ 181443 h 2530670"/>
              <a:gd name="connsiteX19" fmla="*/ 9746613 w 11120848"/>
              <a:gd name="connsiteY19" fmla="*/ 173078 h 2530670"/>
              <a:gd name="connsiteX20" fmla="*/ 10218981 w 11120848"/>
              <a:gd name="connsiteY20" fmla="*/ 142742 h 2530670"/>
              <a:gd name="connsiteX21" fmla="*/ 10608287 w 11120848"/>
              <a:gd name="connsiteY21" fmla="*/ 138108 h 2530670"/>
              <a:gd name="connsiteX22" fmla="*/ 11102488 w 11120848"/>
              <a:gd name="connsiteY22" fmla="*/ 199454 h 2530670"/>
              <a:gd name="connsiteX23" fmla="*/ 11081077 w 11120848"/>
              <a:gd name="connsiteY23" fmla="*/ 2182565 h 2530670"/>
              <a:gd name="connsiteX24" fmla="*/ 10184011 w 11120848"/>
              <a:gd name="connsiteY24" fmla="*/ 2147896 h 2530670"/>
              <a:gd name="connsiteX25" fmla="*/ 8901252 w 11120848"/>
              <a:gd name="connsiteY25" fmla="*/ 2221568 h 2530670"/>
              <a:gd name="connsiteX26" fmla="*/ 7776128 w 11120848"/>
              <a:gd name="connsiteY26" fmla="*/ 2326342 h 2530670"/>
              <a:gd name="connsiteX27" fmla="*/ 6411698 w 11120848"/>
              <a:gd name="connsiteY27" fmla="*/ 2250439 h 2530670"/>
              <a:gd name="connsiteX28" fmla="*/ 5029646 w 11120848"/>
              <a:gd name="connsiteY28" fmla="*/ 2320669 h 2530670"/>
              <a:gd name="connsiteX29" fmla="*/ 3984057 w 11120848"/>
              <a:gd name="connsiteY29" fmla="*/ 2299447 h 2530670"/>
              <a:gd name="connsiteX30" fmla="*/ 2861228 w 11120848"/>
              <a:gd name="connsiteY30" fmla="*/ 2333065 h 2530670"/>
              <a:gd name="connsiteX31" fmla="*/ 1738399 w 11120848"/>
              <a:gd name="connsiteY31" fmla="*/ 2333065 h 2530670"/>
              <a:gd name="connsiteX32" fmla="*/ 790381 w 11120848"/>
              <a:gd name="connsiteY32" fmla="*/ 2245659 h 2530670"/>
              <a:gd name="connsiteX33" fmla="*/ 44069 w 11120848"/>
              <a:gd name="connsiteY33" fmla="*/ 2232212 h 2530670"/>
              <a:gd name="connsiteX34" fmla="*/ 0 w 11120848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695976"/>
              <a:gd name="connsiteX1" fmla="*/ 420587 w 11116832"/>
              <a:gd name="connsiteY1" fmla="*/ 6724 h 2695976"/>
              <a:gd name="connsiteX2" fmla="*/ 877787 w 11116832"/>
              <a:gd name="connsiteY2" fmla="*/ 0 h 2695976"/>
              <a:gd name="connsiteX3" fmla="*/ 1360543 w 11116832"/>
              <a:gd name="connsiteY3" fmla="*/ 5386 h 2695976"/>
              <a:gd name="connsiteX4" fmla="*/ 1703443 w 11116832"/>
              <a:gd name="connsiteY4" fmla="*/ 13001 h 2695976"/>
              <a:gd name="connsiteX5" fmla="*/ 2182152 w 11116832"/>
              <a:gd name="connsiteY5" fmla="*/ 33618 h 2695976"/>
              <a:gd name="connsiteX6" fmla="*/ 2740651 w 11116832"/>
              <a:gd name="connsiteY6" fmla="*/ 38397 h 2695976"/>
              <a:gd name="connsiteX7" fmla="*/ 3278693 w 11116832"/>
              <a:gd name="connsiteY7" fmla="*/ 40342 h 2695976"/>
              <a:gd name="connsiteX8" fmla="*/ 3883204 w 11116832"/>
              <a:gd name="connsiteY8" fmla="*/ 33618 h 2695976"/>
              <a:gd name="connsiteX9" fmla="*/ 4515216 w 11116832"/>
              <a:gd name="connsiteY9" fmla="*/ 47065 h 2695976"/>
              <a:gd name="connsiteX10" fmla="*/ 5039652 w 11116832"/>
              <a:gd name="connsiteY10" fmla="*/ 40342 h 2695976"/>
              <a:gd name="connsiteX11" fmla="*/ 5604428 w 11116832"/>
              <a:gd name="connsiteY11" fmla="*/ 53789 h 2695976"/>
              <a:gd name="connsiteX12" fmla="*/ 6229716 w 11116832"/>
              <a:gd name="connsiteY12" fmla="*/ 87406 h 2695976"/>
              <a:gd name="connsiteX13" fmla="*/ 6740704 w 11116832"/>
              <a:gd name="connsiteY13" fmla="*/ 87406 h 2695976"/>
              <a:gd name="connsiteX14" fmla="*/ 7020852 w 11116832"/>
              <a:gd name="connsiteY14" fmla="*/ 117289 h 2695976"/>
              <a:gd name="connsiteX15" fmla="*/ 7359073 w 11116832"/>
              <a:gd name="connsiteY15" fmla="*/ 164710 h 2695976"/>
              <a:gd name="connsiteX16" fmla="*/ 7991485 w 11116832"/>
              <a:gd name="connsiteY16" fmla="*/ 173377 h 2695976"/>
              <a:gd name="connsiteX17" fmla="*/ 8593862 w 11116832"/>
              <a:gd name="connsiteY17" fmla="*/ 152011 h 2695976"/>
              <a:gd name="connsiteX18" fmla="*/ 9161872 w 11116832"/>
              <a:gd name="connsiteY18" fmla="*/ 181443 h 2695976"/>
              <a:gd name="connsiteX19" fmla="*/ 9746613 w 11116832"/>
              <a:gd name="connsiteY19" fmla="*/ 173078 h 2695976"/>
              <a:gd name="connsiteX20" fmla="*/ 10218981 w 11116832"/>
              <a:gd name="connsiteY20" fmla="*/ 142742 h 2695976"/>
              <a:gd name="connsiteX21" fmla="*/ 10608287 w 11116832"/>
              <a:gd name="connsiteY21" fmla="*/ 138108 h 2695976"/>
              <a:gd name="connsiteX22" fmla="*/ 11092963 w 11116832"/>
              <a:gd name="connsiteY22" fmla="*/ 123254 h 2695976"/>
              <a:gd name="connsiteX23" fmla="*/ 11081077 w 11116832"/>
              <a:gd name="connsiteY23" fmla="*/ 2182565 h 2695976"/>
              <a:gd name="connsiteX24" fmla="*/ 10184011 w 11116832"/>
              <a:gd name="connsiteY24" fmla="*/ 2147896 h 2695976"/>
              <a:gd name="connsiteX25" fmla="*/ 8901252 w 11116832"/>
              <a:gd name="connsiteY25" fmla="*/ 2221568 h 2695976"/>
              <a:gd name="connsiteX26" fmla="*/ 7776128 w 11116832"/>
              <a:gd name="connsiteY26" fmla="*/ 2326342 h 2695976"/>
              <a:gd name="connsiteX27" fmla="*/ 6411698 w 11116832"/>
              <a:gd name="connsiteY27" fmla="*/ 2250439 h 2695976"/>
              <a:gd name="connsiteX28" fmla="*/ 5029646 w 11116832"/>
              <a:gd name="connsiteY28" fmla="*/ 2320669 h 2695976"/>
              <a:gd name="connsiteX29" fmla="*/ 3984057 w 11116832"/>
              <a:gd name="connsiteY29" fmla="*/ 2299447 h 2695976"/>
              <a:gd name="connsiteX30" fmla="*/ 2861228 w 11116832"/>
              <a:gd name="connsiteY30" fmla="*/ 2333065 h 2695976"/>
              <a:gd name="connsiteX31" fmla="*/ 1738399 w 11116832"/>
              <a:gd name="connsiteY31" fmla="*/ 2333065 h 2695976"/>
              <a:gd name="connsiteX32" fmla="*/ 790381 w 11116832"/>
              <a:gd name="connsiteY32" fmla="*/ 2245659 h 2695976"/>
              <a:gd name="connsiteX33" fmla="*/ 31369 w 11116832"/>
              <a:gd name="connsiteY33" fmla="*/ 2641160 h 2695976"/>
              <a:gd name="connsiteX34" fmla="*/ 0 w 11116832"/>
              <a:gd name="connsiteY34" fmla="*/ 17335 h 2695976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38399 w 11116832"/>
              <a:gd name="connsiteY31" fmla="*/ 2333065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71311 w 11116832"/>
              <a:gd name="connsiteY24" fmla="*/ 2366002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59187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689444 w 11116832"/>
              <a:gd name="connsiteY30" fmla="*/ 2621209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5016946 w 11116832"/>
              <a:gd name="connsiteY28" fmla="*/ 2484248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4996225 w 11116832"/>
              <a:gd name="connsiteY28" fmla="*/ 2551937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936853"/>
              <a:gd name="connsiteX1" fmla="*/ 420587 w 11116832"/>
              <a:gd name="connsiteY1" fmla="*/ 6724 h 2936853"/>
              <a:gd name="connsiteX2" fmla="*/ 877787 w 11116832"/>
              <a:gd name="connsiteY2" fmla="*/ 0 h 2936853"/>
              <a:gd name="connsiteX3" fmla="*/ 1360543 w 11116832"/>
              <a:gd name="connsiteY3" fmla="*/ 5386 h 2936853"/>
              <a:gd name="connsiteX4" fmla="*/ 1703443 w 11116832"/>
              <a:gd name="connsiteY4" fmla="*/ 13001 h 2936853"/>
              <a:gd name="connsiteX5" fmla="*/ 2182152 w 11116832"/>
              <a:gd name="connsiteY5" fmla="*/ 33618 h 2936853"/>
              <a:gd name="connsiteX6" fmla="*/ 2740651 w 11116832"/>
              <a:gd name="connsiteY6" fmla="*/ 38397 h 2936853"/>
              <a:gd name="connsiteX7" fmla="*/ 3278693 w 11116832"/>
              <a:gd name="connsiteY7" fmla="*/ 40342 h 2936853"/>
              <a:gd name="connsiteX8" fmla="*/ 3883204 w 11116832"/>
              <a:gd name="connsiteY8" fmla="*/ 33618 h 2936853"/>
              <a:gd name="connsiteX9" fmla="*/ 4515216 w 11116832"/>
              <a:gd name="connsiteY9" fmla="*/ 47065 h 2936853"/>
              <a:gd name="connsiteX10" fmla="*/ 5039652 w 11116832"/>
              <a:gd name="connsiteY10" fmla="*/ 40342 h 2936853"/>
              <a:gd name="connsiteX11" fmla="*/ 5604428 w 11116832"/>
              <a:gd name="connsiteY11" fmla="*/ 53789 h 2936853"/>
              <a:gd name="connsiteX12" fmla="*/ 6229716 w 11116832"/>
              <a:gd name="connsiteY12" fmla="*/ 87406 h 2936853"/>
              <a:gd name="connsiteX13" fmla="*/ 6740704 w 11116832"/>
              <a:gd name="connsiteY13" fmla="*/ 87406 h 2936853"/>
              <a:gd name="connsiteX14" fmla="*/ 7020852 w 11116832"/>
              <a:gd name="connsiteY14" fmla="*/ 117289 h 2936853"/>
              <a:gd name="connsiteX15" fmla="*/ 7359073 w 11116832"/>
              <a:gd name="connsiteY15" fmla="*/ 164710 h 2936853"/>
              <a:gd name="connsiteX16" fmla="*/ 7991485 w 11116832"/>
              <a:gd name="connsiteY16" fmla="*/ 173377 h 2936853"/>
              <a:gd name="connsiteX17" fmla="*/ 8593862 w 11116832"/>
              <a:gd name="connsiteY17" fmla="*/ 152011 h 2936853"/>
              <a:gd name="connsiteX18" fmla="*/ 9161872 w 11116832"/>
              <a:gd name="connsiteY18" fmla="*/ 181443 h 2936853"/>
              <a:gd name="connsiteX19" fmla="*/ 9746613 w 11116832"/>
              <a:gd name="connsiteY19" fmla="*/ 173078 h 2936853"/>
              <a:gd name="connsiteX20" fmla="*/ 10218981 w 11116832"/>
              <a:gd name="connsiteY20" fmla="*/ 142742 h 2936853"/>
              <a:gd name="connsiteX21" fmla="*/ 10608287 w 11116832"/>
              <a:gd name="connsiteY21" fmla="*/ 138108 h 2936853"/>
              <a:gd name="connsiteX22" fmla="*/ 11092963 w 11116832"/>
              <a:gd name="connsiteY22" fmla="*/ 123254 h 2936853"/>
              <a:gd name="connsiteX23" fmla="*/ 11081077 w 11116832"/>
              <a:gd name="connsiteY23" fmla="*/ 2577881 h 2936853"/>
              <a:gd name="connsiteX24" fmla="*/ 10184011 w 11116832"/>
              <a:gd name="connsiteY24" fmla="*/ 2543213 h 2936853"/>
              <a:gd name="connsiteX25" fmla="*/ 9015552 w 11116832"/>
              <a:gd name="connsiteY25" fmla="*/ 2466937 h 2936853"/>
              <a:gd name="connsiteX26" fmla="*/ 7826928 w 11116832"/>
              <a:gd name="connsiteY26" fmla="*/ 2517185 h 2936853"/>
              <a:gd name="connsiteX27" fmla="*/ 6317117 w 11116832"/>
              <a:gd name="connsiteY27" fmla="*/ 2565377 h 2936853"/>
              <a:gd name="connsiteX28" fmla="*/ 4996225 w 11116832"/>
              <a:gd name="connsiteY28" fmla="*/ 2551937 h 2936853"/>
              <a:gd name="connsiteX29" fmla="*/ 3956317 w 11116832"/>
              <a:gd name="connsiteY29" fmla="*/ 2587592 h 2936853"/>
              <a:gd name="connsiteX30" fmla="*/ 2689444 w 11116832"/>
              <a:gd name="connsiteY30" fmla="*/ 2621209 h 2936853"/>
              <a:gd name="connsiteX31" fmla="*/ 1710660 w 11116832"/>
              <a:gd name="connsiteY31" fmla="*/ 2614159 h 2936853"/>
              <a:gd name="connsiteX32" fmla="*/ 790381 w 11116832"/>
              <a:gd name="connsiteY32" fmla="*/ 2593031 h 2936853"/>
              <a:gd name="connsiteX33" fmla="*/ 31369 w 11116832"/>
              <a:gd name="connsiteY33" fmla="*/ 2641160 h 2936853"/>
              <a:gd name="connsiteX34" fmla="*/ 0 w 11116832"/>
              <a:gd name="connsiteY34" fmla="*/ 17335 h 2936853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15552 w 11116832"/>
              <a:gd name="connsiteY25" fmla="*/ 2466937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215094 w 11116832"/>
              <a:gd name="connsiteY24" fmla="*/ 262218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099372"/>
              <a:gd name="connsiteY0" fmla="*/ 17335 h 2952520"/>
              <a:gd name="connsiteX1" fmla="*/ 420587 w 11099372"/>
              <a:gd name="connsiteY1" fmla="*/ 6724 h 2952520"/>
              <a:gd name="connsiteX2" fmla="*/ 877787 w 11099372"/>
              <a:gd name="connsiteY2" fmla="*/ 0 h 2952520"/>
              <a:gd name="connsiteX3" fmla="*/ 1360543 w 11099372"/>
              <a:gd name="connsiteY3" fmla="*/ 5386 h 2952520"/>
              <a:gd name="connsiteX4" fmla="*/ 1703443 w 11099372"/>
              <a:gd name="connsiteY4" fmla="*/ 13001 h 2952520"/>
              <a:gd name="connsiteX5" fmla="*/ 2182152 w 11099372"/>
              <a:gd name="connsiteY5" fmla="*/ 33618 h 2952520"/>
              <a:gd name="connsiteX6" fmla="*/ 2740651 w 11099372"/>
              <a:gd name="connsiteY6" fmla="*/ 38397 h 2952520"/>
              <a:gd name="connsiteX7" fmla="*/ 3278693 w 11099372"/>
              <a:gd name="connsiteY7" fmla="*/ 40342 h 2952520"/>
              <a:gd name="connsiteX8" fmla="*/ 3883204 w 11099372"/>
              <a:gd name="connsiteY8" fmla="*/ 33618 h 2952520"/>
              <a:gd name="connsiteX9" fmla="*/ 4515216 w 11099372"/>
              <a:gd name="connsiteY9" fmla="*/ 47065 h 2952520"/>
              <a:gd name="connsiteX10" fmla="*/ 5039652 w 11099372"/>
              <a:gd name="connsiteY10" fmla="*/ 40342 h 2952520"/>
              <a:gd name="connsiteX11" fmla="*/ 5604428 w 11099372"/>
              <a:gd name="connsiteY11" fmla="*/ 53789 h 2952520"/>
              <a:gd name="connsiteX12" fmla="*/ 6229716 w 11099372"/>
              <a:gd name="connsiteY12" fmla="*/ 87406 h 2952520"/>
              <a:gd name="connsiteX13" fmla="*/ 6740704 w 11099372"/>
              <a:gd name="connsiteY13" fmla="*/ 87406 h 2952520"/>
              <a:gd name="connsiteX14" fmla="*/ 7020852 w 11099372"/>
              <a:gd name="connsiteY14" fmla="*/ 117289 h 2952520"/>
              <a:gd name="connsiteX15" fmla="*/ 7359073 w 11099372"/>
              <a:gd name="connsiteY15" fmla="*/ 164710 h 2952520"/>
              <a:gd name="connsiteX16" fmla="*/ 7991485 w 11099372"/>
              <a:gd name="connsiteY16" fmla="*/ 173377 h 2952520"/>
              <a:gd name="connsiteX17" fmla="*/ 8593862 w 11099372"/>
              <a:gd name="connsiteY17" fmla="*/ 152011 h 2952520"/>
              <a:gd name="connsiteX18" fmla="*/ 9161872 w 11099372"/>
              <a:gd name="connsiteY18" fmla="*/ 181443 h 2952520"/>
              <a:gd name="connsiteX19" fmla="*/ 9746613 w 11099372"/>
              <a:gd name="connsiteY19" fmla="*/ 173078 h 2952520"/>
              <a:gd name="connsiteX20" fmla="*/ 10218981 w 11099372"/>
              <a:gd name="connsiteY20" fmla="*/ 142742 h 2952520"/>
              <a:gd name="connsiteX21" fmla="*/ 10608287 w 11099372"/>
              <a:gd name="connsiteY21" fmla="*/ 138108 h 2952520"/>
              <a:gd name="connsiteX22" fmla="*/ 11092963 w 11099372"/>
              <a:gd name="connsiteY22" fmla="*/ 123254 h 2952520"/>
              <a:gd name="connsiteX23" fmla="*/ 11039635 w 11099372"/>
              <a:gd name="connsiteY23" fmla="*/ 2713257 h 2952520"/>
              <a:gd name="connsiteX24" fmla="*/ 10215094 w 11099372"/>
              <a:gd name="connsiteY24" fmla="*/ 2622183 h 2952520"/>
              <a:gd name="connsiteX25" fmla="*/ 9046634 w 11099372"/>
              <a:gd name="connsiteY25" fmla="*/ 2545906 h 2952520"/>
              <a:gd name="connsiteX26" fmla="*/ 7837289 w 11099372"/>
              <a:gd name="connsiteY26" fmla="*/ 2551029 h 2952520"/>
              <a:gd name="connsiteX27" fmla="*/ 6317117 w 11099372"/>
              <a:gd name="connsiteY27" fmla="*/ 2565377 h 2952520"/>
              <a:gd name="connsiteX28" fmla="*/ 4996225 w 11099372"/>
              <a:gd name="connsiteY28" fmla="*/ 2551937 h 2952520"/>
              <a:gd name="connsiteX29" fmla="*/ 3956317 w 11099372"/>
              <a:gd name="connsiteY29" fmla="*/ 2587592 h 2952520"/>
              <a:gd name="connsiteX30" fmla="*/ 2689444 w 11099372"/>
              <a:gd name="connsiteY30" fmla="*/ 2621209 h 2952520"/>
              <a:gd name="connsiteX31" fmla="*/ 1710660 w 11099372"/>
              <a:gd name="connsiteY31" fmla="*/ 2614159 h 2952520"/>
              <a:gd name="connsiteX32" fmla="*/ 790381 w 11099372"/>
              <a:gd name="connsiteY32" fmla="*/ 2593031 h 2952520"/>
              <a:gd name="connsiteX33" fmla="*/ 31369 w 11099372"/>
              <a:gd name="connsiteY33" fmla="*/ 2641160 h 2952520"/>
              <a:gd name="connsiteX34" fmla="*/ 0 w 11099372"/>
              <a:gd name="connsiteY34" fmla="*/ 17335 h 2952520"/>
              <a:gd name="connsiteX0" fmla="*/ 0 w 11099372"/>
              <a:gd name="connsiteY0" fmla="*/ 17335 h 2916888"/>
              <a:gd name="connsiteX1" fmla="*/ 420587 w 11099372"/>
              <a:gd name="connsiteY1" fmla="*/ 6724 h 2916888"/>
              <a:gd name="connsiteX2" fmla="*/ 877787 w 11099372"/>
              <a:gd name="connsiteY2" fmla="*/ 0 h 2916888"/>
              <a:gd name="connsiteX3" fmla="*/ 1360543 w 11099372"/>
              <a:gd name="connsiteY3" fmla="*/ 5386 h 2916888"/>
              <a:gd name="connsiteX4" fmla="*/ 1703443 w 11099372"/>
              <a:gd name="connsiteY4" fmla="*/ 13001 h 2916888"/>
              <a:gd name="connsiteX5" fmla="*/ 2182152 w 11099372"/>
              <a:gd name="connsiteY5" fmla="*/ 33618 h 2916888"/>
              <a:gd name="connsiteX6" fmla="*/ 2740651 w 11099372"/>
              <a:gd name="connsiteY6" fmla="*/ 38397 h 2916888"/>
              <a:gd name="connsiteX7" fmla="*/ 3278693 w 11099372"/>
              <a:gd name="connsiteY7" fmla="*/ 40342 h 2916888"/>
              <a:gd name="connsiteX8" fmla="*/ 3883204 w 11099372"/>
              <a:gd name="connsiteY8" fmla="*/ 33618 h 2916888"/>
              <a:gd name="connsiteX9" fmla="*/ 4515216 w 11099372"/>
              <a:gd name="connsiteY9" fmla="*/ 47065 h 2916888"/>
              <a:gd name="connsiteX10" fmla="*/ 5039652 w 11099372"/>
              <a:gd name="connsiteY10" fmla="*/ 40342 h 2916888"/>
              <a:gd name="connsiteX11" fmla="*/ 5604428 w 11099372"/>
              <a:gd name="connsiteY11" fmla="*/ 53789 h 2916888"/>
              <a:gd name="connsiteX12" fmla="*/ 6229716 w 11099372"/>
              <a:gd name="connsiteY12" fmla="*/ 87406 h 2916888"/>
              <a:gd name="connsiteX13" fmla="*/ 6740704 w 11099372"/>
              <a:gd name="connsiteY13" fmla="*/ 87406 h 2916888"/>
              <a:gd name="connsiteX14" fmla="*/ 7020852 w 11099372"/>
              <a:gd name="connsiteY14" fmla="*/ 117289 h 2916888"/>
              <a:gd name="connsiteX15" fmla="*/ 7359073 w 11099372"/>
              <a:gd name="connsiteY15" fmla="*/ 164710 h 2916888"/>
              <a:gd name="connsiteX16" fmla="*/ 7991485 w 11099372"/>
              <a:gd name="connsiteY16" fmla="*/ 173377 h 2916888"/>
              <a:gd name="connsiteX17" fmla="*/ 8593862 w 11099372"/>
              <a:gd name="connsiteY17" fmla="*/ 152011 h 2916888"/>
              <a:gd name="connsiteX18" fmla="*/ 9161872 w 11099372"/>
              <a:gd name="connsiteY18" fmla="*/ 181443 h 2916888"/>
              <a:gd name="connsiteX19" fmla="*/ 9746613 w 11099372"/>
              <a:gd name="connsiteY19" fmla="*/ 173078 h 2916888"/>
              <a:gd name="connsiteX20" fmla="*/ 10218981 w 11099372"/>
              <a:gd name="connsiteY20" fmla="*/ 142742 h 2916888"/>
              <a:gd name="connsiteX21" fmla="*/ 10608287 w 11099372"/>
              <a:gd name="connsiteY21" fmla="*/ 138108 h 2916888"/>
              <a:gd name="connsiteX22" fmla="*/ 11092963 w 11099372"/>
              <a:gd name="connsiteY22" fmla="*/ 123254 h 2916888"/>
              <a:gd name="connsiteX23" fmla="*/ 11039635 w 11099372"/>
              <a:gd name="connsiteY23" fmla="*/ 2713257 h 2916888"/>
              <a:gd name="connsiteX24" fmla="*/ 10215094 w 11099372"/>
              <a:gd name="connsiteY24" fmla="*/ 2622183 h 2916888"/>
              <a:gd name="connsiteX25" fmla="*/ 9046634 w 11099372"/>
              <a:gd name="connsiteY25" fmla="*/ 2545906 h 2916888"/>
              <a:gd name="connsiteX26" fmla="*/ 7837289 w 11099372"/>
              <a:gd name="connsiteY26" fmla="*/ 2551029 h 2916888"/>
              <a:gd name="connsiteX27" fmla="*/ 6317117 w 11099372"/>
              <a:gd name="connsiteY27" fmla="*/ 2565377 h 2916888"/>
              <a:gd name="connsiteX28" fmla="*/ 4996225 w 11099372"/>
              <a:gd name="connsiteY28" fmla="*/ 2551937 h 2916888"/>
              <a:gd name="connsiteX29" fmla="*/ 3956317 w 11099372"/>
              <a:gd name="connsiteY29" fmla="*/ 2587592 h 2916888"/>
              <a:gd name="connsiteX30" fmla="*/ 2689444 w 11099372"/>
              <a:gd name="connsiteY30" fmla="*/ 2621209 h 2916888"/>
              <a:gd name="connsiteX31" fmla="*/ 1710660 w 11099372"/>
              <a:gd name="connsiteY31" fmla="*/ 2614159 h 2916888"/>
              <a:gd name="connsiteX32" fmla="*/ 790381 w 11099372"/>
              <a:gd name="connsiteY32" fmla="*/ 2593031 h 2916888"/>
              <a:gd name="connsiteX33" fmla="*/ 31369 w 11099372"/>
              <a:gd name="connsiteY33" fmla="*/ 2641160 h 2916888"/>
              <a:gd name="connsiteX34" fmla="*/ 0 w 11099372"/>
              <a:gd name="connsiteY34" fmla="*/ 17335 h 2916888"/>
              <a:gd name="connsiteX0" fmla="*/ 0 w 11099372"/>
              <a:gd name="connsiteY0" fmla="*/ 17335 h 2912827"/>
              <a:gd name="connsiteX1" fmla="*/ 420587 w 11099372"/>
              <a:gd name="connsiteY1" fmla="*/ 6724 h 2912827"/>
              <a:gd name="connsiteX2" fmla="*/ 877787 w 11099372"/>
              <a:gd name="connsiteY2" fmla="*/ 0 h 2912827"/>
              <a:gd name="connsiteX3" fmla="*/ 1360543 w 11099372"/>
              <a:gd name="connsiteY3" fmla="*/ 5386 h 2912827"/>
              <a:gd name="connsiteX4" fmla="*/ 1703443 w 11099372"/>
              <a:gd name="connsiteY4" fmla="*/ 13001 h 2912827"/>
              <a:gd name="connsiteX5" fmla="*/ 2182152 w 11099372"/>
              <a:gd name="connsiteY5" fmla="*/ 33618 h 2912827"/>
              <a:gd name="connsiteX6" fmla="*/ 2740651 w 11099372"/>
              <a:gd name="connsiteY6" fmla="*/ 38397 h 2912827"/>
              <a:gd name="connsiteX7" fmla="*/ 3278693 w 11099372"/>
              <a:gd name="connsiteY7" fmla="*/ 40342 h 2912827"/>
              <a:gd name="connsiteX8" fmla="*/ 3883204 w 11099372"/>
              <a:gd name="connsiteY8" fmla="*/ 33618 h 2912827"/>
              <a:gd name="connsiteX9" fmla="*/ 4515216 w 11099372"/>
              <a:gd name="connsiteY9" fmla="*/ 47065 h 2912827"/>
              <a:gd name="connsiteX10" fmla="*/ 5039652 w 11099372"/>
              <a:gd name="connsiteY10" fmla="*/ 40342 h 2912827"/>
              <a:gd name="connsiteX11" fmla="*/ 5604428 w 11099372"/>
              <a:gd name="connsiteY11" fmla="*/ 53789 h 2912827"/>
              <a:gd name="connsiteX12" fmla="*/ 6229716 w 11099372"/>
              <a:gd name="connsiteY12" fmla="*/ 87406 h 2912827"/>
              <a:gd name="connsiteX13" fmla="*/ 6740704 w 11099372"/>
              <a:gd name="connsiteY13" fmla="*/ 87406 h 2912827"/>
              <a:gd name="connsiteX14" fmla="*/ 7020852 w 11099372"/>
              <a:gd name="connsiteY14" fmla="*/ 117289 h 2912827"/>
              <a:gd name="connsiteX15" fmla="*/ 7359073 w 11099372"/>
              <a:gd name="connsiteY15" fmla="*/ 164710 h 2912827"/>
              <a:gd name="connsiteX16" fmla="*/ 7991485 w 11099372"/>
              <a:gd name="connsiteY16" fmla="*/ 173377 h 2912827"/>
              <a:gd name="connsiteX17" fmla="*/ 8593862 w 11099372"/>
              <a:gd name="connsiteY17" fmla="*/ 152011 h 2912827"/>
              <a:gd name="connsiteX18" fmla="*/ 9161872 w 11099372"/>
              <a:gd name="connsiteY18" fmla="*/ 181443 h 2912827"/>
              <a:gd name="connsiteX19" fmla="*/ 9746613 w 11099372"/>
              <a:gd name="connsiteY19" fmla="*/ 173078 h 2912827"/>
              <a:gd name="connsiteX20" fmla="*/ 10218981 w 11099372"/>
              <a:gd name="connsiteY20" fmla="*/ 142742 h 2912827"/>
              <a:gd name="connsiteX21" fmla="*/ 10608287 w 11099372"/>
              <a:gd name="connsiteY21" fmla="*/ 138108 h 2912827"/>
              <a:gd name="connsiteX22" fmla="*/ 11092963 w 11099372"/>
              <a:gd name="connsiteY22" fmla="*/ 123254 h 2912827"/>
              <a:gd name="connsiteX23" fmla="*/ 11039635 w 11099372"/>
              <a:gd name="connsiteY23" fmla="*/ 2713257 h 2912827"/>
              <a:gd name="connsiteX24" fmla="*/ 10215094 w 11099372"/>
              <a:gd name="connsiteY24" fmla="*/ 2622183 h 2912827"/>
              <a:gd name="connsiteX25" fmla="*/ 9046634 w 11099372"/>
              <a:gd name="connsiteY25" fmla="*/ 2545906 h 2912827"/>
              <a:gd name="connsiteX26" fmla="*/ 7837289 w 11099372"/>
              <a:gd name="connsiteY26" fmla="*/ 2551029 h 2912827"/>
              <a:gd name="connsiteX27" fmla="*/ 6317117 w 11099372"/>
              <a:gd name="connsiteY27" fmla="*/ 2565377 h 2912827"/>
              <a:gd name="connsiteX28" fmla="*/ 4996225 w 11099372"/>
              <a:gd name="connsiteY28" fmla="*/ 2551937 h 2912827"/>
              <a:gd name="connsiteX29" fmla="*/ 3956317 w 11099372"/>
              <a:gd name="connsiteY29" fmla="*/ 2587592 h 2912827"/>
              <a:gd name="connsiteX30" fmla="*/ 2689444 w 11099372"/>
              <a:gd name="connsiteY30" fmla="*/ 2621209 h 2912827"/>
              <a:gd name="connsiteX31" fmla="*/ 1710660 w 11099372"/>
              <a:gd name="connsiteY31" fmla="*/ 2614159 h 2912827"/>
              <a:gd name="connsiteX32" fmla="*/ 790381 w 11099372"/>
              <a:gd name="connsiteY32" fmla="*/ 2593031 h 2912827"/>
              <a:gd name="connsiteX33" fmla="*/ 31369 w 11099372"/>
              <a:gd name="connsiteY33" fmla="*/ 2641160 h 2912827"/>
              <a:gd name="connsiteX34" fmla="*/ 0 w 11099372"/>
              <a:gd name="connsiteY34" fmla="*/ 17335 h 29128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10596"/>
              <a:gd name="connsiteX1" fmla="*/ 420587 w 11099372"/>
              <a:gd name="connsiteY1" fmla="*/ 6724 h 2910596"/>
              <a:gd name="connsiteX2" fmla="*/ 877787 w 11099372"/>
              <a:gd name="connsiteY2" fmla="*/ 0 h 2910596"/>
              <a:gd name="connsiteX3" fmla="*/ 1360543 w 11099372"/>
              <a:gd name="connsiteY3" fmla="*/ 5386 h 2910596"/>
              <a:gd name="connsiteX4" fmla="*/ 1703443 w 11099372"/>
              <a:gd name="connsiteY4" fmla="*/ 13001 h 2910596"/>
              <a:gd name="connsiteX5" fmla="*/ 2182152 w 11099372"/>
              <a:gd name="connsiteY5" fmla="*/ 33618 h 2910596"/>
              <a:gd name="connsiteX6" fmla="*/ 2740651 w 11099372"/>
              <a:gd name="connsiteY6" fmla="*/ 38397 h 2910596"/>
              <a:gd name="connsiteX7" fmla="*/ 3278693 w 11099372"/>
              <a:gd name="connsiteY7" fmla="*/ 40342 h 2910596"/>
              <a:gd name="connsiteX8" fmla="*/ 3883204 w 11099372"/>
              <a:gd name="connsiteY8" fmla="*/ 33618 h 2910596"/>
              <a:gd name="connsiteX9" fmla="*/ 4515216 w 11099372"/>
              <a:gd name="connsiteY9" fmla="*/ 47065 h 2910596"/>
              <a:gd name="connsiteX10" fmla="*/ 5039652 w 11099372"/>
              <a:gd name="connsiteY10" fmla="*/ 40342 h 2910596"/>
              <a:gd name="connsiteX11" fmla="*/ 5604428 w 11099372"/>
              <a:gd name="connsiteY11" fmla="*/ 53789 h 2910596"/>
              <a:gd name="connsiteX12" fmla="*/ 6229716 w 11099372"/>
              <a:gd name="connsiteY12" fmla="*/ 87406 h 2910596"/>
              <a:gd name="connsiteX13" fmla="*/ 6740704 w 11099372"/>
              <a:gd name="connsiteY13" fmla="*/ 87406 h 2910596"/>
              <a:gd name="connsiteX14" fmla="*/ 7020852 w 11099372"/>
              <a:gd name="connsiteY14" fmla="*/ 117289 h 2910596"/>
              <a:gd name="connsiteX15" fmla="*/ 7359073 w 11099372"/>
              <a:gd name="connsiteY15" fmla="*/ 164710 h 2910596"/>
              <a:gd name="connsiteX16" fmla="*/ 7991485 w 11099372"/>
              <a:gd name="connsiteY16" fmla="*/ 173377 h 2910596"/>
              <a:gd name="connsiteX17" fmla="*/ 8593862 w 11099372"/>
              <a:gd name="connsiteY17" fmla="*/ 152011 h 2910596"/>
              <a:gd name="connsiteX18" fmla="*/ 9161872 w 11099372"/>
              <a:gd name="connsiteY18" fmla="*/ 181443 h 2910596"/>
              <a:gd name="connsiteX19" fmla="*/ 9746613 w 11099372"/>
              <a:gd name="connsiteY19" fmla="*/ 173078 h 2910596"/>
              <a:gd name="connsiteX20" fmla="*/ 10218981 w 11099372"/>
              <a:gd name="connsiteY20" fmla="*/ 142742 h 2910596"/>
              <a:gd name="connsiteX21" fmla="*/ 10608287 w 11099372"/>
              <a:gd name="connsiteY21" fmla="*/ 138108 h 2910596"/>
              <a:gd name="connsiteX22" fmla="*/ 11092963 w 11099372"/>
              <a:gd name="connsiteY22" fmla="*/ 123254 h 2910596"/>
              <a:gd name="connsiteX23" fmla="*/ 11039635 w 11099372"/>
              <a:gd name="connsiteY23" fmla="*/ 2713257 h 2910596"/>
              <a:gd name="connsiteX24" fmla="*/ 10215094 w 11099372"/>
              <a:gd name="connsiteY24" fmla="*/ 2622183 h 2910596"/>
              <a:gd name="connsiteX25" fmla="*/ 9046634 w 11099372"/>
              <a:gd name="connsiteY25" fmla="*/ 2545906 h 2910596"/>
              <a:gd name="connsiteX26" fmla="*/ 7837289 w 11099372"/>
              <a:gd name="connsiteY26" fmla="*/ 2551029 h 2910596"/>
              <a:gd name="connsiteX27" fmla="*/ 6317117 w 11099372"/>
              <a:gd name="connsiteY27" fmla="*/ 2565377 h 2910596"/>
              <a:gd name="connsiteX28" fmla="*/ 4996225 w 11099372"/>
              <a:gd name="connsiteY28" fmla="*/ 2551937 h 2910596"/>
              <a:gd name="connsiteX29" fmla="*/ 3956317 w 11099372"/>
              <a:gd name="connsiteY29" fmla="*/ 2587592 h 2910596"/>
              <a:gd name="connsiteX30" fmla="*/ 2689444 w 11099372"/>
              <a:gd name="connsiteY30" fmla="*/ 2621209 h 2910596"/>
              <a:gd name="connsiteX31" fmla="*/ 1710660 w 11099372"/>
              <a:gd name="connsiteY31" fmla="*/ 2614159 h 2910596"/>
              <a:gd name="connsiteX32" fmla="*/ 790381 w 11099372"/>
              <a:gd name="connsiteY32" fmla="*/ 2593031 h 2910596"/>
              <a:gd name="connsiteX33" fmla="*/ 31369 w 11099372"/>
              <a:gd name="connsiteY33" fmla="*/ 2641160 h 2910596"/>
              <a:gd name="connsiteX34" fmla="*/ 0 w 1109937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23288"/>
              <a:gd name="connsiteX1" fmla="*/ 420587 w 11116832"/>
              <a:gd name="connsiteY1" fmla="*/ 6724 h 2923288"/>
              <a:gd name="connsiteX2" fmla="*/ 877787 w 11116832"/>
              <a:gd name="connsiteY2" fmla="*/ 0 h 2923288"/>
              <a:gd name="connsiteX3" fmla="*/ 1360543 w 11116832"/>
              <a:gd name="connsiteY3" fmla="*/ 5386 h 2923288"/>
              <a:gd name="connsiteX4" fmla="*/ 1703443 w 11116832"/>
              <a:gd name="connsiteY4" fmla="*/ 13001 h 2923288"/>
              <a:gd name="connsiteX5" fmla="*/ 2182152 w 11116832"/>
              <a:gd name="connsiteY5" fmla="*/ 33618 h 2923288"/>
              <a:gd name="connsiteX6" fmla="*/ 2740651 w 11116832"/>
              <a:gd name="connsiteY6" fmla="*/ 38397 h 2923288"/>
              <a:gd name="connsiteX7" fmla="*/ 3278693 w 11116832"/>
              <a:gd name="connsiteY7" fmla="*/ 40342 h 2923288"/>
              <a:gd name="connsiteX8" fmla="*/ 3883204 w 11116832"/>
              <a:gd name="connsiteY8" fmla="*/ 33618 h 2923288"/>
              <a:gd name="connsiteX9" fmla="*/ 4515216 w 11116832"/>
              <a:gd name="connsiteY9" fmla="*/ 47065 h 2923288"/>
              <a:gd name="connsiteX10" fmla="*/ 5039652 w 11116832"/>
              <a:gd name="connsiteY10" fmla="*/ 40342 h 2923288"/>
              <a:gd name="connsiteX11" fmla="*/ 5604428 w 11116832"/>
              <a:gd name="connsiteY11" fmla="*/ 53789 h 2923288"/>
              <a:gd name="connsiteX12" fmla="*/ 6229716 w 11116832"/>
              <a:gd name="connsiteY12" fmla="*/ 87406 h 2923288"/>
              <a:gd name="connsiteX13" fmla="*/ 6740704 w 11116832"/>
              <a:gd name="connsiteY13" fmla="*/ 87406 h 2923288"/>
              <a:gd name="connsiteX14" fmla="*/ 7020852 w 11116832"/>
              <a:gd name="connsiteY14" fmla="*/ 117289 h 2923288"/>
              <a:gd name="connsiteX15" fmla="*/ 7359073 w 11116832"/>
              <a:gd name="connsiteY15" fmla="*/ 164710 h 2923288"/>
              <a:gd name="connsiteX16" fmla="*/ 7991485 w 11116832"/>
              <a:gd name="connsiteY16" fmla="*/ 173377 h 2923288"/>
              <a:gd name="connsiteX17" fmla="*/ 8593862 w 11116832"/>
              <a:gd name="connsiteY17" fmla="*/ 152011 h 2923288"/>
              <a:gd name="connsiteX18" fmla="*/ 9161872 w 11116832"/>
              <a:gd name="connsiteY18" fmla="*/ 181443 h 2923288"/>
              <a:gd name="connsiteX19" fmla="*/ 9746613 w 11116832"/>
              <a:gd name="connsiteY19" fmla="*/ 173078 h 2923288"/>
              <a:gd name="connsiteX20" fmla="*/ 10218981 w 11116832"/>
              <a:gd name="connsiteY20" fmla="*/ 142742 h 2923288"/>
              <a:gd name="connsiteX21" fmla="*/ 10608287 w 11116832"/>
              <a:gd name="connsiteY21" fmla="*/ 138108 h 2923288"/>
              <a:gd name="connsiteX22" fmla="*/ 11092963 w 11116832"/>
              <a:gd name="connsiteY22" fmla="*/ 123254 h 2923288"/>
              <a:gd name="connsiteX23" fmla="*/ 11081077 w 11116832"/>
              <a:gd name="connsiteY23" fmla="*/ 2747102 h 2923288"/>
              <a:gd name="connsiteX24" fmla="*/ 10215094 w 11116832"/>
              <a:gd name="connsiteY24" fmla="*/ 2622183 h 2923288"/>
              <a:gd name="connsiteX25" fmla="*/ 9046634 w 11116832"/>
              <a:gd name="connsiteY25" fmla="*/ 2545906 h 2923288"/>
              <a:gd name="connsiteX26" fmla="*/ 7837289 w 11116832"/>
              <a:gd name="connsiteY26" fmla="*/ 2551029 h 2923288"/>
              <a:gd name="connsiteX27" fmla="*/ 6317117 w 11116832"/>
              <a:gd name="connsiteY27" fmla="*/ 2565377 h 2923288"/>
              <a:gd name="connsiteX28" fmla="*/ 4996225 w 11116832"/>
              <a:gd name="connsiteY28" fmla="*/ 2551937 h 2923288"/>
              <a:gd name="connsiteX29" fmla="*/ 3956317 w 11116832"/>
              <a:gd name="connsiteY29" fmla="*/ 2587592 h 2923288"/>
              <a:gd name="connsiteX30" fmla="*/ 2689444 w 11116832"/>
              <a:gd name="connsiteY30" fmla="*/ 2621209 h 2923288"/>
              <a:gd name="connsiteX31" fmla="*/ 1710660 w 11116832"/>
              <a:gd name="connsiteY31" fmla="*/ 2614159 h 2923288"/>
              <a:gd name="connsiteX32" fmla="*/ 780021 w 11116832"/>
              <a:gd name="connsiteY32" fmla="*/ 2660719 h 2923288"/>
              <a:gd name="connsiteX33" fmla="*/ 31369 w 11116832"/>
              <a:gd name="connsiteY33" fmla="*/ 2641160 h 2923288"/>
              <a:gd name="connsiteX34" fmla="*/ 0 w 11116832"/>
              <a:gd name="connsiteY34" fmla="*/ 17335 h 2923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1116832" h="2923288">
                <a:moveTo>
                  <a:pt x="0" y="17335"/>
                </a:moveTo>
                <a:cubicBezTo>
                  <a:pt x="143085" y="123584"/>
                  <a:pt x="316505" y="56486"/>
                  <a:pt x="420587" y="6724"/>
                </a:cubicBezTo>
                <a:cubicBezTo>
                  <a:pt x="551319" y="95490"/>
                  <a:pt x="729720" y="71579"/>
                  <a:pt x="877787" y="0"/>
                </a:cubicBezTo>
                <a:cubicBezTo>
                  <a:pt x="1030039" y="58132"/>
                  <a:pt x="1225626" y="55595"/>
                  <a:pt x="1360543" y="5386"/>
                </a:cubicBezTo>
                <a:cubicBezTo>
                  <a:pt x="1431507" y="33926"/>
                  <a:pt x="1532805" y="79802"/>
                  <a:pt x="1703443" y="13001"/>
                </a:cubicBezTo>
                <a:cubicBezTo>
                  <a:pt x="1841345" y="145549"/>
                  <a:pt x="2061585" y="104751"/>
                  <a:pt x="2182152" y="33618"/>
                </a:cubicBezTo>
                <a:cubicBezTo>
                  <a:pt x="2337983" y="133441"/>
                  <a:pt x="2584820" y="103254"/>
                  <a:pt x="2740651" y="38397"/>
                </a:cubicBezTo>
                <a:cubicBezTo>
                  <a:pt x="2927242" y="155376"/>
                  <a:pt x="3152795" y="103254"/>
                  <a:pt x="3278693" y="40342"/>
                </a:cubicBezTo>
                <a:cubicBezTo>
                  <a:pt x="3467623" y="153944"/>
                  <a:pt x="3751039" y="131199"/>
                  <a:pt x="3883204" y="33618"/>
                </a:cubicBezTo>
                <a:cubicBezTo>
                  <a:pt x="4037537" y="163776"/>
                  <a:pt x="4347882" y="120588"/>
                  <a:pt x="4515216" y="47065"/>
                </a:cubicBezTo>
                <a:cubicBezTo>
                  <a:pt x="4618937" y="102415"/>
                  <a:pt x="4899509" y="120589"/>
                  <a:pt x="5039652" y="40342"/>
                </a:cubicBezTo>
                <a:cubicBezTo>
                  <a:pt x="5214911" y="148832"/>
                  <a:pt x="5446504" y="114312"/>
                  <a:pt x="5604428" y="53789"/>
                </a:cubicBezTo>
                <a:cubicBezTo>
                  <a:pt x="5786855" y="156002"/>
                  <a:pt x="6051622" y="149872"/>
                  <a:pt x="6229716" y="87406"/>
                </a:cubicBezTo>
                <a:cubicBezTo>
                  <a:pt x="6400045" y="161078"/>
                  <a:pt x="6626713" y="152410"/>
                  <a:pt x="6740704" y="87406"/>
                </a:cubicBezTo>
                <a:cubicBezTo>
                  <a:pt x="6812719" y="136872"/>
                  <a:pt x="6966171" y="171832"/>
                  <a:pt x="7020852" y="117289"/>
                </a:cubicBezTo>
                <a:cubicBezTo>
                  <a:pt x="7095338" y="196848"/>
                  <a:pt x="7244926" y="222037"/>
                  <a:pt x="7359073" y="164710"/>
                </a:cubicBezTo>
                <a:cubicBezTo>
                  <a:pt x="7468612" y="263181"/>
                  <a:pt x="7846451" y="317022"/>
                  <a:pt x="7991485" y="173377"/>
                </a:cubicBezTo>
                <a:cubicBezTo>
                  <a:pt x="8253264" y="316207"/>
                  <a:pt x="8444585" y="294663"/>
                  <a:pt x="8593862" y="152011"/>
                </a:cubicBezTo>
                <a:cubicBezTo>
                  <a:pt x="8718589" y="342601"/>
                  <a:pt x="9109651" y="363053"/>
                  <a:pt x="9161872" y="181443"/>
                </a:cubicBezTo>
                <a:cubicBezTo>
                  <a:pt x="9287638" y="293666"/>
                  <a:pt x="9587675" y="368502"/>
                  <a:pt x="9746613" y="173078"/>
                </a:cubicBezTo>
                <a:cubicBezTo>
                  <a:pt x="9875043" y="260157"/>
                  <a:pt x="10126086" y="316994"/>
                  <a:pt x="10218981" y="142742"/>
                </a:cubicBezTo>
                <a:cubicBezTo>
                  <a:pt x="10364745" y="309452"/>
                  <a:pt x="10604412" y="225912"/>
                  <a:pt x="10608287" y="138108"/>
                </a:cubicBezTo>
                <a:cubicBezTo>
                  <a:pt x="10662314" y="188981"/>
                  <a:pt x="10973336" y="320481"/>
                  <a:pt x="11092963" y="123254"/>
                </a:cubicBezTo>
                <a:cubicBezTo>
                  <a:pt x="11106123" y="446669"/>
                  <a:pt x="11145216" y="2666520"/>
                  <a:pt x="11081077" y="2747102"/>
                </a:cubicBezTo>
                <a:cubicBezTo>
                  <a:pt x="10899752" y="2968286"/>
                  <a:pt x="10392051" y="2867035"/>
                  <a:pt x="10215094" y="2622183"/>
                </a:cubicBezTo>
                <a:cubicBezTo>
                  <a:pt x="10166796" y="2998832"/>
                  <a:pt x="9182538" y="3039702"/>
                  <a:pt x="9046634" y="2545906"/>
                </a:cubicBezTo>
                <a:cubicBezTo>
                  <a:pt x="8931883" y="2968106"/>
                  <a:pt x="8056292" y="3084647"/>
                  <a:pt x="7837289" y="2551029"/>
                </a:cubicBezTo>
                <a:cubicBezTo>
                  <a:pt x="7742670" y="2953694"/>
                  <a:pt x="6566632" y="3088945"/>
                  <a:pt x="6317117" y="2565377"/>
                </a:cubicBezTo>
                <a:cubicBezTo>
                  <a:pt x="6041203" y="3020257"/>
                  <a:pt x="5213645" y="3030308"/>
                  <a:pt x="4996225" y="2551937"/>
                </a:cubicBezTo>
                <a:cubicBezTo>
                  <a:pt x="4869855" y="2865531"/>
                  <a:pt x="4189403" y="2954073"/>
                  <a:pt x="3956317" y="2587592"/>
                </a:cubicBezTo>
                <a:cubicBezTo>
                  <a:pt x="3746720" y="2934462"/>
                  <a:pt x="3052224" y="3038565"/>
                  <a:pt x="2689444" y="2621209"/>
                </a:cubicBezTo>
                <a:cubicBezTo>
                  <a:pt x="2465899" y="2989708"/>
                  <a:pt x="1906969" y="3059404"/>
                  <a:pt x="1710660" y="2614159"/>
                </a:cubicBezTo>
                <a:cubicBezTo>
                  <a:pt x="1581290" y="3037835"/>
                  <a:pt x="846971" y="2962945"/>
                  <a:pt x="780021" y="2660719"/>
                </a:cubicBezTo>
                <a:cubicBezTo>
                  <a:pt x="604922" y="2946591"/>
                  <a:pt x="89661" y="2909239"/>
                  <a:pt x="31369" y="2641160"/>
                </a:cubicBezTo>
                <a:lnTo>
                  <a:pt x="0" y="17335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grpSp>
        <p:nvGrpSpPr>
          <p:cNvPr id="610" name="Группа 609"/>
          <p:cNvGrpSpPr/>
          <p:nvPr/>
        </p:nvGrpSpPr>
        <p:grpSpPr>
          <a:xfrm>
            <a:off x="455612" y="4495800"/>
            <a:ext cx="11257075" cy="228600"/>
            <a:chOff x="900113" y="2514600"/>
            <a:chExt cx="10021888" cy="220663"/>
          </a:xfrm>
        </p:grpSpPr>
        <p:sp>
          <p:nvSpPr>
            <p:cNvPr id="611" name="Полилиния 19"/>
            <p:cNvSpPr>
              <a:spLocks noEditPoints="1"/>
            </p:cNvSpPr>
            <p:nvPr/>
          </p:nvSpPr>
          <p:spPr bwMode="auto">
            <a:xfrm>
              <a:off x="3482976" y="2571750"/>
              <a:ext cx="7439025" cy="163513"/>
            </a:xfrm>
            <a:custGeom>
              <a:avLst/>
              <a:gdLst>
                <a:gd name="T0" fmla="*/ 2000 w 2048"/>
                <a:gd name="T1" fmla="*/ 27 h 43"/>
                <a:gd name="T2" fmla="*/ 1966 w 2048"/>
                <a:gd name="T3" fmla="*/ 35 h 43"/>
                <a:gd name="T4" fmla="*/ 1937 w 2048"/>
                <a:gd name="T5" fmla="*/ 27 h 43"/>
                <a:gd name="T6" fmla="*/ 1908 w 2048"/>
                <a:gd name="T7" fmla="*/ 33 h 43"/>
                <a:gd name="T8" fmla="*/ 1891 w 2048"/>
                <a:gd name="T9" fmla="*/ 26 h 43"/>
                <a:gd name="T10" fmla="*/ 1836 w 2048"/>
                <a:gd name="T11" fmla="*/ 29 h 43"/>
                <a:gd name="T12" fmla="*/ 1776 w 2048"/>
                <a:gd name="T13" fmla="*/ 32 h 43"/>
                <a:gd name="T14" fmla="*/ 1764 w 2048"/>
                <a:gd name="T15" fmla="*/ 34 h 43"/>
                <a:gd name="T16" fmla="*/ 1714 w 2048"/>
                <a:gd name="T17" fmla="*/ 25 h 43"/>
                <a:gd name="T18" fmla="*/ 1671 w 2048"/>
                <a:gd name="T19" fmla="*/ 33 h 43"/>
                <a:gd name="T20" fmla="*/ 1616 w 2048"/>
                <a:gd name="T21" fmla="*/ 36 h 43"/>
                <a:gd name="T22" fmla="*/ 1584 w 2048"/>
                <a:gd name="T23" fmla="*/ 26 h 43"/>
                <a:gd name="T24" fmla="*/ 1532 w 2048"/>
                <a:gd name="T25" fmla="*/ 23 h 43"/>
                <a:gd name="T26" fmla="*/ 1459 w 2048"/>
                <a:gd name="T27" fmla="*/ 30 h 43"/>
                <a:gd name="T28" fmla="*/ 1378 w 2048"/>
                <a:gd name="T29" fmla="*/ 28 h 43"/>
                <a:gd name="T30" fmla="*/ 1345 w 2048"/>
                <a:gd name="T31" fmla="*/ 28 h 43"/>
                <a:gd name="T32" fmla="*/ 1308 w 2048"/>
                <a:gd name="T33" fmla="*/ 25 h 43"/>
                <a:gd name="T34" fmla="*/ 1276 w 2048"/>
                <a:gd name="T35" fmla="*/ 24 h 43"/>
                <a:gd name="T36" fmla="*/ 1255 w 2048"/>
                <a:gd name="T37" fmla="*/ 25 h 43"/>
                <a:gd name="T38" fmla="*/ 1221 w 2048"/>
                <a:gd name="T39" fmla="*/ 19 h 43"/>
                <a:gd name="T40" fmla="*/ 1182 w 2048"/>
                <a:gd name="T41" fmla="*/ 30 h 43"/>
                <a:gd name="T42" fmla="*/ 1121 w 2048"/>
                <a:gd name="T43" fmla="*/ 30 h 43"/>
                <a:gd name="T44" fmla="*/ 1102 w 2048"/>
                <a:gd name="T45" fmla="*/ 20 h 43"/>
                <a:gd name="T46" fmla="*/ 1058 w 2048"/>
                <a:gd name="T47" fmla="*/ 24 h 43"/>
                <a:gd name="T48" fmla="*/ 1018 w 2048"/>
                <a:gd name="T49" fmla="*/ 27 h 43"/>
                <a:gd name="T50" fmla="*/ 976 w 2048"/>
                <a:gd name="T51" fmla="*/ 20 h 43"/>
                <a:gd name="T52" fmla="*/ 920 w 2048"/>
                <a:gd name="T53" fmla="*/ 16 h 43"/>
                <a:gd name="T54" fmla="*/ 867 w 2048"/>
                <a:gd name="T55" fmla="*/ 18 h 43"/>
                <a:gd name="T56" fmla="*/ 814 w 2048"/>
                <a:gd name="T57" fmla="*/ 13 h 43"/>
                <a:gd name="T58" fmla="*/ 739 w 2048"/>
                <a:gd name="T59" fmla="*/ 25 h 43"/>
                <a:gd name="T60" fmla="*/ 708 w 2048"/>
                <a:gd name="T61" fmla="*/ 19 h 43"/>
                <a:gd name="T62" fmla="*/ 677 w 2048"/>
                <a:gd name="T63" fmla="*/ 20 h 43"/>
                <a:gd name="T64" fmla="*/ 639 w 2048"/>
                <a:gd name="T65" fmla="*/ 16 h 43"/>
                <a:gd name="T66" fmla="*/ 607 w 2048"/>
                <a:gd name="T67" fmla="*/ 15 h 43"/>
                <a:gd name="T68" fmla="*/ 585 w 2048"/>
                <a:gd name="T69" fmla="*/ 15 h 43"/>
                <a:gd name="T70" fmla="*/ 551 w 2048"/>
                <a:gd name="T71" fmla="*/ 10 h 43"/>
                <a:gd name="T72" fmla="*/ 512 w 2048"/>
                <a:gd name="T73" fmla="*/ 20 h 43"/>
                <a:gd name="T74" fmla="*/ 451 w 2048"/>
                <a:gd name="T75" fmla="*/ 20 h 43"/>
                <a:gd name="T76" fmla="*/ 433 w 2048"/>
                <a:gd name="T77" fmla="*/ 11 h 43"/>
                <a:gd name="T78" fmla="*/ 388 w 2048"/>
                <a:gd name="T79" fmla="*/ 14 h 43"/>
                <a:gd name="T80" fmla="*/ 348 w 2048"/>
                <a:gd name="T81" fmla="*/ 18 h 43"/>
                <a:gd name="T82" fmla="*/ 306 w 2048"/>
                <a:gd name="T83" fmla="*/ 11 h 43"/>
                <a:gd name="T84" fmla="*/ 250 w 2048"/>
                <a:gd name="T85" fmla="*/ 6 h 43"/>
                <a:gd name="T86" fmla="*/ 197 w 2048"/>
                <a:gd name="T87" fmla="*/ 9 h 43"/>
                <a:gd name="T88" fmla="*/ 145 w 2048"/>
                <a:gd name="T89" fmla="*/ 4 h 43"/>
                <a:gd name="T90" fmla="*/ 69 w 2048"/>
                <a:gd name="T91" fmla="*/ 16 h 43"/>
                <a:gd name="T92" fmla="*/ 45 w 2048"/>
                <a:gd name="T93" fmla="*/ 9 h 43"/>
                <a:gd name="T94" fmla="*/ 229 w 2048"/>
                <a:gd name="T95" fmla="*/ 20 h 43"/>
                <a:gd name="T96" fmla="*/ 384 w 2048"/>
                <a:gd name="T97" fmla="*/ 14 h 43"/>
                <a:gd name="T98" fmla="*/ 533 w 2048"/>
                <a:gd name="T99" fmla="*/ 21 h 43"/>
                <a:gd name="T100" fmla="*/ 661 w 2048"/>
                <a:gd name="T101" fmla="*/ 10 h 43"/>
                <a:gd name="T102" fmla="*/ 791 w 2048"/>
                <a:gd name="T103" fmla="*/ 23 h 43"/>
                <a:gd name="T104" fmla="*/ 986 w 2048"/>
                <a:gd name="T105" fmla="*/ 15 h 43"/>
                <a:gd name="T106" fmla="*/ 1126 w 2048"/>
                <a:gd name="T107" fmla="*/ 33 h 43"/>
                <a:gd name="T108" fmla="*/ 1268 w 2048"/>
                <a:gd name="T109" fmla="*/ 21 h 43"/>
                <a:gd name="T110" fmla="*/ 1331 w 2048"/>
                <a:gd name="T111" fmla="*/ 19 h 43"/>
                <a:gd name="T112" fmla="*/ 1483 w 2048"/>
                <a:gd name="T113" fmla="*/ 23 h 43"/>
                <a:gd name="T114" fmla="*/ 1660 w 2048"/>
                <a:gd name="T115" fmla="*/ 28 h 43"/>
                <a:gd name="T116" fmla="*/ 1827 w 2048"/>
                <a:gd name="T117" fmla="*/ 37 h 43"/>
                <a:gd name="T118" fmla="*/ 1957 w 2048"/>
                <a:gd name="T119" fmla="*/ 37 h 43"/>
                <a:gd name="T120" fmla="*/ 2016 w 2048"/>
                <a:gd name="T121" fmla="*/ 39 h 43"/>
                <a:gd name="T122" fmla="*/ 327 w 2048"/>
                <a:gd name="T123" fmla="*/ 12 h 43"/>
                <a:gd name="T124" fmla="*/ 1663 w 2048"/>
                <a:gd name="T125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8" h="43">
                  <a:moveTo>
                    <a:pt x="2048" y="35"/>
                  </a:moveTo>
                  <a:cubicBezTo>
                    <a:pt x="2047" y="36"/>
                    <a:pt x="2046" y="36"/>
                    <a:pt x="2046" y="37"/>
                  </a:cubicBezTo>
                  <a:cubicBezTo>
                    <a:pt x="2046" y="36"/>
                    <a:pt x="2046" y="36"/>
                    <a:pt x="2046" y="36"/>
                  </a:cubicBezTo>
                  <a:cubicBezTo>
                    <a:pt x="2043" y="38"/>
                    <a:pt x="2040" y="39"/>
                    <a:pt x="2037" y="40"/>
                  </a:cubicBezTo>
                  <a:cubicBezTo>
                    <a:pt x="2037" y="40"/>
                    <a:pt x="2038" y="40"/>
                    <a:pt x="2038" y="40"/>
                  </a:cubicBezTo>
                  <a:cubicBezTo>
                    <a:pt x="2036" y="41"/>
                    <a:pt x="2034" y="41"/>
                    <a:pt x="2032" y="41"/>
                  </a:cubicBezTo>
                  <a:cubicBezTo>
                    <a:pt x="2033" y="41"/>
                    <a:pt x="2032" y="41"/>
                    <a:pt x="2032" y="41"/>
                  </a:cubicBezTo>
                  <a:cubicBezTo>
                    <a:pt x="2032" y="41"/>
                    <a:pt x="2031" y="41"/>
                    <a:pt x="2031" y="41"/>
                  </a:cubicBezTo>
                  <a:cubicBezTo>
                    <a:pt x="2032" y="41"/>
                    <a:pt x="2032" y="41"/>
                    <a:pt x="2032" y="41"/>
                  </a:cubicBezTo>
                  <a:cubicBezTo>
                    <a:pt x="2031" y="41"/>
                    <a:pt x="2030" y="41"/>
                    <a:pt x="2028" y="41"/>
                  </a:cubicBezTo>
                  <a:cubicBezTo>
                    <a:pt x="2027" y="41"/>
                    <a:pt x="2025" y="41"/>
                    <a:pt x="2025" y="41"/>
                  </a:cubicBezTo>
                  <a:cubicBezTo>
                    <a:pt x="2025" y="41"/>
                    <a:pt x="2025" y="41"/>
                    <a:pt x="2025" y="41"/>
                  </a:cubicBezTo>
                  <a:cubicBezTo>
                    <a:pt x="2022" y="40"/>
                    <a:pt x="2026" y="41"/>
                    <a:pt x="2023" y="41"/>
                  </a:cubicBezTo>
                  <a:cubicBezTo>
                    <a:pt x="2022" y="40"/>
                    <a:pt x="2023" y="40"/>
                    <a:pt x="2021" y="40"/>
                  </a:cubicBezTo>
                  <a:cubicBezTo>
                    <a:pt x="2018" y="39"/>
                    <a:pt x="2013" y="37"/>
                    <a:pt x="2010" y="35"/>
                  </a:cubicBezTo>
                  <a:cubicBezTo>
                    <a:pt x="2007" y="33"/>
                    <a:pt x="2005" y="31"/>
                    <a:pt x="2002" y="30"/>
                  </a:cubicBezTo>
                  <a:cubicBezTo>
                    <a:pt x="2000" y="28"/>
                    <a:pt x="2003" y="29"/>
                    <a:pt x="2001" y="28"/>
                  </a:cubicBezTo>
                  <a:cubicBezTo>
                    <a:pt x="2001" y="28"/>
                    <a:pt x="2001" y="28"/>
                    <a:pt x="2001" y="27"/>
                  </a:cubicBezTo>
                  <a:cubicBezTo>
                    <a:pt x="2001" y="27"/>
                    <a:pt x="2001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1999" y="26"/>
                    <a:pt x="2000" y="27"/>
                    <a:pt x="1999" y="26"/>
                  </a:cubicBezTo>
                  <a:cubicBezTo>
                    <a:pt x="1999" y="26"/>
                    <a:pt x="1999" y="26"/>
                    <a:pt x="1999" y="26"/>
                  </a:cubicBezTo>
                  <a:cubicBezTo>
                    <a:pt x="1999" y="26"/>
                    <a:pt x="1999" y="26"/>
                    <a:pt x="1998" y="26"/>
                  </a:cubicBezTo>
                  <a:cubicBezTo>
                    <a:pt x="1997" y="27"/>
                    <a:pt x="1996" y="27"/>
                    <a:pt x="1997" y="27"/>
                  </a:cubicBezTo>
                  <a:cubicBezTo>
                    <a:pt x="1994" y="28"/>
                    <a:pt x="1990" y="30"/>
                    <a:pt x="1986" y="32"/>
                  </a:cubicBezTo>
                  <a:cubicBezTo>
                    <a:pt x="1987" y="31"/>
                    <a:pt x="1988" y="31"/>
                    <a:pt x="1987" y="31"/>
                  </a:cubicBezTo>
                  <a:cubicBezTo>
                    <a:pt x="1985" y="32"/>
                    <a:pt x="1982" y="33"/>
                    <a:pt x="1979" y="34"/>
                  </a:cubicBezTo>
                  <a:cubicBezTo>
                    <a:pt x="1979" y="34"/>
                    <a:pt x="1980" y="34"/>
                    <a:pt x="1979" y="34"/>
                  </a:cubicBezTo>
                  <a:cubicBezTo>
                    <a:pt x="1979" y="34"/>
                    <a:pt x="1978" y="35"/>
                    <a:pt x="1977" y="35"/>
                  </a:cubicBezTo>
                  <a:cubicBezTo>
                    <a:pt x="1977" y="35"/>
                    <a:pt x="1977" y="34"/>
                    <a:pt x="1974" y="35"/>
                  </a:cubicBezTo>
                  <a:cubicBezTo>
                    <a:pt x="1975" y="35"/>
                    <a:pt x="1979" y="34"/>
                    <a:pt x="1978" y="34"/>
                  </a:cubicBezTo>
                  <a:cubicBezTo>
                    <a:pt x="1979" y="33"/>
                    <a:pt x="1984" y="32"/>
                    <a:pt x="1985" y="31"/>
                  </a:cubicBezTo>
                  <a:cubicBezTo>
                    <a:pt x="1988" y="30"/>
                    <a:pt x="1983" y="32"/>
                    <a:pt x="1984" y="32"/>
                  </a:cubicBezTo>
                  <a:cubicBezTo>
                    <a:pt x="1981" y="32"/>
                    <a:pt x="1980" y="33"/>
                    <a:pt x="1977" y="34"/>
                  </a:cubicBezTo>
                  <a:cubicBezTo>
                    <a:pt x="1977" y="34"/>
                    <a:pt x="1978" y="34"/>
                    <a:pt x="1976" y="34"/>
                  </a:cubicBezTo>
                  <a:cubicBezTo>
                    <a:pt x="1973" y="35"/>
                    <a:pt x="1972" y="35"/>
                    <a:pt x="1971" y="35"/>
                  </a:cubicBezTo>
                  <a:cubicBezTo>
                    <a:pt x="1973" y="35"/>
                    <a:pt x="1973" y="35"/>
                    <a:pt x="1973" y="35"/>
                  </a:cubicBezTo>
                  <a:cubicBezTo>
                    <a:pt x="1971" y="35"/>
                    <a:pt x="1970" y="35"/>
                    <a:pt x="1968" y="35"/>
                  </a:cubicBezTo>
                  <a:cubicBezTo>
                    <a:pt x="1967" y="35"/>
                    <a:pt x="1971" y="35"/>
                    <a:pt x="1972" y="35"/>
                  </a:cubicBezTo>
                  <a:cubicBezTo>
                    <a:pt x="1971" y="35"/>
                    <a:pt x="1971" y="35"/>
                    <a:pt x="1971" y="35"/>
                  </a:cubicBezTo>
                  <a:cubicBezTo>
                    <a:pt x="1967" y="35"/>
                    <a:pt x="1970" y="35"/>
                    <a:pt x="1966" y="35"/>
                  </a:cubicBezTo>
                  <a:cubicBezTo>
                    <a:pt x="1966" y="35"/>
                    <a:pt x="1966" y="35"/>
                    <a:pt x="1966" y="35"/>
                  </a:cubicBezTo>
                  <a:cubicBezTo>
                    <a:pt x="1966" y="35"/>
                    <a:pt x="1965" y="35"/>
                    <a:pt x="1964" y="35"/>
                  </a:cubicBezTo>
                  <a:cubicBezTo>
                    <a:pt x="1964" y="35"/>
                    <a:pt x="1965" y="36"/>
                    <a:pt x="1967" y="35"/>
                  </a:cubicBezTo>
                  <a:cubicBezTo>
                    <a:pt x="1965" y="36"/>
                    <a:pt x="1965" y="36"/>
                    <a:pt x="1962" y="36"/>
                  </a:cubicBezTo>
                  <a:cubicBezTo>
                    <a:pt x="1961" y="36"/>
                    <a:pt x="1963" y="36"/>
                    <a:pt x="1963" y="36"/>
                  </a:cubicBezTo>
                  <a:cubicBezTo>
                    <a:pt x="1963" y="36"/>
                    <a:pt x="1961" y="36"/>
                    <a:pt x="1960" y="36"/>
                  </a:cubicBezTo>
                  <a:cubicBezTo>
                    <a:pt x="1957" y="36"/>
                    <a:pt x="1958" y="36"/>
                    <a:pt x="1957" y="35"/>
                  </a:cubicBezTo>
                  <a:cubicBezTo>
                    <a:pt x="1958" y="35"/>
                    <a:pt x="1960" y="35"/>
                    <a:pt x="1959" y="36"/>
                  </a:cubicBezTo>
                  <a:cubicBezTo>
                    <a:pt x="1963" y="36"/>
                    <a:pt x="1958" y="35"/>
                    <a:pt x="1960" y="35"/>
                  </a:cubicBezTo>
                  <a:cubicBezTo>
                    <a:pt x="1958" y="35"/>
                    <a:pt x="1958" y="35"/>
                    <a:pt x="1957" y="35"/>
                  </a:cubicBezTo>
                  <a:cubicBezTo>
                    <a:pt x="1957" y="35"/>
                    <a:pt x="1956" y="35"/>
                    <a:pt x="1957" y="35"/>
                  </a:cubicBezTo>
                  <a:cubicBezTo>
                    <a:pt x="1953" y="35"/>
                    <a:pt x="1954" y="34"/>
                    <a:pt x="1950" y="34"/>
                  </a:cubicBezTo>
                  <a:cubicBezTo>
                    <a:pt x="1951" y="34"/>
                    <a:pt x="1945" y="32"/>
                    <a:pt x="1948" y="34"/>
                  </a:cubicBezTo>
                  <a:cubicBezTo>
                    <a:pt x="1947" y="33"/>
                    <a:pt x="1946" y="33"/>
                    <a:pt x="1945" y="32"/>
                  </a:cubicBezTo>
                  <a:cubicBezTo>
                    <a:pt x="1946" y="33"/>
                    <a:pt x="1943" y="32"/>
                    <a:pt x="1945" y="32"/>
                  </a:cubicBezTo>
                  <a:cubicBezTo>
                    <a:pt x="1944" y="32"/>
                    <a:pt x="1944" y="32"/>
                    <a:pt x="1944" y="32"/>
                  </a:cubicBezTo>
                  <a:cubicBezTo>
                    <a:pt x="1944" y="32"/>
                    <a:pt x="1945" y="32"/>
                    <a:pt x="1946" y="32"/>
                  </a:cubicBezTo>
                  <a:cubicBezTo>
                    <a:pt x="1944" y="31"/>
                    <a:pt x="1942" y="30"/>
                    <a:pt x="1941" y="30"/>
                  </a:cubicBezTo>
                  <a:cubicBezTo>
                    <a:pt x="1939" y="29"/>
                    <a:pt x="1942" y="30"/>
                    <a:pt x="1940" y="29"/>
                  </a:cubicBezTo>
                  <a:cubicBezTo>
                    <a:pt x="1940" y="29"/>
                    <a:pt x="1939" y="28"/>
                    <a:pt x="1938" y="28"/>
                  </a:cubicBezTo>
                  <a:cubicBezTo>
                    <a:pt x="1940" y="29"/>
                    <a:pt x="1938" y="28"/>
                    <a:pt x="1937" y="27"/>
                  </a:cubicBezTo>
                  <a:cubicBezTo>
                    <a:pt x="1936" y="27"/>
                    <a:pt x="1936" y="27"/>
                    <a:pt x="1936" y="27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4" y="29"/>
                    <a:pt x="1932" y="30"/>
                    <a:pt x="1933" y="29"/>
                  </a:cubicBezTo>
                  <a:cubicBezTo>
                    <a:pt x="1933" y="29"/>
                    <a:pt x="1933" y="29"/>
                    <a:pt x="1934" y="29"/>
                  </a:cubicBezTo>
                  <a:cubicBezTo>
                    <a:pt x="1933" y="29"/>
                    <a:pt x="1933" y="29"/>
                    <a:pt x="1932" y="29"/>
                  </a:cubicBezTo>
                  <a:cubicBezTo>
                    <a:pt x="1932" y="30"/>
                    <a:pt x="1931" y="30"/>
                    <a:pt x="1931" y="31"/>
                  </a:cubicBezTo>
                  <a:cubicBezTo>
                    <a:pt x="1930" y="31"/>
                    <a:pt x="1929" y="32"/>
                    <a:pt x="1928" y="32"/>
                  </a:cubicBezTo>
                  <a:cubicBezTo>
                    <a:pt x="1929" y="32"/>
                    <a:pt x="1930" y="31"/>
                    <a:pt x="1930" y="31"/>
                  </a:cubicBezTo>
                  <a:cubicBezTo>
                    <a:pt x="1928" y="32"/>
                    <a:pt x="1930" y="31"/>
                    <a:pt x="1927" y="32"/>
                  </a:cubicBezTo>
                  <a:cubicBezTo>
                    <a:pt x="1926" y="32"/>
                    <a:pt x="1926" y="32"/>
                    <a:pt x="1926" y="32"/>
                  </a:cubicBezTo>
                  <a:cubicBezTo>
                    <a:pt x="1926" y="33"/>
                    <a:pt x="1926" y="33"/>
                    <a:pt x="1926" y="32"/>
                  </a:cubicBezTo>
                  <a:cubicBezTo>
                    <a:pt x="1926" y="33"/>
                    <a:pt x="1924" y="33"/>
                    <a:pt x="1923" y="33"/>
                  </a:cubicBezTo>
                  <a:cubicBezTo>
                    <a:pt x="1923" y="33"/>
                    <a:pt x="1923" y="33"/>
                    <a:pt x="1923" y="33"/>
                  </a:cubicBezTo>
                  <a:cubicBezTo>
                    <a:pt x="1922" y="33"/>
                    <a:pt x="1921" y="34"/>
                    <a:pt x="1919" y="34"/>
                  </a:cubicBezTo>
                  <a:cubicBezTo>
                    <a:pt x="1920" y="34"/>
                    <a:pt x="1921" y="34"/>
                    <a:pt x="1923" y="33"/>
                  </a:cubicBezTo>
                  <a:cubicBezTo>
                    <a:pt x="1924" y="33"/>
                    <a:pt x="1921" y="34"/>
                    <a:pt x="1920" y="34"/>
                  </a:cubicBezTo>
                  <a:cubicBezTo>
                    <a:pt x="1920" y="34"/>
                    <a:pt x="1917" y="34"/>
                    <a:pt x="1916" y="34"/>
                  </a:cubicBezTo>
                  <a:cubicBezTo>
                    <a:pt x="1915" y="34"/>
                    <a:pt x="1914" y="34"/>
                    <a:pt x="1913" y="34"/>
                  </a:cubicBezTo>
                  <a:cubicBezTo>
                    <a:pt x="1913" y="34"/>
                    <a:pt x="1913" y="34"/>
                    <a:pt x="1913" y="34"/>
                  </a:cubicBezTo>
                  <a:cubicBezTo>
                    <a:pt x="1912" y="34"/>
                    <a:pt x="1910" y="34"/>
                    <a:pt x="1908" y="33"/>
                  </a:cubicBezTo>
                  <a:cubicBezTo>
                    <a:pt x="1909" y="33"/>
                    <a:pt x="1909" y="33"/>
                    <a:pt x="1908" y="33"/>
                  </a:cubicBezTo>
                  <a:cubicBezTo>
                    <a:pt x="1909" y="33"/>
                    <a:pt x="1905" y="32"/>
                    <a:pt x="1906" y="33"/>
                  </a:cubicBezTo>
                  <a:cubicBezTo>
                    <a:pt x="1903" y="32"/>
                    <a:pt x="1906" y="33"/>
                    <a:pt x="1906" y="32"/>
                  </a:cubicBezTo>
                  <a:cubicBezTo>
                    <a:pt x="1904" y="32"/>
                    <a:pt x="1903" y="31"/>
                    <a:pt x="1902" y="31"/>
                  </a:cubicBezTo>
                  <a:cubicBezTo>
                    <a:pt x="1904" y="32"/>
                    <a:pt x="1901" y="31"/>
                    <a:pt x="1901" y="31"/>
                  </a:cubicBezTo>
                  <a:cubicBezTo>
                    <a:pt x="1898" y="30"/>
                    <a:pt x="1901" y="31"/>
                    <a:pt x="1899" y="30"/>
                  </a:cubicBezTo>
                  <a:cubicBezTo>
                    <a:pt x="1898" y="30"/>
                    <a:pt x="1897" y="29"/>
                    <a:pt x="1898" y="30"/>
                  </a:cubicBezTo>
                  <a:cubicBezTo>
                    <a:pt x="1897" y="29"/>
                    <a:pt x="1895" y="29"/>
                    <a:pt x="1894" y="28"/>
                  </a:cubicBezTo>
                  <a:cubicBezTo>
                    <a:pt x="1893" y="27"/>
                    <a:pt x="1897" y="29"/>
                    <a:pt x="1896" y="29"/>
                  </a:cubicBezTo>
                  <a:cubicBezTo>
                    <a:pt x="1893" y="27"/>
                    <a:pt x="1894" y="28"/>
                    <a:pt x="1891" y="26"/>
                  </a:cubicBezTo>
                  <a:cubicBezTo>
                    <a:pt x="1892" y="27"/>
                    <a:pt x="1891" y="27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7"/>
                    <a:pt x="1889" y="27"/>
                    <a:pt x="1889" y="27"/>
                  </a:cubicBezTo>
                  <a:cubicBezTo>
                    <a:pt x="1886" y="30"/>
                    <a:pt x="1891" y="26"/>
                    <a:pt x="1889" y="27"/>
                  </a:cubicBezTo>
                  <a:cubicBezTo>
                    <a:pt x="1888" y="28"/>
                    <a:pt x="1888" y="28"/>
                    <a:pt x="1888" y="28"/>
                  </a:cubicBezTo>
                  <a:cubicBezTo>
                    <a:pt x="1887" y="29"/>
                    <a:pt x="1889" y="27"/>
                    <a:pt x="1889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0" y="25"/>
                    <a:pt x="1890" y="25"/>
                    <a:pt x="1890" y="25"/>
                  </a:cubicBezTo>
                  <a:cubicBezTo>
                    <a:pt x="1889" y="26"/>
                    <a:pt x="1889" y="26"/>
                    <a:pt x="1889" y="26"/>
                  </a:cubicBezTo>
                  <a:cubicBezTo>
                    <a:pt x="1888" y="27"/>
                    <a:pt x="1888" y="27"/>
                    <a:pt x="1888" y="27"/>
                  </a:cubicBezTo>
                  <a:cubicBezTo>
                    <a:pt x="1888" y="26"/>
                    <a:pt x="1889" y="26"/>
                    <a:pt x="1888" y="26"/>
                  </a:cubicBezTo>
                  <a:cubicBezTo>
                    <a:pt x="1888" y="27"/>
                    <a:pt x="1885" y="29"/>
                    <a:pt x="1885" y="29"/>
                  </a:cubicBezTo>
                  <a:cubicBezTo>
                    <a:pt x="1885" y="29"/>
                    <a:pt x="1886" y="28"/>
                    <a:pt x="1886" y="28"/>
                  </a:cubicBezTo>
                  <a:cubicBezTo>
                    <a:pt x="1884" y="29"/>
                    <a:pt x="1884" y="30"/>
                    <a:pt x="1881" y="32"/>
                  </a:cubicBezTo>
                  <a:cubicBezTo>
                    <a:pt x="1883" y="31"/>
                    <a:pt x="1881" y="32"/>
                    <a:pt x="1881" y="31"/>
                  </a:cubicBezTo>
                  <a:cubicBezTo>
                    <a:pt x="1880" y="32"/>
                    <a:pt x="1881" y="32"/>
                    <a:pt x="1879" y="32"/>
                  </a:cubicBezTo>
                  <a:cubicBezTo>
                    <a:pt x="1879" y="32"/>
                    <a:pt x="1879" y="32"/>
                    <a:pt x="1879" y="32"/>
                  </a:cubicBezTo>
                  <a:cubicBezTo>
                    <a:pt x="1876" y="34"/>
                    <a:pt x="1872" y="36"/>
                    <a:pt x="1869" y="37"/>
                  </a:cubicBezTo>
                  <a:cubicBezTo>
                    <a:pt x="1865" y="38"/>
                    <a:pt x="1861" y="39"/>
                    <a:pt x="1858" y="39"/>
                  </a:cubicBezTo>
                  <a:cubicBezTo>
                    <a:pt x="1857" y="39"/>
                    <a:pt x="1855" y="39"/>
                    <a:pt x="1851" y="38"/>
                  </a:cubicBezTo>
                  <a:cubicBezTo>
                    <a:pt x="1853" y="38"/>
                    <a:pt x="1851" y="38"/>
                    <a:pt x="1850" y="38"/>
                  </a:cubicBezTo>
                  <a:cubicBezTo>
                    <a:pt x="1850" y="38"/>
                    <a:pt x="1849" y="38"/>
                    <a:pt x="1849" y="37"/>
                  </a:cubicBezTo>
                  <a:cubicBezTo>
                    <a:pt x="1847" y="37"/>
                    <a:pt x="1844" y="36"/>
                    <a:pt x="1843" y="35"/>
                  </a:cubicBezTo>
                  <a:cubicBezTo>
                    <a:pt x="1842" y="35"/>
                    <a:pt x="1842" y="34"/>
                    <a:pt x="1842" y="34"/>
                  </a:cubicBezTo>
                  <a:cubicBezTo>
                    <a:pt x="1841" y="33"/>
                    <a:pt x="1841" y="33"/>
                    <a:pt x="1840" y="33"/>
                  </a:cubicBezTo>
                  <a:cubicBezTo>
                    <a:pt x="1840" y="33"/>
                    <a:pt x="1839" y="32"/>
                    <a:pt x="1839" y="32"/>
                  </a:cubicBezTo>
                  <a:cubicBezTo>
                    <a:pt x="1839" y="32"/>
                    <a:pt x="1839" y="32"/>
                    <a:pt x="1839" y="32"/>
                  </a:cubicBezTo>
                  <a:cubicBezTo>
                    <a:pt x="1837" y="31"/>
                    <a:pt x="1836" y="29"/>
                    <a:pt x="1836" y="29"/>
                  </a:cubicBezTo>
                  <a:cubicBezTo>
                    <a:pt x="1836" y="28"/>
                    <a:pt x="1835" y="28"/>
                    <a:pt x="1836" y="29"/>
                  </a:cubicBezTo>
                  <a:cubicBezTo>
                    <a:pt x="1835" y="28"/>
                    <a:pt x="1835" y="28"/>
                    <a:pt x="1835" y="28"/>
                  </a:cubicBezTo>
                  <a:cubicBezTo>
                    <a:pt x="1834" y="27"/>
                    <a:pt x="1834" y="27"/>
                    <a:pt x="1834" y="27"/>
                  </a:cubicBezTo>
                  <a:cubicBezTo>
                    <a:pt x="1834" y="28"/>
                    <a:pt x="1834" y="28"/>
                    <a:pt x="1834" y="28"/>
                  </a:cubicBezTo>
                  <a:cubicBezTo>
                    <a:pt x="1832" y="30"/>
                    <a:pt x="1829" y="33"/>
                    <a:pt x="1827" y="34"/>
                  </a:cubicBezTo>
                  <a:cubicBezTo>
                    <a:pt x="1828" y="34"/>
                    <a:pt x="1828" y="34"/>
                    <a:pt x="1828" y="34"/>
                  </a:cubicBezTo>
                  <a:cubicBezTo>
                    <a:pt x="1828" y="34"/>
                    <a:pt x="1827" y="34"/>
                    <a:pt x="1826" y="35"/>
                  </a:cubicBezTo>
                  <a:cubicBezTo>
                    <a:pt x="1826" y="35"/>
                    <a:pt x="1825" y="36"/>
                    <a:pt x="1826" y="35"/>
                  </a:cubicBezTo>
                  <a:cubicBezTo>
                    <a:pt x="1822" y="37"/>
                    <a:pt x="1817" y="40"/>
                    <a:pt x="1811" y="40"/>
                  </a:cubicBezTo>
                  <a:cubicBezTo>
                    <a:pt x="1810" y="41"/>
                    <a:pt x="1810" y="41"/>
                    <a:pt x="1810" y="41"/>
                  </a:cubicBezTo>
                  <a:cubicBezTo>
                    <a:pt x="1806" y="41"/>
                    <a:pt x="1802" y="41"/>
                    <a:pt x="1798" y="40"/>
                  </a:cubicBezTo>
                  <a:cubicBezTo>
                    <a:pt x="1799" y="41"/>
                    <a:pt x="1798" y="41"/>
                    <a:pt x="1795" y="40"/>
                  </a:cubicBezTo>
                  <a:cubicBezTo>
                    <a:pt x="1793" y="40"/>
                    <a:pt x="1795" y="40"/>
                    <a:pt x="1793" y="39"/>
                  </a:cubicBezTo>
                  <a:cubicBezTo>
                    <a:pt x="1792" y="39"/>
                    <a:pt x="1790" y="38"/>
                    <a:pt x="1789" y="38"/>
                  </a:cubicBezTo>
                  <a:cubicBezTo>
                    <a:pt x="1789" y="38"/>
                    <a:pt x="1789" y="38"/>
                    <a:pt x="1789" y="38"/>
                  </a:cubicBezTo>
                  <a:cubicBezTo>
                    <a:pt x="1788" y="38"/>
                    <a:pt x="1786" y="37"/>
                    <a:pt x="1784" y="36"/>
                  </a:cubicBezTo>
                  <a:cubicBezTo>
                    <a:pt x="1785" y="36"/>
                    <a:pt x="1785" y="36"/>
                    <a:pt x="1785" y="36"/>
                  </a:cubicBezTo>
                  <a:cubicBezTo>
                    <a:pt x="1783" y="36"/>
                    <a:pt x="1782" y="35"/>
                    <a:pt x="1781" y="35"/>
                  </a:cubicBezTo>
                  <a:cubicBezTo>
                    <a:pt x="1780" y="34"/>
                    <a:pt x="1777" y="33"/>
                    <a:pt x="1777" y="33"/>
                  </a:cubicBezTo>
                  <a:cubicBezTo>
                    <a:pt x="1777" y="32"/>
                    <a:pt x="1777" y="33"/>
                    <a:pt x="1777" y="32"/>
                  </a:cubicBezTo>
                  <a:cubicBezTo>
                    <a:pt x="1776" y="32"/>
                    <a:pt x="1776" y="32"/>
                    <a:pt x="1776" y="32"/>
                  </a:cubicBezTo>
                  <a:cubicBezTo>
                    <a:pt x="1776" y="32"/>
                    <a:pt x="1775" y="32"/>
                    <a:pt x="1774" y="31"/>
                  </a:cubicBezTo>
                  <a:cubicBezTo>
                    <a:pt x="1775" y="31"/>
                    <a:pt x="1775" y="31"/>
                    <a:pt x="1775" y="32"/>
                  </a:cubicBezTo>
                  <a:cubicBezTo>
                    <a:pt x="1773" y="30"/>
                    <a:pt x="1775" y="31"/>
                    <a:pt x="1773" y="31"/>
                  </a:cubicBezTo>
                  <a:cubicBezTo>
                    <a:pt x="1772" y="30"/>
                    <a:pt x="1772" y="30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30"/>
                    <a:pt x="1770" y="30"/>
                    <a:pt x="1770" y="30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2" y="30"/>
                    <a:pt x="1772" y="30"/>
                    <a:pt x="1773" y="30"/>
                  </a:cubicBezTo>
                  <a:cubicBezTo>
                    <a:pt x="1774" y="30"/>
                    <a:pt x="1772" y="29"/>
                    <a:pt x="1772" y="29"/>
                  </a:cubicBezTo>
                  <a:cubicBezTo>
                    <a:pt x="1772" y="29"/>
                    <a:pt x="1772" y="29"/>
                    <a:pt x="1772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29"/>
                    <a:pt x="1770" y="30"/>
                    <a:pt x="1769" y="31"/>
                  </a:cubicBezTo>
                  <a:cubicBezTo>
                    <a:pt x="1768" y="31"/>
                    <a:pt x="1766" y="33"/>
                    <a:pt x="1766" y="33"/>
                  </a:cubicBezTo>
                  <a:cubicBezTo>
                    <a:pt x="1765" y="33"/>
                    <a:pt x="1764" y="34"/>
                    <a:pt x="1763" y="34"/>
                  </a:cubicBezTo>
                  <a:cubicBezTo>
                    <a:pt x="1764" y="34"/>
                    <a:pt x="1766" y="33"/>
                    <a:pt x="1766" y="33"/>
                  </a:cubicBezTo>
                  <a:cubicBezTo>
                    <a:pt x="1765" y="34"/>
                    <a:pt x="1764" y="35"/>
                    <a:pt x="1764" y="35"/>
                  </a:cubicBezTo>
                  <a:cubicBezTo>
                    <a:pt x="1764" y="34"/>
                    <a:pt x="1764" y="34"/>
                    <a:pt x="1764" y="34"/>
                  </a:cubicBezTo>
                  <a:cubicBezTo>
                    <a:pt x="1764" y="35"/>
                    <a:pt x="1761" y="36"/>
                    <a:pt x="1762" y="35"/>
                  </a:cubicBezTo>
                  <a:cubicBezTo>
                    <a:pt x="1762" y="35"/>
                    <a:pt x="1761" y="36"/>
                    <a:pt x="1761" y="36"/>
                  </a:cubicBezTo>
                  <a:cubicBezTo>
                    <a:pt x="1760" y="36"/>
                    <a:pt x="1758" y="37"/>
                    <a:pt x="1757" y="37"/>
                  </a:cubicBezTo>
                  <a:cubicBezTo>
                    <a:pt x="1757" y="37"/>
                    <a:pt x="1758" y="37"/>
                    <a:pt x="1755" y="37"/>
                  </a:cubicBezTo>
                  <a:cubicBezTo>
                    <a:pt x="1754" y="38"/>
                    <a:pt x="1753" y="38"/>
                    <a:pt x="1753" y="38"/>
                  </a:cubicBezTo>
                  <a:cubicBezTo>
                    <a:pt x="1751" y="38"/>
                    <a:pt x="1751" y="38"/>
                    <a:pt x="1751" y="38"/>
                  </a:cubicBezTo>
                  <a:cubicBezTo>
                    <a:pt x="1749" y="38"/>
                    <a:pt x="1748" y="39"/>
                    <a:pt x="1747" y="39"/>
                  </a:cubicBezTo>
                  <a:cubicBezTo>
                    <a:pt x="1746" y="39"/>
                    <a:pt x="1745" y="39"/>
                    <a:pt x="1743" y="39"/>
                  </a:cubicBezTo>
                  <a:cubicBezTo>
                    <a:pt x="1744" y="39"/>
                    <a:pt x="1743" y="38"/>
                    <a:pt x="1742" y="38"/>
                  </a:cubicBezTo>
                  <a:cubicBezTo>
                    <a:pt x="1742" y="38"/>
                    <a:pt x="1741" y="38"/>
                    <a:pt x="1741" y="38"/>
                  </a:cubicBezTo>
                  <a:cubicBezTo>
                    <a:pt x="1741" y="38"/>
                    <a:pt x="1742" y="38"/>
                    <a:pt x="1743" y="38"/>
                  </a:cubicBezTo>
                  <a:cubicBezTo>
                    <a:pt x="1743" y="39"/>
                    <a:pt x="1741" y="38"/>
                    <a:pt x="1741" y="38"/>
                  </a:cubicBezTo>
                  <a:cubicBezTo>
                    <a:pt x="1739" y="38"/>
                    <a:pt x="1737" y="37"/>
                    <a:pt x="1734" y="36"/>
                  </a:cubicBezTo>
                  <a:cubicBezTo>
                    <a:pt x="1731" y="35"/>
                    <a:pt x="1728" y="34"/>
                    <a:pt x="1726" y="32"/>
                  </a:cubicBezTo>
                  <a:cubicBezTo>
                    <a:pt x="1726" y="33"/>
                    <a:pt x="1724" y="31"/>
                    <a:pt x="1723" y="31"/>
                  </a:cubicBezTo>
                  <a:cubicBezTo>
                    <a:pt x="1724" y="31"/>
                    <a:pt x="1721" y="29"/>
                    <a:pt x="1720" y="28"/>
                  </a:cubicBezTo>
                  <a:cubicBezTo>
                    <a:pt x="1720" y="29"/>
                    <a:pt x="1720" y="29"/>
                    <a:pt x="1720" y="29"/>
                  </a:cubicBezTo>
                  <a:cubicBezTo>
                    <a:pt x="1718" y="27"/>
                    <a:pt x="1716" y="26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4" y="25"/>
                    <a:pt x="1714" y="25"/>
                    <a:pt x="1714" y="25"/>
                  </a:cubicBezTo>
                  <a:cubicBezTo>
                    <a:pt x="1713" y="25"/>
                    <a:pt x="1714" y="25"/>
                    <a:pt x="1714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6" y="25"/>
                    <a:pt x="1716" y="25"/>
                    <a:pt x="1716" y="25"/>
                  </a:cubicBezTo>
                  <a:cubicBezTo>
                    <a:pt x="1716" y="25"/>
                    <a:pt x="1716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2" y="26"/>
                    <a:pt x="1710" y="28"/>
                    <a:pt x="1708" y="28"/>
                  </a:cubicBezTo>
                  <a:cubicBezTo>
                    <a:pt x="1708" y="29"/>
                    <a:pt x="1709" y="28"/>
                    <a:pt x="1707" y="30"/>
                  </a:cubicBezTo>
                  <a:cubicBezTo>
                    <a:pt x="1705" y="30"/>
                    <a:pt x="1702" y="32"/>
                    <a:pt x="1702" y="31"/>
                  </a:cubicBezTo>
                  <a:cubicBezTo>
                    <a:pt x="1701" y="32"/>
                    <a:pt x="1701" y="32"/>
                    <a:pt x="1699" y="33"/>
                  </a:cubicBezTo>
                  <a:cubicBezTo>
                    <a:pt x="1699" y="33"/>
                    <a:pt x="1700" y="32"/>
                    <a:pt x="1700" y="32"/>
                  </a:cubicBezTo>
                  <a:cubicBezTo>
                    <a:pt x="1698" y="33"/>
                    <a:pt x="1696" y="34"/>
                    <a:pt x="1694" y="34"/>
                  </a:cubicBezTo>
                  <a:cubicBezTo>
                    <a:pt x="1693" y="34"/>
                    <a:pt x="1689" y="35"/>
                    <a:pt x="1686" y="35"/>
                  </a:cubicBezTo>
                  <a:cubicBezTo>
                    <a:pt x="1684" y="36"/>
                    <a:pt x="1682" y="35"/>
                    <a:pt x="1681" y="35"/>
                  </a:cubicBezTo>
                  <a:cubicBezTo>
                    <a:pt x="1681" y="35"/>
                    <a:pt x="1681" y="35"/>
                    <a:pt x="1681" y="35"/>
                  </a:cubicBezTo>
                  <a:cubicBezTo>
                    <a:pt x="1680" y="35"/>
                    <a:pt x="1679" y="35"/>
                    <a:pt x="1678" y="35"/>
                  </a:cubicBezTo>
                  <a:cubicBezTo>
                    <a:pt x="1678" y="35"/>
                    <a:pt x="1678" y="35"/>
                    <a:pt x="1678" y="35"/>
                  </a:cubicBezTo>
                  <a:cubicBezTo>
                    <a:pt x="1678" y="35"/>
                    <a:pt x="1674" y="34"/>
                    <a:pt x="1674" y="34"/>
                  </a:cubicBezTo>
                  <a:cubicBezTo>
                    <a:pt x="1675" y="34"/>
                    <a:pt x="1673" y="33"/>
                    <a:pt x="1673" y="34"/>
                  </a:cubicBezTo>
                  <a:cubicBezTo>
                    <a:pt x="1672" y="33"/>
                    <a:pt x="1672" y="33"/>
                    <a:pt x="1671" y="33"/>
                  </a:cubicBezTo>
                  <a:cubicBezTo>
                    <a:pt x="1669" y="32"/>
                    <a:pt x="1671" y="33"/>
                    <a:pt x="1668" y="32"/>
                  </a:cubicBezTo>
                  <a:cubicBezTo>
                    <a:pt x="1666" y="31"/>
                    <a:pt x="1668" y="31"/>
                    <a:pt x="1668" y="32"/>
                  </a:cubicBezTo>
                  <a:cubicBezTo>
                    <a:pt x="1667" y="31"/>
                    <a:pt x="1665" y="30"/>
                    <a:pt x="1664" y="29"/>
                  </a:cubicBezTo>
                  <a:cubicBezTo>
                    <a:pt x="1663" y="29"/>
                    <a:pt x="1663" y="28"/>
                    <a:pt x="1663" y="28"/>
                  </a:cubicBezTo>
                  <a:cubicBezTo>
                    <a:pt x="1663" y="28"/>
                    <a:pt x="1663" y="28"/>
                    <a:pt x="1662" y="28"/>
                  </a:cubicBezTo>
                  <a:cubicBezTo>
                    <a:pt x="1662" y="28"/>
                    <a:pt x="1662" y="27"/>
                    <a:pt x="1661" y="27"/>
                  </a:cubicBezTo>
                  <a:cubicBezTo>
                    <a:pt x="1662" y="27"/>
                    <a:pt x="1662" y="27"/>
                    <a:pt x="1662" y="27"/>
                  </a:cubicBezTo>
                  <a:cubicBezTo>
                    <a:pt x="1661" y="27"/>
                    <a:pt x="1659" y="25"/>
                    <a:pt x="1659" y="25"/>
                  </a:cubicBezTo>
                  <a:cubicBezTo>
                    <a:pt x="1658" y="24"/>
                    <a:pt x="1657" y="23"/>
                    <a:pt x="1656" y="22"/>
                  </a:cubicBezTo>
                  <a:cubicBezTo>
                    <a:pt x="1655" y="21"/>
                    <a:pt x="1655" y="21"/>
                    <a:pt x="1655" y="21"/>
                  </a:cubicBezTo>
                  <a:cubicBezTo>
                    <a:pt x="1654" y="21"/>
                    <a:pt x="1654" y="21"/>
                    <a:pt x="1654" y="21"/>
                  </a:cubicBezTo>
                  <a:cubicBezTo>
                    <a:pt x="1652" y="24"/>
                    <a:pt x="1649" y="26"/>
                    <a:pt x="1647" y="27"/>
                  </a:cubicBezTo>
                  <a:cubicBezTo>
                    <a:pt x="1647" y="27"/>
                    <a:pt x="1647" y="27"/>
                    <a:pt x="1647" y="27"/>
                  </a:cubicBezTo>
                  <a:cubicBezTo>
                    <a:pt x="1646" y="28"/>
                    <a:pt x="1644" y="29"/>
                    <a:pt x="1644" y="29"/>
                  </a:cubicBezTo>
                  <a:cubicBezTo>
                    <a:pt x="1643" y="29"/>
                    <a:pt x="1643" y="29"/>
                    <a:pt x="1641" y="30"/>
                  </a:cubicBezTo>
                  <a:cubicBezTo>
                    <a:pt x="1641" y="30"/>
                    <a:pt x="1641" y="31"/>
                    <a:pt x="1641" y="30"/>
                  </a:cubicBezTo>
                  <a:cubicBezTo>
                    <a:pt x="1638" y="32"/>
                    <a:pt x="1633" y="34"/>
                    <a:pt x="1629" y="35"/>
                  </a:cubicBezTo>
                  <a:cubicBezTo>
                    <a:pt x="1629" y="35"/>
                    <a:pt x="1630" y="34"/>
                    <a:pt x="1630" y="34"/>
                  </a:cubicBezTo>
                  <a:cubicBezTo>
                    <a:pt x="1627" y="35"/>
                    <a:pt x="1624" y="36"/>
                    <a:pt x="1621" y="36"/>
                  </a:cubicBezTo>
                  <a:cubicBezTo>
                    <a:pt x="1621" y="36"/>
                    <a:pt x="1621" y="36"/>
                    <a:pt x="1622" y="36"/>
                  </a:cubicBezTo>
                  <a:cubicBezTo>
                    <a:pt x="1620" y="36"/>
                    <a:pt x="1617" y="36"/>
                    <a:pt x="1616" y="36"/>
                  </a:cubicBezTo>
                  <a:cubicBezTo>
                    <a:pt x="1617" y="36"/>
                    <a:pt x="1616" y="36"/>
                    <a:pt x="1617" y="36"/>
                  </a:cubicBezTo>
                  <a:cubicBezTo>
                    <a:pt x="1619" y="36"/>
                    <a:pt x="1616" y="36"/>
                    <a:pt x="1614" y="36"/>
                  </a:cubicBezTo>
                  <a:cubicBezTo>
                    <a:pt x="1614" y="36"/>
                    <a:pt x="1614" y="36"/>
                    <a:pt x="1614" y="36"/>
                  </a:cubicBezTo>
                  <a:cubicBezTo>
                    <a:pt x="1612" y="35"/>
                    <a:pt x="1611" y="36"/>
                    <a:pt x="1609" y="35"/>
                  </a:cubicBezTo>
                  <a:cubicBezTo>
                    <a:pt x="1608" y="35"/>
                    <a:pt x="1610" y="35"/>
                    <a:pt x="1610" y="35"/>
                  </a:cubicBezTo>
                  <a:cubicBezTo>
                    <a:pt x="1609" y="35"/>
                    <a:pt x="1605" y="33"/>
                    <a:pt x="1604" y="33"/>
                  </a:cubicBezTo>
                  <a:cubicBezTo>
                    <a:pt x="1604" y="33"/>
                    <a:pt x="1603" y="33"/>
                    <a:pt x="1603" y="33"/>
                  </a:cubicBezTo>
                  <a:cubicBezTo>
                    <a:pt x="1601" y="32"/>
                    <a:pt x="1602" y="32"/>
                    <a:pt x="1601" y="32"/>
                  </a:cubicBezTo>
                  <a:cubicBezTo>
                    <a:pt x="1600" y="31"/>
                    <a:pt x="1598" y="31"/>
                    <a:pt x="1596" y="30"/>
                  </a:cubicBezTo>
                  <a:cubicBezTo>
                    <a:pt x="1596" y="30"/>
                    <a:pt x="1595" y="29"/>
                    <a:pt x="1597" y="30"/>
                  </a:cubicBezTo>
                  <a:cubicBezTo>
                    <a:pt x="1593" y="28"/>
                    <a:pt x="1591" y="27"/>
                    <a:pt x="1589" y="25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7" y="23"/>
                    <a:pt x="1587" y="23"/>
                    <a:pt x="1587" y="23"/>
                  </a:cubicBezTo>
                  <a:cubicBezTo>
                    <a:pt x="1587" y="24"/>
                    <a:pt x="1587" y="24"/>
                    <a:pt x="1587" y="24"/>
                  </a:cubicBezTo>
                  <a:cubicBezTo>
                    <a:pt x="1586" y="24"/>
                    <a:pt x="1586" y="24"/>
                    <a:pt x="1586" y="24"/>
                  </a:cubicBezTo>
                  <a:cubicBezTo>
                    <a:pt x="1586" y="24"/>
                    <a:pt x="1586" y="24"/>
                    <a:pt x="1587" y="24"/>
                  </a:cubicBezTo>
                  <a:cubicBezTo>
                    <a:pt x="1586" y="25"/>
                    <a:pt x="1585" y="25"/>
                    <a:pt x="1585" y="26"/>
                  </a:cubicBezTo>
                  <a:cubicBezTo>
                    <a:pt x="1585" y="26"/>
                    <a:pt x="1586" y="25"/>
                    <a:pt x="1586" y="25"/>
                  </a:cubicBezTo>
                  <a:cubicBezTo>
                    <a:pt x="1584" y="26"/>
                    <a:pt x="1584" y="26"/>
                    <a:pt x="1584" y="26"/>
                  </a:cubicBezTo>
                  <a:cubicBezTo>
                    <a:pt x="1586" y="24"/>
                    <a:pt x="1584" y="26"/>
                    <a:pt x="1585" y="25"/>
                  </a:cubicBezTo>
                  <a:cubicBezTo>
                    <a:pt x="1584" y="26"/>
                    <a:pt x="1580" y="29"/>
                    <a:pt x="1577" y="31"/>
                  </a:cubicBezTo>
                  <a:cubicBezTo>
                    <a:pt x="1579" y="30"/>
                    <a:pt x="1573" y="33"/>
                    <a:pt x="1574" y="33"/>
                  </a:cubicBezTo>
                  <a:cubicBezTo>
                    <a:pt x="1570" y="35"/>
                    <a:pt x="1572" y="34"/>
                    <a:pt x="1571" y="34"/>
                  </a:cubicBezTo>
                  <a:cubicBezTo>
                    <a:pt x="1567" y="36"/>
                    <a:pt x="1564" y="37"/>
                    <a:pt x="1560" y="37"/>
                  </a:cubicBezTo>
                  <a:cubicBezTo>
                    <a:pt x="1560" y="37"/>
                    <a:pt x="1560" y="37"/>
                    <a:pt x="1560" y="37"/>
                  </a:cubicBezTo>
                  <a:cubicBezTo>
                    <a:pt x="1557" y="37"/>
                    <a:pt x="1552" y="37"/>
                    <a:pt x="1549" y="36"/>
                  </a:cubicBezTo>
                  <a:cubicBezTo>
                    <a:pt x="1549" y="36"/>
                    <a:pt x="1549" y="36"/>
                    <a:pt x="1550" y="36"/>
                  </a:cubicBezTo>
                  <a:cubicBezTo>
                    <a:pt x="1548" y="36"/>
                    <a:pt x="1548" y="36"/>
                    <a:pt x="1548" y="36"/>
                  </a:cubicBezTo>
                  <a:cubicBezTo>
                    <a:pt x="1548" y="36"/>
                    <a:pt x="1547" y="36"/>
                    <a:pt x="1546" y="35"/>
                  </a:cubicBezTo>
                  <a:cubicBezTo>
                    <a:pt x="1546" y="35"/>
                    <a:pt x="1546" y="35"/>
                    <a:pt x="1546" y="35"/>
                  </a:cubicBezTo>
                  <a:cubicBezTo>
                    <a:pt x="1544" y="34"/>
                    <a:pt x="1542" y="33"/>
                    <a:pt x="1540" y="31"/>
                  </a:cubicBezTo>
                  <a:cubicBezTo>
                    <a:pt x="1540" y="31"/>
                    <a:pt x="1541" y="32"/>
                    <a:pt x="1541" y="32"/>
                  </a:cubicBezTo>
                  <a:cubicBezTo>
                    <a:pt x="1539" y="30"/>
                    <a:pt x="1537" y="28"/>
                    <a:pt x="1535" y="27"/>
                  </a:cubicBezTo>
                  <a:cubicBezTo>
                    <a:pt x="1535" y="27"/>
                    <a:pt x="1535" y="27"/>
                    <a:pt x="1536" y="28"/>
                  </a:cubicBezTo>
                  <a:cubicBezTo>
                    <a:pt x="1535" y="26"/>
                    <a:pt x="1534" y="26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1" y="24"/>
                    <a:pt x="1531" y="23"/>
                  </a:cubicBezTo>
                  <a:cubicBezTo>
                    <a:pt x="1531" y="24"/>
                    <a:pt x="1528" y="26"/>
                    <a:pt x="1527" y="27"/>
                  </a:cubicBezTo>
                  <a:cubicBezTo>
                    <a:pt x="1526" y="27"/>
                    <a:pt x="1526" y="27"/>
                    <a:pt x="1524" y="28"/>
                  </a:cubicBezTo>
                  <a:cubicBezTo>
                    <a:pt x="1519" y="31"/>
                    <a:pt x="1513" y="33"/>
                    <a:pt x="1506" y="33"/>
                  </a:cubicBezTo>
                  <a:cubicBezTo>
                    <a:pt x="1500" y="33"/>
                    <a:pt x="1494" y="31"/>
                    <a:pt x="1489" y="27"/>
                  </a:cubicBezTo>
                  <a:cubicBezTo>
                    <a:pt x="1487" y="26"/>
                    <a:pt x="1491" y="29"/>
                    <a:pt x="1490" y="28"/>
                  </a:cubicBezTo>
                  <a:cubicBezTo>
                    <a:pt x="1490" y="28"/>
                    <a:pt x="1488" y="27"/>
                    <a:pt x="1486" y="24"/>
                  </a:cubicBezTo>
                  <a:cubicBezTo>
                    <a:pt x="1486" y="24"/>
                    <a:pt x="1486" y="24"/>
                    <a:pt x="1486" y="24"/>
                  </a:cubicBezTo>
                  <a:cubicBezTo>
                    <a:pt x="1485" y="23"/>
                    <a:pt x="1484" y="22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1" y="23"/>
                    <a:pt x="1479" y="23"/>
                    <a:pt x="1478" y="24"/>
                  </a:cubicBezTo>
                  <a:cubicBezTo>
                    <a:pt x="1476" y="24"/>
                    <a:pt x="1476" y="24"/>
                    <a:pt x="1476" y="24"/>
                  </a:cubicBezTo>
                  <a:cubicBezTo>
                    <a:pt x="1475" y="25"/>
                    <a:pt x="1474" y="26"/>
                    <a:pt x="1472" y="27"/>
                  </a:cubicBezTo>
                  <a:cubicBezTo>
                    <a:pt x="1472" y="26"/>
                    <a:pt x="1472" y="26"/>
                    <a:pt x="1472" y="26"/>
                  </a:cubicBezTo>
                  <a:cubicBezTo>
                    <a:pt x="1469" y="27"/>
                    <a:pt x="1466" y="29"/>
                    <a:pt x="1465" y="29"/>
                  </a:cubicBezTo>
                  <a:cubicBezTo>
                    <a:pt x="1463" y="30"/>
                    <a:pt x="1460" y="30"/>
                    <a:pt x="1459" y="31"/>
                  </a:cubicBezTo>
                  <a:cubicBezTo>
                    <a:pt x="1459" y="31"/>
                    <a:pt x="1459" y="30"/>
                    <a:pt x="1459" y="30"/>
                  </a:cubicBezTo>
                  <a:cubicBezTo>
                    <a:pt x="1455" y="31"/>
                    <a:pt x="1449" y="31"/>
                    <a:pt x="1445" y="30"/>
                  </a:cubicBezTo>
                  <a:cubicBezTo>
                    <a:pt x="1440" y="28"/>
                    <a:pt x="1436" y="25"/>
                    <a:pt x="1434" y="22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3" y="21"/>
                    <a:pt x="1433" y="20"/>
                  </a:cubicBezTo>
                  <a:cubicBezTo>
                    <a:pt x="1433" y="20"/>
                    <a:pt x="1433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29" y="24"/>
                    <a:pt x="1425" y="27"/>
                    <a:pt x="1423" y="28"/>
                  </a:cubicBezTo>
                  <a:cubicBezTo>
                    <a:pt x="1422" y="29"/>
                    <a:pt x="1422" y="29"/>
                    <a:pt x="1422" y="29"/>
                  </a:cubicBezTo>
                  <a:cubicBezTo>
                    <a:pt x="1420" y="30"/>
                    <a:pt x="1420" y="30"/>
                    <a:pt x="1420" y="30"/>
                  </a:cubicBezTo>
                  <a:cubicBezTo>
                    <a:pt x="1419" y="31"/>
                    <a:pt x="1415" y="32"/>
                    <a:pt x="1414" y="32"/>
                  </a:cubicBezTo>
                  <a:cubicBezTo>
                    <a:pt x="1414" y="33"/>
                    <a:pt x="1415" y="32"/>
                    <a:pt x="1415" y="32"/>
                  </a:cubicBezTo>
                  <a:cubicBezTo>
                    <a:pt x="1412" y="33"/>
                    <a:pt x="1410" y="34"/>
                    <a:pt x="1407" y="34"/>
                  </a:cubicBezTo>
                  <a:cubicBezTo>
                    <a:pt x="1407" y="34"/>
                    <a:pt x="1408" y="34"/>
                    <a:pt x="1408" y="34"/>
                  </a:cubicBezTo>
                  <a:cubicBezTo>
                    <a:pt x="1404" y="34"/>
                    <a:pt x="1399" y="33"/>
                    <a:pt x="1395" y="31"/>
                  </a:cubicBezTo>
                  <a:cubicBezTo>
                    <a:pt x="1392" y="29"/>
                    <a:pt x="1389" y="26"/>
                    <a:pt x="1387" y="23"/>
                  </a:cubicBezTo>
                  <a:cubicBezTo>
                    <a:pt x="1386" y="23"/>
                    <a:pt x="1386" y="23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3" y="24"/>
                    <a:pt x="1380" y="26"/>
                    <a:pt x="1378" y="28"/>
                  </a:cubicBezTo>
                  <a:cubicBezTo>
                    <a:pt x="1378" y="28"/>
                    <a:pt x="1378" y="28"/>
                    <a:pt x="1378" y="28"/>
                  </a:cubicBezTo>
                  <a:cubicBezTo>
                    <a:pt x="1376" y="29"/>
                    <a:pt x="1375" y="29"/>
                    <a:pt x="1374" y="30"/>
                  </a:cubicBezTo>
                  <a:cubicBezTo>
                    <a:pt x="1374" y="30"/>
                    <a:pt x="1374" y="30"/>
                    <a:pt x="1373" y="30"/>
                  </a:cubicBezTo>
                  <a:cubicBezTo>
                    <a:pt x="1372" y="30"/>
                    <a:pt x="1371" y="31"/>
                    <a:pt x="1370" y="31"/>
                  </a:cubicBezTo>
                  <a:cubicBezTo>
                    <a:pt x="1370" y="31"/>
                    <a:pt x="1369" y="32"/>
                    <a:pt x="1369" y="32"/>
                  </a:cubicBezTo>
                  <a:cubicBezTo>
                    <a:pt x="1369" y="32"/>
                    <a:pt x="1369" y="32"/>
                    <a:pt x="1369" y="32"/>
                  </a:cubicBezTo>
                  <a:cubicBezTo>
                    <a:pt x="1368" y="32"/>
                    <a:pt x="1366" y="32"/>
                    <a:pt x="1365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3" y="33"/>
                    <a:pt x="1363" y="33"/>
                    <a:pt x="1362" y="33"/>
                  </a:cubicBezTo>
                  <a:cubicBezTo>
                    <a:pt x="1363" y="32"/>
                    <a:pt x="1363" y="32"/>
                    <a:pt x="1363" y="32"/>
                  </a:cubicBezTo>
                  <a:cubicBezTo>
                    <a:pt x="1363" y="33"/>
                    <a:pt x="1361" y="33"/>
                    <a:pt x="1360" y="33"/>
                  </a:cubicBezTo>
                  <a:cubicBezTo>
                    <a:pt x="1358" y="33"/>
                    <a:pt x="1357" y="32"/>
                    <a:pt x="1356" y="32"/>
                  </a:cubicBezTo>
                  <a:cubicBezTo>
                    <a:pt x="1357" y="32"/>
                    <a:pt x="1357" y="32"/>
                    <a:pt x="1357" y="32"/>
                  </a:cubicBezTo>
                  <a:cubicBezTo>
                    <a:pt x="1354" y="32"/>
                    <a:pt x="1357" y="32"/>
                    <a:pt x="1355" y="32"/>
                  </a:cubicBezTo>
                  <a:cubicBezTo>
                    <a:pt x="1353" y="32"/>
                    <a:pt x="1355" y="32"/>
                    <a:pt x="1353" y="31"/>
                  </a:cubicBezTo>
                  <a:cubicBezTo>
                    <a:pt x="1352" y="31"/>
                    <a:pt x="1350" y="30"/>
                    <a:pt x="1349" y="30"/>
                  </a:cubicBezTo>
                  <a:cubicBezTo>
                    <a:pt x="1347" y="29"/>
                    <a:pt x="1345" y="27"/>
                    <a:pt x="1344" y="25"/>
                  </a:cubicBezTo>
                  <a:cubicBezTo>
                    <a:pt x="1341" y="23"/>
                    <a:pt x="1340" y="21"/>
                    <a:pt x="1339" y="19"/>
                  </a:cubicBezTo>
                  <a:cubicBezTo>
                    <a:pt x="1338" y="18"/>
                    <a:pt x="1338" y="18"/>
                    <a:pt x="1338" y="18"/>
                  </a:cubicBezTo>
                  <a:cubicBezTo>
                    <a:pt x="1340" y="22"/>
                    <a:pt x="1342" y="25"/>
                    <a:pt x="1345" y="28"/>
                  </a:cubicBezTo>
                  <a:cubicBezTo>
                    <a:pt x="1344" y="28"/>
                    <a:pt x="1343" y="27"/>
                    <a:pt x="1341" y="26"/>
                  </a:cubicBezTo>
                  <a:cubicBezTo>
                    <a:pt x="1339" y="25"/>
                    <a:pt x="1336" y="23"/>
                    <a:pt x="1334" y="21"/>
                  </a:cubicBezTo>
                  <a:cubicBezTo>
                    <a:pt x="1332" y="19"/>
                    <a:pt x="1334" y="21"/>
                    <a:pt x="1332" y="19"/>
                  </a:cubicBezTo>
                  <a:cubicBezTo>
                    <a:pt x="1333" y="19"/>
                    <a:pt x="1332" y="19"/>
                    <a:pt x="1332" y="19"/>
                  </a:cubicBezTo>
                  <a:cubicBezTo>
                    <a:pt x="1332" y="19"/>
                    <a:pt x="1332" y="19"/>
                    <a:pt x="1332" y="19"/>
                  </a:cubicBezTo>
                  <a:cubicBezTo>
                    <a:pt x="1332" y="18"/>
                    <a:pt x="1332" y="18"/>
                    <a:pt x="1332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0" y="18"/>
                    <a:pt x="1330" y="18"/>
                    <a:pt x="1330" y="18"/>
                  </a:cubicBezTo>
                  <a:cubicBezTo>
                    <a:pt x="1329" y="18"/>
                    <a:pt x="1328" y="19"/>
                    <a:pt x="1329" y="18"/>
                  </a:cubicBezTo>
                  <a:cubicBezTo>
                    <a:pt x="1325" y="20"/>
                    <a:pt x="1322" y="22"/>
                    <a:pt x="1318" y="23"/>
                  </a:cubicBezTo>
                  <a:cubicBezTo>
                    <a:pt x="1319" y="23"/>
                    <a:pt x="1319" y="22"/>
                    <a:pt x="1318" y="23"/>
                  </a:cubicBezTo>
                  <a:cubicBezTo>
                    <a:pt x="1317" y="23"/>
                    <a:pt x="1314" y="25"/>
                    <a:pt x="1310" y="25"/>
                  </a:cubicBezTo>
                  <a:cubicBezTo>
                    <a:pt x="1310" y="26"/>
                    <a:pt x="1311" y="25"/>
                    <a:pt x="1311" y="26"/>
                  </a:cubicBezTo>
                  <a:cubicBezTo>
                    <a:pt x="1311" y="26"/>
                    <a:pt x="1310" y="26"/>
                    <a:pt x="1309" y="26"/>
                  </a:cubicBezTo>
                  <a:cubicBezTo>
                    <a:pt x="1309" y="26"/>
                    <a:pt x="1309" y="26"/>
                    <a:pt x="1306" y="26"/>
                  </a:cubicBezTo>
                  <a:cubicBezTo>
                    <a:pt x="1306" y="26"/>
                    <a:pt x="1311" y="25"/>
                    <a:pt x="1309" y="25"/>
                  </a:cubicBezTo>
                  <a:cubicBezTo>
                    <a:pt x="1311" y="25"/>
                    <a:pt x="1316" y="23"/>
                    <a:pt x="1317" y="23"/>
                  </a:cubicBezTo>
                  <a:cubicBezTo>
                    <a:pt x="1319" y="22"/>
                    <a:pt x="1315" y="24"/>
                    <a:pt x="1315" y="23"/>
                  </a:cubicBezTo>
                  <a:cubicBezTo>
                    <a:pt x="1313" y="24"/>
                    <a:pt x="1312" y="24"/>
                    <a:pt x="1308" y="25"/>
                  </a:cubicBezTo>
                  <a:cubicBezTo>
                    <a:pt x="1308" y="26"/>
                    <a:pt x="1310" y="25"/>
                    <a:pt x="1308" y="26"/>
                  </a:cubicBezTo>
                  <a:cubicBezTo>
                    <a:pt x="1305" y="27"/>
                    <a:pt x="1304" y="26"/>
                    <a:pt x="1303" y="26"/>
                  </a:cubicBezTo>
                  <a:cubicBezTo>
                    <a:pt x="1305" y="26"/>
                    <a:pt x="1305" y="26"/>
                    <a:pt x="1305" y="26"/>
                  </a:cubicBezTo>
                  <a:cubicBezTo>
                    <a:pt x="1302" y="26"/>
                    <a:pt x="1302" y="27"/>
                    <a:pt x="1299" y="27"/>
                  </a:cubicBezTo>
                  <a:cubicBezTo>
                    <a:pt x="1299" y="27"/>
                    <a:pt x="1303" y="26"/>
                    <a:pt x="1304" y="26"/>
                  </a:cubicBezTo>
                  <a:cubicBezTo>
                    <a:pt x="1302" y="26"/>
                    <a:pt x="1302" y="26"/>
                    <a:pt x="1302" y="26"/>
                  </a:cubicBezTo>
                  <a:cubicBezTo>
                    <a:pt x="1299" y="26"/>
                    <a:pt x="1301" y="27"/>
                    <a:pt x="1298" y="27"/>
                  </a:cubicBezTo>
                  <a:cubicBezTo>
                    <a:pt x="1298" y="27"/>
                    <a:pt x="1298" y="27"/>
                    <a:pt x="1298" y="27"/>
                  </a:cubicBezTo>
                  <a:cubicBezTo>
                    <a:pt x="1297" y="27"/>
                    <a:pt x="1297" y="27"/>
                    <a:pt x="1296" y="27"/>
                  </a:cubicBezTo>
                  <a:cubicBezTo>
                    <a:pt x="1296" y="27"/>
                    <a:pt x="1296" y="27"/>
                    <a:pt x="1298" y="27"/>
                  </a:cubicBezTo>
                  <a:cubicBezTo>
                    <a:pt x="1297" y="27"/>
                    <a:pt x="1296" y="27"/>
                    <a:pt x="1293" y="27"/>
                  </a:cubicBezTo>
                  <a:cubicBezTo>
                    <a:pt x="1292" y="27"/>
                    <a:pt x="1295" y="27"/>
                    <a:pt x="1295" y="27"/>
                  </a:cubicBezTo>
                  <a:cubicBezTo>
                    <a:pt x="1295" y="27"/>
                    <a:pt x="1293" y="27"/>
                    <a:pt x="1291" y="27"/>
                  </a:cubicBezTo>
                  <a:cubicBezTo>
                    <a:pt x="1289" y="27"/>
                    <a:pt x="1290" y="27"/>
                    <a:pt x="1289" y="27"/>
                  </a:cubicBezTo>
                  <a:cubicBezTo>
                    <a:pt x="1289" y="27"/>
                    <a:pt x="1291" y="27"/>
                    <a:pt x="1291" y="27"/>
                  </a:cubicBezTo>
                  <a:cubicBezTo>
                    <a:pt x="1294" y="27"/>
                    <a:pt x="1290" y="27"/>
                    <a:pt x="1292" y="27"/>
                  </a:cubicBezTo>
                  <a:cubicBezTo>
                    <a:pt x="1290" y="26"/>
                    <a:pt x="1290" y="27"/>
                    <a:pt x="1288" y="26"/>
                  </a:cubicBezTo>
                  <a:cubicBezTo>
                    <a:pt x="1289" y="27"/>
                    <a:pt x="1288" y="27"/>
                    <a:pt x="1289" y="27"/>
                  </a:cubicBezTo>
                  <a:cubicBezTo>
                    <a:pt x="1284" y="26"/>
                    <a:pt x="1286" y="26"/>
                    <a:pt x="1282" y="25"/>
                  </a:cubicBezTo>
                  <a:cubicBezTo>
                    <a:pt x="1283" y="26"/>
                    <a:pt x="1277" y="24"/>
                    <a:pt x="1280" y="25"/>
                  </a:cubicBezTo>
                  <a:cubicBezTo>
                    <a:pt x="1279" y="25"/>
                    <a:pt x="1277" y="24"/>
                    <a:pt x="1276" y="24"/>
                  </a:cubicBezTo>
                  <a:cubicBezTo>
                    <a:pt x="1278" y="24"/>
                    <a:pt x="1275" y="23"/>
                    <a:pt x="1277" y="24"/>
                  </a:cubicBezTo>
                  <a:cubicBezTo>
                    <a:pt x="1275" y="23"/>
                    <a:pt x="1275" y="23"/>
                    <a:pt x="1275" y="23"/>
                  </a:cubicBezTo>
                  <a:cubicBezTo>
                    <a:pt x="1276" y="23"/>
                    <a:pt x="1277" y="23"/>
                    <a:pt x="1278" y="24"/>
                  </a:cubicBezTo>
                  <a:cubicBezTo>
                    <a:pt x="1276" y="23"/>
                    <a:pt x="1274" y="22"/>
                    <a:pt x="1273" y="21"/>
                  </a:cubicBezTo>
                  <a:cubicBezTo>
                    <a:pt x="1271" y="20"/>
                    <a:pt x="1273" y="22"/>
                    <a:pt x="1271" y="20"/>
                  </a:cubicBezTo>
                  <a:cubicBezTo>
                    <a:pt x="1272" y="21"/>
                    <a:pt x="1271" y="20"/>
                    <a:pt x="1270" y="19"/>
                  </a:cubicBezTo>
                  <a:cubicBezTo>
                    <a:pt x="1272" y="21"/>
                    <a:pt x="1270" y="20"/>
                    <a:pt x="1269" y="19"/>
                  </a:cubicBezTo>
                  <a:cubicBezTo>
                    <a:pt x="1268" y="18"/>
                    <a:pt x="1268" y="18"/>
                    <a:pt x="1268" y="18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6" y="20"/>
                    <a:pt x="1264" y="21"/>
                    <a:pt x="1264" y="21"/>
                  </a:cubicBezTo>
                  <a:cubicBezTo>
                    <a:pt x="1265" y="21"/>
                    <a:pt x="1265" y="20"/>
                    <a:pt x="1265" y="20"/>
                  </a:cubicBezTo>
                  <a:cubicBezTo>
                    <a:pt x="1265" y="20"/>
                    <a:pt x="1265" y="20"/>
                    <a:pt x="1264" y="21"/>
                  </a:cubicBezTo>
                  <a:cubicBezTo>
                    <a:pt x="1264" y="21"/>
                    <a:pt x="1263" y="22"/>
                    <a:pt x="1263" y="22"/>
                  </a:cubicBezTo>
                  <a:cubicBezTo>
                    <a:pt x="1262" y="23"/>
                    <a:pt x="1261" y="23"/>
                    <a:pt x="1260" y="23"/>
                  </a:cubicBezTo>
                  <a:cubicBezTo>
                    <a:pt x="1261" y="23"/>
                    <a:pt x="1261" y="23"/>
                    <a:pt x="1262" y="22"/>
                  </a:cubicBezTo>
                  <a:cubicBezTo>
                    <a:pt x="1260" y="24"/>
                    <a:pt x="1261" y="22"/>
                    <a:pt x="1259" y="23"/>
                  </a:cubicBezTo>
                  <a:cubicBezTo>
                    <a:pt x="1258" y="24"/>
                    <a:pt x="1258" y="24"/>
                    <a:pt x="1258" y="24"/>
                  </a:cubicBezTo>
                  <a:cubicBezTo>
                    <a:pt x="1258" y="24"/>
                    <a:pt x="1257" y="24"/>
                    <a:pt x="1258" y="24"/>
                  </a:cubicBezTo>
                  <a:cubicBezTo>
                    <a:pt x="1257" y="24"/>
                    <a:pt x="1256" y="24"/>
                    <a:pt x="1255" y="25"/>
                  </a:cubicBezTo>
                  <a:cubicBezTo>
                    <a:pt x="1255" y="25"/>
                    <a:pt x="1255" y="25"/>
                    <a:pt x="1255" y="25"/>
                  </a:cubicBezTo>
                  <a:cubicBezTo>
                    <a:pt x="1254" y="25"/>
                    <a:pt x="1252" y="25"/>
                    <a:pt x="1251" y="25"/>
                  </a:cubicBezTo>
                  <a:cubicBezTo>
                    <a:pt x="1252" y="25"/>
                    <a:pt x="1252" y="25"/>
                    <a:pt x="1254" y="25"/>
                  </a:cubicBezTo>
                  <a:cubicBezTo>
                    <a:pt x="1256" y="25"/>
                    <a:pt x="1252" y="26"/>
                    <a:pt x="1252" y="26"/>
                  </a:cubicBezTo>
                  <a:cubicBezTo>
                    <a:pt x="1252" y="25"/>
                    <a:pt x="1249" y="26"/>
                    <a:pt x="1247" y="26"/>
                  </a:cubicBezTo>
                  <a:cubicBezTo>
                    <a:pt x="1246" y="26"/>
                    <a:pt x="1246" y="25"/>
                    <a:pt x="1245" y="25"/>
                  </a:cubicBezTo>
                  <a:cubicBezTo>
                    <a:pt x="1244" y="25"/>
                    <a:pt x="1244" y="25"/>
                    <a:pt x="1244" y="25"/>
                  </a:cubicBezTo>
                  <a:cubicBezTo>
                    <a:pt x="1244" y="25"/>
                    <a:pt x="1242" y="25"/>
                    <a:pt x="1240" y="25"/>
                  </a:cubicBezTo>
                  <a:cubicBezTo>
                    <a:pt x="1241" y="25"/>
                    <a:pt x="1241" y="25"/>
                    <a:pt x="1240" y="24"/>
                  </a:cubicBezTo>
                  <a:cubicBezTo>
                    <a:pt x="1241" y="25"/>
                    <a:pt x="1237" y="24"/>
                    <a:pt x="1237" y="24"/>
                  </a:cubicBezTo>
                  <a:cubicBezTo>
                    <a:pt x="1235" y="23"/>
                    <a:pt x="1238" y="24"/>
                    <a:pt x="1237" y="24"/>
                  </a:cubicBezTo>
                  <a:cubicBezTo>
                    <a:pt x="1236" y="23"/>
                    <a:pt x="1234" y="22"/>
                    <a:pt x="1233" y="22"/>
                  </a:cubicBezTo>
                  <a:cubicBezTo>
                    <a:pt x="1235" y="23"/>
                    <a:pt x="1233" y="22"/>
                    <a:pt x="1232" y="22"/>
                  </a:cubicBezTo>
                  <a:cubicBezTo>
                    <a:pt x="1230" y="21"/>
                    <a:pt x="1233" y="22"/>
                    <a:pt x="1231" y="22"/>
                  </a:cubicBezTo>
                  <a:cubicBezTo>
                    <a:pt x="1230" y="21"/>
                    <a:pt x="1229" y="21"/>
                    <a:pt x="1230" y="22"/>
                  </a:cubicBezTo>
                  <a:cubicBezTo>
                    <a:pt x="1229" y="21"/>
                    <a:pt x="1227" y="20"/>
                    <a:pt x="1225" y="19"/>
                  </a:cubicBezTo>
                  <a:cubicBezTo>
                    <a:pt x="1225" y="19"/>
                    <a:pt x="1228" y="21"/>
                    <a:pt x="1228" y="20"/>
                  </a:cubicBezTo>
                  <a:cubicBezTo>
                    <a:pt x="1224" y="18"/>
                    <a:pt x="1226" y="20"/>
                    <a:pt x="1223" y="18"/>
                  </a:cubicBezTo>
                  <a:cubicBezTo>
                    <a:pt x="1224" y="19"/>
                    <a:pt x="1223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1" y="18"/>
                    <a:pt x="1221" y="18"/>
                    <a:pt x="1221" y="19"/>
                  </a:cubicBezTo>
                  <a:cubicBezTo>
                    <a:pt x="1218" y="21"/>
                    <a:pt x="1222" y="18"/>
                    <a:pt x="1221" y="18"/>
                  </a:cubicBezTo>
                  <a:cubicBezTo>
                    <a:pt x="1220" y="19"/>
                    <a:pt x="1220" y="19"/>
                    <a:pt x="1220" y="19"/>
                  </a:cubicBezTo>
                  <a:cubicBezTo>
                    <a:pt x="1218" y="20"/>
                    <a:pt x="1220" y="18"/>
                    <a:pt x="1221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3" y="18"/>
                    <a:pt x="1223" y="18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1" y="17"/>
                    <a:pt x="1221" y="17"/>
                    <a:pt x="1221" y="17"/>
                  </a:cubicBezTo>
                  <a:cubicBezTo>
                    <a:pt x="1220" y="18"/>
                    <a:pt x="1220" y="18"/>
                    <a:pt x="1220" y="18"/>
                  </a:cubicBezTo>
                  <a:cubicBezTo>
                    <a:pt x="1220" y="18"/>
                    <a:pt x="1220" y="17"/>
                    <a:pt x="1220" y="18"/>
                  </a:cubicBezTo>
                  <a:cubicBezTo>
                    <a:pt x="1220" y="18"/>
                    <a:pt x="1217" y="20"/>
                    <a:pt x="1216" y="20"/>
                  </a:cubicBezTo>
                  <a:cubicBezTo>
                    <a:pt x="1216" y="21"/>
                    <a:pt x="1218" y="20"/>
                    <a:pt x="1217" y="20"/>
                  </a:cubicBezTo>
                  <a:cubicBezTo>
                    <a:pt x="1216" y="21"/>
                    <a:pt x="1215" y="22"/>
                    <a:pt x="1213" y="23"/>
                  </a:cubicBezTo>
                  <a:cubicBezTo>
                    <a:pt x="1214" y="22"/>
                    <a:pt x="1212" y="23"/>
                    <a:pt x="1213" y="23"/>
                  </a:cubicBezTo>
                  <a:cubicBezTo>
                    <a:pt x="1212" y="23"/>
                    <a:pt x="1213" y="23"/>
                    <a:pt x="1211" y="24"/>
                  </a:cubicBezTo>
                  <a:cubicBezTo>
                    <a:pt x="1211" y="24"/>
                    <a:pt x="1211" y="24"/>
                    <a:pt x="1211" y="24"/>
                  </a:cubicBezTo>
                  <a:cubicBezTo>
                    <a:pt x="1208" y="26"/>
                    <a:pt x="1204" y="27"/>
                    <a:pt x="1200" y="28"/>
                  </a:cubicBezTo>
                  <a:cubicBezTo>
                    <a:pt x="1197" y="30"/>
                    <a:pt x="1193" y="30"/>
                    <a:pt x="1190" y="31"/>
                  </a:cubicBezTo>
                  <a:cubicBezTo>
                    <a:pt x="1189" y="30"/>
                    <a:pt x="1186" y="30"/>
                    <a:pt x="1183" y="30"/>
                  </a:cubicBezTo>
                  <a:cubicBezTo>
                    <a:pt x="1184" y="30"/>
                    <a:pt x="1183" y="30"/>
                    <a:pt x="1182" y="30"/>
                  </a:cubicBezTo>
                  <a:cubicBezTo>
                    <a:pt x="1181" y="29"/>
                    <a:pt x="1181" y="29"/>
                    <a:pt x="1180" y="29"/>
                  </a:cubicBezTo>
                  <a:cubicBezTo>
                    <a:pt x="1178" y="28"/>
                    <a:pt x="1176" y="27"/>
                    <a:pt x="1174" y="26"/>
                  </a:cubicBezTo>
                  <a:cubicBezTo>
                    <a:pt x="1174" y="26"/>
                    <a:pt x="1174" y="26"/>
                    <a:pt x="1174" y="26"/>
                  </a:cubicBezTo>
                  <a:cubicBezTo>
                    <a:pt x="1173" y="25"/>
                    <a:pt x="1172" y="25"/>
                    <a:pt x="1172" y="24"/>
                  </a:cubicBezTo>
                  <a:cubicBezTo>
                    <a:pt x="1171" y="24"/>
                    <a:pt x="1171" y="24"/>
                    <a:pt x="1171" y="23"/>
                  </a:cubicBezTo>
                  <a:cubicBezTo>
                    <a:pt x="1171" y="23"/>
                    <a:pt x="1171" y="23"/>
                    <a:pt x="1171" y="23"/>
                  </a:cubicBezTo>
                  <a:cubicBezTo>
                    <a:pt x="1169" y="22"/>
                    <a:pt x="1167" y="20"/>
                    <a:pt x="1168" y="20"/>
                  </a:cubicBezTo>
                  <a:cubicBezTo>
                    <a:pt x="1167" y="20"/>
                    <a:pt x="1167" y="19"/>
                    <a:pt x="1167" y="20"/>
                  </a:cubicBezTo>
                  <a:cubicBezTo>
                    <a:pt x="1167" y="19"/>
                    <a:pt x="1167" y="19"/>
                    <a:pt x="1167" y="19"/>
                  </a:cubicBezTo>
                  <a:cubicBezTo>
                    <a:pt x="1166" y="18"/>
                    <a:pt x="1166" y="18"/>
                    <a:pt x="1166" y="18"/>
                  </a:cubicBezTo>
                  <a:cubicBezTo>
                    <a:pt x="1165" y="20"/>
                    <a:pt x="1165" y="20"/>
                    <a:pt x="1165" y="20"/>
                  </a:cubicBezTo>
                  <a:cubicBezTo>
                    <a:pt x="1164" y="21"/>
                    <a:pt x="1161" y="24"/>
                    <a:pt x="1158" y="26"/>
                  </a:cubicBezTo>
                  <a:cubicBezTo>
                    <a:pt x="1160" y="25"/>
                    <a:pt x="1160" y="25"/>
                    <a:pt x="1160" y="25"/>
                  </a:cubicBezTo>
                  <a:cubicBezTo>
                    <a:pt x="1160" y="26"/>
                    <a:pt x="1159" y="26"/>
                    <a:pt x="1158" y="26"/>
                  </a:cubicBezTo>
                  <a:cubicBezTo>
                    <a:pt x="1158" y="26"/>
                    <a:pt x="1157" y="27"/>
                    <a:pt x="1158" y="26"/>
                  </a:cubicBezTo>
                  <a:cubicBezTo>
                    <a:pt x="1154" y="28"/>
                    <a:pt x="1148" y="31"/>
                    <a:pt x="1143" y="32"/>
                  </a:cubicBezTo>
                  <a:cubicBezTo>
                    <a:pt x="1142" y="32"/>
                    <a:pt x="1142" y="32"/>
                    <a:pt x="1141" y="32"/>
                  </a:cubicBezTo>
                  <a:cubicBezTo>
                    <a:pt x="1138" y="32"/>
                    <a:pt x="1133" y="33"/>
                    <a:pt x="1130" y="32"/>
                  </a:cubicBezTo>
                  <a:cubicBezTo>
                    <a:pt x="1131" y="32"/>
                    <a:pt x="1129" y="32"/>
                    <a:pt x="1127" y="32"/>
                  </a:cubicBezTo>
                  <a:cubicBezTo>
                    <a:pt x="1125" y="31"/>
                    <a:pt x="1126" y="31"/>
                    <a:pt x="1124" y="31"/>
                  </a:cubicBezTo>
                  <a:cubicBezTo>
                    <a:pt x="1123" y="30"/>
                    <a:pt x="1121" y="30"/>
                    <a:pt x="1121" y="30"/>
                  </a:cubicBezTo>
                  <a:cubicBezTo>
                    <a:pt x="1121" y="29"/>
                    <a:pt x="1121" y="29"/>
                    <a:pt x="1121" y="29"/>
                  </a:cubicBezTo>
                  <a:cubicBezTo>
                    <a:pt x="1119" y="29"/>
                    <a:pt x="1117" y="28"/>
                    <a:pt x="1116" y="28"/>
                  </a:cubicBezTo>
                  <a:cubicBezTo>
                    <a:pt x="1116" y="28"/>
                    <a:pt x="1116" y="28"/>
                    <a:pt x="1116" y="28"/>
                  </a:cubicBezTo>
                  <a:cubicBezTo>
                    <a:pt x="1115" y="27"/>
                    <a:pt x="1114" y="27"/>
                    <a:pt x="1113" y="26"/>
                  </a:cubicBezTo>
                  <a:cubicBezTo>
                    <a:pt x="1112" y="26"/>
                    <a:pt x="1109" y="24"/>
                    <a:pt x="1108" y="24"/>
                  </a:cubicBezTo>
                  <a:cubicBezTo>
                    <a:pt x="1108" y="24"/>
                    <a:pt x="1109" y="24"/>
                    <a:pt x="1108" y="24"/>
                  </a:cubicBezTo>
                  <a:cubicBezTo>
                    <a:pt x="1108" y="24"/>
                    <a:pt x="1108" y="24"/>
                    <a:pt x="1108" y="24"/>
                  </a:cubicBezTo>
                  <a:cubicBezTo>
                    <a:pt x="1107" y="23"/>
                    <a:pt x="1107" y="23"/>
                    <a:pt x="1106" y="23"/>
                  </a:cubicBezTo>
                  <a:cubicBezTo>
                    <a:pt x="1106" y="23"/>
                    <a:pt x="1107" y="23"/>
                    <a:pt x="1107" y="23"/>
                  </a:cubicBezTo>
                  <a:cubicBezTo>
                    <a:pt x="1105" y="22"/>
                    <a:pt x="1106" y="23"/>
                    <a:pt x="1105" y="22"/>
                  </a:cubicBezTo>
                  <a:cubicBezTo>
                    <a:pt x="1104" y="21"/>
                    <a:pt x="1103" y="21"/>
                    <a:pt x="1103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4" y="21"/>
                    <a:pt x="1104" y="21"/>
                    <a:pt x="1104" y="21"/>
                  </a:cubicBezTo>
                  <a:cubicBezTo>
                    <a:pt x="1105" y="22"/>
                    <a:pt x="1103" y="21"/>
                    <a:pt x="1103" y="21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2" y="20"/>
                    <a:pt x="1102" y="20"/>
                    <a:pt x="1102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1" y="22"/>
                  </a:cubicBezTo>
                  <a:cubicBezTo>
                    <a:pt x="1100" y="23"/>
                    <a:pt x="1097" y="25"/>
                    <a:pt x="1098" y="24"/>
                  </a:cubicBezTo>
                  <a:cubicBezTo>
                    <a:pt x="1097" y="25"/>
                    <a:pt x="1096" y="25"/>
                    <a:pt x="1095" y="26"/>
                  </a:cubicBezTo>
                  <a:cubicBezTo>
                    <a:pt x="1096" y="25"/>
                    <a:pt x="1098" y="25"/>
                    <a:pt x="1098" y="25"/>
                  </a:cubicBezTo>
                  <a:cubicBezTo>
                    <a:pt x="1097" y="25"/>
                    <a:pt x="1096" y="26"/>
                    <a:pt x="1095" y="26"/>
                  </a:cubicBezTo>
                  <a:cubicBezTo>
                    <a:pt x="1096" y="26"/>
                    <a:pt x="1096" y="26"/>
                    <a:pt x="1096" y="26"/>
                  </a:cubicBezTo>
                  <a:cubicBezTo>
                    <a:pt x="1095" y="26"/>
                    <a:pt x="1093" y="27"/>
                    <a:pt x="1094" y="27"/>
                  </a:cubicBezTo>
                  <a:cubicBezTo>
                    <a:pt x="1094" y="27"/>
                    <a:pt x="1093" y="27"/>
                    <a:pt x="1092" y="27"/>
                  </a:cubicBezTo>
                  <a:cubicBezTo>
                    <a:pt x="1092" y="28"/>
                    <a:pt x="1090" y="28"/>
                    <a:pt x="1088" y="29"/>
                  </a:cubicBezTo>
                  <a:cubicBezTo>
                    <a:pt x="1088" y="29"/>
                    <a:pt x="1089" y="28"/>
                    <a:pt x="1087" y="29"/>
                  </a:cubicBezTo>
                  <a:cubicBezTo>
                    <a:pt x="1086" y="29"/>
                    <a:pt x="1085" y="29"/>
                    <a:pt x="1084" y="30"/>
                  </a:cubicBezTo>
                  <a:cubicBezTo>
                    <a:pt x="1083" y="30"/>
                    <a:pt x="1083" y="30"/>
                    <a:pt x="1083" y="30"/>
                  </a:cubicBezTo>
                  <a:cubicBezTo>
                    <a:pt x="1081" y="30"/>
                    <a:pt x="1079" y="30"/>
                    <a:pt x="1078" y="30"/>
                  </a:cubicBezTo>
                  <a:cubicBezTo>
                    <a:pt x="1077" y="30"/>
                    <a:pt x="1076" y="30"/>
                    <a:pt x="1075" y="30"/>
                  </a:cubicBezTo>
                  <a:cubicBezTo>
                    <a:pt x="1076" y="30"/>
                    <a:pt x="1075" y="30"/>
                    <a:pt x="1073" y="30"/>
                  </a:cubicBezTo>
                  <a:cubicBezTo>
                    <a:pt x="1073" y="30"/>
                    <a:pt x="1073" y="30"/>
                    <a:pt x="1072" y="30"/>
                  </a:cubicBezTo>
                  <a:cubicBezTo>
                    <a:pt x="1073" y="30"/>
                    <a:pt x="1073" y="30"/>
                    <a:pt x="1075" y="30"/>
                  </a:cubicBezTo>
                  <a:cubicBezTo>
                    <a:pt x="1075" y="30"/>
                    <a:pt x="1073" y="30"/>
                    <a:pt x="1072" y="30"/>
                  </a:cubicBezTo>
                  <a:cubicBezTo>
                    <a:pt x="1071" y="29"/>
                    <a:pt x="1068" y="29"/>
                    <a:pt x="1066" y="27"/>
                  </a:cubicBezTo>
                  <a:cubicBezTo>
                    <a:pt x="1063" y="26"/>
                    <a:pt x="1060" y="25"/>
                    <a:pt x="1058" y="24"/>
                  </a:cubicBezTo>
                  <a:cubicBezTo>
                    <a:pt x="1058" y="24"/>
                    <a:pt x="1056" y="23"/>
                    <a:pt x="1055" y="22"/>
                  </a:cubicBezTo>
                  <a:cubicBezTo>
                    <a:pt x="1055" y="22"/>
                    <a:pt x="1053" y="20"/>
                    <a:pt x="1052" y="19"/>
                  </a:cubicBezTo>
                  <a:cubicBezTo>
                    <a:pt x="1052" y="20"/>
                    <a:pt x="1052" y="20"/>
                    <a:pt x="1052" y="20"/>
                  </a:cubicBezTo>
                  <a:cubicBezTo>
                    <a:pt x="1050" y="18"/>
                    <a:pt x="1048" y="17"/>
                    <a:pt x="1047" y="16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5" y="17"/>
                    <a:pt x="1045" y="16"/>
                    <a:pt x="1046" y="16"/>
                  </a:cubicBezTo>
                  <a:cubicBezTo>
                    <a:pt x="1046" y="15"/>
                    <a:pt x="1046" y="15"/>
                    <a:pt x="1046" y="15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8" y="16"/>
                    <a:pt x="1048" y="16"/>
                    <a:pt x="1048" y="16"/>
                  </a:cubicBezTo>
                  <a:cubicBezTo>
                    <a:pt x="1048" y="16"/>
                    <a:pt x="1047" y="16"/>
                    <a:pt x="1047" y="16"/>
                  </a:cubicBezTo>
                  <a:cubicBezTo>
                    <a:pt x="1047" y="15"/>
                    <a:pt x="1047" y="15"/>
                    <a:pt x="1047" y="15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4" y="17"/>
                    <a:pt x="1041" y="19"/>
                    <a:pt x="1040" y="20"/>
                  </a:cubicBezTo>
                  <a:cubicBezTo>
                    <a:pt x="1040" y="20"/>
                    <a:pt x="1040" y="20"/>
                    <a:pt x="1039" y="21"/>
                  </a:cubicBezTo>
                  <a:cubicBezTo>
                    <a:pt x="1037" y="22"/>
                    <a:pt x="1034" y="23"/>
                    <a:pt x="1034" y="23"/>
                  </a:cubicBezTo>
                  <a:cubicBezTo>
                    <a:pt x="1033" y="23"/>
                    <a:pt x="1032" y="24"/>
                    <a:pt x="1031" y="24"/>
                  </a:cubicBezTo>
                  <a:cubicBezTo>
                    <a:pt x="1031" y="24"/>
                    <a:pt x="1032" y="24"/>
                    <a:pt x="1032" y="24"/>
                  </a:cubicBezTo>
                  <a:cubicBezTo>
                    <a:pt x="1030" y="24"/>
                    <a:pt x="1028" y="25"/>
                    <a:pt x="1026" y="26"/>
                  </a:cubicBezTo>
                  <a:cubicBezTo>
                    <a:pt x="1025" y="26"/>
                    <a:pt x="1021" y="27"/>
                    <a:pt x="1018" y="27"/>
                  </a:cubicBezTo>
                  <a:cubicBezTo>
                    <a:pt x="1016" y="27"/>
                    <a:pt x="1013" y="27"/>
                    <a:pt x="1013" y="27"/>
                  </a:cubicBezTo>
                  <a:cubicBezTo>
                    <a:pt x="1013" y="27"/>
                    <a:pt x="1013" y="27"/>
                    <a:pt x="1013" y="27"/>
                  </a:cubicBezTo>
                  <a:cubicBezTo>
                    <a:pt x="1012" y="27"/>
                    <a:pt x="1011" y="27"/>
                    <a:pt x="1009" y="27"/>
                  </a:cubicBezTo>
                  <a:cubicBezTo>
                    <a:pt x="1010" y="27"/>
                    <a:pt x="1010" y="27"/>
                    <a:pt x="1010" y="27"/>
                  </a:cubicBezTo>
                  <a:cubicBezTo>
                    <a:pt x="1010" y="26"/>
                    <a:pt x="1006" y="26"/>
                    <a:pt x="1006" y="25"/>
                  </a:cubicBezTo>
                  <a:cubicBezTo>
                    <a:pt x="1007" y="26"/>
                    <a:pt x="1004" y="25"/>
                    <a:pt x="1004" y="25"/>
                  </a:cubicBezTo>
                  <a:cubicBezTo>
                    <a:pt x="1004" y="25"/>
                    <a:pt x="1003" y="25"/>
                    <a:pt x="1003" y="25"/>
                  </a:cubicBezTo>
                  <a:cubicBezTo>
                    <a:pt x="1000" y="24"/>
                    <a:pt x="1002" y="25"/>
                    <a:pt x="1000" y="23"/>
                  </a:cubicBezTo>
                  <a:cubicBezTo>
                    <a:pt x="998" y="22"/>
                    <a:pt x="999" y="23"/>
                    <a:pt x="1000" y="23"/>
                  </a:cubicBezTo>
                  <a:cubicBezTo>
                    <a:pt x="998" y="22"/>
                    <a:pt x="997" y="21"/>
                    <a:pt x="995" y="20"/>
                  </a:cubicBezTo>
                  <a:cubicBezTo>
                    <a:pt x="995" y="20"/>
                    <a:pt x="995" y="20"/>
                    <a:pt x="994" y="20"/>
                  </a:cubicBezTo>
                  <a:cubicBezTo>
                    <a:pt x="994" y="20"/>
                    <a:pt x="994" y="20"/>
                    <a:pt x="994" y="19"/>
                  </a:cubicBezTo>
                  <a:cubicBezTo>
                    <a:pt x="994" y="19"/>
                    <a:pt x="993" y="19"/>
                    <a:pt x="993" y="19"/>
                  </a:cubicBezTo>
                  <a:cubicBezTo>
                    <a:pt x="994" y="19"/>
                    <a:pt x="994" y="19"/>
                    <a:pt x="994" y="19"/>
                  </a:cubicBezTo>
                  <a:cubicBezTo>
                    <a:pt x="993" y="18"/>
                    <a:pt x="990" y="16"/>
                    <a:pt x="990" y="16"/>
                  </a:cubicBezTo>
                  <a:cubicBezTo>
                    <a:pt x="990" y="15"/>
                    <a:pt x="988" y="14"/>
                    <a:pt x="987" y="13"/>
                  </a:cubicBezTo>
                  <a:cubicBezTo>
                    <a:pt x="987" y="12"/>
                    <a:pt x="987" y="12"/>
                    <a:pt x="987" y="12"/>
                  </a:cubicBezTo>
                  <a:cubicBezTo>
                    <a:pt x="986" y="13"/>
                    <a:pt x="986" y="13"/>
                    <a:pt x="986" y="13"/>
                  </a:cubicBezTo>
                  <a:cubicBezTo>
                    <a:pt x="983" y="15"/>
                    <a:pt x="980" y="18"/>
                    <a:pt x="979" y="19"/>
                  </a:cubicBezTo>
                  <a:cubicBezTo>
                    <a:pt x="979" y="18"/>
                    <a:pt x="979" y="18"/>
                    <a:pt x="979" y="19"/>
                  </a:cubicBezTo>
                  <a:cubicBezTo>
                    <a:pt x="977" y="19"/>
                    <a:pt x="976" y="20"/>
                    <a:pt x="976" y="20"/>
                  </a:cubicBezTo>
                  <a:cubicBezTo>
                    <a:pt x="975" y="21"/>
                    <a:pt x="975" y="21"/>
                    <a:pt x="973" y="22"/>
                  </a:cubicBezTo>
                  <a:cubicBezTo>
                    <a:pt x="973" y="22"/>
                    <a:pt x="972" y="22"/>
                    <a:pt x="973" y="22"/>
                  </a:cubicBezTo>
                  <a:cubicBezTo>
                    <a:pt x="970" y="23"/>
                    <a:pt x="965" y="25"/>
                    <a:pt x="961" y="26"/>
                  </a:cubicBezTo>
                  <a:cubicBezTo>
                    <a:pt x="961" y="26"/>
                    <a:pt x="962" y="26"/>
                    <a:pt x="962" y="26"/>
                  </a:cubicBezTo>
                  <a:cubicBezTo>
                    <a:pt x="959" y="26"/>
                    <a:pt x="956" y="27"/>
                    <a:pt x="953" y="27"/>
                  </a:cubicBezTo>
                  <a:cubicBezTo>
                    <a:pt x="953" y="27"/>
                    <a:pt x="953" y="27"/>
                    <a:pt x="954" y="27"/>
                  </a:cubicBezTo>
                  <a:cubicBezTo>
                    <a:pt x="951" y="27"/>
                    <a:pt x="949" y="27"/>
                    <a:pt x="947" y="27"/>
                  </a:cubicBezTo>
                  <a:cubicBezTo>
                    <a:pt x="949" y="27"/>
                    <a:pt x="948" y="27"/>
                    <a:pt x="949" y="27"/>
                  </a:cubicBezTo>
                  <a:cubicBezTo>
                    <a:pt x="950" y="27"/>
                    <a:pt x="947" y="28"/>
                    <a:pt x="946" y="27"/>
                  </a:cubicBezTo>
                  <a:cubicBezTo>
                    <a:pt x="946" y="27"/>
                    <a:pt x="946" y="27"/>
                    <a:pt x="946" y="27"/>
                  </a:cubicBezTo>
                  <a:cubicBezTo>
                    <a:pt x="943" y="27"/>
                    <a:pt x="943" y="27"/>
                    <a:pt x="941" y="27"/>
                  </a:cubicBezTo>
                  <a:cubicBezTo>
                    <a:pt x="940" y="26"/>
                    <a:pt x="942" y="27"/>
                    <a:pt x="942" y="27"/>
                  </a:cubicBezTo>
                  <a:cubicBezTo>
                    <a:pt x="941" y="26"/>
                    <a:pt x="936" y="25"/>
                    <a:pt x="936" y="25"/>
                  </a:cubicBezTo>
                  <a:cubicBezTo>
                    <a:pt x="935" y="24"/>
                    <a:pt x="935" y="24"/>
                    <a:pt x="935" y="24"/>
                  </a:cubicBezTo>
                  <a:cubicBezTo>
                    <a:pt x="933" y="24"/>
                    <a:pt x="934" y="24"/>
                    <a:pt x="933" y="23"/>
                  </a:cubicBezTo>
                  <a:cubicBezTo>
                    <a:pt x="931" y="23"/>
                    <a:pt x="930" y="22"/>
                    <a:pt x="928" y="21"/>
                  </a:cubicBezTo>
                  <a:cubicBezTo>
                    <a:pt x="928" y="21"/>
                    <a:pt x="927" y="20"/>
                    <a:pt x="928" y="21"/>
                  </a:cubicBezTo>
                  <a:cubicBezTo>
                    <a:pt x="925" y="19"/>
                    <a:pt x="923" y="18"/>
                    <a:pt x="921" y="17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19" y="15"/>
                    <a:pt x="919" y="15"/>
                    <a:pt x="919" y="15"/>
                  </a:cubicBezTo>
                  <a:cubicBezTo>
                    <a:pt x="919" y="15"/>
                    <a:pt x="919" y="15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7" y="17"/>
                    <a:pt x="917" y="17"/>
                  </a:cubicBezTo>
                  <a:cubicBezTo>
                    <a:pt x="916" y="17"/>
                    <a:pt x="918" y="16"/>
                    <a:pt x="918" y="16"/>
                  </a:cubicBezTo>
                  <a:cubicBezTo>
                    <a:pt x="916" y="17"/>
                    <a:pt x="916" y="17"/>
                    <a:pt x="916" y="17"/>
                  </a:cubicBezTo>
                  <a:cubicBezTo>
                    <a:pt x="918" y="16"/>
                    <a:pt x="916" y="17"/>
                    <a:pt x="917" y="16"/>
                  </a:cubicBezTo>
                  <a:cubicBezTo>
                    <a:pt x="915" y="18"/>
                    <a:pt x="911" y="21"/>
                    <a:pt x="909" y="22"/>
                  </a:cubicBezTo>
                  <a:cubicBezTo>
                    <a:pt x="911" y="21"/>
                    <a:pt x="905" y="24"/>
                    <a:pt x="905" y="24"/>
                  </a:cubicBezTo>
                  <a:cubicBezTo>
                    <a:pt x="902" y="26"/>
                    <a:pt x="904" y="25"/>
                    <a:pt x="902" y="26"/>
                  </a:cubicBezTo>
                  <a:cubicBezTo>
                    <a:pt x="899" y="27"/>
                    <a:pt x="895" y="28"/>
                    <a:pt x="892" y="28"/>
                  </a:cubicBezTo>
                  <a:cubicBezTo>
                    <a:pt x="892" y="28"/>
                    <a:pt x="892" y="28"/>
                    <a:pt x="892" y="28"/>
                  </a:cubicBezTo>
                  <a:cubicBezTo>
                    <a:pt x="889" y="29"/>
                    <a:pt x="884" y="29"/>
                    <a:pt x="881" y="28"/>
                  </a:cubicBezTo>
                  <a:cubicBezTo>
                    <a:pt x="881" y="28"/>
                    <a:pt x="881" y="28"/>
                    <a:pt x="882" y="28"/>
                  </a:cubicBezTo>
                  <a:cubicBezTo>
                    <a:pt x="880" y="27"/>
                    <a:pt x="880" y="27"/>
                    <a:pt x="880" y="27"/>
                  </a:cubicBezTo>
                  <a:cubicBezTo>
                    <a:pt x="879" y="27"/>
                    <a:pt x="879" y="27"/>
                    <a:pt x="877" y="26"/>
                  </a:cubicBezTo>
                  <a:cubicBezTo>
                    <a:pt x="878" y="26"/>
                    <a:pt x="878" y="27"/>
                    <a:pt x="878" y="27"/>
                  </a:cubicBezTo>
                  <a:cubicBezTo>
                    <a:pt x="876" y="26"/>
                    <a:pt x="874" y="24"/>
                    <a:pt x="872" y="23"/>
                  </a:cubicBezTo>
                  <a:cubicBezTo>
                    <a:pt x="872" y="23"/>
                    <a:pt x="872" y="23"/>
                    <a:pt x="873" y="23"/>
                  </a:cubicBezTo>
                  <a:cubicBezTo>
                    <a:pt x="870" y="22"/>
                    <a:pt x="868" y="20"/>
                    <a:pt x="867" y="18"/>
                  </a:cubicBezTo>
                  <a:cubicBezTo>
                    <a:pt x="867" y="18"/>
                    <a:pt x="867" y="18"/>
                    <a:pt x="868" y="19"/>
                  </a:cubicBezTo>
                  <a:cubicBezTo>
                    <a:pt x="866" y="17"/>
                    <a:pt x="866" y="17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4" y="16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3" y="15"/>
                    <a:pt x="863" y="15"/>
                    <a:pt x="863" y="15"/>
                  </a:cubicBezTo>
                  <a:cubicBezTo>
                    <a:pt x="862" y="16"/>
                    <a:pt x="859" y="18"/>
                    <a:pt x="858" y="18"/>
                  </a:cubicBezTo>
                  <a:cubicBezTo>
                    <a:pt x="858" y="18"/>
                    <a:pt x="857" y="19"/>
                    <a:pt x="856" y="19"/>
                  </a:cubicBezTo>
                  <a:cubicBezTo>
                    <a:pt x="850" y="22"/>
                    <a:pt x="844" y="24"/>
                    <a:pt x="838" y="24"/>
                  </a:cubicBezTo>
                  <a:cubicBezTo>
                    <a:pt x="832" y="25"/>
                    <a:pt x="825" y="22"/>
                    <a:pt x="820" y="19"/>
                  </a:cubicBezTo>
                  <a:cubicBezTo>
                    <a:pt x="819" y="17"/>
                    <a:pt x="823" y="20"/>
                    <a:pt x="822" y="19"/>
                  </a:cubicBezTo>
                  <a:cubicBezTo>
                    <a:pt x="822" y="19"/>
                    <a:pt x="820" y="18"/>
                    <a:pt x="817" y="15"/>
                  </a:cubicBezTo>
                  <a:cubicBezTo>
                    <a:pt x="817" y="15"/>
                    <a:pt x="817" y="15"/>
                    <a:pt x="817" y="15"/>
                  </a:cubicBezTo>
                  <a:cubicBezTo>
                    <a:pt x="816" y="14"/>
                    <a:pt x="816" y="14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3" y="14"/>
                    <a:pt x="810" y="15"/>
                    <a:pt x="810" y="15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07" y="17"/>
                    <a:pt x="805" y="17"/>
                    <a:pt x="803" y="18"/>
                  </a:cubicBezTo>
                  <a:cubicBezTo>
                    <a:pt x="804" y="18"/>
                    <a:pt x="804" y="18"/>
                    <a:pt x="804" y="18"/>
                  </a:cubicBezTo>
                  <a:cubicBezTo>
                    <a:pt x="801" y="19"/>
                    <a:pt x="798" y="20"/>
                    <a:pt x="797" y="20"/>
                  </a:cubicBezTo>
                  <a:cubicBezTo>
                    <a:pt x="794" y="21"/>
                    <a:pt x="791" y="22"/>
                    <a:pt x="791" y="22"/>
                  </a:cubicBezTo>
                  <a:cubicBezTo>
                    <a:pt x="790" y="22"/>
                    <a:pt x="791" y="22"/>
                    <a:pt x="791" y="22"/>
                  </a:cubicBezTo>
                  <a:cubicBezTo>
                    <a:pt x="786" y="23"/>
                    <a:pt x="781" y="23"/>
                    <a:pt x="776" y="21"/>
                  </a:cubicBezTo>
                  <a:cubicBezTo>
                    <a:pt x="772" y="20"/>
                    <a:pt x="768" y="17"/>
                    <a:pt x="766" y="13"/>
                  </a:cubicBezTo>
                  <a:cubicBezTo>
                    <a:pt x="766" y="13"/>
                    <a:pt x="766" y="13"/>
                    <a:pt x="766" y="13"/>
                  </a:cubicBezTo>
                  <a:cubicBezTo>
                    <a:pt x="765" y="13"/>
                    <a:pt x="765" y="13"/>
                    <a:pt x="765" y="13"/>
                  </a:cubicBezTo>
                  <a:cubicBezTo>
                    <a:pt x="765" y="12"/>
                    <a:pt x="765" y="12"/>
                    <a:pt x="765" y="12"/>
                  </a:cubicBezTo>
                  <a:cubicBezTo>
                    <a:pt x="765" y="12"/>
                    <a:pt x="764" y="12"/>
                    <a:pt x="764" y="12"/>
                  </a:cubicBezTo>
                  <a:cubicBezTo>
                    <a:pt x="763" y="12"/>
                    <a:pt x="763" y="12"/>
                    <a:pt x="763" y="12"/>
                  </a:cubicBezTo>
                  <a:cubicBezTo>
                    <a:pt x="764" y="12"/>
                    <a:pt x="764" y="13"/>
                    <a:pt x="764" y="13"/>
                  </a:cubicBezTo>
                  <a:cubicBezTo>
                    <a:pt x="761" y="16"/>
                    <a:pt x="757" y="18"/>
                    <a:pt x="754" y="20"/>
                  </a:cubicBezTo>
                  <a:cubicBezTo>
                    <a:pt x="753" y="21"/>
                    <a:pt x="753" y="21"/>
                    <a:pt x="753" y="21"/>
                  </a:cubicBezTo>
                  <a:cubicBezTo>
                    <a:pt x="752" y="21"/>
                    <a:pt x="752" y="21"/>
                    <a:pt x="751" y="22"/>
                  </a:cubicBezTo>
                  <a:cubicBezTo>
                    <a:pt x="750" y="22"/>
                    <a:pt x="747" y="24"/>
                    <a:pt x="746" y="24"/>
                  </a:cubicBezTo>
                  <a:cubicBezTo>
                    <a:pt x="746" y="24"/>
                    <a:pt x="746" y="24"/>
                    <a:pt x="746" y="24"/>
                  </a:cubicBezTo>
                  <a:cubicBezTo>
                    <a:pt x="744" y="24"/>
                    <a:pt x="741" y="25"/>
                    <a:pt x="739" y="25"/>
                  </a:cubicBezTo>
                  <a:cubicBezTo>
                    <a:pt x="739" y="25"/>
                    <a:pt x="739" y="25"/>
                    <a:pt x="740" y="25"/>
                  </a:cubicBezTo>
                  <a:cubicBezTo>
                    <a:pt x="736" y="25"/>
                    <a:pt x="731" y="25"/>
                    <a:pt x="727" y="22"/>
                  </a:cubicBezTo>
                  <a:cubicBezTo>
                    <a:pt x="724" y="21"/>
                    <a:pt x="721" y="18"/>
                    <a:pt x="718" y="15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7" y="14"/>
                    <a:pt x="717" y="14"/>
                    <a:pt x="717" y="14"/>
                  </a:cubicBezTo>
                  <a:cubicBezTo>
                    <a:pt x="714" y="17"/>
                    <a:pt x="710" y="19"/>
                    <a:pt x="707" y="21"/>
                  </a:cubicBezTo>
                  <a:cubicBezTo>
                    <a:pt x="705" y="22"/>
                    <a:pt x="706" y="21"/>
                    <a:pt x="705" y="21"/>
                  </a:cubicBezTo>
                  <a:cubicBezTo>
                    <a:pt x="700" y="24"/>
                    <a:pt x="695" y="25"/>
                    <a:pt x="689" y="24"/>
                  </a:cubicBezTo>
                  <a:cubicBezTo>
                    <a:pt x="687" y="24"/>
                    <a:pt x="686" y="24"/>
                    <a:pt x="685" y="23"/>
                  </a:cubicBezTo>
                  <a:cubicBezTo>
                    <a:pt x="686" y="24"/>
                    <a:pt x="687" y="23"/>
                    <a:pt x="688" y="23"/>
                  </a:cubicBezTo>
                  <a:cubicBezTo>
                    <a:pt x="690" y="24"/>
                    <a:pt x="690" y="24"/>
                    <a:pt x="692" y="24"/>
                  </a:cubicBezTo>
                  <a:cubicBezTo>
                    <a:pt x="690" y="24"/>
                    <a:pt x="689" y="24"/>
                    <a:pt x="687" y="24"/>
                  </a:cubicBezTo>
                  <a:cubicBezTo>
                    <a:pt x="691" y="24"/>
                    <a:pt x="694" y="24"/>
                    <a:pt x="696" y="24"/>
                  </a:cubicBezTo>
                  <a:cubicBezTo>
                    <a:pt x="698" y="24"/>
                    <a:pt x="700" y="23"/>
                    <a:pt x="701" y="23"/>
                  </a:cubicBezTo>
                  <a:cubicBezTo>
                    <a:pt x="700" y="23"/>
                    <a:pt x="702" y="22"/>
                    <a:pt x="701" y="23"/>
                  </a:cubicBezTo>
                  <a:cubicBezTo>
                    <a:pt x="703" y="22"/>
                    <a:pt x="704" y="22"/>
                    <a:pt x="705" y="21"/>
                  </a:cubicBezTo>
                  <a:cubicBezTo>
                    <a:pt x="705" y="21"/>
                    <a:pt x="704" y="21"/>
                    <a:pt x="704" y="22"/>
                  </a:cubicBezTo>
                  <a:cubicBezTo>
                    <a:pt x="705" y="21"/>
                    <a:pt x="706" y="20"/>
                    <a:pt x="706" y="20"/>
                  </a:cubicBezTo>
                  <a:cubicBezTo>
                    <a:pt x="705" y="21"/>
                    <a:pt x="705" y="21"/>
                    <a:pt x="704" y="21"/>
                  </a:cubicBezTo>
                  <a:cubicBezTo>
                    <a:pt x="704" y="21"/>
                    <a:pt x="707" y="19"/>
                    <a:pt x="708" y="19"/>
                  </a:cubicBezTo>
                  <a:cubicBezTo>
                    <a:pt x="709" y="19"/>
                    <a:pt x="706" y="20"/>
                    <a:pt x="708" y="20"/>
                  </a:cubicBezTo>
                  <a:cubicBezTo>
                    <a:pt x="709" y="19"/>
                    <a:pt x="709" y="18"/>
                    <a:pt x="710" y="17"/>
                  </a:cubicBezTo>
                  <a:cubicBezTo>
                    <a:pt x="710" y="18"/>
                    <a:pt x="710" y="18"/>
                    <a:pt x="710" y="18"/>
                  </a:cubicBezTo>
                  <a:cubicBezTo>
                    <a:pt x="709" y="18"/>
                    <a:pt x="709" y="19"/>
                    <a:pt x="708" y="19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2"/>
                    <a:pt x="700" y="22"/>
                  </a:cubicBezTo>
                  <a:cubicBezTo>
                    <a:pt x="698" y="23"/>
                    <a:pt x="696" y="24"/>
                    <a:pt x="694" y="24"/>
                  </a:cubicBezTo>
                  <a:cubicBezTo>
                    <a:pt x="695" y="23"/>
                    <a:pt x="694" y="23"/>
                    <a:pt x="694" y="23"/>
                  </a:cubicBezTo>
                  <a:cubicBezTo>
                    <a:pt x="694" y="23"/>
                    <a:pt x="693" y="24"/>
                    <a:pt x="693" y="23"/>
                  </a:cubicBezTo>
                  <a:cubicBezTo>
                    <a:pt x="694" y="23"/>
                    <a:pt x="694" y="23"/>
                    <a:pt x="694" y="23"/>
                  </a:cubicBezTo>
                  <a:cubicBezTo>
                    <a:pt x="693" y="23"/>
                    <a:pt x="692" y="23"/>
                    <a:pt x="690" y="23"/>
                  </a:cubicBezTo>
                  <a:cubicBezTo>
                    <a:pt x="689" y="23"/>
                    <a:pt x="687" y="23"/>
                    <a:pt x="687" y="23"/>
                  </a:cubicBezTo>
                  <a:cubicBezTo>
                    <a:pt x="687" y="23"/>
                    <a:pt x="687" y="23"/>
                    <a:pt x="687" y="23"/>
                  </a:cubicBezTo>
                  <a:cubicBezTo>
                    <a:pt x="684" y="22"/>
                    <a:pt x="688" y="23"/>
                    <a:pt x="686" y="23"/>
                  </a:cubicBezTo>
                  <a:cubicBezTo>
                    <a:pt x="684" y="22"/>
                    <a:pt x="685" y="22"/>
                    <a:pt x="683" y="22"/>
                  </a:cubicBezTo>
                  <a:cubicBezTo>
                    <a:pt x="682" y="22"/>
                    <a:pt x="681" y="21"/>
                    <a:pt x="680" y="21"/>
                  </a:cubicBezTo>
                  <a:cubicBezTo>
                    <a:pt x="678" y="20"/>
                    <a:pt x="677" y="18"/>
                    <a:pt x="675" y="17"/>
                  </a:cubicBezTo>
                  <a:cubicBezTo>
                    <a:pt x="673" y="14"/>
                    <a:pt x="671" y="12"/>
                    <a:pt x="671" y="11"/>
                  </a:cubicBezTo>
                  <a:cubicBezTo>
                    <a:pt x="670" y="9"/>
                    <a:pt x="669" y="9"/>
                    <a:pt x="669" y="9"/>
                  </a:cubicBezTo>
                  <a:cubicBezTo>
                    <a:pt x="671" y="13"/>
                    <a:pt x="674" y="17"/>
                    <a:pt x="677" y="20"/>
                  </a:cubicBezTo>
                  <a:cubicBezTo>
                    <a:pt x="675" y="19"/>
                    <a:pt x="673" y="18"/>
                    <a:pt x="672" y="17"/>
                  </a:cubicBezTo>
                  <a:cubicBezTo>
                    <a:pt x="669" y="15"/>
                    <a:pt x="667" y="13"/>
                    <a:pt x="665" y="12"/>
                  </a:cubicBezTo>
                  <a:cubicBezTo>
                    <a:pt x="663" y="10"/>
                    <a:pt x="665" y="12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59" y="9"/>
                    <a:pt x="658" y="9"/>
                    <a:pt x="660" y="9"/>
                  </a:cubicBezTo>
                  <a:cubicBezTo>
                    <a:pt x="656" y="11"/>
                    <a:pt x="652" y="12"/>
                    <a:pt x="648" y="14"/>
                  </a:cubicBezTo>
                  <a:cubicBezTo>
                    <a:pt x="650" y="13"/>
                    <a:pt x="650" y="13"/>
                    <a:pt x="649" y="13"/>
                  </a:cubicBezTo>
                  <a:cubicBezTo>
                    <a:pt x="647" y="14"/>
                    <a:pt x="644" y="15"/>
                    <a:pt x="641" y="16"/>
                  </a:cubicBezTo>
                  <a:cubicBezTo>
                    <a:pt x="641" y="16"/>
                    <a:pt x="642" y="16"/>
                    <a:pt x="642" y="16"/>
                  </a:cubicBezTo>
                  <a:cubicBezTo>
                    <a:pt x="641" y="17"/>
                    <a:pt x="640" y="17"/>
                    <a:pt x="640" y="17"/>
                  </a:cubicBezTo>
                  <a:cubicBezTo>
                    <a:pt x="639" y="17"/>
                    <a:pt x="639" y="17"/>
                    <a:pt x="636" y="17"/>
                  </a:cubicBezTo>
                  <a:cubicBezTo>
                    <a:pt x="637" y="17"/>
                    <a:pt x="641" y="16"/>
                    <a:pt x="640" y="16"/>
                  </a:cubicBezTo>
                  <a:cubicBezTo>
                    <a:pt x="641" y="16"/>
                    <a:pt x="646" y="14"/>
                    <a:pt x="647" y="14"/>
                  </a:cubicBezTo>
                  <a:cubicBezTo>
                    <a:pt x="650" y="13"/>
                    <a:pt x="645" y="14"/>
                    <a:pt x="646" y="14"/>
                  </a:cubicBezTo>
                  <a:cubicBezTo>
                    <a:pt x="643" y="15"/>
                    <a:pt x="642" y="15"/>
                    <a:pt x="639" y="16"/>
                  </a:cubicBezTo>
                  <a:cubicBezTo>
                    <a:pt x="639" y="16"/>
                    <a:pt x="640" y="16"/>
                    <a:pt x="638" y="17"/>
                  </a:cubicBezTo>
                  <a:cubicBezTo>
                    <a:pt x="635" y="18"/>
                    <a:pt x="634" y="17"/>
                    <a:pt x="633" y="17"/>
                  </a:cubicBezTo>
                  <a:cubicBezTo>
                    <a:pt x="635" y="17"/>
                    <a:pt x="635" y="17"/>
                    <a:pt x="635" y="17"/>
                  </a:cubicBezTo>
                  <a:cubicBezTo>
                    <a:pt x="633" y="17"/>
                    <a:pt x="632" y="17"/>
                    <a:pt x="630" y="18"/>
                  </a:cubicBezTo>
                  <a:cubicBezTo>
                    <a:pt x="629" y="17"/>
                    <a:pt x="634" y="17"/>
                    <a:pt x="634" y="17"/>
                  </a:cubicBezTo>
                  <a:cubicBezTo>
                    <a:pt x="633" y="17"/>
                    <a:pt x="633" y="17"/>
                    <a:pt x="633" y="17"/>
                  </a:cubicBezTo>
                  <a:cubicBezTo>
                    <a:pt x="629" y="17"/>
                    <a:pt x="632" y="17"/>
                    <a:pt x="628" y="17"/>
                  </a:cubicBezTo>
                  <a:cubicBezTo>
                    <a:pt x="629" y="17"/>
                    <a:pt x="629" y="17"/>
                    <a:pt x="629" y="17"/>
                  </a:cubicBezTo>
                  <a:cubicBezTo>
                    <a:pt x="628" y="17"/>
                    <a:pt x="627" y="17"/>
                    <a:pt x="626" y="17"/>
                  </a:cubicBezTo>
                  <a:cubicBezTo>
                    <a:pt x="626" y="18"/>
                    <a:pt x="627" y="18"/>
                    <a:pt x="629" y="18"/>
                  </a:cubicBezTo>
                  <a:cubicBezTo>
                    <a:pt x="627" y="18"/>
                    <a:pt x="627" y="18"/>
                    <a:pt x="624" y="18"/>
                  </a:cubicBezTo>
                  <a:cubicBezTo>
                    <a:pt x="623" y="18"/>
                    <a:pt x="625" y="18"/>
                    <a:pt x="625" y="18"/>
                  </a:cubicBezTo>
                  <a:cubicBezTo>
                    <a:pt x="625" y="18"/>
                    <a:pt x="623" y="18"/>
                    <a:pt x="622" y="18"/>
                  </a:cubicBezTo>
                  <a:cubicBezTo>
                    <a:pt x="619" y="18"/>
                    <a:pt x="620" y="18"/>
                    <a:pt x="619" y="18"/>
                  </a:cubicBezTo>
                  <a:cubicBezTo>
                    <a:pt x="620" y="18"/>
                    <a:pt x="622" y="18"/>
                    <a:pt x="622" y="18"/>
                  </a:cubicBezTo>
                  <a:cubicBezTo>
                    <a:pt x="625" y="18"/>
                    <a:pt x="620" y="17"/>
                    <a:pt x="622" y="17"/>
                  </a:cubicBezTo>
                  <a:cubicBezTo>
                    <a:pt x="620" y="17"/>
                    <a:pt x="620" y="17"/>
                    <a:pt x="619" y="17"/>
                  </a:cubicBezTo>
                  <a:cubicBezTo>
                    <a:pt x="620" y="17"/>
                    <a:pt x="619" y="17"/>
                    <a:pt x="619" y="17"/>
                  </a:cubicBezTo>
                  <a:cubicBezTo>
                    <a:pt x="615" y="17"/>
                    <a:pt x="616" y="17"/>
                    <a:pt x="613" y="16"/>
                  </a:cubicBezTo>
                  <a:cubicBezTo>
                    <a:pt x="613" y="16"/>
                    <a:pt x="607" y="15"/>
                    <a:pt x="610" y="16"/>
                  </a:cubicBezTo>
                  <a:cubicBezTo>
                    <a:pt x="609" y="16"/>
                    <a:pt x="608" y="15"/>
                    <a:pt x="607" y="15"/>
                  </a:cubicBezTo>
                  <a:cubicBezTo>
                    <a:pt x="608" y="15"/>
                    <a:pt x="605" y="14"/>
                    <a:pt x="607" y="14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4"/>
                    <a:pt x="607" y="14"/>
                    <a:pt x="608" y="14"/>
                  </a:cubicBezTo>
                  <a:cubicBezTo>
                    <a:pt x="607" y="14"/>
                    <a:pt x="604" y="12"/>
                    <a:pt x="603" y="12"/>
                  </a:cubicBezTo>
                  <a:cubicBezTo>
                    <a:pt x="602" y="11"/>
                    <a:pt x="604" y="12"/>
                    <a:pt x="602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602" y="11"/>
                    <a:pt x="600" y="10"/>
                    <a:pt x="599" y="10"/>
                  </a:cubicBezTo>
                  <a:cubicBezTo>
                    <a:pt x="598" y="9"/>
                    <a:pt x="598" y="9"/>
                    <a:pt x="598" y="9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6" y="11"/>
                    <a:pt x="595" y="12"/>
                    <a:pt x="595" y="12"/>
                  </a:cubicBezTo>
                  <a:cubicBezTo>
                    <a:pt x="595" y="11"/>
                    <a:pt x="596" y="11"/>
                    <a:pt x="596" y="11"/>
                  </a:cubicBezTo>
                  <a:cubicBezTo>
                    <a:pt x="595" y="11"/>
                    <a:pt x="596" y="11"/>
                    <a:pt x="595" y="12"/>
                  </a:cubicBezTo>
                  <a:cubicBezTo>
                    <a:pt x="594" y="12"/>
                    <a:pt x="594" y="13"/>
                    <a:pt x="593" y="13"/>
                  </a:cubicBezTo>
                  <a:cubicBezTo>
                    <a:pt x="592" y="14"/>
                    <a:pt x="591" y="14"/>
                    <a:pt x="591" y="14"/>
                  </a:cubicBezTo>
                  <a:cubicBezTo>
                    <a:pt x="591" y="14"/>
                    <a:pt x="592" y="13"/>
                    <a:pt x="592" y="13"/>
                  </a:cubicBezTo>
                  <a:cubicBezTo>
                    <a:pt x="590" y="14"/>
                    <a:pt x="592" y="13"/>
                    <a:pt x="589" y="14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8" y="15"/>
                  </a:cubicBezTo>
                  <a:cubicBezTo>
                    <a:pt x="588" y="15"/>
                    <a:pt x="586" y="15"/>
                    <a:pt x="586" y="15"/>
                  </a:cubicBezTo>
                  <a:cubicBezTo>
                    <a:pt x="585" y="15"/>
                    <a:pt x="585" y="15"/>
                    <a:pt x="585" y="15"/>
                  </a:cubicBezTo>
                  <a:cubicBezTo>
                    <a:pt x="584" y="16"/>
                    <a:pt x="583" y="16"/>
                    <a:pt x="581" y="16"/>
                  </a:cubicBezTo>
                  <a:cubicBezTo>
                    <a:pt x="582" y="16"/>
                    <a:pt x="583" y="16"/>
                    <a:pt x="585" y="16"/>
                  </a:cubicBezTo>
                  <a:cubicBezTo>
                    <a:pt x="586" y="16"/>
                    <a:pt x="583" y="16"/>
                    <a:pt x="582" y="16"/>
                  </a:cubicBezTo>
                  <a:cubicBezTo>
                    <a:pt x="582" y="16"/>
                    <a:pt x="579" y="17"/>
                    <a:pt x="578" y="16"/>
                  </a:cubicBezTo>
                  <a:cubicBezTo>
                    <a:pt x="577" y="16"/>
                    <a:pt x="576" y="16"/>
                    <a:pt x="576" y="16"/>
                  </a:cubicBezTo>
                  <a:cubicBezTo>
                    <a:pt x="575" y="16"/>
                    <a:pt x="575" y="16"/>
                    <a:pt x="575" y="16"/>
                  </a:cubicBezTo>
                  <a:cubicBezTo>
                    <a:pt x="574" y="16"/>
                    <a:pt x="572" y="16"/>
                    <a:pt x="570" y="15"/>
                  </a:cubicBezTo>
                  <a:cubicBezTo>
                    <a:pt x="571" y="16"/>
                    <a:pt x="571" y="15"/>
                    <a:pt x="570" y="15"/>
                  </a:cubicBezTo>
                  <a:cubicBezTo>
                    <a:pt x="572" y="16"/>
                    <a:pt x="567" y="15"/>
                    <a:pt x="568" y="15"/>
                  </a:cubicBezTo>
                  <a:cubicBezTo>
                    <a:pt x="565" y="14"/>
                    <a:pt x="569" y="15"/>
                    <a:pt x="568" y="14"/>
                  </a:cubicBezTo>
                  <a:cubicBezTo>
                    <a:pt x="566" y="14"/>
                    <a:pt x="565" y="13"/>
                    <a:pt x="564" y="13"/>
                  </a:cubicBezTo>
                  <a:cubicBezTo>
                    <a:pt x="566" y="14"/>
                    <a:pt x="563" y="13"/>
                    <a:pt x="563" y="13"/>
                  </a:cubicBezTo>
                  <a:cubicBezTo>
                    <a:pt x="560" y="12"/>
                    <a:pt x="563" y="13"/>
                    <a:pt x="562" y="12"/>
                  </a:cubicBezTo>
                  <a:cubicBezTo>
                    <a:pt x="560" y="12"/>
                    <a:pt x="559" y="12"/>
                    <a:pt x="561" y="12"/>
                  </a:cubicBezTo>
                  <a:cubicBezTo>
                    <a:pt x="559" y="12"/>
                    <a:pt x="557" y="11"/>
                    <a:pt x="556" y="10"/>
                  </a:cubicBezTo>
                  <a:cubicBezTo>
                    <a:pt x="555" y="10"/>
                    <a:pt x="559" y="12"/>
                    <a:pt x="558" y="11"/>
                  </a:cubicBezTo>
                  <a:cubicBezTo>
                    <a:pt x="555" y="9"/>
                    <a:pt x="556" y="10"/>
                    <a:pt x="553" y="9"/>
                  </a:cubicBezTo>
                  <a:cubicBezTo>
                    <a:pt x="554" y="9"/>
                    <a:pt x="553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1" y="10"/>
                  </a:cubicBezTo>
                  <a:cubicBezTo>
                    <a:pt x="548" y="12"/>
                    <a:pt x="553" y="8"/>
                    <a:pt x="551" y="9"/>
                  </a:cubicBezTo>
                  <a:cubicBezTo>
                    <a:pt x="550" y="10"/>
                    <a:pt x="550" y="10"/>
                    <a:pt x="550" y="10"/>
                  </a:cubicBezTo>
                  <a:cubicBezTo>
                    <a:pt x="549" y="11"/>
                    <a:pt x="551" y="9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0" y="9"/>
                    <a:pt x="550" y="9"/>
                    <a:pt x="550" y="9"/>
                  </a:cubicBezTo>
                  <a:cubicBezTo>
                    <a:pt x="551" y="9"/>
                    <a:pt x="551" y="8"/>
                    <a:pt x="550" y="9"/>
                  </a:cubicBezTo>
                  <a:cubicBezTo>
                    <a:pt x="550" y="9"/>
                    <a:pt x="547" y="11"/>
                    <a:pt x="547" y="11"/>
                  </a:cubicBezTo>
                  <a:cubicBezTo>
                    <a:pt x="547" y="12"/>
                    <a:pt x="548" y="10"/>
                    <a:pt x="548" y="11"/>
                  </a:cubicBezTo>
                  <a:cubicBezTo>
                    <a:pt x="546" y="12"/>
                    <a:pt x="546" y="12"/>
                    <a:pt x="543" y="14"/>
                  </a:cubicBezTo>
                  <a:cubicBezTo>
                    <a:pt x="545" y="13"/>
                    <a:pt x="543" y="14"/>
                    <a:pt x="543" y="13"/>
                  </a:cubicBezTo>
                  <a:cubicBezTo>
                    <a:pt x="542" y="14"/>
                    <a:pt x="543" y="14"/>
                    <a:pt x="541" y="15"/>
                  </a:cubicBezTo>
                  <a:cubicBezTo>
                    <a:pt x="541" y="15"/>
                    <a:pt x="541" y="15"/>
                    <a:pt x="541" y="15"/>
                  </a:cubicBezTo>
                  <a:cubicBezTo>
                    <a:pt x="538" y="16"/>
                    <a:pt x="535" y="18"/>
                    <a:pt x="531" y="19"/>
                  </a:cubicBezTo>
                  <a:cubicBezTo>
                    <a:pt x="527" y="20"/>
                    <a:pt x="523" y="21"/>
                    <a:pt x="520" y="21"/>
                  </a:cubicBezTo>
                  <a:cubicBezTo>
                    <a:pt x="519" y="21"/>
                    <a:pt x="517" y="21"/>
                    <a:pt x="513" y="20"/>
                  </a:cubicBezTo>
                  <a:cubicBezTo>
                    <a:pt x="515" y="21"/>
                    <a:pt x="513" y="21"/>
                    <a:pt x="512" y="20"/>
                  </a:cubicBezTo>
                  <a:cubicBezTo>
                    <a:pt x="512" y="20"/>
                    <a:pt x="511" y="20"/>
                    <a:pt x="511" y="20"/>
                  </a:cubicBezTo>
                  <a:cubicBezTo>
                    <a:pt x="509" y="19"/>
                    <a:pt x="506" y="18"/>
                    <a:pt x="505" y="17"/>
                  </a:cubicBezTo>
                  <a:cubicBezTo>
                    <a:pt x="505" y="17"/>
                    <a:pt x="504" y="17"/>
                    <a:pt x="504" y="17"/>
                  </a:cubicBezTo>
                  <a:cubicBezTo>
                    <a:pt x="503" y="15"/>
                    <a:pt x="503" y="16"/>
                    <a:pt x="502" y="15"/>
                  </a:cubicBezTo>
                  <a:cubicBezTo>
                    <a:pt x="502" y="15"/>
                    <a:pt x="502" y="15"/>
                    <a:pt x="501" y="14"/>
                  </a:cubicBezTo>
                  <a:cubicBezTo>
                    <a:pt x="501" y="14"/>
                    <a:pt x="501" y="14"/>
                    <a:pt x="501" y="14"/>
                  </a:cubicBezTo>
                  <a:cubicBezTo>
                    <a:pt x="500" y="13"/>
                    <a:pt x="498" y="11"/>
                    <a:pt x="498" y="11"/>
                  </a:cubicBezTo>
                  <a:cubicBezTo>
                    <a:pt x="498" y="11"/>
                    <a:pt x="497" y="10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7" y="9"/>
                    <a:pt x="497" y="9"/>
                    <a:pt x="497" y="9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12"/>
                    <a:pt x="491" y="15"/>
                    <a:pt x="489" y="17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90" y="16"/>
                    <a:pt x="490" y="16"/>
                    <a:pt x="489" y="17"/>
                  </a:cubicBezTo>
                  <a:cubicBezTo>
                    <a:pt x="488" y="17"/>
                    <a:pt x="487" y="18"/>
                    <a:pt x="488" y="17"/>
                  </a:cubicBezTo>
                  <a:cubicBezTo>
                    <a:pt x="485" y="19"/>
                    <a:pt x="479" y="22"/>
                    <a:pt x="473" y="23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68" y="23"/>
                    <a:pt x="464" y="23"/>
                    <a:pt x="460" y="23"/>
                  </a:cubicBezTo>
                  <a:cubicBezTo>
                    <a:pt x="461" y="23"/>
                    <a:pt x="460" y="23"/>
                    <a:pt x="458" y="23"/>
                  </a:cubicBezTo>
                  <a:cubicBezTo>
                    <a:pt x="455" y="22"/>
                    <a:pt x="457" y="22"/>
                    <a:pt x="455" y="21"/>
                  </a:cubicBezTo>
                  <a:cubicBezTo>
                    <a:pt x="454" y="21"/>
                    <a:pt x="452" y="21"/>
                    <a:pt x="451" y="20"/>
                  </a:cubicBezTo>
                  <a:cubicBezTo>
                    <a:pt x="451" y="20"/>
                    <a:pt x="451" y="20"/>
                    <a:pt x="451" y="20"/>
                  </a:cubicBezTo>
                  <a:cubicBezTo>
                    <a:pt x="450" y="20"/>
                    <a:pt x="448" y="19"/>
                    <a:pt x="446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8"/>
                    <a:pt x="444" y="17"/>
                    <a:pt x="443" y="17"/>
                  </a:cubicBezTo>
                  <a:cubicBezTo>
                    <a:pt x="442" y="17"/>
                    <a:pt x="440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4"/>
                    <a:pt x="437" y="14"/>
                    <a:pt x="436" y="13"/>
                  </a:cubicBezTo>
                  <a:cubicBezTo>
                    <a:pt x="437" y="14"/>
                    <a:pt x="437" y="14"/>
                    <a:pt x="438" y="14"/>
                  </a:cubicBezTo>
                  <a:cubicBezTo>
                    <a:pt x="435" y="12"/>
                    <a:pt x="437" y="14"/>
                    <a:pt x="435" y="13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4" y="12"/>
                    <a:pt x="434" y="12"/>
                    <a:pt x="435" y="12"/>
                  </a:cubicBezTo>
                  <a:cubicBezTo>
                    <a:pt x="436" y="13"/>
                    <a:pt x="434" y="12"/>
                    <a:pt x="434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2" y="12"/>
                    <a:pt x="432" y="12"/>
                    <a:pt x="431" y="13"/>
                  </a:cubicBezTo>
                  <a:cubicBezTo>
                    <a:pt x="430" y="14"/>
                    <a:pt x="428" y="15"/>
                    <a:pt x="428" y="15"/>
                  </a:cubicBezTo>
                  <a:cubicBezTo>
                    <a:pt x="427" y="16"/>
                    <a:pt x="426" y="16"/>
                    <a:pt x="426" y="17"/>
                  </a:cubicBezTo>
                  <a:cubicBezTo>
                    <a:pt x="426" y="16"/>
                    <a:pt x="428" y="15"/>
                    <a:pt x="428" y="15"/>
                  </a:cubicBezTo>
                  <a:cubicBezTo>
                    <a:pt x="428" y="16"/>
                    <a:pt x="426" y="17"/>
                    <a:pt x="426" y="17"/>
                  </a:cubicBezTo>
                  <a:cubicBezTo>
                    <a:pt x="426" y="16"/>
                    <a:pt x="426" y="16"/>
                    <a:pt x="426" y="16"/>
                  </a:cubicBezTo>
                  <a:cubicBezTo>
                    <a:pt x="426" y="17"/>
                    <a:pt x="423" y="18"/>
                    <a:pt x="425" y="18"/>
                  </a:cubicBezTo>
                  <a:cubicBezTo>
                    <a:pt x="424" y="18"/>
                    <a:pt x="423" y="18"/>
                    <a:pt x="423" y="18"/>
                  </a:cubicBezTo>
                  <a:cubicBezTo>
                    <a:pt x="422" y="19"/>
                    <a:pt x="420" y="19"/>
                    <a:pt x="419" y="20"/>
                  </a:cubicBezTo>
                  <a:cubicBezTo>
                    <a:pt x="419" y="20"/>
                    <a:pt x="420" y="19"/>
                    <a:pt x="417" y="20"/>
                  </a:cubicBezTo>
                  <a:cubicBezTo>
                    <a:pt x="416" y="20"/>
                    <a:pt x="416" y="20"/>
                    <a:pt x="415" y="2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1" y="21"/>
                    <a:pt x="410" y="21"/>
                    <a:pt x="409" y="21"/>
                  </a:cubicBezTo>
                  <a:cubicBezTo>
                    <a:pt x="408" y="21"/>
                    <a:pt x="407" y="21"/>
                    <a:pt x="405" y="21"/>
                  </a:cubicBezTo>
                  <a:cubicBezTo>
                    <a:pt x="407" y="21"/>
                    <a:pt x="405" y="21"/>
                    <a:pt x="404" y="20"/>
                  </a:cubicBezTo>
                  <a:cubicBezTo>
                    <a:pt x="404" y="20"/>
                    <a:pt x="404" y="20"/>
                    <a:pt x="403" y="20"/>
                  </a:cubicBezTo>
                  <a:cubicBezTo>
                    <a:pt x="403" y="21"/>
                    <a:pt x="404" y="20"/>
                    <a:pt x="405" y="21"/>
                  </a:cubicBezTo>
                  <a:cubicBezTo>
                    <a:pt x="405" y="21"/>
                    <a:pt x="404" y="21"/>
                    <a:pt x="403" y="20"/>
                  </a:cubicBezTo>
                  <a:cubicBezTo>
                    <a:pt x="401" y="20"/>
                    <a:pt x="399" y="19"/>
                    <a:pt x="396" y="18"/>
                  </a:cubicBezTo>
                  <a:cubicBezTo>
                    <a:pt x="393" y="17"/>
                    <a:pt x="391" y="16"/>
                    <a:pt x="388" y="14"/>
                  </a:cubicBezTo>
                  <a:cubicBezTo>
                    <a:pt x="389" y="15"/>
                    <a:pt x="386" y="13"/>
                    <a:pt x="386" y="13"/>
                  </a:cubicBezTo>
                  <a:cubicBezTo>
                    <a:pt x="386" y="13"/>
                    <a:pt x="383" y="11"/>
                    <a:pt x="382" y="10"/>
                  </a:cubicBezTo>
                  <a:cubicBezTo>
                    <a:pt x="383" y="11"/>
                    <a:pt x="383" y="11"/>
                    <a:pt x="383" y="11"/>
                  </a:cubicBezTo>
                  <a:cubicBezTo>
                    <a:pt x="380" y="9"/>
                    <a:pt x="378" y="8"/>
                    <a:pt x="377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6" y="7"/>
                    <a:pt x="376" y="7"/>
                    <a:pt x="376" y="7"/>
                  </a:cubicBezTo>
                  <a:cubicBezTo>
                    <a:pt x="375" y="8"/>
                    <a:pt x="376" y="7"/>
                    <a:pt x="376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8" y="7"/>
                    <a:pt x="378" y="7"/>
                    <a:pt x="377" y="6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6" y="6"/>
                    <a:pt x="376" y="6"/>
                    <a:pt x="376" y="6"/>
                  </a:cubicBezTo>
                  <a:cubicBezTo>
                    <a:pt x="374" y="8"/>
                    <a:pt x="372" y="10"/>
                    <a:pt x="370" y="11"/>
                  </a:cubicBezTo>
                  <a:cubicBezTo>
                    <a:pt x="370" y="11"/>
                    <a:pt x="371" y="11"/>
                    <a:pt x="369" y="12"/>
                  </a:cubicBezTo>
                  <a:cubicBezTo>
                    <a:pt x="367" y="13"/>
                    <a:pt x="364" y="14"/>
                    <a:pt x="365" y="14"/>
                  </a:cubicBezTo>
                  <a:cubicBezTo>
                    <a:pt x="363" y="14"/>
                    <a:pt x="363" y="14"/>
                    <a:pt x="361" y="15"/>
                  </a:cubicBezTo>
                  <a:cubicBezTo>
                    <a:pt x="362" y="15"/>
                    <a:pt x="362" y="15"/>
                    <a:pt x="363" y="14"/>
                  </a:cubicBezTo>
                  <a:cubicBezTo>
                    <a:pt x="360" y="15"/>
                    <a:pt x="359" y="16"/>
                    <a:pt x="356" y="17"/>
                  </a:cubicBezTo>
                  <a:cubicBezTo>
                    <a:pt x="355" y="17"/>
                    <a:pt x="351" y="18"/>
                    <a:pt x="348" y="18"/>
                  </a:cubicBezTo>
                  <a:cubicBezTo>
                    <a:pt x="347" y="18"/>
                    <a:pt x="344" y="17"/>
                    <a:pt x="343" y="18"/>
                  </a:cubicBezTo>
                  <a:cubicBezTo>
                    <a:pt x="344" y="18"/>
                    <a:pt x="343" y="18"/>
                    <a:pt x="343" y="18"/>
                  </a:cubicBezTo>
                  <a:cubicBezTo>
                    <a:pt x="342" y="18"/>
                    <a:pt x="341" y="18"/>
                    <a:pt x="340" y="17"/>
                  </a:cubicBezTo>
                  <a:cubicBezTo>
                    <a:pt x="340" y="17"/>
                    <a:pt x="340" y="17"/>
                    <a:pt x="340" y="17"/>
                  </a:cubicBezTo>
                  <a:cubicBezTo>
                    <a:pt x="341" y="17"/>
                    <a:pt x="337" y="17"/>
                    <a:pt x="336" y="16"/>
                  </a:cubicBezTo>
                  <a:cubicBezTo>
                    <a:pt x="337" y="17"/>
                    <a:pt x="335" y="16"/>
                    <a:pt x="335" y="16"/>
                  </a:cubicBezTo>
                  <a:cubicBezTo>
                    <a:pt x="334" y="16"/>
                    <a:pt x="334" y="16"/>
                    <a:pt x="333" y="15"/>
                  </a:cubicBezTo>
                  <a:cubicBezTo>
                    <a:pt x="331" y="14"/>
                    <a:pt x="333" y="15"/>
                    <a:pt x="330" y="14"/>
                  </a:cubicBezTo>
                  <a:cubicBezTo>
                    <a:pt x="329" y="13"/>
                    <a:pt x="330" y="14"/>
                    <a:pt x="330" y="14"/>
                  </a:cubicBezTo>
                  <a:cubicBezTo>
                    <a:pt x="329" y="13"/>
                    <a:pt x="327" y="12"/>
                    <a:pt x="326" y="11"/>
                  </a:cubicBezTo>
                  <a:cubicBezTo>
                    <a:pt x="325" y="11"/>
                    <a:pt x="325" y="11"/>
                    <a:pt x="325" y="10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4" y="10"/>
                    <a:pt x="324" y="10"/>
                    <a:pt x="324" y="9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3" y="9"/>
                    <a:pt x="321" y="7"/>
                    <a:pt x="321" y="7"/>
                  </a:cubicBezTo>
                  <a:cubicBezTo>
                    <a:pt x="320" y="6"/>
                    <a:pt x="319" y="5"/>
                    <a:pt x="318" y="4"/>
                  </a:cubicBezTo>
                  <a:cubicBezTo>
                    <a:pt x="317" y="3"/>
                    <a:pt x="317" y="3"/>
                    <a:pt x="317" y="3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6"/>
                    <a:pt x="311" y="8"/>
                    <a:pt x="309" y="9"/>
                  </a:cubicBezTo>
                  <a:cubicBezTo>
                    <a:pt x="310" y="9"/>
                    <a:pt x="310" y="9"/>
                    <a:pt x="309" y="9"/>
                  </a:cubicBezTo>
                  <a:cubicBezTo>
                    <a:pt x="308" y="10"/>
                    <a:pt x="306" y="11"/>
                    <a:pt x="306" y="11"/>
                  </a:cubicBezTo>
                  <a:cubicBezTo>
                    <a:pt x="305" y="12"/>
                    <a:pt x="305" y="12"/>
                    <a:pt x="303" y="13"/>
                  </a:cubicBezTo>
                  <a:cubicBezTo>
                    <a:pt x="303" y="12"/>
                    <a:pt x="303" y="13"/>
                    <a:pt x="303" y="13"/>
                  </a:cubicBezTo>
                  <a:cubicBezTo>
                    <a:pt x="300" y="14"/>
                    <a:pt x="296" y="16"/>
                    <a:pt x="291" y="17"/>
                  </a:cubicBezTo>
                  <a:cubicBezTo>
                    <a:pt x="291" y="17"/>
                    <a:pt x="292" y="16"/>
                    <a:pt x="293" y="16"/>
                  </a:cubicBezTo>
                  <a:cubicBezTo>
                    <a:pt x="289" y="17"/>
                    <a:pt x="286" y="18"/>
                    <a:pt x="283" y="18"/>
                  </a:cubicBezTo>
                  <a:cubicBezTo>
                    <a:pt x="283" y="18"/>
                    <a:pt x="283" y="18"/>
                    <a:pt x="284" y="18"/>
                  </a:cubicBezTo>
                  <a:cubicBezTo>
                    <a:pt x="282" y="18"/>
                    <a:pt x="279" y="18"/>
                    <a:pt x="278" y="18"/>
                  </a:cubicBezTo>
                  <a:cubicBezTo>
                    <a:pt x="279" y="18"/>
                    <a:pt x="278" y="18"/>
                    <a:pt x="279" y="18"/>
                  </a:cubicBezTo>
                  <a:cubicBezTo>
                    <a:pt x="281" y="18"/>
                    <a:pt x="278" y="18"/>
                    <a:pt x="276" y="18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4" y="18"/>
                    <a:pt x="274" y="18"/>
                    <a:pt x="271" y="17"/>
                  </a:cubicBezTo>
                  <a:cubicBezTo>
                    <a:pt x="270" y="17"/>
                    <a:pt x="273" y="18"/>
                    <a:pt x="272" y="17"/>
                  </a:cubicBezTo>
                  <a:cubicBezTo>
                    <a:pt x="272" y="17"/>
                    <a:pt x="267" y="16"/>
                    <a:pt x="266" y="15"/>
                  </a:cubicBezTo>
                  <a:cubicBezTo>
                    <a:pt x="266" y="15"/>
                    <a:pt x="265" y="15"/>
                    <a:pt x="265" y="15"/>
                  </a:cubicBezTo>
                  <a:cubicBezTo>
                    <a:pt x="263" y="14"/>
                    <a:pt x="264" y="15"/>
                    <a:pt x="263" y="14"/>
                  </a:cubicBezTo>
                  <a:cubicBezTo>
                    <a:pt x="262" y="14"/>
                    <a:pt x="260" y="13"/>
                    <a:pt x="259" y="12"/>
                  </a:cubicBezTo>
                  <a:cubicBezTo>
                    <a:pt x="259" y="12"/>
                    <a:pt x="257" y="11"/>
                    <a:pt x="259" y="12"/>
                  </a:cubicBezTo>
                  <a:cubicBezTo>
                    <a:pt x="255" y="10"/>
                    <a:pt x="253" y="9"/>
                    <a:pt x="252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6"/>
                    <a:pt x="251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49" y="6"/>
                    <a:pt x="249" y="6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7"/>
                    <a:pt x="248" y="8"/>
                    <a:pt x="247" y="8"/>
                  </a:cubicBezTo>
                  <a:cubicBezTo>
                    <a:pt x="247" y="8"/>
                    <a:pt x="248" y="7"/>
                    <a:pt x="248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9" y="6"/>
                    <a:pt x="246" y="8"/>
                    <a:pt x="247" y="7"/>
                  </a:cubicBezTo>
                  <a:cubicBezTo>
                    <a:pt x="246" y="9"/>
                    <a:pt x="242" y="11"/>
                    <a:pt x="239" y="13"/>
                  </a:cubicBezTo>
                  <a:cubicBezTo>
                    <a:pt x="241" y="12"/>
                    <a:pt x="236" y="15"/>
                    <a:pt x="236" y="15"/>
                  </a:cubicBezTo>
                  <a:cubicBezTo>
                    <a:pt x="233" y="17"/>
                    <a:pt x="234" y="16"/>
                    <a:pt x="233" y="16"/>
                  </a:cubicBezTo>
                  <a:cubicBezTo>
                    <a:pt x="229" y="18"/>
                    <a:pt x="226" y="19"/>
                    <a:pt x="223" y="19"/>
                  </a:cubicBezTo>
                  <a:cubicBezTo>
                    <a:pt x="223" y="19"/>
                    <a:pt x="222" y="19"/>
                    <a:pt x="223" y="19"/>
                  </a:cubicBezTo>
                  <a:cubicBezTo>
                    <a:pt x="220" y="20"/>
                    <a:pt x="214" y="19"/>
                    <a:pt x="211" y="19"/>
                  </a:cubicBezTo>
                  <a:cubicBezTo>
                    <a:pt x="212" y="18"/>
                    <a:pt x="211" y="18"/>
                    <a:pt x="212" y="19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08" y="17"/>
                  </a:cubicBezTo>
                  <a:cubicBezTo>
                    <a:pt x="208" y="17"/>
                    <a:pt x="208" y="17"/>
                    <a:pt x="209" y="17"/>
                  </a:cubicBezTo>
                  <a:cubicBezTo>
                    <a:pt x="206" y="17"/>
                    <a:pt x="205" y="15"/>
                    <a:pt x="202" y="14"/>
                  </a:cubicBezTo>
                  <a:cubicBezTo>
                    <a:pt x="202" y="14"/>
                    <a:pt x="203" y="14"/>
                    <a:pt x="203" y="14"/>
                  </a:cubicBezTo>
                  <a:cubicBezTo>
                    <a:pt x="201" y="13"/>
                    <a:pt x="199" y="11"/>
                    <a:pt x="197" y="9"/>
                  </a:cubicBezTo>
                  <a:cubicBezTo>
                    <a:pt x="197" y="9"/>
                    <a:pt x="197" y="9"/>
                    <a:pt x="198" y="10"/>
                  </a:cubicBezTo>
                  <a:cubicBezTo>
                    <a:pt x="197" y="8"/>
                    <a:pt x="196" y="8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6"/>
                    <a:pt x="195" y="6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3" y="6"/>
                    <a:pt x="194" y="6"/>
                  </a:cubicBezTo>
                  <a:cubicBezTo>
                    <a:pt x="193" y="7"/>
                    <a:pt x="190" y="8"/>
                    <a:pt x="189" y="9"/>
                  </a:cubicBezTo>
                  <a:cubicBezTo>
                    <a:pt x="189" y="9"/>
                    <a:pt x="188" y="10"/>
                    <a:pt x="186" y="10"/>
                  </a:cubicBezTo>
                  <a:cubicBezTo>
                    <a:pt x="181" y="13"/>
                    <a:pt x="175" y="15"/>
                    <a:pt x="168" y="15"/>
                  </a:cubicBezTo>
                  <a:cubicBezTo>
                    <a:pt x="162" y="15"/>
                    <a:pt x="156" y="13"/>
                    <a:pt x="151" y="9"/>
                  </a:cubicBezTo>
                  <a:cubicBezTo>
                    <a:pt x="149" y="8"/>
                    <a:pt x="153" y="11"/>
                    <a:pt x="152" y="10"/>
                  </a:cubicBezTo>
                  <a:cubicBezTo>
                    <a:pt x="152" y="10"/>
                    <a:pt x="150" y="9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5"/>
                    <a:pt x="146" y="4"/>
                    <a:pt x="146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3" y="5"/>
                    <a:pt x="141" y="6"/>
                    <a:pt x="140" y="6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1" y="10"/>
                    <a:pt x="128" y="11"/>
                    <a:pt x="127" y="11"/>
                  </a:cubicBezTo>
                  <a:cubicBezTo>
                    <a:pt x="125" y="12"/>
                    <a:pt x="122" y="13"/>
                    <a:pt x="121" y="13"/>
                  </a:cubicBezTo>
                  <a:cubicBezTo>
                    <a:pt x="121" y="13"/>
                    <a:pt x="121" y="13"/>
                    <a:pt x="121" y="12"/>
                  </a:cubicBezTo>
                  <a:cubicBezTo>
                    <a:pt x="117" y="13"/>
                    <a:pt x="111" y="14"/>
                    <a:pt x="107" y="12"/>
                  </a:cubicBezTo>
                  <a:cubicBezTo>
                    <a:pt x="102" y="11"/>
                    <a:pt x="98" y="7"/>
                    <a:pt x="96" y="4"/>
                  </a:cubicBezTo>
                  <a:cubicBezTo>
                    <a:pt x="96" y="4"/>
                    <a:pt x="96" y="4"/>
                    <a:pt x="97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5" y="3"/>
                    <a:pt x="95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4" y="3"/>
                    <a:pt x="94" y="4"/>
                  </a:cubicBezTo>
                  <a:cubicBezTo>
                    <a:pt x="91" y="7"/>
                    <a:pt x="87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2" y="12"/>
                  </a:cubicBezTo>
                  <a:cubicBezTo>
                    <a:pt x="81" y="13"/>
                    <a:pt x="77" y="14"/>
                    <a:pt x="77" y="15"/>
                  </a:cubicBezTo>
                  <a:cubicBezTo>
                    <a:pt x="76" y="15"/>
                    <a:pt x="77" y="14"/>
                    <a:pt x="77" y="14"/>
                  </a:cubicBezTo>
                  <a:cubicBezTo>
                    <a:pt x="74" y="15"/>
                    <a:pt x="72" y="16"/>
                    <a:pt x="69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16"/>
                    <a:pt x="61" y="15"/>
                    <a:pt x="58" y="13"/>
                  </a:cubicBezTo>
                  <a:cubicBezTo>
                    <a:pt x="54" y="11"/>
                    <a:pt x="51" y="8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4" y="7"/>
                    <a:pt x="41" y="10"/>
                    <a:pt x="38" y="11"/>
                  </a:cubicBezTo>
                  <a:cubicBezTo>
                    <a:pt x="35" y="13"/>
                    <a:pt x="37" y="12"/>
                    <a:pt x="35" y="12"/>
                  </a:cubicBezTo>
                  <a:cubicBezTo>
                    <a:pt x="31" y="15"/>
                    <a:pt x="25" y="16"/>
                    <a:pt x="19" y="15"/>
                  </a:cubicBezTo>
                  <a:cubicBezTo>
                    <a:pt x="14" y="14"/>
                    <a:pt x="9" y="11"/>
                    <a:pt x="6" y="8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3" y="5"/>
                    <a:pt x="5" y="8"/>
                    <a:pt x="8" y="11"/>
                  </a:cubicBezTo>
                  <a:cubicBezTo>
                    <a:pt x="11" y="14"/>
                    <a:pt x="15" y="16"/>
                    <a:pt x="20" y="16"/>
                  </a:cubicBezTo>
                  <a:cubicBezTo>
                    <a:pt x="24" y="17"/>
                    <a:pt x="29" y="16"/>
                    <a:pt x="33" y="15"/>
                  </a:cubicBezTo>
                  <a:cubicBezTo>
                    <a:pt x="37" y="13"/>
                    <a:pt x="41" y="11"/>
                    <a:pt x="45" y="9"/>
                  </a:cubicBezTo>
                  <a:cubicBezTo>
                    <a:pt x="46" y="8"/>
                    <a:pt x="47" y="7"/>
                    <a:pt x="48" y="6"/>
                  </a:cubicBezTo>
                  <a:cubicBezTo>
                    <a:pt x="51" y="10"/>
                    <a:pt x="54" y="13"/>
                    <a:pt x="58" y="15"/>
                  </a:cubicBezTo>
                  <a:cubicBezTo>
                    <a:pt x="61" y="16"/>
                    <a:pt x="65" y="17"/>
                    <a:pt x="68" y="17"/>
                  </a:cubicBezTo>
                  <a:cubicBezTo>
                    <a:pt x="72" y="17"/>
                    <a:pt x="76" y="16"/>
                    <a:pt x="79" y="15"/>
                  </a:cubicBezTo>
                  <a:cubicBezTo>
                    <a:pt x="85" y="13"/>
                    <a:pt x="90" y="9"/>
                    <a:pt x="95" y="5"/>
                  </a:cubicBezTo>
                  <a:cubicBezTo>
                    <a:pt x="97" y="9"/>
                    <a:pt x="101" y="12"/>
                    <a:pt x="105" y="13"/>
                  </a:cubicBezTo>
                  <a:cubicBezTo>
                    <a:pt x="110" y="15"/>
                    <a:pt x="116" y="15"/>
                    <a:pt x="121" y="14"/>
                  </a:cubicBezTo>
                  <a:cubicBezTo>
                    <a:pt x="119" y="15"/>
                    <a:pt x="121" y="14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5" y="13"/>
                    <a:pt x="125" y="13"/>
                    <a:pt x="124" y="14"/>
                  </a:cubicBezTo>
                  <a:cubicBezTo>
                    <a:pt x="132" y="12"/>
                    <a:pt x="139" y="9"/>
                    <a:pt x="145" y="6"/>
                  </a:cubicBezTo>
                  <a:cubicBezTo>
                    <a:pt x="145" y="6"/>
                    <a:pt x="146" y="7"/>
                    <a:pt x="146" y="7"/>
                  </a:cubicBezTo>
                  <a:cubicBezTo>
                    <a:pt x="147" y="8"/>
                    <a:pt x="150" y="11"/>
                    <a:pt x="150" y="11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3" y="13"/>
                    <a:pt x="155" y="13"/>
                    <a:pt x="156" y="14"/>
                  </a:cubicBezTo>
                  <a:cubicBezTo>
                    <a:pt x="158" y="15"/>
                    <a:pt x="159" y="16"/>
                    <a:pt x="162" y="16"/>
                  </a:cubicBezTo>
                  <a:cubicBezTo>
                    <a:pt x="168" y="18"/>
                    <a:pt x="174" y="17"/>
                    <a:pt x="180" y="15"/>
                  </a:cubicBezTo>
                  <a:cubicBezTo>
                    <a:pt x="185" y="13"/>
                    <a:pt x="190" y="11"/>
                    <a:pt x="194" y="8"/>
                  </a:cubicBezTo>
                  <a:cubicBezTo>
                    <a:pt x="198" y="12"/>
                    <a:pt x="203" y="17"/>
                    <a:pt x="208" y="19"/>
                  </a:cubicBezTo>
                  <a:cubicBezTo>
                    <a:pt x="215" y="22"/>
                    <a:pt x="222" y="22"/>
                    <a:pt x="229" y="20"/>
                  </a:cubicBezTo>
                  <a:cubicBezTo>
                    <a:pt x="233" y="19"/>
                    <a:pt x="237" y="17"/>
                    <a:pt x="240" y="14"/>
                  </a:cubicBezTo>
                  <a:cubicBezTo>
                    <a:pt x="244" y="12"/>
                    <a:pt x="247" y="10"/>
                    <a:pt x="250" y="7"/>
                  </a:cubicBezTo>
                  <a:cubicBezTo>
                    <a:pt x="255" y="13"/>
                    <a:pt x="262" y="17"/>
                    <a:pt x="270" y="19"/>
                  </a:cubicBezTo>
                  <a:cubicBezTo>
                    <a:pt x="278" y="21"/>
                    <a:pt x="287" y="20"/>
                    <a:pt x="295" y="18"/>
                  </a:cubicBezTo>
                  <a:cubicBezTo>
                    <a:pt x="299" y="16"/>
                    <a:pt x="304" y="14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1" y="10"/>
                    <a:pt x="312" y="9"/>
                    <a:pt x="316" y="7"/>
                  </a:cubicBezTo>
                  <a:cubicBezTo>
                    <a:pt x="316" y="6"/>
                    <a:pt x="318" y="5"/>
                    <a:pt x="317" y="6"/>
                  </a:cubicBezTo>
                  <a:cubicBezTo>
                    <a:pt x="317" y="6"/>
                    <a:pt x="317" y="5"/>
                    <a:pt x="317" y="5"/>
                  </a:cubicBezTo>
                  <a:cubicBezTo>
                    <a:pt x="318" y="6"/>
                    <a:pt x="318" y="7"/>
                    <a:pt x="320" y="8"/>
                  </a:cubicBezTo>
                  <a:cubicBezTo>
                    <a:pt x="320" y="9"/>
                    <a:pt x="320" y="8"/>
                    <a:pt x="320" y="9"/>
                  </a:cubicBezTo>
                  <a:cubicBezTo>
                    <a:pt x="323" y="11"/>
                    <a:pt x="322" y="11"/>
                    <a:pt x="322" y="11"/>
                  </a:cubicBezTo>
                  <a:cubicBezTo>
                    <a:pt x="322" y="11"/>
                    <a:pt x="322" y="11"/>
                    <a:pt x="325" y="13"/>
                  </a:cubicBezTo>
                  <a:cubicBezTo>
                    <a:pt x="330" y="17"/>
                    <a:pt x="336" y="19"/>
                    <a:pt x="342" y="19"/>
                  </a:cubicBezTo>
                  <a:cubicBezTo>
                    <a:pt x="348" y="20"/>
                    <a:pt x="353" y="19"/>
                    <a:pt x="359" y="18"/>
                  </a:cubicBezTo>
                  <a:cubicBezTo>
                    <a:pt x="358" y="18"/>
                    <a:pt x="358" y="18"/>
                    <a:pt x="359" y="18"/>
                  </a:cubicBezTo>
                  <a:cubicBezTo>
                    <a:pt x="360" y="18"/>
                    <a:pt x="362" y="16"/>
                    <a:pt x="364" y="16"/>
                  </a:cubicBezTo>
                  <a:cubicBezTo>
                    <a:pt x="364" y="16"/>
                    <a:pt x="363" y="16"/>
                    <a:pt x="363" y="16"/>
                  </a:cubicBezTo>
                  <a:cubicBezTo>
                    <a:pt x="368" y="15"/>
                    <a:pt x="371" y="13"/>
                    <a:pt x="375" y="10"/>
                  </a:cubicBezTo>
                  <a:cubicBezTo>
                    <a:pt x="376" y="10"/>
                    <a:pt x="376" y="9"/>
                    <a:pt x="377" y="9"/>
                  </a:cubicBezTo>
                  <a:cubicBezTo>
                    <a:pt x="379" y="11"/>
                    <a:pt x="382" y="13"/>
                    <a:pt x="384" y="14"/>
                  </a:cubicBezTo>
                  <a:cubicBezTo>
                    <a:pt x="383" y="14"/>
                    <a:pt x="385" y="15"/>
                    <a:pt x="386" y="16"/>
                  </a:cubicBezTo>
                  <a:cubicBezTo>
                    <a:pt x="389" y="17"/>
                    <a:pt x="394" y="20"/>
                    <a:pt x="398" y="21"/>
                  </a:cubicBezTo>
                  <a:cubicBezTo>
                    <a:pt x="398" y="21"/>
                    <a:pt x="398" y="21"/>
                    <a:pt x="398" y="21"/>
                  </a:cubicBezTo>
                  <a:cubicBezTo>
                    <a:pt x="404" y="23"/>
                    <a:pt x="410" y="24"/>
                    <a:pt x="417" y="22"/>
                  </a:cubicBezTo>
                  <a:cubicBezTo>
                    <a:pt x="423" y="21"/>
                    <a:pt x="429" y="18"/>
                    <a:pt x="433" y="14"/>
                  </a:cubicBezTo>
                  <a:cubicBezTo>
                    <a:pt x="439" y="17"/>
                    <a:pt x="446" y="22"/>
                    <a:pt x="454" y="23"/>
                  </a:cubicBezTo>
                  <a:cubicBezTo>
                    <a:pt x="455" y="24"/>
                    <a:pt x="454" y="23"/>
                    <a:pt x="455" y="24"/>
                  </a:cubicBezTo>
                  <a:cubicBezTo>
                    <a:pt x="457" y="24"/>
                    <a:pt x="455" y="24"/>
                    <a:pt x="456" y="24"/>
                  </a:cubicBezTo>
                  <a:cubicBezTo>
                    <a:pt x="460" y="25"/>
                    <a:pt x="465" y="26"/>
                    <a:pt x="470" y="25"/>
                  </a:cubicBezTo>
                  <a:cubicBezTo>
                    <a:pt x="471" y="25"/>
                    <a:pt x="472" y="25"/>
                    <a:pt x="471" y="25"/>
                  </a:cubicBezTo>
                  <a:cubicBezTo>
                    <a:pt x="474" y="25"/>
                    <a:pt x="477" y="24"/>
                    <a:pt x="481" y="23"/>
                  </a:cubicBezTo>
                  <a:cubicBezTo>
                    <a:pt x="484" y="22"/>
                    <a:pt x="487" y="21"/>
                    <a:pt x="489" y="19"/>
                  </a:cubicBezTo>
                  <a:cubicBezTo>
                    <a:pt x="487" y="20"/>
                    <a:pt x="492" y="17"/>
                    <a:pt x="493" y="16"/>
                  </a:cubicBezTo>
                  <a:cubicBezTo>
                    <a:pt x="494" y="15"/>
                    <a:pt x="494" y="15"/>
                    <a:pt x="494" y="15"/>
                  </a:cubicBezTo>
                  <a:cubicBezTo>
                    <a:pt x="495" y="14"/>
                    <a:pt x="496" y="14"/>
                    <a:pt x="497" y="13"/>
                  </a:cubicBezTo>
                  <a:cubicBezTo>
                    <a:pt x="498" y="14"/>
                    <a:pt x="499" y="15"/>
                    <a:pt x="500" y="16"/>
                  </a:cubicBezTo>
                  <a:cubicBezTo>
                    <a:pt x="502" y="18"/>
                    <a:pt x="503" y="18"/>
                    <a:pt x="505" y="19"/>
                  </a:cubicBezTo>
                  <a:cubicBezTo>
                    <a:pt x="506" y="21"/>
                    <a:pt x="510" y="22"/>
                    <a:pt x="513" y="23"/>
                  </a:cubicBezTo>
                  <a:cubicBezTo>
                    <a:pt x="512" y="22"/>
                    <a:pt x="516" y="23"/>
                    <a:pt x="519" y="23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22" y="23"/>
                    <a:pt x="527" y="23"/>
                    <a:pt x="533" y="21"/>
                  </a:cubicBezTo>
                  <a:cubicBezTo>
                    <a:pt x="538" y="19"/>
                    <a:pt x="543" y="17"/>
                    <a:pt x="547" y="14"/>
                  </a:cubicBezTo>
                  <a:cubicBezTo>
                    <a:pt x="548" y="13"/>
                    <a:pt x="548" y="13"/>
                    <a:pt x="548" y="13"/>
                  </a:cubicBezTo>
                  <a:cubicBezTo>
                    <a:pt x="549" y="12"/>
                    <a:pt x="551" y="11"/>
                    <a:pt x="552" y="10"/>
                  </a:cubicBezTo>
                  <a:cubicBezTo>
                    <a:pt x="559" y="14"/>
                    <a:pt x="566" y="17"/>
                    <a:pt x="574" y="18"/>
                  </a:cubicBezTo>
                  <a:cubicBezTo>
                    <a:pt x="577" y="18"/>
                    <a:pt x="581" y="19"/>
                    <a:pt x="584" y="18"/>
                  </a:cubicBezTo>
                  <a:cubicBezTo>
                    <a:pt x="588" y="17"/>
                    <a:pt x="589" y="17"/>
                    <a:pt x="591" y="16"/>
                  </a:cubicBezTo>
                  <a:cubicBezTo>
                    <a:pt x="592" y="15"/>
                    <a:pt x="593" y="15"/>
                    <a:pt x="594" y="15"/>
                  </a:cubicBezTo>
                  <a:cubicBezTo>
                    <a:pt x="595" y="14"/>
                    <a:pt x="597" y="13"/>
                    <a:pt x="599" y="12"/>
                  </a:cubicBezTo>
                  <a:cubicBezTo>
                    <a:pt x="600" y="13"/>
                    <a:pt x="602" y="14"/>
                    <a:pt x="603" y="14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6"/>
                    <a:pt x="612" y="18"/>
                    <a:pt x="616" y="19"/>
                  </a:cubicBezTo>
                  <a:cubicBezTo>
                    <a:pt x="617" y="19"/>
                    <a:pt x="621" y="19"/>
                    <a:pt x="619" y="19"/>
                  </a:cubicBezTo>
                  <a:cubicBezTo>
                    <a:pt x="621" y="19"/>
                    <a:pt x="620" y="19"/>
                    <a:pt x="622" y="19"/>
                  </a:cubicBezTo>
                  <a:cubicBezTo>
                    <a:pt x="620" y="19"/>
                    <a:pt x="620" y="19"/>
                    <a:pt x="620" y="19"/>
                  </a:cubicBezTo>
                  <a:cubicBezTo>
                    <a:pt x="630" y="20"/>
                    <a:pt x="637" y="19"/>
                    <a:pt x="646" y="16"/>
                  </a:cubicBezTo>
                  <a:cubicBezTo>
                    <a:pt x="648" y="15"/>
                    <a:pt x="654" y="13"/>
                    <a:pt x="658" y="11"/>
                  </a:cubicBezTo>
                  <a:cubicBezTo>
                    <a:pt x="659" y="11"/>
                    <a:pt x="660" y="10"/>
                    <a:pt x="660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4" y="12"/>
                    <a:pt x="665" y="13"/>
                    <a:pt x="666" y="14"/>
                  </a:cubicBezTo>
                  <a:cubicBezTo>
                    <a:pt x="666" y="14"/>
                    <a:pt x="666" y="14"/>
                    <a:pt x="666" y="14"/>
                  </a:cubicBezTo>
                  <a:cubicBezTo>
                    <a:pt x="669" y="17"/>
                    <a:pt x="674" y="19"/>
                    <a:pt x="678" y="21"/>
                  </a:cubicBezTo>
                  <a:cubicBezTo>
                    <a:pt x="679" y="22"/>
                    <a:pt x="680" y="22"/>
                    <a:pt x="680" y="22"/>
                  </a:cubicBezTo>
                  <a:cubicBezTo>
                    <a:pt x="683" y="24"/>
                    <a:pt x="686" y="25"/>
                    <a:pt x="689" y="25"/>
                  </a:cubicBezTo>
                  <a:cubicBezTo>
                    <a:pt x="694" y="26"/>
                    <a:pt x="698" y="25"/>
                    <a:pt x="702" y="24"/>
                  </a:cubicBezTo>
                  <a:cubicBezTo>
                    <a:pt x="706" y="23"/>
                    <a:pt x="710" y="21"/>
                    <a:pt x="714" y="18"/>
                  </a:cubicBezTo>
                  <a:cubicBezTo>
                    <a:pt x="715" y="17"/>
                    <a:pt x="716" y="17"/>
                    <a:pt x="717" y="16"/>
                  </a:cubicBezTo>
                  <a:cubicBezTo>
                    <a:pt x="720" y="19"/>
                    <a:pt x="724" y="22"/>
                    <a:pt x="727" y="24"/>
                  </a:cubicBezTo>
                  <a:cubicBezTo>
                    <a:pt x="731" y="26"/>
                    <a:pt x="734" y="26"/>
                    <a:pt x="738" y="26"/>
                  </a:cubicBezTo>
                  <a:cubicBezTo>
                    <a:pt x="742" y="26"/>
                    <a:pt x="745" y="25"/>
                    <a:pt x="748" y="24"/>
                  </a:cubicBezTo>
                  <a:cubicBezTo>
                    <a:pt x="754" y="22"/>
                    <a:pt x="760" y="18"/>
                    <a:pt x="765" y="14"/>
                  </a:cubicBezTo>
                  <a:cubicBezTo>
                    <a:pt x="767" y="18"/>
                    <a:pt x="771" y="21"/>
                    <a:pt x="775" y="23"/>
                  </a:cubicBezTo>
                  <a:cubicBezTo>
                    <a:pt x="780" y="24"/>
                    <a:pt x="785" y="24"/>
                    <a:pt x="790" y="24"/>
                  </a:cubicBezTo>
                  <a:cubicBezTo>
                    <a:pt x="789" y="24"/>
                    <a:pt x="790" y="23"/>
                    <a:pt x="791" y="23"/>
                  </a:cubicBezTo>
                  <a:cubicBezTo>
                    <a:pt x="792" y="23"/>
                    <a:pt x="792" y="23"/>
                    <a:pt x="792" y="23"/>
                  </a:cubicBezTo>
                  <a:cubicBezTo>
                    <a:pt x="794" y="23"/>
                    <a:pt x="794" y="23"/>
                    <a:pt x="794" y="23"/>
                  </a:cubicBezTo>
                  <a:cubicBezTo>
                    <a:pt x="795" y="22"/>
                    <a:pt x="795" y="23"/>
                    <a:pt x="794" y="23"/>
                  </a:cubicBezTo>
                  <a:cubicBezTo>
                    <a:pt x="802" y="21"/>
                    <a:pt x="808" y="18"/>
                    <a:pt x="815" y="15"/>
                  </a:cubicBezTo>
                  <a:cubicBezTo>
                    <a:pt x="815" y="15"/>
                    <a:pt x="815" y="16"/>
                    <a:pt x="816" y="16"/>
                  </a:cubicBezTo>
                  <a:cubicBezTo>
                    <a:pt x="816" y="17"/>
                    <a:pt x="820" y="20"/>
                    <a:pt x="820" y="20"/>
                  </a:cubicBezTo>
                  <a:cubicBezTo>
                    <a:pt x="820" y="20"/>
                    <a:pt x="820" y="20"/>
                    <a:pt x="820" y="20"/>
                  </a:cubicBezTo>
                  <a:cubicBezTo>
                    <a:pt x="822" y="22"/>
                    <a:pt x="824" y="23"/>
                    <a:pt x="826" y="23"/>
                  </a:cubicBezTo>
                  <a:cubicBezTo>
                    <a:pt x="827" y="24"/>
                    <a:pt x="829" y="25"/>
                    <a:pt x="832" y="26"/>
                  </a:cubicBezTo>
                  <a:cubicBezTo>
                    <a:pt x="838" y="27"/>
                    <a:pt x="844" y="26"/>
                    <a:pt x="849" y="24"/>
                  </a:cubicBezTo>
                  <a:cubicBezTo>
                    <a:pt x="854" y="22"/>
                    <a:pt x="859" y="20"/>
                    <a:pt x="863" y="17"/>
                  </a:cubicBezTo>
                  <a:cubicBezTo>
                    <a:pt x="867" y="22"/>
                    <a:pt x="872" y="26"/>
                    <a:pt x="878" y="28"/>
                  </a:cubicBezTo>
                  <a:cubicBezTo>
                    <a:pt x="884" y="31"/>
                    <a:pt x="892" y="31"/>
                    <a:pt x="898" y="29"/>
                  </a:cubicBezTo>
                  <a:cubicBezTo>
                    <a:pt x="902" y="28"/>
                    <a:pt x="906" y="26"/>
                    <a:pt x="910" y="24"/>
                  </a:cubicBezTo>
                  <a:cubicBezTo>
                    <a:pt x="913" y="22"/>
                    <a:pt x="916" y="19"/>
                    <a:pt x="919" y="17"/>
                  </a:cubicBezTo>
                  <a:cubicBezTo>
                    <a:pt x="925" y="22"/>
                    <a:pt x="932" y="26"/>
                    <a:pt x="940" y="28"/>
                  </a:cubicBezTo>
                  <a:cubicBezTo>
                    <a:pt x="948" y="30"/>
                    <a:pt x="957" y="29"/>
                    <a:pt x="965" y="27"/>
                  </a:cubicBezTo>
                  <a:cubicBezTo>
                    <a:pt x="969" y="25"/>
                    <a:pt x="974" y="24"/>
                    <a:pt x="977" y="21"/>
                  </a:cubicBezTo>
                  <a:cubicBezTo>
                    <a:pt x="977" y="21"/>
                    <a:pt x="977" y="21"/>
                    <a:pt x="977" y="21"/>
                  </a:cubicBezTo>
                  <a:cubicBezTo>
                    <a:pt x="981" y="19"/>
                    <a:pt x="982" y="19"/>
                    <a:pt x="986" y="16"/>
                  </a:cubicBezTo>
                  <a:cubicBezTo>
                    <a:pt x="986" y="16"/>
                    <a:pt x="987" y="14"/>
                    <a:pt x="986" y="15"/>
                  </a:cubicBezTo>
                  <a:cubicBezTo>
                    <a:pt x="987" y="15"/>
                    <a:pt x="987" y="15"/>
                    <a:pt x="987" y="15"/>
                  </a:cubicBezTo>
                  <a:cubicBezTo>
                    <a:pt x="987" y="16"/>
                    <a:pt x="988" y="17"/>
                    <a:pt x="989" y="18"/>
                  </a:cubicBezTo>
                  <a:cubicBezTo>
                    <a:pt x="989" y="18"/>
                    <a:pt x="989" y="17"/>
                    <a:pt x="990" y="18"/>
                  </a:cubicBezTo>
                  <a:cubicBezTo>
                    <a:pt x="992" y="20"/>
                    <a:pt x="992" y="20"/>
                    <a:pt x="992" y="20"/>
                  </a:cubicBezTo>
                  <a:cubicBezTo>
                    <a:pt x="992" y="20"/>
                    <a:pt x="992" y="20"/>
                    <a:pt x="995" y="23"/>
                  </a:cubicBezTo>
                  <a:cubicBezTo>
                    <a:pt x="1000" y="26"/>
                    <a:pt x="1006" y="28"/>
                    <a:pt x="1011" y="29"/>
                  </a:cubicBezTo>
                  <a:cubicBezTo>
                    <a:pt x="1017" y="29"/>
                    <a:pt x="1023" y="29"/>
                    <a:pt x="1028" y="27"/>
                  </a:cubicBezTo>
                  <a:cubicBezTo>
                    <a:pt x="1028" y="27"/>
                    <a:pt x="1027" y="27"/>
                    <a:pt x="1028" y="27"/>
                  </a:cubicBezTo>
                  <a:cubicBezTo>
                    <a:pt x="1030" y="27"/>
                    <a:pt x="1032" y="26"/>
                    <a:pt x="1034" y="25"/>
                  </a:cubicBezTo>
                  <a:cubicBezTo>
                    <a:pt x="1034" y="25"/>
                    <a:pt x="1033" y="25"/>
                    <a:pt x="1032" y="26"/>
                  </a:cubicBezTo>
                  <a:cubicBezTo>
                    <a:pt x="1037" y="24"/>
                    <a:pt x="1041" y="22"/>
                    <a:pt x="1045" y="19"/>
                  </a:cubicBezTo>
                  <a:cubicBezTo>
                    <a:pt x="1045" y="19"/>
                    <a:pt x="1046" y="18"/>
                    <a:pt x="1046" y="18"/>
                  </a:cubicBezTo>
                  <a:cubicBezTo>
                    <a:pt x="1049" y="20"/>
                    <a:pt x="1051" y="22"/>
                    <a:pt x="1053" y="23"/>
                  </a:cubicBezTo>
                  <a:cubicBezTo>
                    <a:pt x="1053" y="23"/>
                    <a:pt x="1055" y="24"/>
                    <a:pt x="1056" y="25"/>
                  </a:cubicBezTo>
                  <a:cubicBezTo>
                    <a:pt x="1059" y="26"/>
                    <a:pt x="1064" y="29"/>
                    <a:pt x="1068" y="30"/>
                  </a:cubicBezTo>
                  <a:cubicBezTo>
                    <a:pt x="1067" y="30"/>
                    <a:pt x="1067" y="30"/>
                    <a:pt x="1067" y="30"/>
                  </a:cubicBezTo>
                  <a:cubicBezTo>
                    <a:pt x="1073" y="32"/>
                    <a:pt x="1080" y="33"/>
                    <a:pt x="1086" y="31"/>
                  </a:cubicBezTo>
                  <a:cubicBezTo>
                    <a:pt x="1093" y="30"/>
                    <a:pt x="1098" y="27"/>
                    <a:pt x="1103" y="23"/>
                  </a:cubicBezTo>
                  <a:cubicBezTo>
                    <a:pt x="1109" y="27"/>
                    <a:pt x="1116" y="31"/>
                    <a:pt x="1123" y="33"/>
                  </a:cubicBezTo>
                  <a:cubicBezTo>
                    <a:pt x="1125" y="33"/>
                    <a:pt x="1124" y="33"/>
                    <a:pt x="1125" y="33"/>
                  </a:cubicBezTo>
                  <a:cubicBezTo>
                    <a:pt x="1127" y="33"/>
                    <a:pt x="1125" y="33"/>
                    <a:pt x="1126" y="33"/>
                  </a:cubicBezTo>
                  <a:cubicBezTo>
                    <a:pt x="1129" y="34"/>
                    <a:pt x="1135" y="35"/>
                    <a:pt x="1140" y="35"/>
                  </a:cubicBezTo>
                  <a:cubicBezTo>
                    <a:pt x="1140" y="35"/>
                    <a:pt x="1141" y="34"/>
                    <a:pt x="1141" y="34"/>
                  </a:cubicBezTo>
                  <a:cubicBezTo>
                    <a:pt x="1144" y="34"/>
                    <a:pt x="1147" y="34"/>
                    <a:pt x="1150" y="32"/>
                  </a:cubicBezTo>
                  <a:cubicBezTo>
                    <a:pt x="1153" y="31"/>
                    <a:pt x="1156" y="30"/>
                    <a:pt x="1159" y="28"/>
                  </a:cubicBezTo>
                  <a:cubicBezTo>
                    <a:pt x="1157" y="29"/>
                    <a:pt x="1161" y="26"/>
                    <a:pt x="1163" y="25"/>
                  </a:cubicBezTo>
                  <a:cubicBezTo>
                    <a:pt x="1164" y="24"/>
                    <a:pt x="1164" y="24"/>
                    <a:pt x="1163" y="25"/>
                  </a:cubicBezTo>
                  <a:cubicBezTo>
                    <a:pt x="1165" y="24"/>
                    <a:pt x="1165" y="23"/>
                    <a:pt x="1166" y="22"/>
                  </a:cubicBezTo>
                  <a:cubicBezTo>
                    <a:pt x="1167" y="23"/>
                    <a:pt x="1168" y="24"/>
                    <a:pt x="1170" y="25"/>
                  </a:cubicBezTo>
                  <a:cubicBezTo>
                    <a:pt x="1172" y="27"/>
                    <a:pt x="1172" y="27"/>
                    <a:pt x="1175" y="29"/>
                  </a:cubicBezTo>
                  <a:cubicBezTo>
                    <a:pt x="1176" y="30"/>
                    <a:pt x="1180" y="31"/>
                    <a:pt x="1183" y="32"/>
                  </a:cubicBezTo>
                  <a:cubicBezTo>
                    <a:pt x="1182" y="31"/>
                    <a:pt x="1185" y="32"/>
                    <a:pt x="1188" y="32"/>
                  </a:cubicBezTo>
                  <a:cubicBezTo>
                    <a:pt x="1187" y="32"/>
                    <a:pt x="1187" y="32"/>
                    <a:pt x="1187" y="32"/>
                  </a:cubicBezTo>
                  <a:cubicBezTo>
                    <a:pt x="1192" y="33"/>
                    <a:pt x="1197" y="32"/>
                    <a:pt x="1202" y="30"/>
                  </a:cubicBezTo>
                  <a:cubicBezTo>
                    <a:pt x="1207" y="28"/>
                    <a:pt x="1212" y="26"/>
                    <a:pt x="1217" y="23"/>
                  </a:cubicBezTo>
                  <a:cubicBezTo>
                    <a:pt x="1217" y="23"/>
                    <a:pt x="1217" y="23"/>
                    <a:pt x="1217" y="23"/>
                  </a:cubicBezTo>
                  <a:cubicBezTo>
                    <a:pt x="1219" y="22"/>
                    <a:pt x="1220" y="20"/>
                    <a:pt x="1222" y="19"/>
                  </a:cubicBezTo>
                  <a:cubicBezTo>
                    <a:pt x="1229" y="23"/>
                    <a:pt x="1236" y="27"/>
                    <a:pt x="1244" y="27"/>
                  </a:cubicBezTo>
                  <a:cubicBezTo>
                    <a:pt x="1247" y="28"/>
                    <a:pt x="1251" y="28"/>
                    <a:pt x="1254" y="27"/>
                  </a:cubicBezTo>
                  <a:cubicBezTo>
                    <a:pt x="1257" y="26"/>
                    <a:pt x="1258" y="26"/>
                    <a:pt x="1261" y="25"/>
                  </a:cubicBezTo>
                  <a:cubicBezTo>
                    <a:pt x="1262" y="24"/>
                    <a:pt x="1263" y="24"/>
                    <a:pt x="1263" y="24"/>
                  </a:cubicBezTo>
                  <a:cubicBezTo>
                    <a:pt x="1265" y="23"/>
                    <a:pt x="1267" y="22"/>
                    <a:pt x="1268" y="21"/>
                  </a:cubicBezTo>
                  <a:cubicBezTo>
                    <a:pt x="1270" y="22"/>
                    <a:pt x="1271" y="23"/>
                    <a:pt x="1273" y="24"/>
                  </a:cubicBezTo>
                  <a:cubicBezTo>
                    <a:pt x="1273" y="24"/>
                    <a:pt x="1273" y="24"/>
                    <a:pt x="1273" y="24"/>
                  </a:cubicBezTo>
                  <a:cubicBezTo>
                    <a:pt x="1276" y="25"/>
                    <a:pt x="1281" y="27"/>
                    <a:pt x="1285" y="28"/>
                  </a:cubicBezTo>
                  <a:cubicBezTo>
                    <a:pt x="1287" y="28"/>
                    <a:pt x="1291" y="28"/>
                    <a:pt x="1289" y="28"/>
                  </a:cubicBezTo>
                  <a:cubicBezTo>
                    <a:pt x="1290" y="28"/>
                    <a:pt x="1290" y="28"/>
                    <a:pt x="1291" y="28"/>
                  </a:cubicBezTo>
                  <a:cubicBezTo>
                    <a:pt x="1290" y="29"/>
                    <a:pt x="1290" y="29"/>
                    <a:pt x="1290" y="29"/>
                  </a:cubicBezTo>
                  <a:cubicBezTo>
                    <a:pt x="1299" y="29"/>
                    <a:pt x="1307" y="28"/>
                    <a:pt x="1315" y="25"/>
                  </a:cubicBezTo>
                  <a:cubicBezTo>
                    <a:pt x="1318" y="25"/>
                    <a:pt x="1323" y="22"/>
                    <a:pt x="1328" y="20"/>
                  </a:cubicBezTo>
                  <a:cubicBezTo>
                    <a:pt x="1328" y="20"/>
                    <a:pt x="1329" y="20"/>
                    <a:pt x="1330" y="19"/>
                  </a:cubicBezTo>
                  <a:cubicBezTo>
                    <a:pt x="1330" y="19"/>
                    <a:pt x="1330" y="19"/>
                    <a:pt x="1330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2" y="20"/>
                    <a:pt x="1332" y="20"/>
                    <a:pt x="1332" y="20"/>
                  </a:cubicBezTo>
                  <a:cubicBezTo>
                    <a:pt x="1333" y="21"/>
                    <a:pt x="1335" y="23"/>
                    <a:pt x="1336" y="23"/>
                  </a:cubicBezTo>
                  <a:cubicBezTo>
                    <a:pt x="1336" y="23"/>
                    <a:pt x="1336" y="23"/>
                    <a:pt x="1336" y="23"/>
                  </a:cubicBezTo>
                  <a:cubicBezTo>
                    <a:pt x="1339" y="26"/>
                    <a:pt x="1343" y="29"/>
                    <a:pt x="1348" y="31"/>
                  </a:cubicBezTo>
                  <a:cubicBezTo>
                    <a:pt x="1349" y="31"/>
                    <a:pt x="1349" y="31"/>
                    <a:pt x="1350" y="31"/>
                  </a:cubicBezTo>
                  <a:cubicBezTo>
                    <a:pt x="1352" y="33"/>
                    <a:pt x="1355" y="34"/>
                    <a:pt x="1357" y="34"/>
                  </a:cubicBezTo>
                  <a:cubicBezTo>
                    <a:pt x="1362" y="35"/>
                    <a:pt x="1366" y="34"/>
                    <a:pt x="1371" y="32"/>
                  </a:cubicBezTo>
                  <a:cubicBezTo>
                    <a:pt x="1375" y="31"/>
                    <a:pt x="1379" y="29"/>
                    <a:pt x="1382" y="27"/>
                  </a:cubicBezTo>
                  <a:cubicBezTo>
                    <a:pt x="1384" y="26"/>
                    <a:pt x="1385" y="25"/>
                    <a:pt x="1386" y="24"/>
                  </a:cubicBezTo>
                  <a:cubicBezTo>
                    <a:pt x="1389" y="28"/>
                    <a:pt x="1392" y="31"/>
                    <a:pt x="1396" y="33"/>
                  </a:cubicBezTo>
                  <a:cubicBezTo>
                    <a:pt x="1399" y="34"/>
                    <a:pt x="1403" y="35"/>
                    <a:pt x="1406" y="35"/>
                  </a:cubicBezTo>
                  <a:cubicBezTo>
                    <a:pt x="1410" y="35"/>
                    <a:pt x="1413" y="34"/>
                    <a:pt x="1417" y="33"/>
                  </a:cubicBezTo>
                  <a:cubicBezTo>
                    <a:pt x="1423" y="30"/>
                    <a:pt x="1428" y="27"/>
                    <a:pt x="1433" y="23"/>
                  </a:cubicBezTo>
                  <a:cubicBezTo>
                    <a:pt x="1435" y="26"/>
                    <a:pt x="1439" y="30"/>
                    <a:pt x="1443" y="31"/>
                  </a:cubicBezTo>
                  <a:cubicBezTo>
                    <a:pt x="1448" y="33"/>
                    <a:pt x="1453" y="33"/>
                    <a:pt x="1458" y="32"/>
                  </a:cubicBezTo>
                  <a:cubicBezTo>
                    <a:pt x="1457" y="32"/>
                    <a:pt x="1459" y="32"/>
                    <a:pt x="1460" y="32"/>
                  </a:cubicBezTo>
                  <a:cubicBezTo>
                    <a:pt x="1460" y="32"/>
                    <a:pt x="1460" y="32"/>
                    <a:pt x="1460" y="32"/>
                  </a:cubicBezTo>
                  <a:cubicBezTo>
                    <a:pt x="1462" y="31"/>
                    <a:pt x="1462" y="31"/>
                    <a:pt x="1462" y="31"/>
                  </a:cubicBezTo>
                  <a:cubicBezTo>
                    <a:pt x="1463" y="31"/>
                    <a:pt x="1463" y="31"/>
                    <a:pt x="1462" y="31"/>
                  </a:cubicBezTo>
                  <a:cubicBezTo>
                    <a:pt x="1470" y="30"/>
                    <a:pt x="1476" y="27"/>
                    <a:pt x="1483" y="23"/>
                  </a:cubicBezTo>
                  <a:cubicBezTo>
                    <a:pt x="1483" y="24"/>
                    <a:pt x="1484" y="24"/>
                    <a:pt x="1484" y="25"/>
                  </a:cubicBezTo>
                  <a:cubicBezTo>
                    <a:pt x="1485" y="25"/>
                    <a:pt x="1488" y="28"/>
                    <a:pt x="1488" y="28"/>
                  </a:cubicBezTo>
                  <a:cubicBezTo>
                    <a:pt x="1489" y="29"/>
                    <a:pt x="1488" y="28"/>
                    <a:pt x="1488" y="28"/>
                  </a:cubicBezTo>
                  <a:cubicBezTo>
                    <a:pt x="1491" y="30"/>
                    <a:pt x="1492" y="31"/>
                    <a:pt x="1494" y="32"/>
                  </a:cubicBezTo>
                  <a:cubicBezTo>
                    <a:pt x="1495" y="32"/>
                    <a:pt x="1497" y="33"/>
                    <a:pt x="1500" y="34"/>
                  </a:cubicBezTo>
                  <a:cubicBezTo>
                    <a:pt x="1506" y="35"/>
                    <a:pt x="1512" y="35"/>
                    <a:pt x="1518" y="33"/>
                  </a:cubicBezTo>
                  <a:cubicBezTo>
                    <a:pt x="1523" y="31"/>
                    <a:pt x="1527" y="28"/>
                    <a:pt x="1532" y="25"/>
                  </a:cubicBezTo>
                  <a:cubicBezTo>
                    <a:pt x="1536" y="30"/>
                    <a:pt x="1540" y="34"/>
                    <a:pt x="1546" y="37"/>
                  </a:cubicBezTo>
                  <a:cubicBezTo>
                    <a:pt x="1553" y="40"/>
                    <a:pt x="1560" y="39"/>
                    <a:pt x="1566" y="38"/>
                  </a:cubicBezTo>
                  <a:cubicBezTo>
                    <a:pt x="1571" y="36"/>
                    <a:pt x="1575" y="34"/>
                    <a:pt x="1578" y="32"/>
                  </a:cubicBezTo>
                  <a:cubicBezTo>
                    <a:pt x="1582" y="30"/>
                    <a:pt x="1585" y="28"/>
                    <a:pt x="1587" y="25"/>
                  </a:cubicBezTo>
                  <a:cubicBezTo>
                    <a:pt x="1593" y="30"/>
                    <a:pt x="1600" y="34"/>
                    <a:pt x="1608" y="36"/>
                  </a:cubicBezTo>
                  <a:cubicBezTo>
                    <a:pt x="1616" y="38"/>
                    <a:pt x="1625" y="38"/>
                    <a:pt x="1633" y="35"/>
                  </a:cubicBezTo>
                  <a:cubicBezTo>
                    <a:pt x="1637" y="34"/>
                    <a:pt x="1642" y="32"/>
                    <a:pt x="1646" y="29"/>
                  </a:cubicBezTo>
                  <a:cubicBezTo>
                    <a:pt x="1646" y="30"/>
                    <a:pt x="1646" y="30"/>
                    <a:pt x="1646" y="30"/>
                  </a:cubicBezTo>
                  <a:cubicBezTo>
                    <a:pt x="1649" y="28"/>
                    <a:pt x="1650" y="27"/>
                    <a:pt x="1654" y="24"/>
                  </a:cubicBezTo>
                  <a:cubicBezTo>
                    <a:pt x="1654" y="24"/>
                    <a:pt x="1655" y="23"/>
                    <a:pt x="1655" y="23"/>
                  </a:cubicBezTo>
                  <a:cubicBezTo>
                    <a:pt x="1655" y="23"/>
                    <a:pt x="1655" y="23"/>
                    <a:pt x="1655" y="23"/>
                  </a:cubicBezTo>
                  <a:cubicBezTo>
                    <a:pt x="1656" y="24"/>
                    <a:pt x="1656" y="25"/>
                    <a:pt x="1658" y="26"/>
                  </a:cubicBezTo>
                  <a:cubicBezTo>
                    <a:pt x="1658" y="26"/>
                    <a:pt x="1658" y="26"/>
                    <a:pt x="1658" y="26"/>
                  </a:cubicBezTo>
                  <a:cubicBezTo>
                    <a:pt x="1660" y="28"/>
                    <a:pt x="1660" y="28"/>
                    <a:pt x="1660" y="28"/>
                  </a:cubicBezTo>
                  <a:cubicBezTo>
                    <a:pt x="1660" y="28"/>
                    <a:pt x="1660" y="29"/>
                    <a:pt x="1663" y="31"/>
                  </a:cubicBezTo>
                  <a:cubicBezTo>
                    <a:pt x="1668" y="34"/>
                    <a:pt x="1674" y="36"/>
                    <a:pt x="1680" y="37"/>
                  </a:cubicBezTo>
                  <a:cubicBezTo>
                    <a:pt x="1685" y="38"/>
                    <a:pt x="1691" y="37"/>
                    <a:pt x="1697" y="36"/>
                  </a:cubicBezTo>
                  <a:cubicBezTo>
                    <a:pt x="1696" y="36"/>
                    <a:pt x="1696" y="36"/>
                    <a:pt x="1697" y="35"/>
                  </a:cubicBezTo>
                  <a:cubicBezTo>
                    <a:pt x="1698" y="35"/>
                    <a:pt x="1700" y="34"/>
                    <a:pt x="1702" y="33"/>
                  </a:cubicBezTo>
                  <a:cubicBezTo>
                    <a:pt x="1702" y="34"/>
                    <a:pt x="1701" y="34"/>
                    <a:pt x="1701" y="34"/>
                  </a:cubicBezTo>
                  <a:cubicBezTo>
                    <a:pt x="1705" y="32"/>
                    <a:pt x="1709" y="30"/>
                    <a:pt x="1713" y="28"/>
                  </a:cubicBezTo>
                  <a:cubicBezTo>
                    <a:pt x="1713" y="27"/>
                    <a:pt x="1714" y="27"/>
                    <a:pt x="1715" y="26"/>
                  </a:cubicBezTo>
                  <a:cubicBezTo>
                    <a:pt x="1717" y="29"/>
                    <a:pt x="1720" y="31"/>
                    <a:pt x="1722" y="32"/>
                  </a:cubicBezTo>
                  <a:cubicBezTo>
                    <a:pt x="1721" y="31"/>
                    <a:pt x="1723" y="33"/>
                    <a:pt x="1724" y="34"/>
                  </a:cubicBezTo>
                  <a:cubicBezTo>
                    <a:pt x="1727" y="35"/>
                    <a:pt x="1732" y="38"/>
                    <a:pt x="1736" y="39"/>
                  </a:cubicBezTo>
                  <a:cubicBezTo>
                    <a:pt x="1736" y="39"/>
                    <a:pt x="1736" y="39"/>
                    <a:pt x="1736" y="39"/>
                  </a:cubicBezTo>
                  <a:cubicBezTo>
                    <a:pt x="1742" y="41"/>
                    <a:pt x="1748" y="41"/>
                    <a:pt x="1755" y="40"/>
                  </a:cubicBezTo>
                  <a:cubicBezTo>
                    <a:pt x="1761" y="38"/>
                    <a:pt x="1766" y="36"/>
                    <a:pt x="1771" y="31"/>
                  </a:cubicBezTo>
                  <a:cubicBezTo>
                    <a:pt x="1777" y="35"/>
                    <a:pt x="1784" y="39"/>
                    <a:pt x="1792" y="41"/>
                  </a:cubicBezTo>
                  <a:cubicBezTo>
                    <a:pt x="1793" y="42"/>
                    <a:pt x="1792" y="41"/>
                    <a:pt x="1793" y="41"/>
                  </a:cubicBezTo>
                  <a:cubicBezTo>
                    <a:pt x="1795" y="42"/>
                    <a:pt x="1793" y="42"/>
                    <a:pt x="1794" y="42"/>
                  </a:cubicBezTo>
                  <a:cubicBezTo>
                    <a:pt x="1798" y="43"/>
                    <a:pt x="1803" y="43"/>
                    <a:pt x="1808" y="43"/>
                  </a:cubicBezTo>
                  <a:cubicBezTo>
                    <a:pt x="1808" y="43"/>
                    <a:pt x="1810" y="43"/>
                    <a:pt x="1809" y="43"/>
                  </a:cubicBezTo>
                  <a:cubicBezTo>
                    <a:pt x="1812" y="43"/>
                    <a:pt x="1815" y="42"/>
                    <a:pt x="1818" y="41"/>
                  </a:cubicBezTo>
                  <a:cubicBezTo>
                    <a:pt x="1822" y="40"/>
                    <a:pt x="1824" y="38"/>
                    <a:pt x="1827" y="37"/>
                  </a:cubicBezTo>
                  <a:cubicBezTo>
                    <a:pt x="1825" y="38"/>
                    <a:pt x="1830" y="35"/>
                    <a:pt x="1831" y="34"/>
                  </a:cubicBezTo>
                  <a:cubicBezTo>
                    <a:pt x="1832" y="33"/>
                    <a:pt x="1832" y="33"/>
                    <a:pt x="1832" y="33"/>
                  </a:cubicBezTo>
                  <a:cubicBezTo>
                    <a:pt x="1833" y="32"/>
                    <a:pt x="1834" y="31"/>
                    <a:pt x="1834" y="30"/>
                  </a:cubicBezTo>
                  <a:cubicBezTo>
                    <a:pt x="1835" y="31"/>
                    <a:pt x="1836" y="33"/>
                    <a:pt x="1838" y="34"/>
                  </a:cubicBezTo>
                  <a:cubicBezTo>
                    <a:pt x="1840" y="35"/>
                    <a:pt x="1840" y="36"/>
                    <a:pt x="1843" y="37"/>
                  </a:cubicBezTo>
                  <a:cubicBezTo>
                    <a:pt x="1844" y="38"/>
                    <a:pt x="1848" y="40"/>
                    <a:pt x="1851" y="40"/>
                  </a:cubicBezTo>
                  <a:cubicBezTo>
                    <a:pt x="1850" y="40"/>
                    <a:pt x="1854" y="41"/>
                    <a:pt x="1856" y="41"/>
                  </a:cubicBezTo>
                  <a:cubicBezTo>
                    <a:pt x="1856" y="41"/>
                    <a:pt x="1856" y="41"/>
                    <a:pt x="1856" y="41"/>
                  </a:cubicBezTo>
                  <a:cubicBezTo>
                    <a:pt x="1860" y="41"/>
                    <a:pt x="1865" y="40"/>
                    <a:pt x="1870" y="39"/>
                  </a:cubicBezTo>
                  <a:cubicBezTo>
                    <a:pt x="1876" y="37"/>
                    <a:pt x="1881" y="34"/>
                    <a:pt x="1885" y="31"/>
                  </a:cubicBezTo>
                  <a:cubicBezTo>
                    <a:pt x="1886" y="31"/>
                    <a:pt x="1886" y="31"/>
                    <a:pt x="1886" y="31"/>
                  </a:cubicBezTo>
                  <a:cubicBezTo>
                    <a:pt x="1887" y="30"/>
                    <a:pt x="1889" y="29"/>
                    <a:pt x="1890" y="28"/>
                  </a:cubicBezTo>
                  <a:cubicBezTo>
                    <a:pt x="1897" y="32"/>
                    <a:pt x="1904" y="35"/>
                    <a:pt x="1912" y="36"/>
                  </a:cubicBezTo>
                  <a:cubicBezTo>
                    <a:pt x="1915" y="36"/>
                    <a:pt x="1919" y="36"/>
                    <a:pt x="1922" y="36"/>
                  </a:cubicBezTo>
                  <a:cubicBezTo>
                    <a:pt x="1925" y="35"/>
                    <a:pt x="1927" y="35"/>
                    <a:pt x="1929" y="33"/>
                  </a:cubicBezTo>
                  <a:cubicBezTo>
                    <a:pt x="1930" y="33"/>
                    <a:pt x="1931" y="33"/>
                    <a:pt x="1932" y="32"/>
                  </a:cubicBezTo>
                  <a:cubicBezTo>
                    <a:pt x="1933" y="32"/>
                    <a:pt x="1935" y="31"/>
                    <a:pt x="1936" y="29"/>
                  </a:cubicBezTo>
                  <a:cubicBezTo>
                    <a:pt x="1938" y="30"/>
                    <a:pt x="1940" y="31"/>
                    <a:pt x="1941" y="32"/>
                  </a:cubicBezTo>
                  <a:cubicBezTo>
                    <a:pt x="1941" y="32"/>
                    <a:pt x="1941" y="32"/>
                    <a:pt x="1941" y="32"/>
                  </a:cubicBezTo>
                  <a:cubicBezTo>
                    <a:pt x="1945" y="34"/>
                    <a:pt x="1950" y="35"/>
                    <a:pt x="1954" y="36"/>
                  </a:cubicBezTo>
                  <a:cubicBezTo>
                    <a:pt x="1955" y="37"/>
                    <a:pt x="1959" y="37"/>
                    <a:pt x="1957" y="37"/>
                  </a:cubicBezTo>
                  <a:cubicBezTo>
                    <a:pt x="1959" y="37"/>
                    <a:pt x="1958" y="37"/>
                    <a:pt x="1960" y="37"/>
                  </a:cubicBezTo>
                  <a:cubicBezTo>
                    <a:pt x="1958" y="37"/>
                    <a:pt x="1958" y="37"/>
                    <a:pt x="1958" y="37"/>
                  </a:cubicBezTo>
                  <a:cubicBezTo>
                    <a:pt x="1967" y="38"/>
                    <a:pt x="1975" y="36"/>
                    <a:pt x="1984" y="34"/>
                  </a:cubicBezTo>
                  <a:cubicBezTo>
                    <a:pt x="1986" y="33"/>
                    <a:pt x="1991" y="31"/>
                    <a:pt x="1996" y="29"/>
                  </a:cubicBezTo>
                  <a:cubicBezTo>
                    <a:pt x="1997" y="28"/>
                    <a:pt x="1997" y="28"/>
                    <a:pt x="1998" y="28"/>
                  </a:cubicBezTo>
                  <a:cubicBezTo>
                    <a:pt x="1998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7"/>
                    <a:pt x="1999" y="28"/>
                  </a:cubicBezTo>
                  <a:cubicBezTo>
                    <a:pt x="1999" y="27"/>
                    <a:pt x="1999" y="27"/>
                    <a:pt x="1999" y="27"/>
                  </a:cubicBezTo>
                  <a:cubicBezTo>
                    <a:pt x="1999" y="27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2000" y="29"/>
                    <a:pt x="2000" y="29"/>
                    <a:pt x="2000" y="29"/>
                  </a:cubicBezTo>
                  <a:cubicBezTo>
                    <a:pt x="2002" y="30"/>
                    <a:pt x="2003" y="31"/>
                    <a:pt x="2004" y="32"/>
                  </a:cubicBezTo>
                  <a:cubicBezTo>
                    <a:pt x="2004" y="32"/>
                    <a:pt x="2004" y="32"/>
                    <a:pt x="2004" y="32"/>
                  </a:cubicBezTo>
                  <a:cubicBezTo>
                    <a:pt x="2007" y="34"/>
                    <a:pt x="2012" y="37"/>
                    <a:pt x="2016" y="39"/>
                  </a:cubicBezTo>
                  <a:cubicBezTo>
                    <a:pt x="2019" y="40"/>
                    <a:pt x="2019" y="40"/>
                    <a:pt x="2022" y="41"/>
                  </a:cubicBezTo>
                  <a:cubicBezTo>
                    <a:pt x="2022" y="41"/>
                    <a:pt x="2022" y="41"/>
                    <a:pt x="2022" y="41"/>
                  </a:cubicBezTo>
                  <a:cubicBezTo>
                    <a:pt x="2024" y="41"/>
                    <a:pt x="2025" y="41"/>
                    <a:pt x="2026" y="41"/>
                  </a:cubicBezTo>
                  <a:cubicBezTo>
                    <a:pt x="2028" y="41"/>
                    <a:pt x="2028" y="41"/>
                    <a:pt x="2030" y="42"/>
                  </a:cubicBezTo>
                  <a:cubicBezTo>
                    <a:pt x="2028" y="42"/>
                    <a:pt x="2026" y="42"/>
                    <a:pt x="2025" y="42"/>
                  </a:cubicBezTo>
                  <a:cubicBezTo>
                    <a:pt x="2028" y="42"/>
                    <a:pt x="2032" y="42"/>
                    <a:pt x="2034" y="42"/>
                  </a:cubicBezTo>
                  <a:cubicBezTo>
                    <a:pt x="2036" y="41"/>
                    <a:pt x="2038" y="41"/>
                    <a:pt x="2038" y="40"/>
                  </a:cubicBezTo>
                  <a:cubicBezTo>
                    <a:pt x="2038" y="41"/>
                    <a:pt x="2040" y="40"/>
                    <a:pt x="2039" y="41"/>
                  </a:cubicBezTo>
                  <a:cubicBezTo>
                    <a:pt x="2041" y="40"/>
                    <a:pt x="2042" y="39"/>
                    <a:pt x="2043" y="39"/>
                  </a:cubicBezTo>
                  <a:cubicBezTo>
                    <a:pt x="2042" y="39"/>
                    <a:pt x="2042" y="39"/>
                    <a:pt x="2042" y="39"/>
                  </a:cubicBezTo>
                  <a:cubicBezTo>
                    <a:pt x="2042" y="39"/>
                    <a:pt x="2044" y="38"/>
                    <a:pt x="2044" y="38"/>
                  </a:cubicBezTo>
                  <a:cubicBezTo>
                    <a:pt x="2043" y="38"/>
                    <a:pt x="2043" y="39"/>
                    <a:pt x="2042" y="39"/>
                  </a:cubicBezTo>
                  <a:cubicBezTo>
                    <a:pt x="2042" y="39"/>
                    <a:pt x="2045" y="37"/>
                    <a:pt x="2046" y="37"/>
                  </a:cubicBezTo>
                  <a:cubicBezTo>
                    <a:pt x="2047" y="36"/>
                    <a:pt x="2044" y="38"/>
                    <a:pt x="2045" y="37"/>
                  </a:cubicBezTo>
                  <a:cubicBezTo>
                    <a:pt x="2046" y="37"/>
                    <a:pt x="2047" y="36"/>
                    <a:pt x="2048" y="35"/>
                  </a:cubicBezTo>
                  <a:cubicBezTo>
                    <a:pt x="2048" y="35"/>
                    <a:pt x="2047" y="36"/>
                    <a:pt x="2048" y="35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6" y="12"/>
                    <a:pt x="326" y="11"/>
                  </a:cubicBezTo>
                  <a:cubicBezTo>
                    <a:pt x="327" y="12"/>
                    <a:pt x="327" y="12"/>
                    <a:pt x="327" y="12"/>
                  </a:cubicBezTo>
                  <a:close/>
                  <a:moveTo>
                    <a:pt x="661" y="10"/>
                  </a:move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lose/>
                  <a:moveTo>
                    <a:pt x="994" y="20"/>
                  </a:moveTo>
                  <a:cubicBezTo>
                    <a:pt x="994" y="20"/>
                    <a:pt x="994" y="20"/>
                    <a:pt x="994" y="20"/>
                  </a:cubicBezTo>
                  <a:cubicBezTo>
                    <a:pt x="994" y="20"/>
                    <a:pt x="995" y="20"/>
                    <a:pt x="995" y="20"/>
                  </a:cubicBezTo>
                  <a:cubicBezTo>
                    <a:pt x="995" y="20"/>
                    <a:pt x="994" y="20"/>
                    <a:pt x="994" y="20"/>
                  </a:cubicBezTo>
                  <a:close/>
                  <a:moveTo>
                    <a:pt x="996" y="21"/>
                  </a:moveTo>
                  <a:cubicBezTo>
                    <a:pt x="996" y="21"/>
                    <a:pt x="996" y="21"/>
                    <a:pt x="996" y="21"/>
                  </a:cubicBezTo>
                  <a:cubicBezTo>
                    <a:pt x="996" y="21"/>
                    <a:pt x="997" y="21"/>
                    <a:pt x="996" y="21"/>
                  </a:cubicBezTo>
                  <a:close/>
                  <a:moveTo>
                    <a:pt x="1360" y="33"/>
                  </a:moveTo>
                  <a:cubicBezTo>
                    <a:pt x="1359" y="33"/>
                    <a:pt x="1358" y="33"/>
                    <a:pt x="1357" y="33"/>
                  </a:cubicBezTo>
                  <a:cubicBezTo>
                    <a:pt x="1357" y="33"/>
                    <a:pt x="1356" y="33"/>
                    <a:pt x="1356" y="33"/>
                  </a:cubicBezTo>
                  <a:cubicBezTo>
                    <a:pt x="1357" y="33"/>
                    <a:pt x="1357" y="33"/>
                    <a:pt x="1358" y="33"/>
                  </a:cubicBezTo>
                  <a:cubicBezTo>
                    <a:pt x="1360" y="33"/>
                    <a:pt x="1360" y="33"/>
                    <a:pt x="1362" y="33"/>
                  </a:cubicBezTo>
                  <a:cubicBezTo>
                    <a:pt x="1361" y="33"/>
                    <a:pt x="1360" y="33"/>
                    <a:pt x="1360" y="33"/>
                  </a:cubicBezTo>
                  <a:close/>
                  <a:moveTo>
                    <a:pt x="1663" y="28"/>
                  </a:move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lose/>
                  <a:moveTo>
                    <a:pt x="1664" y="29"/>
                  </a:moveTo>
                  <a:cubicBezTo>
                    <a:pt x="1664" y="29"/>
                    <a:pt x="1664" y="29"/>
                    <a:pt x="1664" y="29"/>
                  </a:cubicBezTo>
                  <a:cubicBezTo>
                    <a:pt x="1665" y="30"/>
                    <a:pt x="1665" y="30"/>
                    <a:pt x="1664" y="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12" name="Полилиния 73"/>
            <p:cNvSpPr>
              <a:spLocks noEditPoints="1"/>
            </p:cNvSpPr>
            <p:nvPr/>
          </p:nvSpPr>
          <p:spPr bwMode="auto">
            <a:xfrm>
              <a:off x="900113" y="2514600"/>
              <a:ext cx="2582863" cy="100013"/>
            </a:xfrm>
            <a:custGeom>
              <a:avLst/>
              <a:gdLst>
                <a:gd name="T0" fmla="*/ 695 w 711"/>
                <a:gd name="T1" fmla="*/ 24 h 26"/>
                <a:gd name="T2" fmla="*/ 684 w 711"/>
                <a:gd name="T3" fmla="*/ 23 h 26"/>
                <a:gd name="T4" fmla="*/ 662 w 711"/>
                <a:gd name="T5" fmla="*/ 10 h 26"/>
                <a:gd name="T6" fmla="*/ 641 w 711"/>
                <a:gd name="T7" fmla="*/ 17 h 26"/>
                <a:gd name="T8" fmla="*/ 639 w 711"/>
                <a:gd name="T9" fmla="*/ 17 h 26"/>
                <a:gd name="T10" fmla="*/ 628 w 711"/>
                <a:gd name="T11" fmla="*/ 18 h 26"/>
                <a:gd name="T12" fmla="*/ 620 w 711"/>
                <a:gd name="T13" fmla="*/ 18 h 26"/>
                <a:gd name="T14" fmla="*/ 607 w 711"/>
                <a:gd name="T15" fmla="*/ 15 h 26"/>
                <a:gd name="T16" fmla="*/ 600 w 711"/>
                <a:gd name="T17" fmla="*/ 10 h 26"/>
                <a:gd name="T18" fmla="*/ 594 w 711"/>
                <a:gd name="T19" fmla="*/ 14 h 26"/>
                <a:gd name="T20" fmla="*/ 586 w 711"/>
                <a:gd name="T21" fmla="*/ 16 h 26"/>
                <a:gd name="T22" fmla="*/ 571 w 711"/>
                <a:gd name="T23" fmla="*/ 16 h 26"/>
                <a:gd name="T24" fmla="*/ 561 w 711"/>
                <a:gd name="T25" fmla="*/ 13 h 26"/>
                <a:gd name="T26" fmla="*/ 552 w 711"/>
                <a:gd name="T27" fmla="*/ 10 h 26"/>
                <a:gd name="T28" fmla="*/ 553 w 711"/>
                <a:gd name="T29" fmla="*/ 9 h 26"/>
                <a:gd name="T30" fmla="*/ 544 w 711"/>
                <a:gd name="T31" fmla="*/ 15 h 26"/>
                <a:gd name="T32" fmla="*/ 513 w 711"/>
                <a:gd name="T33" fmla="*/ 21 h 26"/>
                <a:gd name="T34" fmla="*/ 499 w 711"/>
                <a:gd name="T35" fmla="*/ 12 h 26"/>
                <a:gd name="T36" fmla="*/ 489 w 711"/>
                <a:gd name="T37" fmla="*/ 18 h 26"/>
                <a:gd name="T38" fmla="*/ 451 w 711"/>
                <a:gd name="T39" fmla="*/ 21 h 26"/>
                <a:gd name="T40" fmla="*/ 439 w 711"/>
                <a:gd name="T41" fmla="*/ 15 h 26"/>
                <a:gd name="T42" fmla="*/ 433 w 711"/>
                <a:gd name="T43" fmla="*/ 13 h 26"/>
                <a:gd name="T44" fmla="*/ 433 w 711"/>
                <a:gd name="T45" fmla="*/ 12 h 26"/>
                <a:gd name="T46" fmla="*/ 427 w 711"/>
                <a:gd name="T47" fmla="*/ 17 h 26"/>
                <a:gd name="T48" fmla="*/ 409 w 711"/>
                <a:gd name="T49" fmla="*/ 22 h 26"/>
                <a:gd name="T50" fmla="*/ 389 w 711"/>
                <a:gd name="T51" fmla="*/ 15 h 26"/>
                <a:gd name="T52" fmla="*/ 377 w 711"/>
                <a:gd name="T53" fmla="*/ 8 h 26"/>
                <a:gd name="T54" fmla="*/ 377 w 711"/>
                <a:gd name="T55" fmla="*/ 7 h 26"/>
                <a:gd name="T56" fmla="*/ 349 w 711"/>
                <a:gd name="T57" fmla="*/ 18 h 26"/>
                <a:gd name="T58" fmla="*/ 334 w 711"/>
                <a:gd name="T59" fmla="*/ 16 h 26"/>
                <a:gd name="T60" fmla="*/ 324 w 711"/>
                <a:gd name="T61" fmla="*/ 10 h 26"/>
                <a:gd name="T62" fmla="*/ 307 w 711"/>
                <a:gd name="T63" fmla="*/ 12 h 26"/>
                <a:gd name="T64" fmla="*/ 278 w 711"/>
                <a:gd name="T65" fmla="*/ 19 h 26"/>
                <a:gd name="T66" fmla="*/ 266 w 711"/>
                <a:gd name="T67" fmla="*/ 16 h 26"/>
                <a:gd name="T68" fmla="*/ 251 w 711"/>
                <a:gd name="T69" fmla="*/ 7 h 26"/>
                <a:gd name="T70" fmla="*/ 247 w 711"/>
                <a:gd name="T71" fmla="*/ 9 h 26"/>
                <a:gd name="T72" fmla="*/ 212 w 711"/>
                <a:gd name="T73" fmla="*/ 19 h 26"/>
                <a:gd name="T74" fmla="*/ 198 w 711"/>
                <a:gd name="T75" fmla="*/ 10 h 26"/>
                <a:gd name="T76" fmla="*/ 195 w 711"/>
                <a:gd name="T77" fmla="*/ 6 h 26"/>
                <a:gd name="T78" fmla="*/ 153 w 711"/>
                <a:gd name="T79" fmla="*/ 11 h 26"/>
                <a:gd name="T80" fmla="*/ 145 w 711"/>
                <a:gd name="T81" fmla="*/ 5 h 26"/>
                <a:gd name="T82" fmla="*/ 122 w 711"/>
                <a:gd name="T83" fmla="*/ 13 h 26"/>
                <a:gd name="T84" fmla="*/ 94 w 711"/>
                <a:gd name="T85" fmla="*/ 4 h 26"/>
                <a:gd name="T86" fmla="*/ 70 w 711"/>
                <a:gd name="T87" fmla="*/ 17 h 26"/>
                <a:gd name="T88" fmla="*/ 36 w 711"/>
                <a:gd name="T89" fmla="*/ 13 h 26"/>
                <a:gd name="T90" fmla="*/ 33 w 711"/>
                <a:gd name="T91" fmla="*/ 15 h 26"/>
                <a:gd name="T92" fmla="*/ 106 w 711"/>
                <a:gd name="T93" fmla="*/ 14 h 26"/>
                <a:gd name="T94" fmla="*/ 147 w 711"/>
                <a:gd name="T95" fmla="*/ 8 h 26"/>
                <a:gd name="T96" fmla="*/ 209 w 711"/>
                <a:gd name="T97" fmla="*/ 20 h 26"/>
                <a:gd name="T98" fmla="*/ 308 w 711"/>
                <a:gd name="T99" fmla="*/ 13 h 26"/>
                <a:gd name="T100" fmla="*/ 326 w 711"/>
                <a:gd name="T101" fmla="*/ 14 h 26"/>
                <a:gd name="T102" fmla="*/ 377 w 711"/>
                <a:gd name="T103" fmla="*/ 9 h 26"/>
                <a:gd name="T104" fmla="*/ 454 w 711"/>
                <a:gd name="T105" fmla="*/ 24 h 26"/>
                <a:gd name="T106" fmla="*/ 494 w 711"/>
                <a:gd name="T107" fmla="*/ 16 h 26"/>
                <a:gd name="T108" fmla="*/ 518 w 711"/>
                <a:gd name="T109" fmla="*/ 24 h 26"/>
                <a:gd name="T110" fmla="*/ 592 w 711"/>
                <a:gd name="T111" fmla="*/ 16 h 26"/>
                <a:gd name="T112" fmla="*/ 622 w 711"/>
                <a:gd name="T113" fmla="*/ 20 h 26"/>
                <a:gd name="T114" fmla="*/ 661 w 711"/>
                <a:gd name="T115" fmla="*/ 11 h 26"/>
                <a:gd name="T116" fmla="*/ 663 w 711"/>
                <a:gd name="T117" fmla="*/ 12 h 26"/>
                <a:gd name="T118" fmla="*/ 693 w 711"/>
                <a:gd name="T119" fmla="*/ 24 h 26"/>
                <a:gd name="T120" fmla="*/ 706 w 711"/>
                <a:gd name="T121" fmla="*/ 21 h 26"/>
                <a:gd name="T122" fmla="*/ 325 w 711"/>
                <a:gd name="T123" fmla="*/ 11 h 26"/>
                <a:gd name="T124" fmla="*/ 661 w 711"/>
                <a:gd name="T12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1" h="26">
                  <a:moveTo>
                    <a:pt x="710" y="18"/>
                  </a:moveTo>
                  <a:cubicBezTo>
                    <a:pt x="710" y="19"/>
                    <a:pt x="709" y="19"/>
                    <a:pt x="708" y="20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3"/>
                    <a:pt x="701" y="23"/>
                  </a:cubicBezTo>
                  <a:cubicBezTo>
                    <a:pt x="699" y="24"/>
                    <a:pt x="697" y="24"/>
                    <a:pt x="695" y="24"/>
                  </a:cubicBezTo>
                  <a:cubicBezTo>
                    <a:pt x="696" y="24"/>
                    <a:pt x="695" y="24"/>
                    <a:pt x="695" y="24"/>
                  </a:cubicBezTo>
                  <a:cubicBezTo>
                    <a:pt x="694" y="24"/>
                    <a:pt x="694" y="24"/>
                    <a:pt x="693" y="24"/>
                  </a:cubicBezTo>
                  <a:cubicBezTo>
                    <a:pt x="694" y="24"/>
                    <a:pt x="694" y="24"/>
                    <a:pt x="694" y="24"/>
                  </a:cubicBezTo>
                  <a:cubicBezTo>
                    <a:pt x="694" y="24"/>
                    <a:pt x="692" y="24"/>
                    <a:pt x="691" y="24"/>
                  </a:cubicBezTo>
                  <a:cubicBezTo>
                    <a:pt x="689" y="24"/>
                    <a:pt x="688" y="24"/>
                    <a:pt x="687" y="24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84" y="23"/>
                    <a:pt x="688" y="24"/>
                    <a:pt x="686" y="24"/>
                  </a:cubicBezTo>
                  <a:cubicBezTo>
                    <a:pt x="684" y="23"/>
                    <a:pt x="685" y="23"/>
                    <a:pt x="684" y="23"/>
                  </a:cubicBezTo>
                  <a:cubicBezTo>
                    <a:pt x="681" y="22"/>
                    <a:pt x="675" y="20"/>
                    <a:pt x="672" y="17"/>
                  </a:cubicBezTo>
                  <a:cubicBezTo>
                    <a:pt x="670" y="16"/>
                    <a:pt x="667" y="14"/>
                    <a:pt x="665" y="13"/>
                  </a:cubicBezTo>
                  <a:cubicBezTo>
                    <a:pt x="663" y="11"/>
                    <a:pt x="665" y="12"/>
                    <a:pt x="663" y="11"/>
                  </a:cubicBezTo>
                  <a:cubicBezTo>
                    <a:pt x="664" y="11"/>
                    <a:pt x="663" y="11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9"/>
                    <a:pt x="662" y="10"/>
                    <a:pt x="662" y="9"/>
                  </a:cubicBezTo>
                  <a:cubicBezTo>
                    <a:pt x="662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0" y="10"/>
                    <a:pt x="659" y="10"/>
                    <a:pt x="660" y="10"/>
                  </a:cubicBezTo>
                  <a:cubicBezTo>
                    <a:pt x="656" y="11"/>
                    <a:pt x="652" y="13"/>
                    <a:pt x="649" y="15"/>
                  </a:cubicBezTo>
                  <a:cubicBezTo>
                    <a:pt x="650" y="14"/>
                    <a:pt x="650" y="14"/>
                    <a:pt x="649" y="14"/>
                  </a:cubicBezTo>
                  <a:cubicBezTo>
                    <a:pt x="647" y="15"/>
                    <a:pt x="644" y="16"/>
                    <a:pt x="641" y="17"/>
                  </a:cubicBezTo>
                  <a:cubicBezTo>
                    <a:pt x="641" y="17"/>
                    <a:pt x="642" y="17"/>
                    <a:pt x="642" y="17"/>
                  </a:cubicBezTo>
                  <a:cubicBezTo>
                    <a:pt x="642" y="17"/>
                    <a:pt x="641" y="17"/>
                    <a:pt x="640" y="18"/>
                  </a:cubicBezTo>
                  <a:cubicBezTo>
                    <a:pt x="639" y="18"/>
                    <a:pt x="640" y="17"/>
                    <a:pt x="637" y="18"/>
                  </a:cubicBezTo>
                  <a:cubicBezTo>
                    <a:pt x="637" y="17"/>
                    <a:pt x="642" y="17"/>
                    <a:pt x="640" y="17"/>
                  </a:cubicBezTo>
                  <a:cubicBezTo>
                    <a:pt x="641" y="16"/>
                    <a:pt x="647" y="15"/>
                    <a:pt x="648" y="14"/>
                  </a:cubicBezTo>
                  <a:cubicBezTo>
                    <a:pt x="650" y="13"/>
                    <a:pt x="646" y="15"/>
                    <a:pt x="646" y="15"/>
                  </a:cubicBezTo>
                  <a:cubicBezTo>
                    <a:pt x="644" y="15"/>
                    <a:pt x="643" y="16"/>
                    <a:pt x="639" y="17"/>
                  </a:cubicBezTo>
                  <a:cubicBezTo>
                    <a:pt x="639" y="17"/>
                    <a:pt x="640" y="17"/>
                    <a:pt x="639" y="17"/>
                  </a:cubicBezTo>
                  <a:cubicBezTo>
                    <a:pt x="636" y="18"/>
                    <a:pt x="635" y="18"/>
                    <a:pt x="634" y="18"/>
                  </a:cubicBezTo>
                  <a:cubicBezTo>
                    <a:pt x="635" y="18"/>
                    <a:pt x="635" y="18"/>
                    <a:pt x="635" y="18"/>
                  </a:cubicBezTo>
                  <a:cubicBezTo>
                    <a:pt x="633" y="18"/>
                    <a:pt x="633" y="18"/>
                    <a:pt x="630" y="18"/>
                  </a:cubicBezTo>
                  <a:cubicBezTo>
                    <a:pt x="630" y="18"/>
                    <a:pt x="634" y="18"/>
                    <a:pt x="635" y="18"/>
                  </a:cubicBezTo>
                  <a:cubicBezTo>
                    <a:pt x="633" y="18"/>
                    <a:pt x="633" y="18"/>
                    <a:pt x="633" y="18"/>
                  </a:cubicBezTo>
                  <a:cubicBezTo>
                    <a:pt x="630" y="18"/>
                    <a:pt x="632" y="18"/>
                    <a:pt x="628" y="18"/>
                  </a:cubicBezTo>
                  <a:cubicBezTo>
                    <a:pt x="629" y="18"/>
                    <a:pt x="629" y="18"/>
                    <a:pt x="629" y="18"/>
                  </a:cubicBezTo>
                  <a:cubicBezTo>
                    <a:pt x="628" y="18"/>
                    <a:pt x="627" y="18"/>
                    <a:pt x="627" y="18"/>
                  </a:cubicBezTo>
                  <a:cubicBezTo>
                    <a:pt x="627" y="18"/>
                    <a:pt x="627" y="19"/>
                    <a:pt x="629" y="18"/>
                  </a:cubicBezTo>
                  <a:cubicBezTo>
                    <a:pt x="628" y="19"/>
                    <a:pt x="627" y="19"/>
                    <a:pt x="624" y="19"/>
                  </a:cubicBezTo>
                  <a:cubicBezTo>
                    <a:pt x="623" y="19"/>
                    <a:pt x="625" y="19"/>
                    <a:pt x="626" y="19"/>
                  </a:cubicBezTo>
                  <a:cubicBezTo>
                    <a:pt x="626" y="19"/>
                    <a:pt x="624" y="19"/>
                    <a:pt x="622" y="19"/>
                  </a:cubicBezTo>
                  <a:cubicBezTo>
                    <a:pt x="620" y="19"/>
                    <a:pt x="621" y="18"/>
                    <a:pt x="620" y="18"/>
                  </a:cubicBezTo>
                  <a:cubicBezTo>
                    <a:pt x="620" y="18"/>
                    <a:pt x="622" y="18"/>
                    <a:pt x="622" y="19"/>
                  </a:cubicBezTo>
                  <a:cubicBezTo>
                    <a:pt x="625" y="19"/>
                    <a:pt x="621" y="18"/>
                    <a:pt x="623" y="18"/>
                  </a:cubicBezTo>
                  <a:cubicBezTo>
                    <a:pt x="620" y="18"/>
                    <a:pt x="621" y="18"/>
                    <a:pt x="619" y="18"/>
                  </a:cubicBezTo>
                  <a:cubicBezTo>
                    <a:pt x="620" y="18"/>
                    <a:pt x="619" y="18"/>
                    <a:pt x="619" y="18"/>
                  </a:cubicBezTo>
                  <a:cubicBezTo>
                    <a:pt x="615" y="18"/>
                    <a:pt x="617" y="17"/>
                    <a:pt x="613" y="16"/>
                  </a:cubicBezTo>
                  <a:cubicBezTo>
                    <a:pt x="614" y="17"/>
                    <a:pt x="608" y="15"/>
                    <a:pt x="610" y="17"/>
                  </a:cubicBezTo>
                  <a:cubicBezTo>
                    <a:pt x="609" y="16"/>
                    <a:pt x="608" y="16"/>
                    <a:pt x="607" y="15"/>
                  </a:cubicBezTo>
                  <a:cubicBezTo>
                    <a:pt x="608" y="16"/>
                    <a:pt x="606" y="15"/>
                    <a:pt x="608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5"/>
                    <a:pt x="608" y="15"/>
                    <a:pt x="608" y="15"/>
                  </a:cubicBezTo>
                  <a:cubicBezTo>
                    <a:pt x="607" y="14"/>
                    <a:pt x="605" y="13"/>
                    <a:pt x="604" y="13"/>
                  </a:cubicBezTo>
                  <a:cubicBezTo>
                    <a:pt x="602" y="12"/>
                    <a:pt x="604" y="13"/>
                    <a:pt x="602" y="12"/>
                  </a:cubicBezTo>
                  <a:cubicBezTo>
                    <a:pt x="603" y="12"/>
                    <a:pt x="602" y="11"/>
                    <a:pt x="601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599" y="10"/>
                    <a:pt x="599" y="10"/>
                    <a:pt x="599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7" y="12"/>
                    <a:pt x="595" y="13"/>
                    <a:pt x="595" y="12"/>
                  </a:cubicBezTo>
                  <a:cubicBezTo>
                    <a:pt x="596" y="12"/>
                    <a:pt x="596" y="12"/>
                    <a:pt x="596" y="12"/>
                  </a:cubicBezTo>
                  <a:cubicBezTo>
                    <a:pt x="596" y="12"/>
                    <a:pt x="596" y="12"/>
                    <a:pt x="595" y="12"/>
                  </a:cubicBezTo>
                  <a:cubicBezTo>
                    <a:pt x="595" y="13"/>
                    <a:pt x="594" y="13"/>
                    <a:pt x="594" y="14"/>
                  </a:cubicBezTo>
                  <a:cubicBezTo>
                    <a:pt x="592" y="14"/>
                    <a:pt x="591" y="15"/>
                    <a:pt x="591" y="15"/>
                  </a:cubicBezTo>
                  <a:cubicBezTo>
                    <a:pt x="592" y="14"/>
                    <a:pt x="592" y="14"/>
                    <a:pt x="593" y="14"/>
                  </a:cubicBezTo>
                  <a:cubicBezTo>
                    <a:pt x="590" y="15"/>
                    <a:pt x="592" y="14"/>
                    <a:pt x="590" y="15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9" y="15"/>
                  </a:cubicBezTo>
                  <a:cubicBezTo>
                    <a:pt x="588" y="16"/>
                    <a:pt x="587" y="16"/>
                    <a:pt x="586" y="16"/>
                  </a:cubicBezTo>
                  <a:cubicBezTo>
                    <a:pt x="586" y="16"/>
                    <a:pt x="586" y="16"/>
                    <a:pt x="586" y="16"/>
                  </a:cubicBezTo>
                  <a:cubicBezTo>
                    <a:pt x="585" y="16"/>
                    <a:pt x="583" y="17"/>
                    <a:pt x="582" y="17"/>
                  </a:cubicBezTo>
                  <a:cubicBezTo>
                    <a:pt x="583" y="17"/>
                    <a:pt x="583" y="17"/>
                    <a:pt x="585" y="16"/>
                  </a:cubicBezTo>
                  <a:cubicBezTo>
                    <a:pt x="586" y="16"/>
                    <a:pt x="583" y="17"/>
                    <a:pt x="583" y="17"/>
                  </a:cubicBezTo>
                  <a:cubicBezTo>
                    <a:pt x="583" y="17"/>
                    <a:pt x="580" y="17"/>
                    <a:pt x="578" y="17"/>
                  </a:cubicBezTo>
                  <a:cubicBezTo>
                    <a:pt x="577" y="17"/>
                    <a:pt x="576" y="17"/>
                    <a:pt x="576" y="17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5" y="17"/>
                    <a:pt x="572" y="17"/>
                    <a:pt x="571" y="16"/>
                  </a:cubicBezTo>
                  <a:cubicBezTo>
                    <a:pt x="572" y="16"/>
                    <a:pt x="572" y="16"/>
                    <a:pt x="570" y="16"/>
                  </a:cubicBezTo>
                  <a:cubicBezTo>
                    <a:pt x="572" y="16"/>
                    <a:pt x="568" y="15"/>
                    <a:pt x="568" y="16"/>
                  </a:cubicBezTo>
                  <a:cubicBezTo>
                    <a:pt x="565" y="15"/>
                    <a:pt x="569" y="16"/>
                    <a:pt x="568" y="15"/>
                  </a:cubicBezTo>
                  <a:cubicBezTo>
                    <a:pt x="567" y="15"/>
                    <a:pt x="565" y="14"/>
                    <a:pt x="564" y="14"/>
                  </a:cubicBezTo>
                  <a:cubicBezTo>
                    <a:pt x="566" y="15"/>
                    <a:pt x="564" y="14"/>
                    <a:pt x="563" y="14"/>
                  </a:cubicBezTo>
                  <a:cubicBezTo>
                    <a:pt x="561" y="13"/>
                    <a:pt x="564" y="14"/>
                    <a:pt x="562" y="13"/>
                  </a:cubicBezTo>
                  <a:cubicBezTo>
                    <a:pt x="561" y="13"/>
                    <a:pt x="559" y="12"/>
                    <a:pt x="561" y="13"/>
                  </a:cubicBezTo>
                  <a:cubicBezTo>
                    <a:pt x="560" y="12"/>
                    <a:pt x="558" y="12"/>
                    <a:pt x="556" y="11"/>
                  </a:cubicBezTo>
                  <a:cubicBezTo>
                    <a:pt x="556" y="10"/>
                    <a:pt x="559" y="12"/>
                    <a:pt x="558" y="12"/>
                  </a:cubicBezTo>
                  <a:cubicBezTo>
                    <a:pt x="555" y="10"/>
                    <a:pt x="557" y="11"/>
                    <a:pt x="553" y="9"/>
                  </a:cubicBezTo>
                  <a:cubicBezTo>
                    <a:pt x="554" y="10"/>
                    <a:pt x="554" y="10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49" y="13"/>
                    <a:pt x="553" y="9"/>
                    <a:pt x="552" y="10"/>
                  </a:cubicBezTo>
                  <a:cubicBezTo>
                    <a:pt x="550" y="11"/>
                    <a:pt x="550" y="11"/>
                    <a:pt x="550" y="11"/>
                  </a:cubicBezTo>
                  <a:cubicBezTo>
                    <a:pt x="549" y="12"/>
                    <a:pt x="551" y="10"/>
                    <a:pt x="552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4" y="9"/>
                    <a:pt x="554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1" y="10"/>
                    <a:pt x="551" y="10"/>
                    <a:pt x="551" y="10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51" y="10"/>
                    <a:pt x="548" y="12"/>
                    <a:pt x="547" y="12"/>
                  </a:cubicBezTo>
                  <a:cubicBezTo>
                    <a:pt x="547" y="12"/>
                    <a:pt x="548" y="11"/>
                    <a:pt x="548" y="11"/>
                  </a:cubicBezTo>
                  <a:cubicBezTo>
                    <a:pt x="547" y="12"/>
                    <a:pt x="546" y="13"/>
                    <a:pt x="544" y="15"/>
                  </a:cubicBezTo>
                  <a:cubicBezTo>
                    <a:pt x="545" y="14"/>
                    <a:pt x="543" y="15"/>
                    <a:pt x="544" y="14"/>
                  </a:cubicBezTo>
                  <a:cubicBezTo>
                    <a:pt x="542" y="15"/>
                    <a:pt x="543" y="15"/>
                    <a:pt x="542" y="15"/>
                  </a:cubicBezTo>
                  <a:cubicBezTo>
                    <a:pt x="542" y="15"/>
                    <a:pt x="542" y="15"/>
                    <a:pt x="542" y="15"/>
                  </a:cubicBezTo>
                  <a:cubicBezTo>
                    <a:pt x="539" y="17"/>
                    <a:pt x="535" y="19"/>
                    <a:pt x="531" y="20"/>
                  </a:cubicBezTo>
                  <a:cubicBezTo>
                    <a:pt x="527" y="21"/>
                    <a:pt x="524" y="22"/>
                    <a:pt x="521" y="22"/>
                  </a:cubicBezTo>
                  <a:cubicBezTo>
                    <a:pt x="519" y="22"/>
                    <a:pt x="517" y="22"/>
                    <a:pt x="514" y="21"/>
                  </a:cubicBezTo>
                  <a:cubicBezTo>
                    <a:pt x="515" y="21"/>
                    <a:pt x="514" y="21"/>
                    <a:pt x="513" y="21"/>
                  </a:cubicBezTo>
                  <a:cubicBezTo>
                    <a:pt x="512" y="21"/>
                    <a:pt x="512" y="21"/>
                    <a:pt x="511" y="20"/>
                  </a:cubicBezTo>
                  <a:cubicBezTo>
                    <a:pt x="509" y="20"/>
                    <a:pt x="507" y="19"/>
                    <a:pt x="505" y="18"/>
                  </a:cubicBezTo>
                  <a:cubicBezTo>
                    <a:pt x="505" y="17"/>
                    <a:pt x="505" y="17"/>
                    <a:pt x="505" y="17"/>
                  </a:cubicBezTo>
                  <a:cubicBezTo>
                    <a:pt x="503" y="16"/>
                    <a:pt x="503" y="16"/>
                    <a:pt x="503" y="16"/>
                  </a:cubicBezTo>
                  <a:cubicBezTo>
                    <a:pt x="502" y="16"/>
                    <a:pt x="502" y="15"/>
                    <a:pt x="502" y="15"/>
                  </a:cubicBezTo>
                  <a:cubicBezTo>
                    <a:pt x="501" y="15"/>
                    <a:pt x="501" y="15"/>
                    <a:pt x="501" y="15"/>
                  </a:cubicBezTo>
                  <a:cubicBezTo>
                    <a:pt x="500" y="14"/>
                    <a:pt x="498" y="12"/>
                    <a:pt x="499" y="12"/>
                  </a:cubicBezTo>
                  <a:cubicBezTo>
                    <a:pt x="498" y="11"/>
                    <a:pt x="498" y="11"/>
                    <a:pt x="498" y="12"/>
                  </a:cubicBezTo>
                  <a:cubicBezTo>
                    <a:pt x="498" y="11"/>
                    <a:pt x="498" y="11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6" y="11"/>
                    <a:pt x="496" y="11"/>
                    <a:pt x="496" y="11"/>
                  </a:cubicBezTo>
                  <a:cubicBezTo>
                    <a:pt x="495" y="13"/>
                    <a:pt x="492" y="16"/>
                    <a:pt x="489" y="17"/>
                  </a:cubicBezTo>
                  <a:cubicBezTo>
                    <a:pt x="490" y="16"/>
                    <a:pt x="490" y="17"/>
                    <a:pt x="491" y="17"/>
                  </a:cubicBezTo>
                  <a:cubicBezTo>
                    <a:pt x="490" y="17"/>
                    <a:pt x="490" y="17"/>
                    <a:pt x="489" y="18"/>
                  </a:cubicBezTo>
                  <a:cubicBezTo>
                    <a:pt x="489" y="18"/>
                    <a:pt x="488" y="19"/>
                    <a:pt x="489" y="18"/>
                  </a:cubicBezTo>
                  <a:cubicBezTo>
                    <a:pt x="485" y="20"/>
                    <a:pt x="479" y="23"/>
                    <a:pt x="474" y="23"/>
                  </a:cubicBezTo>
                  <a:cubicBezTo>
                    <a:pt x="472" y="24"/>
                    <a:pt x="473" y="24"/>
                    <a:pt x="472" y="24"/>
                  </a:cubicBezTo>
                  <a:cubicBezTo>
                    <a:pt x="469" y="24"/>
                    <a:pt x="464" y="24"/>
                    <a:pt x="461" y="23"/>
                  </a:cubicBezTo>
                  <a:cubicBezTo>
                    <a:pt x="461" y="23"/>
                    <a:pt x="460" y="24"/>
                    <a:pt x="458" y="23"/>
                  </a:cubicBezTo>
                  <a:cubicBezTo>
                    <a:pt x="456" y="23"/>
                    <a:pt x="457" y="23"/>
                    <a:pt x="455" y="22"/>
                  </a:cubicBezTo>
                  <a:cubicBezTo>
                    <a:pt x="454" y="22"/>
                    <a:pt x="452" y="21"/>
                    <a:pt x="451" y="21"/>
                  </a:cubicBezTo>
                  <a:cubicBezTo>
                    <a:pt x="451" y="21"/>
                    <a:pt x="451" y="21"/>
                    <a:pt x="451" y="21"/>
                  </a:cubicBezTo>
                  <a:cubicBezTo>
                    <a:pt x="450" y="21"/>
                    <a:pt x="448" y="20"/>
                    <a:pt x="447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9"/>
                    <a:pt x="445" y="18"/>
                    <a:pt x="443" y="17"/>
                  </a:cubicBezTo>
                  <a:cubicBezTo>
                    <a:pt x="443" y="17"/>
                    <a:pt x="440" y="16"/>
                    <a:pt x="439" y="16"/>
                  </a:cubicBezTo>
                  <a:cubicBezTo>
                    <a:pt x="439" y="15"/>
                    <a:pt x="439" y="16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5"/>
                    <a:pt x="437" y="14"/>
                    <a:pt x="437" y="14"/>
                  </a:cubicBezTo>
                  <a:cubicBezTo>
                    <a:pt x="437" y="14"/>
                    <a:pt x="437" y="14"/>
                    <a:pt x="438" y="15"/>
                  </a:cubicBezTo>
                  <a:cubicBezTo>
                    <a:pt x="436" y="13"/>
                    <a:pt x="437" y="14"/>
                    <a:pt x="436" y="14"/>
                  </a:cubicBezTo>
                  <a:cubicBezTo>
                    <a:pt x="435" y="13"/>
                    <a:pt x="434" y="13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3"/>
                    <a:pt x="433" y="13"/>
                    <a:pt x="433" y="13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4" y="12"/>
                    <a:pt x="435" y="13"/>
                    <a:pt x="435" y="13"/>
                  </a:cubicBezTo>
                  <a:cubicBezTo>
                    <a:pt x="436" y="13"/>
                    <a:pt x="434" y="12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3"/>
                    <a:pt x="432" y="14"/>
                  </a:cubicBezTo>
                  <a:cubicBezTo>
                    <a:pt x="431" y="14"/>
                    <a:pt x="428" y="16"/>
                    <a:pt x="429" y="16"/>
                  </a:cubicBezTo>
                  <a:cubicBezTo>
                    <a:pt x="428" y="16"/>
                    <a:pt x="427" y="17"/>
                    <a:pt x="426" y="17"/>
                  </a:cubicBezTo>
                  <a:cubicBezTo>
                    <a:pt x="427" y="17"/>
                    <a:pt x="428" y="16"/>
                    <a:pt x="429" y="16"/>
                  </a:cubicBezTo>
                  <a:cubicBezTo>
                    <a:pt x="428" y="17"/>
                    <a:pt x="426" y="17"/>
                    <a:pt x="426" y="18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6" y="18"/>
                    <a:pt x="424" y="19"/>
                    <a:pt x="425" y="18"/>
                  </a:cubicBezTo>
                  <a:cubicBezTo>
                    <a:pt x="424" y="18"/>
                    <a:pt x="424" y="19"/>
                    <a:pt x="423" y="19"/>
                  </a:cubicBezTo>
                  <a:cubicBezTo>
                    <a:pt x="423" y="19"/>
                    <a:pt x="421" y="20"/>
                    <a:pt x="419" y="20"/>
                  </a:cubicBezTo>
                  <a:cubicBezTo>
                    <a:pt x="419" y="20"/>
                    <a:pt x="420" y="20"/>
                    <a:pt x="418" y="20"/>
                  </a:cubicBezTo>
                  <a:cubicBezTo>
                    <a:pt x="417" y="21"/>
                    <a:pt x="416" y="21"/>
                    <a:pt x="415" y="21"/>
                  </a:cubicBezTo>
                  <a:cubicBezTo>
                    <a:pt x="414" y="21"/>
                    <a:pt x="413" y="21"/>
                    <a:pt x="414" y="21"/>
                  </a:cubicBezTo>
                  <a:cubicBezTo>
                    <a:pt x="411" y="21"/>
                    <a:pt x="410" y="21"/>
                    <a:pt x="409" y="22"/>
                  </a:cubicBezTo>
                  <a:cubicBezTo>
                    <a:pt x="408" y="22"/>
                    <a:pt x="407" y="22"/>
                    <a:pt x="405" y="22"/>
                  </a:cubicBezTo>
                  <a:cubicBezTo>
                    <a:pt x="407" y="21"/>
                    <a:pt x="406" y="21"/>
                    <a:pt x="404" y="21"/>
                  </a:cubicBezTo>
                  <a:cubicBezTo>
                    <a:pt x="404" y="21"/>
                    <a:pt x="404" y="21"/>
                    <a:pt x="403" y="21"/>
                  </a:cubicBezTo>
                  <a:cubicBezTo>
                    <a:pt x="404" y="21"/>
                    <a:pt x="404" y="21"/>
                    <a:pt x="405" y="21"/>
                  </a:cubicBezTo>
                  <a:cubicBezTo>
                    <a:pt x="406" y="22"/>
                    <a:pt x="404" y="21"/>
                    <a:pt x="403" y="21"/>
                  </a:cubicBezTo>
                  <a:cubicBezTo>
                    <a:pt x="402" y="21"/>
                    <a:pt x="399" y="20"/>
                    <a:pt x="397" y="19"/>
                  </a:cubicBezTo>
                  <a:cubicBezTo>
                    <a:pt x="394" y="18"/>
                    <a:pt x="391" y="17"/>
                    <a:pt x="389" y="15"/>
                  </a:cubicBezTo>
                  <a:cubicBezTo>
                    <a:pt x="389" y="16"/>
                    <a:pt x="387" y="14"/>
                    <a:pt x="386" y="14"/>
                  </a:cubicBezTo>
                  <a:cubicBezTo>
                    <a:pt x="386" y="13"/>
                    <a:pt x="383" y="12"/>
                    <a:pt x="382" y="11"/>
                  </a:cubicBezTo>
                  <a:cubicBezTo>
                    <a:pt x="383" y="12"/>
                    <a:pt x="383" y="12"/>
                    <a:pt x="383" y="12"/>
                  </a:cubicBezTo>
                  <a:cubicBezTo>
                    <a:pt x="381" y="10"/>
                    <a:pt x="379" y="9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6" y="8"/>
                    <a:pt x="376" y="8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78" y="8"/>
                    <a:pt x="378" y="7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5" y="9"/>
                    <a:pt x="372" y="11"/>
                    <a:pt x="371" y="11"/>
                  </a:cubicBezTo>
                  <a:cubicBezTo>
                    <a:pt x="370" y="12"/>
                    <a:pt x="371" y="11"/>
                    <a:pt x="369" y="12"/>
                  </a:cubicBezTo>
                  <a:cubicBezTo>
                    <a:pt x="368" y="13"/>
                    <a:pt x="365" y="14"/>
                    <a:pt x="365" y="14"/>
                  </a:cubicBezTo>
                  <a:cubicBezTo>
                    <a:pt x="364" y="15"/>
                    <a:pt x="363" y="15"/>
                    <a:pt x="362" y="16"/>
                  </a:cubicBezTo>
                  <a:cubicBezTo>
                    <a:pt x="362" y="15"/>
                    <a:pt x="363" y="15"/>
                    <a:pt x="363" y="15"/>
                  </a:cubicBezTo>
                  <a:cubicBezTo>
                    <a:pt x="361" y="16"/>
                    <a:pt x="359" y="17"/>
                    <a:pt x="357" y="17"/>
                  </a:cubicBezTo>
                  <a:cubicBezTo>
                    <a:pt x="356" y="17"/>
                    <a:pt x="351" y="18"/>
                    <a:pt x="349" y="18"/>
                  </a:cubicBezTo>
                  <a:cubicBezTo>
                    <a:pt x="347" y="19"/>
                    <a:pt x="344" y="18"/>
                    <a:pt x="344" y="18"/>
                  </a:cubicBezTo>
                  <a:cubicBezTo>
                    <a:pt x="344" y="18"/>
                    <a:pt x="344" y="18"/>
                    <a:pt x="343" y="18"/>
                  </a:cubicBezTo>
                  <a:cubicBezTo>
                    <a:pt x="342" y="18"/>
                    <a:pt x="341" y="18"/>
                    <a:pt x="340" y="18"/>
                  </a:cubicBezTo>
                  <a:cubicBezTo>
                    <a:pt x="341" y="18"/>
                    <a:pt x="341" y="18"/>
                    <a:pt x="341" y="18"/>
                  </a:cubicBezTo>
                  <a:cubicBezTo>
                    <a:pt x="341" y="18"/>
                    <a:pt x="337" y="17"/>
                    <a:pt x="337" y="17"/>
                  </a:cubicBezTo>
                  <a:cubicBezTo>
                    <a:pt x="338" y="17"/>
                    <a:pt x="335" y="16"/>
                    <a:pt x="335" y="17"/>
                  </a:cubicBezTo>
                  <a:cubicBezTo>
                    <a:pt x="335" y="16"/>
                    <a:pt x="334" y="16"/>
                    <a:pt x="334" y="16"/>
                  </a:cubicBezTo>
                  <a:cubicBezTo>
                    <a:pt x="331" y="15"/>
                    <a:pt x="333" y="16"/>
                    <a:pt x="331" y="15"/>
                  </a:cubicBezTo>
                  <a:cubicBezTo>
                    <a:pt x="329" y="14"/>
                    <a:pt x="330" y="14"/>
                    <a:pt x="331" y="15"/>
                  </a:cubicBezTo>
                  <a:cubicBezTo>
                    <a:pt x="329" y="14"/>
                    <a:pt x="328" y="13"/>
                    <a:pt x="326" y="12"/>
                  </a:cubicBezTo>
                  <a:cubicBezTo>
                    <a:pt x="326" y="12"/>
                    <a:pt x="326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4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4" y="10"/>
                    <a:pt x="321" y="8"/>
                    <a:pt x="321" y="8"/>
                  </a:cubicBezTo>
                  <a:cubicBezTo>
                    <a:pt x="320" y="7"/>
                    <a:pt x="319" y="6"/>
                    <a:pt x="318" y="4"/>
                  </a:cubicBezTo>
                  <a:cubicBezTo>
                    <a:pt x="318" y="4"/>
                    <a:pt x="318" y="4"/>
                    <a:pt x="318" y="4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7"/>
                    <a:pt x="311" y="9"/>
                    <a:pt x="309" y="10"/>
                  </a:cubicBezTo>
                  <a:cubicBezTo>
                    <a:pt x="310" y="10"/>
                    <a:pt x="310" y="10"/>
                    <a:pt x="309" y="10"/>
                  </a:cubicBezTo>
                  <a:cubicBezTo>
                    <a:pt x="308" y="11"/>
                    <a:pt x="307" y="12"/>
                    <a:pt x="307" y="12"/>
                  </a:cubicBezTo>
                  <a:cubicBezTo>
                    <a:pt x="305" y="12"/>
                    <a:pt x="305" y="12"/>
                    <a:pt x="304" y="13"/>
                  </a:cubicBezTo>
                  <a:cubicBezTo>
                    <a:pt x="303" y="13"/>
                    <a:pt x="303" y="13"/>
                    <a:pt x="304" y="13"/>
                  </a:cubicBezTo>
                  <a:cubicBezTo>
                    <a:pt x="300" y="15"/>
                    <a:pt x="296" y="17"/>
                    <a:pt x="292" y="18"/>
                  </a:cubicBezTo>
                  <a:cubicBezTo>
                    <a:pt x="292" y="18"/>
                    <a:pt x="293" y="17"/>
                    <a:pt x="293" y="17"/>
                  </a:cubicBezTo>
                  <a:cubicBezTo>
                    <a:pt x="290" y="18"/>
                    <a:pt x="286" y="18"/>
                    <a:pt x="283" y="19"/>
                  </a:cubicBezTo>
                  <a:cubicBezTo>
                    <a:pt x="284" y="19"/>
                    <a:pt x="284" y="19"/>
                    <a:pt x="284" y="19"/>
                  </a:cubicBezTo>
                  <a:cubicBezTo>
                    <a:pt x="282" y="19"/>
                    <a:pt x="279" y="19"/>
                    <a:pt x="278" y="19"/>
                  </a:cubicBezTo>
                  <a:cubicBezTo>
                    <a:pt x="280" y="19"/>
                    <a:pt x="278" y="19"/>
                    <a:pt x="279" y="19"/>
                  </a:cubicBezTo>
                  <a:cubicBezTo>
                    <a:pt x="281" y="19"/>
                    <a:pt x="278" y="19"/>
                    <a:pt x="277" y="19"/>
                  </a:cubicBezTo>
                  <a:cubicBezTo>
                    <a:pt x="276" y="19"/>
                    <a:pt x="276" y="19"/>
                    <a:pt x="276" y="19"/>
                  </a:cubicBezTo>
                  <a:cubicBezTo>
                    <a:pt x="274" y="18"/>
                    <a:pt x="274" y="18"/>
                    <a:pt x="272" y="18"/>
                  </a:cubicBezTo>
                  <a:cubicBezTo>
                    <a:pt x="270" y="18"/>
                    <a:pt x="273" y="18"/>
                    <a:pt x="272" y="18"/>
                  </a:cubicBezTo>
                  <a:cubicBezTo>
                    <a:pt x="272" y="18"/>
                    <a:pt x="267" y="16"/>
                    <a:pt x="267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4" y="15"/>
                    <a:pt x="265" y="15"/>
                    <a:pt x="264" y="15"/>
                  </a:cubicBezTo>
                  <a:cubicBezTo>
                    <a:pt x="262" y="14"/>
                    <a:pt x="261" y="14"/>
                    <a:pt x="259" y="13"/>
                  </a:cubicBezTo>
                  <a:cubicBezTo>
                    <a:pt x="259" y="13"/>
                    <a:pt x="258" y="12"/>
                    <a:pt x="259" y="13"/>
                  </a:cubicBezTo>
                  <a:cubicBezTo>
                    <a:pt x="256" y="11"/>
                    <a:pt x="254" y="9"/>
                    <a:pt x="252" y="8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8"/>
                    <a:pt x="248" y="8"/>
                    <a:pt x="248" y="9"/>
                  </a:cubicBezTo>
                  <a:cubicBezTo>
                    <a:pt x="247" y="9"/>
                    <a:pt x="248" y="8"/>
                    <a:pt x="249" y="8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9" y="7"/>
                    <a:pt x="247" y="9"/>
                    <a:pt x="248" y="8"/>
                  </a:cubicBezTo>
                  <a:cubicBezTo>
                    <a:pt x="246" y="9"/>
                    <a:pt x="242" y="12"/>
                    <a:pt x="239" y="14"/>
                  </a:cubicBezTo>
                  <a:cubicBezTo>
                    <a:pt x="241" y="13"/>
                    <a:pt x="236" y="16"/>
                    <a:pt x="236" y="16"/>
                  </a:cubicBezTo>
                  <a:cubicBezTo>
                    <a:pt x="233" y="18"/>
                    <a:pt x="234" y="17"/>
                    <a:pt x="233" y="17"/>
                  </a:cubicBezTo>
                  <a:cubicBezTo>
                    <a:pt x="230" y="19"/>
                    <a:pt x="226" y="20"/>
                    <a:pt x="223" y="20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0" y="20"/>
                    <a:pt x="215" y="20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1" y="19"/>
                    <a:pt x="211" y="19"/>
                    <a:pt x="210" y="19"/>
                  </a:cubicBezTo>
                  <a:cubicBezTo>
                    <a:pt x="210" y="19"/>
                    <a:pt x="210" y="19"/>
                    <a:pt x="208" y="18"/>
                  </a:cubicBezTo>
                  <a:cubicBezTo>
                    <a:pt x="208" y="18"/>
                    <a:pt x="209" y="18"/>
                    <a:pt x="209" y="18"/>
                  </a:cubicBezTo>
                  <a:cubicBezTo>
                    <a:pt x="207" y="17"/>
                    <a:pt x="205" y="16"/>
                    <a:pt x="203" y="14"/>
                  </a:cubicBezTo>
                  <a:cubicBezTo>
                    <a:pt x="203" y="14"/>
                    <a:pt x="203" y="15"/>
                    <a:pt x="203" y="15"/>
                  </a:cubicBezTo>
                  <a:cubicBezTo>
                    <a:pt x="201" y="13"/>
                    <a:pt x="199" y="11"/>
                    <a:pt x="198" y="10"/>
                  </a:cubicBezTo>
                  <a:cubicBezTo>
                    <a:pt x="197" y="10"/>
                    <a:pt x="198" y="10"/>
                    <a:pt x="199" y="11"/>
                  </a:cubicBezTo>
                  <a:cubicBezTo>
                    <a:pt x="197" y="9"/>
                    <a:pt x="197" y="9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4" y="6"/>
                    <a:pt x="194" y="7"/>
                    <a:pt x="194" y="6"/>
                  </a:cubicBezTo>
                  <a:cubicBezTo>
                    <a:pt x="193" y="7"/>
                    <a:pt x="190" y="9"/>
                    <a:pt x="189" y="10"/>
                  </a:cubicBezTo>
                  <a:cubicBezTo>
                    <a:pt x="189" y="10"/>
                    <a:pt x="188" y="10"/>
                    <a:pt x="187" y="11"/>
                  </a:cubicBezTo>
                  <a:cubicBezTo>
                    <a:pt x="181" y="14"/>
                    <a:pt x="175" y="16"/>
                    <a:pt x="169" y="16"/>
                  </a:cubicBezTo>
                  <a:cubicBezTo>
                    <a:pt x="162" y="16"/>
                    <a:pt x="156" y="14"/>
                    <a:pt x="151" y="10"/>
                  </a:cubicBezTo>
                  <a:cubicBezTo>
                    <a:pt x="150" y="8"/>
                    <a:pt x="154" y="12"/>
                    <a:pt x="153" y="11"/>
                  </a:cubicBezTo>
                  <a:cubicBezTo>
                    <a:pt x="153" y="11"/>
                    <a:pt x="151" y="10"/>
                    <a:pt x="148" y="7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7" y="6"/>
                    <a:pt x="147" y="5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3" y="6"/>
                    <a:pt x="141" y="6"/>
                    <a:pt x="140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10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2" y="10"/>
                    <a:pt x="129" y="12"/>
                    <a:pt x="128" y="12"/>
                  </a:cubicBezTo>
                  <a:cubicBezTo>
                    <a:pt x="125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2" y="13"/>
                  </a:cubicBezTo>
                  <a:cubicBezTo>
                    <a:pt x="117" y="14"/>
                    <a:pt x="112" y="14"/>
                    <a:pt x="107" y="13"/>
                  </a:cubicBezTo>
                  <a:cubicBezTo>
                    <a:pt x="102" y="11"/>
                    <a:pt x="99" y="8"/>
                    <a:pt x="96" y="5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3"/>
                    <a:pt x="96" y="3"/>
                  </a:cubicBezTo>
                  <a:cubicBezTo>
                    <a:pt x="95" y="3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5" y="4"/>
                  </a:cubicBezTo>
                  <a:cubicBezTo>
                    <a:pt x="91" y="7"/>
                    <a:pt x="88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3"/>
                    <a:pt x="83" y="13"/>
                    <a:pt x="82" y="13"/>
                  </a:cubicBezTo>
                  <a:cubicBezTo>
                    <a:pt x="81" y="14"/>
                    <a:pt x="78" y="15"/>
                    <a:pt x="77" y="15"/>
                  </a:cubicBezTo>
                  <a:cubicBezTo>
                    <a:pt x="76" y="15"/>
                    <a:pt x="77" y="15"/>
                    <a:pt x="77" y="15"/>
                  </a:cubicBezTo>
                  <a:cubicBezTo>
                    <a:pt x="75" y="16"/>
                    <a:pt x="72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6" y="17"/>
                    <a:pt x="62" y="16"/>
                    <a:pt x="58" y="14"/>
                  </a:cubicBezTo>
                  <a:cubicBezTo>
                    <a:pt x="54" y="12"/>
                    <a:pt x="51" y="8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5" y="8"/>
                    <a:pt x="41" y="10"/>
                    <a:pt x="38" y="12"/>
                  </a:cubicBezTo>
                  <a:cubicBezTo>
                    <a:pt x="36" y="13"/>
                    <a:pt x="37" y="12"/>
                    <a:pt x="36" y="13"/>
                  </a:cubicBezTo>
                  <a:cubicBezTo>
                    <a:pt x="31" y="15"/>
                    <a:pt x="25" y="17"/>
                    <a:pt x="20" y="16"/>
                  </a:cubicBezTo>
                  <a:cubicBezTo>
                    <a:pt x="14" y="15"/>
                    <a:pt x="9" y="12"/>
                    <a:pt x="6" y="8"/>
                  </a:cubicBezTo>
                  <a:cubicBezTo>
                    <a:pt x="4" y="6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5"/>
                    <a:pt x="5" y="8"/>
                    <a:pt x="8" y="11"/>
                  </a:cubicBezTo>
                  <a:cubicBezTo>
                    <a:pt x="11" y="14"/>
                    <a:pt x="16" y="16"/>
                    <a:pt x="20" y="17"/>
                  </a:cubicBezTo>
                  <a:cubicBezTo>
                    <a:pt x="24" y="18"/>
                    <a:pt x="29" y="17"/>
                    <a:pt x="33" y="15"/>
                  </a:cubicBezTo>
                  <a:cubicBezTo>
                    <a:pt x="37" y="14"/>
                    <a:pt x="41" y="12"/>
                    <a:pt x="45" y="9"/>
                  </a:cubicBezTo>
                  <a:cubicBezTo>
                    <a:pt x="46" y="9"/>
                    <a:pt x="47" y="8"/>
                    <a:pt x="48" y="7"/>
                  </a:cubicBezTo>
                  <a:cubicBezTo>
                    <a:pt x="51" y="11"/>
                    <a:pt x="55" y="14"/>
                    <a:pt x="58" y="16"/>
                  </a:cubicBezTo>
                  <a:cubicBezTo>
                    <a:pt x="62" y="17"/>
                    <a:pt x="65" y="18"/>
                    <a:pt x="69" y="18"/>
                  </a:cubicBezTo>
                  <a:cubicBezTo>
                    <a:pt x="72" y="18"/>
                    <a:pt x="76" y="17"/>
                    <a:pt x="79" y="16"/>
                  </a:cubicBezTo>
                  <a:cubicBezTo>
                    <a:pt x="85" y="13"/>
                    <a:pt x="91" y="10"/>
                    <a:pt x="95" y="6"/>
                  </a:cubicBezTo>
                  <a:cubicBezTo>
                    <a:pt x="98" y="9"/>
                    <a:pt x="101" y="13"/>
                    <a:pt x="106" y="14"/>
                  </a:cubicBezTo>
                  <a:cubicBezTo>
                    <a:pt x="111" y="16"/>
                    <a:pt x="116" y="16"/>
                    <a:pt x="121" y="15"/>
                  </a:cubicBezTo>
                  <a:cubicBezTo>
                    <a:pt x="120" y="15"/>
                    <a:pt x="121" y="15"/>
                    <a:pt x="122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6" y="14"/>
                    <a:pt x="126" y="14"/>
                    <a:pt x="125" y="14"/>
                  </a:cubicBezTo>
                  <a:cubicBezTo>
                    <a:pt x="132" y="12"/>
                    <a:pt x="139" y="10"/>
                    <a:pt x="145" y="6"/>
                  </a:cubicBezTo>
                  <a:cubicBezTo>
                    <a:pt x="146" y="7"/>
                    <a:pt x="146" y="7"/>
                    <a:pt x="147" y="8"/>
                  </a:cubicBezTo>
                  <a:cubicBezTo>
                    <a:pt x="147" y="8"/>
                    <a:pt x="150" y="11"/>
                    <a:pt x="151" y="11"/>
                  </a:cubicBezTo>
                  <a:cubicBezTo>
                    <a:pt x="151" y="12"/>
                    <a:pt x="151" y="11"/>
                    <a:pt x="151" y="11"/>
                  </a:cubicBezTo>
                  <a:cubicBezTo>
                    <a:pt x="153" y="13"/>
                    <a:pt x="155" y="14"/>
                    <a:pt x="156" y="15"/>
                  </a:cubicBezTo>
                  <a:cubicBezTo>
                    <a:pt x="158" y="15"/>
                    <a:pt x="159" y="16"/>
                    <a:pt x="162" y="17"/>
                  </a:cubicBezTo>
                  <a:cubicBezTo>
                    <a:pt x="168" y="18"/>
                    <a:pt x="175" y="17"/>
                    <a:pt x="180" y="16"/>
                  </a:cubicBezTo>
                  <a:cubicBezTo>
                    <a:pt x="185" y="14"/>
                    <a:pt x="190" y="11"/>
                    <a:pt x="194" y="8"/>
                  </a:cubicBezTo>
                  <a:cubicBezTo>
                    <a:pt x="198" y="13"/>
                    <a:pt x="203" y="17"/>
                    <a:pt x="209" y="20"/>
                  </a:cubicBezTo>
                  <a:cubicBezTo>
                    <a:pt x="215" y="22"/>
                    <a:pt x="222" y="22"/>
                    <a:pt x="229" y="21"/>
                  </a:cubicBezTo>
                  <a:cubicBezTo>
                    <a:pt x="233" y="19"/>
                    <a:pt x="237" y="17"/>
                    <a:pt x="241" y="15"/>
                  </a:cubicBezTo>
                  <a:cubicBezTo>
                    <a:pt x="244" y="13"/>
                    <a:pt x="247" y="11"/>
                    <a:pt x="250" y="8"/>
                  </a:cubicBezTo>
                  <a:cubicBezTo>
                    <a:pt x="256" y="13"/>
                    <a:pt x="263" y="17"/>
                    <a:pt x="271" y="19"/>
                  </a:cubicBezTo>
                  <a:cubicBezTo>
                    <a:pt x="279" y="21"/>
                    <a:pt x="288" y="21"/>
                    <a:pt x="296" y="18"/>
                  </a:cubicBezTo>
                  <a:cubicBezTo>
                    <a:pt x="299" y="17"/>
                    <a:pt x="304" y="15"/>
                    <a:pt x="308" y="12"/>
                  </a:cubicBezTo>
                  <a:cubicBezTo>
                    <a:pt x="308" y="13"/>
                    <a:pt x="308" y="13"/>
                    <a:pt x="308" y="13"/>
                  </a:cubicBezTo>
                  <a:cubicBezTo>
                    <a:pt x="311" y="10"/>
                    <a:pt x="312" y="10"/>
                    <a:pt x="317" y="7"/>
                  </a:cubicBezTo>
                  <a:cubicBezTo>
                    <a:pt x="317" y="7"/>
                    <a:pt x="318" y="6"/>
                    <a:pt x="317" y="6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19" y="8"/>
                    <a:pt x="320" y="9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23" y="11"/>
                    <a:pt x="323" y="11"/>
                    <a:pt x="323" y="11"/>
                  </a:cubicBezTo>
                  <a:cubicBezTo>
                    <a:pt x="323" y="11"/>
                    <a:pt x="322" y="12"/>
                    <a:pt x="326" y="14"/>
                  </a:cubicBezTo>
                  <a:cubicBezTo>
                    <a:pt x="331" y="17"/>
                    <a:pt x="336" y="19"/>
                    <a:pt x="342" y="20"/>
                  </a:cubicBezTo>
                  <a:cubicBezTo>
                    <a:pt x="348" y="21"/>
                    <a:pt x="354" y="20"/>
                    <a:pt x="359" y="18"/>
                  </a:cubicBezTo>
                  <a:cubicBezTo>
                    <a:pt x="359" y="19"/>
                    <a:pt x="358" y="19"/>
                    <a:pt x="359" y="18"/>
                  </a:cubicBezTo>
                  <a:cubicBezTo>
                    <a:pt x="360" y="18"/>
                    <a:pt x="363" y="17"/>
                    <a:pt x="365" y="16"/>
                  </a:cubicBezTo>
                  <a:cubicBezTo>
                    <a:pt x="365" y="16"/>
                    <a:pt x="364" y="17"/>
                    <a:pt x="363" y="17"/>
                  </a:cubicBezTo>
                  <a:cubicBezTo>
                    <a:pt x="368" y="15"/>
                    <a:pt x="371" y="13"/>
                    <a:pt x="375" y="11"/>
                  </a:cubicBezTo>
                  <a:cubicBezTo>
                    <a:pt x="376" y="10"/>
                    <a:pt x="377" y="10"/>
                    <a:pt x="377" y="9"/>
                  </a:cubicBezTo>
                  <a:cubicBezTo>
                    <a:pt x="380" y="11"/>
                    <a:pt x="382" y="14"/>
                    <a:pt x="384" y="15"/>
                  </a:cubicBezTo>
                  <a:cubicBezTo>
                    <a:pt x="383" y="14"/>
                    <a:pt x="386" y="16"/>
                    <a:pt x="387" y="17"/>
                  </a:cubicBezTo>
                  <a:cubicBezTo>
                    <a:pt x="390" y="18"/>
                    <a:pt x="394" y="21"/>
                    <a:pt x="398" y="22"/>
                  </a:cubicBezTo>
                  <a:cubicBezTo>
                    <a:pt x="398" y="22"/>
                    <a:pt x="398" y="22"/>
                    <a:pt x="398" y="22"/>
                  </a:cubicBezTo>
                  <a:cubicBezTo>
                    <a:pt x="404" y="24"/>
                    <a:pt x="411" y="24"/>
                    <a:pt x="417" y="23"/>
                  </a:cubicBezTo>
                  <a:cubicBezTo>
                    <a:pt x="423" y="21"/>
                    <a:pt x="429" y="19"/>
                    <a:pt x="434" y="14"/>
                  </a:cubicBezTo>
                  <a:cubicBezTo>
                    <a:pt x="440" y="18"/>
                    <a:pt x="447" y="22"/>
                    <a:pt x="454" y="24"/>
                  </a:cubicBezTo>
                  <a:cubicBezTo>
                    <a:pt x="456" y="25"/>
                    <a:pt x="455" y="24"/>
                    <a:pt x="456" y="24"/>
                  </a:cubicBezTo>
                  <a:cubicBezTo>
                    <a:pt x="458" y="25"/>
                    <a:pt x="456" y="25"/>
                    <a:pt x="456" y="25"/>
                  </a:cubicBezTo>
                  <a:cubicBezTo>
                    <a:pt x="460" y="26"/>
                    <a:pt x="465" y="26"/>
                    <a:pt x="470" y="26"/>
                  </a:cubicBezTo>
                  <a:cubicBezTo>
                    <a:pt x="471" y="26"/>
                    <a:pt x="472" y="26"/>
                    <a:pt x="472" y="26"/>
                  </a:cubicBezTo>
                  <a:cubicBezTo>
                    <a:pt x="475" y="26"/>
                    <a:pt x="478" y="25"/>
                    <a:pt x="481" y="24"/>
                  </a:cubicBezTo>
                  <a:cubicBezTo>
                    <a:pt x="484" y="23"/>
                    <a:pt x="487" y="21"/>
                    <a:pt x="489" y="20"/>
                  </a:cubicBezTo>
                  <a:cubicBezTo>
                    <a:pt x="488" y="21"/>
                    <a:pt x="492" y="18"/>
                    <a:pt x="494" y="16"/>
                  </a:cubicBezTo>
                  <a:cubicBezTo>
                    <a:pt x="494" y="16"/>
                    <a:pt x="495" y="16"/>
                    <a:pt x="494" y="16"/>
                  </a:cubicBezTo>
                  <a:cubicBezTo>
                    <a:pt x="495" y="15"/>
                    <a:pt x="496" y="14"/>
                    <a:pt x="497" y="13"/>
                  </a:cubicBezTo>
                  <a:cubicBezTo>
                    <a:pt x="498" y="14"/>
                    <a:pt x="499" y="16"/>
                    <a:pt x="501" y="17"/>
                  </a:cubicBezTo>
                  <a:cubicBezTo>
                    <a:pt x="502" y="18"/>
                    <a:pt x="503" y="19"/>
                    <a:pt x="505" y="20"/>
                  </a:cubicBezTo>
                  <a:cubicBezTo>
                    <a:pt x="507" y="21"/>
                    <a:pt x="511" y="23"/>
                    <a:pt x="513" y="23"/>
                  </a:cubicBezTo>
                  <a:cubicBezTo>
                    <a:pt x="513" y="23"/>
                    <a:pt x="516" y="24"/>
                    <a:pt x="519" y="24"/>
                  </a:cubicBezTo>
                  <a:cubicBezTo>
                    <a:pt x="518" y="24"/>
                    <a:pt x="518" y="24"/>
                    <a:pt x="518" y="24"/>
                  </a:cubicBezTo>
                  <a:cubicBezTo>
                    <a:pt x="522" y="24"/>
                    <a:pt x="528" y="23"/>
                    <a:pt x="533" y="22"/>
                  </a:cubicBezTo>
                  <a:cubicBezTo>
                    <a:pt x="538" y="20"/>
                    <a:pt x="543" y="17"/>
                    <a:pt x="547" y="14"/>
                  </a:cubicBezTo>
                  <a:cubicBezTo>
                    <a:pt x="548" y="14"/>
                    <a:pt x="548" y="14"/>
                    <a:pt x="548" y="14"/>
                  </a:cubicBezTo>
                  <a:cubicBezTo>
                    <a:pt x="550" y="13"/>
                    <a:pt x="551" y="12"/>
                    <a:pt x="553" y="11"/>
                  </a:cubicBezTo>
                  <a:cubicBezTo>
                    <a:pt x="559" y="15"/>
                    <a:pt x="567" y="18"/>
                    <a:pt x="575" y="19"/>
                  </a:cubicBezTo>
                  <a:cubicBezTo>
                    <a:pt x="577" y="19"/>
                    <a:pt x="582" y="19"/>
                    <a:pt x="584" y="19"/>
                  </a:cubicBezTo>
                  <a:cubicBezTo>
                    <a:pt x="588" y="18"/>
                    <a:pt x="589" y="17"/>
                    <a:pt x="592" y="16"/>
                  </a:cubicBezTo>
                  <a:cubicBezTo>
                    <a:pt x="593" y="16"/>
                    <a:pt x="594" y="16"/>
                    <a:pt x="594" y="15"/>
                  </a:cubicBezTo>
                  <a:cubicBezTo>
                    <a:pt x="596" y="14"/>
                    <a:pt x="597" y="13"/>
                    <a:pt x="599" y="12"/>
                  </a:cubicBezTo>
                  <a:cubicBezTo>
                    <a:pt x="601" y="13"/>
                    <a:pt x="602" y="14"/>
                    <a:pt x="604" y="15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7"/>
                    <a:pt x="612" y="18"/>
                    <a:pt x="616" y="19"/>
                  </a:cubicBezTo>
                  <a:cubicBezTo>
                    <a:pt x="617" y="20"/>
                    <a:pt x="621" y="20"/>
                    <a:pt x="620" y="20"/>
                  </a:cubicBezTo>
                  <a:cubicBezTo>
                    <a:pt x="621" y="20"/>
                    <a:pt x="621" y="20"/>
                    <a:pt x="622" y="20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30" y="21"/>
                    <a:pt x="638" y="19"/>
                    <a:pt x="646" y="17"/>
                  </a:cubicBezTo>
                  <a:cubicBezTo>
                    <a:pt x="649" y="16"/>
                    <a:pt x="654" y="14"/>
                    <a:pt x="659" y="12"/>
                  </a:cubicBezTo>
                  <a:cubicBezTo>
                    <a:pt x="659" y="11"/>
                    <a:pt x="660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3" y="12"/>
                    <a:pt x="663" y="12"/>
                    <a:pt x="663" y="12"/>
                  </a:cubicBezTo>
                  <a:cubicBezTo>
                    <a:pt x="664" y="13"/>
                    <a:pt x="666" y="14"/>
                    <a:pt x="667" y="15"/>
                  </a:cubicBezTo>
                  <a:cubicBezTo>
                    <a:pt x="667" y="15"/>
                    <a:pt x="667" y="15"/>
                    <a:pt x="667" y="15"/>
                  </a:cubicBezTo>
                  <a:cubicBezTo>
                    <a:pt x="670" y="17"/>
                    <a:pt x="674" y="20"/>
                    <a:pt x="679" y="22"/>
                  </a:cubicBezTo>
                  <a:cubicBezTo>
                    <a:pt x="682" y="23"/>
                    <a:pt x="682" y="23"/>
                    <a:pt x="684" y="24"/>
                  </a:cubicBezTo>
                  <a:cubicBezTo>
                    <a:pt x="684" y="24"/>
                    <a:pt x="684" y="24"/>
                    <a:pt x="684" y="24"/>
                  </a:cubicBezTo>
                  <a:cubicBezTo>
                    <a:pt x="687" y="24"/>
                    <a:pt x="687" y="24"/>
                    <a:pt x="688" y="24"/>
                  </a:cubicBezTo>
                  <a:cubicBezTo>
                    <a:pt x="690" y="24"/>
                    <a:pt x="691" y="24"/>
                    <a:pt x="693" y="24"/>
                  </a:cubicBezTo>
                  <a:cubicBezTo>
                    <a:pt x="691" y="25"/>
                    <a:pt x="689" y="25"/>
                    <a:pt x="688" y="25"/>
                  </a:cubicBezTo>
                  <a:cubicBezTo>
                    <a:pt x="691" y="25"/>
                    <a:pt x="694" y="25"/>
                    <a:pt x="696" y="25"/>
                  </a:cubicBezTo>
                  <a:cubicBezTo>
                    <a:pt x="699" y="24"/>
                    <a:pt x="701" y="24"/>
                    <a:pt x="701" y="23"/>
                  </a:cubicBezTo>
                  <a:cubicBezTo>
                    <a:pt x="700" y="24"/>
                    <a:pt x="703" y="23"/>
                    <a:pt x="701" y="23"/>
                  </a:cubicBezTo>
                  <a:cubicBezTo>
                    <a:pt x="703" y="23"/>
                    <a:pt x="704" y="22"/>
                    <a:pt x="705" y="22"/>
                  </a:cubicBezTo>
                  <a:cubicBezTo>
                    <a:pt x="705" y="22"/>
                    <a:pt x="705" y="22"/>
                    <a:pt x="704" y="22"/>
                  </a:cubicBezTo>
                  <a:cubicBezTo>
                    <a:pt x="705" y="22"/>
                    <a:pt x="707" y="21"/>
                    <a:pt x="706" y="21"/>
                  </a:cubicBezTo>
                  <a:cubicBezTo>
                    <a:pt x="705" y="21"/>
                    <a:pt x="705" y="21"/>
                    <a:pt x="704" y="22"/>
                  </a:cubicBezTo>
                  <a:cubicBezTo>
                    <a:pt x="705" y="22"/>
                    <a:pt x="708" y="20"/>
                    <a:pt x="708" y="20"/>
                  </a:cubicBezTo>
                  <a:cubicBezTo>
                    <a:pt x="709" y="19"/>
                    <a:pt x="707" y="21"/>
                    <a:pt x="708" y="20"/>
                  </a:cubicBezTo>
                  <a:cubicBezTo>
                    <a:pt x="709" y="20"/>
                    <a:pt x="710" y="19"/>
                    <a:pt x="711" y="18"/>
                  </a:cubicBezTo>
                  <a:cubicBezTo>
                    <a:pt x="710" y="18"/>
                    <a:pt x="710" y="19"/>
                    <a:pt x="710" y="18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7" y="12"/>
                    <a:pt x="327" y="12"/>
                  </a:cubicBezTo>
                  <a:cubicBezTo>
                    <a:pt x="327" y="13"/>
                    <a:pt x="327" y="13"/>
                    <a:pt x="327" y="12"/>
                  </a:cubicBezTo>
                  <a:close/>
                  <a:moveTo>
                    <a:pt x="661" y="11"/>
                  </a:moveTo>
                  <a:cubicBezTo>
                    <a:pt x="661" y="11"/>
                    <a:pt x="661" y="10"/>
                    <a:pt x="661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1" y="11"/>
                    <a:pt x="661" y="1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613" name="Полилиния 612"/>
          <p:cNvSpPr/>
          <p:nvPr/>
        </p:nvSpPr>
        <p:spPr>
          <a:xfrm>
            <a:off x="455613" y="360695"/>
            <a:ext cx="11277600" cy="284063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2933481 w 11298511"/>
              <a:gd name="connsiteY6" fmla="*/ 1195610 h 3214474"/>
              <a:gd name="connsiteX7" fmla="*/ 6785 w 11298511"/>
              <a:gd name="connsiteY7" fmla="*/ 1001852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12389 h 3160240"/>
              <a:gd name="connsiteX1" fmla="*/ 50855 w 11229692"/>
              <a:gd name="connsiteY1" fmla="*/ 544091 h 3160240"/>
              <a:gd name="connsiteX2" fmla="*/ 11034944 w 11229692"/>
              <a:gd name="connsiteY2" fmla="*/ 247707 h 3160240"/>
              <a:gd name="connsiteX3" fmla="*/ 11159122 w 11229692"/>
              <a:gd name="connsiteY3" fmla="*/ 3160240 h 3160240"/>
              <a:gd name="connsiteX4" fmla="*/ 8822322 w 11229692"/>
              <a:gd name="connsiteY4" fmla="*/ 2832862 h 3160240"/>
              <a:gd name="connsiteX5" fmla="*/ 6180721 w 11229692"/>
              <a:gd name="connsiteY5" fmla="*/ 2776418 h 3160240"/>
              <a:gd name="connsiteX6" fmla="*/ 2864662 w 11229692"/>
              <a:gd name="connsiteY6" fmla="*/ 1141376 h 3160240"/>
              <a:gd name="connsiteX7" fmla="*/ 70970 w 11229692"/>
              <a:gd name="connsiteY7" fmla="*/ 1712389 h 3160240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662087 w 11820809"/>
              <a:gd name="connsiteY0" fmla="*/ 1698410 h 3146261"/>
              <a:gd name="connsiteX1" fmla="*/ 641972 w 11820809"/>
              <a:gd name="connsiteY1" fmla="*/ 530112 h 3146261"/>
              <a:gd name="connsiteX2" fmla="*/ 9309376 w 11820809"/>
              <a:gd name="connsiteY2" fmla="*/ 260821 h 3146261"/>
              <a:gd name="connsiteX3" fmla="*/ 11626061 w 11820809"/>
              <a:gd name="connsiteY3" fmla="*/ 233728 h 3146261"/>
              <a:gd name="connsiteX4" fmla="*/ 11750239 w 11820809"/>
              <a:gd name="connsiteY4" fmla="*/ 3146261 h 3146261"/>
              <a:gd name="connsiteX5" fmla="*/ 9413439 w 11820809"/>
              <a:gd name="connsiteY5" fmla="*/ 2818883 h 3146261"/>
              <a:gd name="connsiteX6" fmla="*/ 6771838 w 11820809"/>
              <a:gd name="connsiteY6" fmla="*/ 2762439 h 3146261"/>
              <a:gd name="connsiteX7" fmla="*/ 3455779 w 11820809"/>
              <a:gd name="connsiteY7" fmla="*/ 1127397 h 3146261"/>
              <a:gd name="connsiteX8" fmla="*/ 662087 w 11820809"/>
              <a:gd name="connsiteY8" fmla="*/ 1698410 h 3146261"/>
              <a:gd name="connsiteX0" fmla="*/ 137479 w 11296201"/>
              <a:gd name="connsiteY0" fmla="*/ 1698410 h 3146261"/>
              <a:gd name="connsiteX1" fmla="*/ 117364 w 11296201"/>
              <a:gd name="connsiteY1" fmla="*/ 530112 h 3146261"/>
              <a:gd name="connsiteX2" fmla="*/ 8784768 w 11296201"/>
              <a:gd name="connsiteY2" fmla="*/ 260821 h 3146261"/>
              <a:gd name="connsiteX3" fmla="*/ 11101453 w 11296201"/>
              <a:gd name="connsiteY3" fmla="*/ 233728 h 3146261"/>
              <a:gd name="connsiteX4" fmla="*/ 11225631 w 11296201"/>
              <a:gd name="connsiteY4" fmla="*/ 3146261 h 3146261"/>
              <a:gd name="connsiteX5" fmla="*/ 8888831 w 11296201"/>
              <a:gd name="connsiteY5" fmla="*/ 2818883 h 3146261"/>
              <a:gd name="connsiteX6" fmla="*/ 6247230 w 11296201"/>
              <a:gd name="connsiteY6" fmla="*/ 2762439 h 3146261"/>
              <a:gd name="connsiteX7" fmla="*/ 2931171 w 11296201"/>
              <a:gd name="connsiteY7" fmla="*/ 1127397 h 3146261"/>
              <a:gd name="connsiteX8" fmla="*/ 137479 w 11296201"/>
              <a:gd name="connsiteY8" fmla="*/ 1698410 h 3146261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254897"/>
              <a:gd name="connsiteY0" fmla="*/ 1533475 h 2981326"/>
              <a:gd name="connsiteX1" fmla="*/ 117364 w 11254897"/>
              <a:gd name="connsiteY1" fmla="*/ 365177 h 2981326"/>
              <a:gd name="connsiteX2" fmla="*/ 8784768 w 11254897"/>
              <a:gd name="connsiteY2" fmla="*/ 95886 h 2981326"/>
              <a:gd name="connsiteX3" fmla="*/ 11134704 w 11254897"/>
              <a:gd name="connsiteY3" fmla="*/ 501055 h 2981326"/>
              <a:gd name="connsiteX4" fmla="*/ 11225631 w 11254897"/>
              <a:gd name="connsiteY4" fmla="*/ 2981326 h 2981326"/>
              <a:gd name="connsiteX5" fmla="*/ 8888831 w 11254897"/>
              <a:gd name="connsiteY5" fmla="*/ 2653948 h 2981326"/>
              <a:gd name="connsiteX6" fmla="*/ 6247230 w 11254897"/>
              <a:gd name="connsiteY6" fmla="*/ 2597504 h 2981326"/>
              <a:gd name="connsiteX7" fmla="*/ 2931171 w 11254897"/>
              <a:gd name="connsiteY7" fmla="*/ 962462 h 2981326"/>
              <a:gd name="connsiteX8" fmla="*/ 137479 w 11254897"/>
              <a:gd name="connsiteY8" fmla="*/ 1533475 h 2981326"/>
              <a:gd name="connsiteX0" fmla="*/ 620216 w 11877583"/>
              <a:gd name="connsiteY0" fmla="*/ 1392178 h 2840029"/>
              <a:gd name="connsiteX1" fmla="*/ 600101 w 11877583"/>
              <a:gd name="connsiteY1" fmla="*/ 223880 h 2840029"/>
              <a:gd name="connsiteX2" fmla="*/ 8735490 w 11877583"/>
              <a:gd name="connsiteY2" fmla="*/ 87593 h 2840029"/>
              <a:gd name="connsiteX3" fmla="*/ 11617441 w 11877583"/>
              <a:gd name="connsiteY3" fmla="*/ 359758 h 2840029"/>
              <a:gd name="connsiteX4" fmla="*/ 11708368 w 11877583"/>
              <a:gd name="connsiteY4" fmla="*/ 2840029 h 2840029"/>
              <a:gd name="connsiteX5" fmla="*/ 9371568 w 11877583"/>
              <a:gd name="connsiteY5" fmla="*/ 2512651 h 2840029"/>
              <a:gd name="connsiteX6" fmla="*/ 6729967 w 11877583"/>
              <a:gd name="connsiteY6" fmla="*/ 2456207 h 2840029"/>
              <a:gd name="connsiteX7" fmla="*/ 3413908 w 11877583"/>
              <a:gd name="connsiteY7" fmla="*/ 821165 h 2840029"/>
              <a:gd name="connsiteX8" fmla="*/ 620216 w 11877583"/>
              <a:gd name="connsiteY8" fmla="*/ 1392178 h 2840029"/>
              <a:gd name="connsiteX0" fmla="*/ 398209 w 11655576"/>
              <a:gd name="connsiteY0" fmla="*/ 1476810 h 2924661"/>
              <a:gd name="connsiteX1" fmla="*/ 693978 w 11655576"/>
              <a:gd name="connsiteY1" fmla="*/ 125632 h 2924661"/>
              <a:gd name="connsiteX2" fmla="*/ 8513483 w 11655576"/>
              <a:gd name="connsiteY2" fmla="*/ 172225 h 2924661"/>
              <a:gd name="connsiteX3" fmla="*/ 11395434 w 11655576"/>
              <a:gd name="connsiteY3" fmla="*/ 444390 h 2924661"/>
              <a:gd name="connsiteX4" fmla="*/ 11486361 w 11655576"/>
              <a:gd name="connsiteY4" fmla="*/ 2924661 h 2924661"/>
              <a:gd name="connsiteX5" fmla="*/ 9149561 w 11655576"/>
              <a:gd name="connsiteY5" fmla="*/ 2597283 h 2924661"/>
              <a:gd name="connsiteX6" fmla="*/ 6507960 w 11655576"/>
              <a:gd name="connsiteY6" fmla="*/ 2540839 h 2924661"/>
              <a:gd name="connsiteX7" fmla="*/ 3191901 w 11655576"/>
              <a:gd name="connsiteY7" fmla="*/ 905797 h 2924661"/>
              <a:gd name="connsiteX8" fmla="*/ 398209 w 11655576"/>
              <a:gd name="connsiteY8" fmla="*/ 1476810 h 2924661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11760 w 11269127"/>
              <a:gd name="connsiteY0" fmla="*/ 1448763 h 2896614"/>
              <a:gd name="connsiteX1" fmla="*/ 307529 w 11269127"/>
              <a:gd name="connsiteY1" fmla="*/ 97585 h 2896614"/>
              <a:gd name="connsiteX2" fmla="*/ 8127034 w 11269127"/>
              <a:gd name="connsiteY2" fmla="*/ 144178 h 2896614"/>
              <a:gd name="connsiteX3" fmla="*/ 11008985 w 11269127"/>
              <a:gd name="connsiteY3" fmla="*/ 416343 h 2896614"/>
              <a:gd name="connsiteX4" fmla="*/ 11099912 w 11269127"/>
              <a:gd name="connsiteY4" fmla="*/ 2896614 h 2896614"/>
              <a:gd name="connsiteX5" fmla="*/ 8763112 w 11269127"/>
              <a:gd name="connsiteY5" fmla="*/ 2569236 h 2896614"/>
              <a:gd name="connsiteX6" fmla="*/ 6121511 w 11269127"/>
              <a:gd name="connsiteY6" fmla="*/ 2512792 h 2896614"/>
              <a:gd name="connsiteX7" fmla="*/ 2805452 w 11269127"/>
              <a:gd name="connsiteY7" fmla="*/ 877750 h 2896614"/>
              <a:gd name="connsiteX8" fmla="*/ 11760 w 11269127"/>
              <a:gd name="connsiteY8" fmla="*/ 1448763 h 2896614"/>
              <a:gd name="connsiteX0" fmla="*/ 11760 w 11269127"/>
              <a:gd name="connsiteY0" fmla="*/ 1505482 h 2953333"/>
              <a:gd name="connsiteX1" fmla="*/ 307529 w 11269127"/>
              <a:gd name="connsiteY1" fmla="*/ 154304 h 2953333"/>
              <a:gd name="connsiteX2" fmla="*/ 8127034 w 11269127"/>
              <a:gd name="connsiteY2" fmla="*/ 200897 h 2953333"/>
              <a:gd name="connsiteX3" fmla="*/ 11008985 w 11269127"/>
              <a:gd name="connsiteY3" fmla="*/ 473062 h 2953333"/>
              <a:gd name="connsiteX4" fmla="*/ 11099912 w 11269127"/>
              <a:gd name="connsiteY4" fmla="*/ 2953333 h 2953333"/>
              <a:gd name="connsiteX5" fmla="*/ 8763112 w 11269127"/>
              <a:gd name="connsiteY5" fmla="*/ 2625955 h 2953333"/>
              <a:gd name="connsiteX6" fmla="*/ 6121511 w 11269127"/>
              <a:gd name="connsiteY6" fmla="*/ 2569511 h 2953333"/>
              <a:gd name="connsiteX7" fmla="*/ 2805452 w 11269127"/>
              <a:gd name="connsiteY7" fmla="*/ 934469 h 2953333"/>
              <a:gd name="connsiteX8" fmla="*/ 11760 w 11269127"/>
              <a:gd name="connsiteY8" fmla="*/ 1505482 h 2953333"/>
              <a:gd name="connsiteX0" fmla="*/ 107188 w 11364555"/>
              <a:gd name="connsiteY0" fmla="*/ 1464853 h 2912704"/>
              <a:gd name="connsiteX1" fmla="*/ 186826 w 11364555"/>
              <a:gd name="connsiteY1" fmla="*/ 180177 h 2912704"/>
              <a:gd name="connsiteX2" fmla="*/ 8222462 w 11364555"/>
              <a:gd name="connsiteY2" fmla="*/ 160268 h 2912704"/>
              <a:gd name="connsiteX3" fmla="*/ 11104413 w 11364555"/>
              <a:gd name="connsiteY3" fmla="*/ 432433 h 2912704"/>
              <a:gd name="connsiteX4" fmla="*/ 11195340 w 11364555"/>
              <a:gd name="connsiteY4" fmla="*/ 2912704 h 2912704"/>
              <a:gd name="connsiteX5" fmla="*/ 8858540 w 11364555"/>
              <a:gd name="connsiteY5" fmla="*/ 2585326 h 2912704"/>
              <a:gd name="connsiteX6" fmla="*/ 6216939 w 11364555"/>
              <a:gd name="connsiteY6" fmla="*/ 2528882 h 2912704"/>
              <a:gd name="connsiteX7" fmla="*/ 2900880 w 11364555"/>
              <a:gd name="connsiteY7" fmla="*/ 893840 h 2912704"/>
              <a:gd name="connsiteX8" fmla="*/ 107188 w 11364555"/>
              <a:gd name="connsiteY8" fmla="*/ 1464853 h 2912704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823451 w 11311055"/>
              <a:gd name="connsiteY2" fmla="*/ 105930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427264 h 2875115"/>
              <a:gd name="connsiteX1" fmla="*/ 186826 w 11311055"/>
              <a:gd name="connsiteY1" fmla="*/ 142588 h 2875115"/>
              <a:gd name="connsiteX2" fmla="*/ 7773574 w 11311055"/>
              <a:gd name="connsiteY2" fmla="*/ 155929 h 2875115"/>
              <a:gd name="connsiteX3" fmla="*/ 11187540 w 11311055"/>
              <a:gd name="connsiteY3" fmla="*/ 394844 h 2875115"/>
              <a:gd name="connsiteX4" fmla="*/ 11195340 w 11311055"/>
              <a:gd name="connsiteY4" fmla="*/ 2875115 h 2875115"/>
              <a:gd name="connsiteX5" fmla="*/ 8858540 w 11311055"/>
              <a:gd name="connsiteY5" fmla="*/ 2547737 h 2875115"/>
              <a:gd name="connsiteX6" fmla="*/ 6216939 w 11311055"/>
              <a:gd name="connsiteY6" fmla="*/ 2491293 h 2875115"/>
              <a:gd name="connsiteX7" fmla="*/ 2900880 w 11311055"/>
              <a:gd name="connsiteY7" fmla="*/ 856251 h 2875115"/>
              <a:gd name="connsiteX8" fmla="*/ 107188 w 11311055"/>
              <a:gd name="connsiteY8" fmla="*/ 1427264 h 2875115"/>
              <a:gd name="connsiteX0" fmla="*/ 107188 w 11311055"/>
              <a:gd name="connsiteY0" fmla="*/ 1535361 h 2983212"/>
              <a:gd name="connsiteX1" fmla="*/ 186826 w 11311055"/>
              <a:gd name="connsiteY1" fmla="*/ 250685 h 2983212"/>
              <a:gd name="connsiteX2" fmla="*/ 7773574 w 11311055"/>
              <a:gd name="connsiteY2" fmla="*/ 264026 h 2983212"/>
              <a:gd name="connsiteX3" fmla="*/ 11187540 w 11311055"/>
              <a:gd name="connsiteY3" fmla="*/ 502941 h 2983212"/>
              <a:gd name="connsiteX4" fmla="*/ 11195340 w 11311055"/>
              <a:gd name="connsiteY4" fmla="*/ 2983212 h 2983212"/>
              <a:gd name="connsiteX5" fmla="*/ 8858540 w 11311055"/>
              <a:gd name="connsiteY5" fmla="*/ 2655834 h 2983212"/>
              <a:gd name="connsiteX6" fmla="*/ 6216939 w 11311055"/>
              <a:gd name="connsiteY6" fmla="*/ 2599390 h 2983212"/>
              <a:gd name="connsiteX7" fmla="*/ 2900880 w 11311055"/>
              <a:gd name="connsiteY7" fmla="*/ 964348 h 2983212"/>
              <a:gd name="connsiteX8" fmla="*/ 107188 w 11311055"/>
              <a:gd name="connsiteY8" fmla="*/ 1535361 h 2983212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091930 w 11311055"/>
              <a:gd name="connsiteY2" fmla="*/ 105929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519813 h 2967664"/>
              <a:gd name="connsiteX1" fmla="*/ 186826 w 11311055"/>
              <a:gd name="connsiteY1" fmla="*/ 235137 h 2967664"/>
              <a:gd name="connsiteX2" fmla="*/ 7091930 w 11311055"/>
              <a:gd name="connsiteY2" fmla="*/ 98848 h 2967664"/>
              <a:gd name="connsiteX3" fmla="*/ 11187540 w 11311055"/>
              <a:gd name="connsiteY3" fmla="*/ 487393 h 2967664"/>
              <a:gd name="connsiteX4" fmla="*/ 11195340 w 11311055"/>
              <a:gd name="connsiteY4" fmla="*/ 2967664 h 2967664"/>
              <a:gd name="connsiteX5" fmla="*/ 8858540 w 11311055"/>
              <a:gd name="connsiteY5" fmla="*/ 2640286 h 2967664"/>
              <a:gd name="connsiteX6" fmla="*/ 6216939 w 11311055"/>
              <a:gd name="connsiteY6" fmla="*/ 2583842 h 2967664"/>
              <a:gd name="connsiteX7" fmla="*/ 2900880 w 11311055"/>
              <a:gd name="connsiteY7" fmla="*/ 948800 h 2967664"/>
              <a:gd name="connsiteX8" fmla="*/ 107188 w 11311055"/>
              <a:gd name="connsiteY8" fmla="*/ 1519813 h 2967664"/>
              <a:gd name="connsiteX0" fmla="*/ 107188 w 11311055"/>
              <a:gd name="connsiteY0" fmla="*/ 1500103 h 2947954"/>
              <a:gd name="connsiteX1" fmla="*/ 186826 w 11311055"/>
              <a:gd name="connsiteY1" fmla="*/ 215427 h 2947954"/>
              <a:gd name="connsiteX2" fmla="*/ 6975551 w 11311055"/>
              <a:gd name="connsiteY2" fmla="*/ 112389 h 2947954"/>
              <a:gd name="connsiteX3" fmla="*/ 11187540 w 11311055"/>
              <a:gd name="connsiteY3" fmla="*/ 467683 h 2947954"/>
              <a:gd name="connsiteX4" fmla="*/ 11195340 w 11311055"/>
              <a:gd name="connsiteY4" fmla="*/ 2947954 h 2947954"/>
              <a:gd name="connsiteX5" fmla="*/ 8858540 w 11311055"/>
              <a:gd name="connsiteY5" fmla="*/ 2620576 h 2947954"/>
              <a:gd name="connsiteX6" fmla="*/ 6216939 w 11311055"/>
              <a:gd name="connsiteY6" fmla="*/ 2564132 h 2947954"/>
              <a:gd name="connsiteX7" fmla="*/ 2900880 w 11311055"/>
              <a:gd name="connsiteY7" fmla="*/ 929090 h 2947954"/>
              <a:gd name="connsiteX8" fmla="*/ 107188 w 11311055"/>
              <a:gd name="connsiteY8" fmla="*/ 1500103 h 2947954"/>
              <a:gd name="connsiteX0" fmla="*/ 67585 w 11271452"/>
              <a:gd name="connsiteY0" fmla="*/ 1431335 h 2879186"/>
              <a:gd name="connsiteX1" fmla="*/ 213725 w 11271452"/>
              <a:gd name="connsiteY1" fmla="*/ 196536 h 2879186"/>
              <a:gd name="connsiteX2" fmla="*/ 6935948 w 11271452"/>
              <a:gd name="connsiteY2" fmla="*/ 43621 h 2879186"/>
              <a:gd name="connsiteX3" fmla="*/ 11147937 w 11271452"/>
              <a:gd name="connsiteY3" fmla="*/ 398915 h 2879186"/>
              <a:gd name="connsiteX4" fmla="*/ 11155737 w 11271452"/>
              <a:gd name="connsiteY4" fmla="*/ 2879186 h 2879186"/>
              <a:gd name="connsiteX5" fmla="*/ 8818937 w 11271452"/>
              <a:gd name="connsiteY5" fmla="*/ 2551808 h 2879186"/>
              <a:gd name="connsiteX6" fmla="*/ 6177336 w 11271452"/>
              <a:gd name="connsiteY6" fmla="*/ 2495364 h 2879186"/>
              <a:gd name="connsiteX7" fmla="*/ 2861277 w 11271452"/>
              <a:gd name="connsiteY7" fmla="*/ 860322 h 2879186"/>
              <a:gd name="connsiteX8" fmla="*/ 67585 w 11271452"/>
              <a:gd name="connsiteY8" fmla="*/ 1431335 h 2879186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05141"/>
              <a:gd name="connsiteY0" fmla="*/ 1615170 h 3063021"/>
              <a:gd name="connsiteX1" fmla="*/ 213725 w 11205141"/>
              <a:gd name="connsiteY1" fmla="*/ 380371 h 3063021"/>
              <a:gd name="connsiteX2" fmla="*/ 6935948 w 11205141"/>
              <a:gd name="connsiteY2" fmla="*/ 227456 h 3063021"/>
              <a:gd name="connsiteX3" fmla="*/ 11031559 w 11205141"/>
              <a:gd name="connsiteY3" fmla="*/ 333368 h 3063021"/>
              <a:gd name="connsiteX4" fmla="*/ 11155737 w 11205141"/>
              <a:gd name="connsiteY4" fmla="*/ 3063021 h 3063021"/>
              <a:gd name="connsiteX5" fmla="*/ 8818937 w 11205141"/>
              <a:gd name="connsiteY5" fmla="*/ 2735643 h 3063021"/>
              <a:gd name="connsiteX6" fmla="*/ 6177336 w 11205141"/>
              <a:gd name="connsiteY6" fmla="*/ 2679199 h 3063021"/>
              <a:gd name="connsiteX7" fmla="*/ 2861277 w 11205141"/>
              <a:gd name="connsiteY7" fmla="*/ 1044157 h 3063021"/>
              <a:gd name="connsiteX8" fmla="*/ 67585 w 11205141"/>
              <a:gd name="connsiteY8" fmla="*/ 1615170 h 3063021"/>
              <a:gd name="connsiteX0" fmla="*/ 67585 w 11242229"/>
              <a:gd name="connsiteY0" fmla="*/ 1488531 h 2936382"/>
              <a:gd name="connsiteX1" fmla="*/ 213725 w 11242229"/>
              <a:gd name="connsiteY1" fmla="*/ 253732 h 2936382"/>
              <a:gd name="connsiteX2" fmla="*/ 6935948 w 11242229"/>
              <a:gd name="connsiteY2" fmla="*/ 100817 h 2936382"/>
              <a:gd name="connsiteX3" fmla="*/ 11031559 w 11242229"/>
              <a:gd name="connsiteY3" fmla="*/ 206729 h 2936382"/>
              <a:gd name="connsiteX4" fmla="*/ 11155737 w 11242229"/>
              <a:gd name="connsiteY4" fmla="*/ 2936382 h 2936382"/>
              <a:gd name="connsiteX5" fmla="*/ 8818937 w 11242229"/>
              <a:gd name="connsiteY5" fmla="*/ 2609004 h 2936382"/>
              <a:gd name="connsiteX6" fmla="*/ 6177336 w 11242229"/>
              <a:gd name="connsiteY6" fmla="*/ 2552560 h 2936382"/>
              <a:gd name="connsiteX7" fmla="*/ 2861277 w 11242229"/>
              <a:gd name="connsiteY7" fmla="*/ 917518 h 2936382"/>
              <a:gd name="connsiteX8" fmla="*/ 67585 w 11242229"/>
              <a:gd name="connsiteY8" fmla="*/ 1488531 h 2936382"/>
              <a:gd name="connsiteX0" fmla="*/ 67585 w 11174528"/>
              <a:gd name="connsiteY0" fmla="*/ 1515032 h 2962883"/>
              <a:gd name="connsiteX1" fmla="*/ 213725 w 11174528"/>
              <a:gd name="connsiteY1" fmla="*/ 280233 h 2962883"/>
              <a:gd name="connsiteX2" fmla="*/ 6935948 w 11174528"/>
              <a:gd name="connsiteY2" fmla="*/ 127318 h 2962883"/>
              <a:gd name="connsiteX3" fmla="*/ 10832054 w 11174528"/>
              <a:gd name="connsiteY3" fmla="*/ 150103 h 2962883"/>
              <a:gd name="connsiteX4" fmla="*/ 11155737 w 11174528"/>
              <a:gd name="connsiteY4" fmla="*/ 2962883 h 2962883"/>
              <a:gd name="connsiteX5" fmla="*/ 8818937 w 11174528"/>
              <a:gd name="connsiteY5" fmla="*/ 2635505 h 2962883"/>
              <a:gd name="connsiteX6" fmla="*/ 6177336 w 11174528"/>
              <a:gd name="connsiteY6" fmla="*/ 2579061 h 2962883"/>
              <a:gd name="connsiteX7" fmla="*/ 2861277 w 11174528"/>
              <a:gd name="connsiteY7" fmla="*/ 944019 h 2962883"/>
              <a:gd name="connsiteX8" fmla="*/ 67585 w 11174528"/>
              <a:gd name="connsiteY8" fmla="*/ 1515032 h 2962883"/>
              <a:gd name="connsiteX0" fmla="*/ 67585 w 11159263"/>
              <a:gd name="connsiteY0" fmla="*/ 1582506 h 2980481"/>
              <a:gd name="connsiteX1" fmla="*/ 213725 w 11159263"/>
              <a:gd name="connsiteY1" fmla="*/ 347707 h 2980481"/>
              <a:gd name="connsiteX2" fmla="*/ 6935948 w 11159263"/>
              <a:gd name="connsiteY2" fmla="*/ 194792 h 2980481"/>
              <a:gd name="connsiteX3" fmla="*/ 10832054 w 11159263"/>
              <a:gd name="connsiteY3" fmla="*/ 217577 h 2980481"/>
              <a:gd name="connsiteX4" fmla="*/ 10906355 w 11159263"/>
              <a:gd name="connsiteY4" fmla="*/ 2980481 h 2980481"/>
              <a:gd name="connsiteX5" fmla="*/ 8818937 w 11159263"/>
              <a:gd name="connsiteY5" fmla="*/ 2702979 h 2980481"/>
              <a:gd name="connsiteX6" fmla="*/ 6177336 w 11159263"/>
              <a:gd name="connsiteY6" fmla="*/ 2646535 h 2980481"/>
              <a:gd name="connsiteX7" fmla="*/ 2861277 w 11159263"/>
              <a:gd name="connsiteY7" fmla="*/ 1011493 h 2980481"/>
              <a:gd name="connsiteX8" fmla="*/ 67585 w 11159263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8818937 w 11168165"/>
              <a:gd name="connsiteY5" fmla="*/ 2702979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237864"/>
              <a:gd name="connsiteY0" fmla="*/ 1494617 h 2892592"/>
              <a:gd name="connsiteX1" fmla="*/ 213725 w 11237864"/>
              <a:gd name="connsiteY1" fmla="*/ 259818 h 2892592"/>
              <a:gd name="connsiteX2" fmla="*/ 6935948 w 11237864"/>
              <a:gd name="connsiteY2" fmla="*/ 106903 h 2892592"/>
              <a:gd name="connsiteX3" fmla="*/ 10931807 w 11237864"/>
              <a:gd name="connsiteY3" fmla="*/ 329193 h 2892592"/>
              <a:gd name="connsiteX4" fmla="*/ 10906355 w 11237864"/>
              <a:gd name="connsiteY4" fmla="*/ 2892592 h 2892592"/>
              <a:gd name="connsiteX5" fmla="*/ 9168071 w 11237864"/>
              <a:gd name="connsiteY5" fmla="*/ 2498712 h 2892592"/>
              <a:gd name="connsiteX6" fmla="*/ 6177336 w 11237864"/>
              <a:gd name="connsiteY6" fmla="*/ 2558646 h 2892592"/>
              <a:gd name="connsiteX7" fmla="*/ 2861277 w 11237864"/>
              <a:gd name="connsiteY7" fmla="*/ 923604 h 2892592"/>
              <a:gd name="connsiteX8" fmla="*/ 67585 w 11237864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923604 h 2892592"/>
              <a:gd name="connsiteX8" fmla="*/ 67585 w 11024347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494617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237002 w 11193764"/>
              <a:gd name="connsiteY0" fmla="*/ 1007728 h 2892592"/>
              <a:gd name="connsiteX1" fmla="*/ 383142 w 11193764"/>
              <a:gd name="connsiteY1" fmla="*/ 259818 h 2892592"/>
              <a:gd name="connsiteX2" fmla="*/ 7105365 w 11193764"/>
              <a:gd name="connsiteY2" fmla="*/ 106903 h 2892592"/>
              <a:gd name="connsiteX3" fmla="*/ 11101224 w 11193764"/>
              <a:gd name="connsiteY3" fmla="*/ 329193 h 2892592"/>
              <a:gd name="connsiteX4" fmla="*/ 11075772 w 11193764"/>
              <a:gd name="connsiteY4" fmla="*/ 2892592 h 2892592"/>
              <a:gd name="connsiteX5" fmla="*/ 9337488 w 11193764"/>
              <a:gd name="connsiteY5" fmla="*/ 2498712 h 2892592"/>
              <a:gd name="connsiteX6" fmla="*/ 6346753 w 11193764"/>
              <a:gd name="connsiteY6" fmla="*/ 2558646 h 2892592"/>
              <a:gd name="connsiteX7" fmla="*/ 3030694 w 11193764"/>
              <a:gd name="connsiteY7" fmla="*/ 1101734 h 2892592"/>
              <a:gd name="connsiteX8" fmla="*/ 237002 w 11193764"/>
              <a:gd name="connsiteY8" fmla="*/ 1007728 h 2892592"/>
              <a:gd name="connsiteX0" fmla="*/ 186747 w 11143509"/>
              <a:gd name="connsiteY0" fmla="*/ 959647 h 2844511"/>
              <a:gd name="connsiteX1" fmla="*/ 332887 w 11143509"/>
              <a:gd name="connsiteY1" fmla="*/ 211737 h 2844511"/>
              <a:gd name="connsiteX2" fmla="*/ 7055110 w 11143509"/>
              <a:gd name="connsiteY2" fmla="*/ 58822 h 2844511"/>
              <a:gd name="connsiteX3" fmla="*/ 11050969 w 11143509"/>
              <a:gd name="connsiteY3" fmla="*/ 281112 h 2844511"/>
              <a:gd name="connsiteX4" fmla="*/ 11025517 w 11143509"/>
              <a:gd name="connsiteY4" fmla="*/ 2844511 h 2844511"/>
              <a:gd name="connsiteX5" fmla="*/ 9287233 w 11143509"/>
              <a:gd name="connsiteY5" fmla="*/ 2450631 h 2844511"/>
              <a:gd name="connsiteX6" fmla="*/ 6296498 w 11143509"/>
              <a:gd name="connsiteY6" fmla="*/ 2510565 h 2844511"/>
              <a:gd name="connsiteX7" fmla="*/ 2980439 w 11143509"/>
              <a:gd name="connsiteY7" fmla="*/ 1053653 h 2844511"/>
              <a:gd name="connsiteX8" fmla="*/ 186747 w 11143509"/>
              <a:gd name="connsiteY8" fmla="*/ 959647 h 2844511"/>
              <a:gd name="connsiteX0" fmla="*/ 40659 w 10997421"/>
              <a:gd name="connsiteY0" fmla="*/ 959647 h 2844511"/>
              <a:gd name="connsiteX1" fmla="*/ 186799 w 10997421"/>
              <a:gd name="connsiteY1" fmla="*/ 211737 h 2844511"/>
              <a:gd name="connsiteX2" fmla="*/ 6909022 w 10997421"/>
              <a:gd name="connsiteY2" fmla="*/ 58822 h 2844511"/>
              <a:gd name="connsiteX3" fmla="*/ 10904881 w 10997421"/>
              <a:gd name="connsiteY3" fmla="*/ 281112 h 2844511"/>
              <a:gd name="connsiteX4" fmla="*/ 10879429 w 10997421"/>
              <a:gd name="connsiteY4" fmla="*/ 2844511 h 2844511"/>
              <a:gd name="connsiteX5" fmla="*/ 9141145 w 10997421"/>
              <a:gd name="connsiteY5" fmla="*/ 2450631 h 2844511"/>
              <a:gd name="connsiteX6" fmla="*/ 6150410 w 10997421"/>
              <a:gd name="connsiteY6" fmla="*/ 2510565 h 2844511"/>
              <a:gd name="connsiteX7" fmla="*/ 2834351 w 10997421"/>
              <a:gd name="connsiteY7" fmla="*/ 1053653 h 2844511"/>
              <a:gd name="connsiteX8" fmla="*/ 40659 w 10997421"/>
              <a:gd name="connsiteY8" fmla="*/ 959647 h 2844511"/>
              <a:gd name="connsiteX0" fmla="*/ 91381 w 11048143"/>
              <a:gd name="connsiteY0" fmla="*/ 959647 h 2844511"/>
              <a:gd name="connsiteX1" fmla="*/ 237521 w 11048143"/>
              <a:gd name="connsiteY1" fmla="*/ 211737 h 2844511"/>
              <a:gd name="connsiteX2" fmla="*/ 6959744 w 11048143"/>
              <a:gd name="connsiteY2" fmla="*/ 58822 h 2844511"/>
              <a:gd name="connsiteX3" fmla="*/ 10955603 w 11048143"/>
              <a:gd name="connsiteY3" fmla="*/ 281112 h 2844511"/>
              <a:gd name="connsiteX4" fmla="*/ 10930151 w 11048143"/>
              <a:gd name="connsiteY4" fmla="*/ 2844511 h 2844511"/>
              <a:gd name="connsiteX5" fmla="*/ 9191867 w 11048143"/>
              <a:gd name="connsiteY5" fmla="*/ 2450631 h 2844511"/>
              <a:gd name="connsiteX6" fmla="*/ 6201132 w 11048143"/>
              <a:gd name="connsiteY6" fmla="*/ 2510565 h 2844511"/>
              <a:gd name="connsiteX7" fmla="*/ 2885073 w 11048143"/>
              <a:gd name="connsiteY7" fmla="*/ 1053653 h 2844511"/>
              <a:gd name="connsiteX8" fmla="*/ 91381 w 11048143"/>
              <a:gd name="connsiteY8" fmla="*/ 959647 h 2844511"/>
              <a:gd name="connsiteX0" fmla="*/ 50366 w 11007128"/>
              <a:gd name="connsiteY0" fmla="*/ 959647 h 2844511"/>
              <a:gd name="connsiteX1" fmla="*/ 196506 w 11007128"/>
              <a:gd name="connsiteY1" fmla="*/ 211737 h 2844511"/>
              <a:gd name="connsiteX2" fmla="*/ 6918729 w 11007128"/>
              <a:gd name="connsiteY2" fmla="*/ 58822 h 2844511"/>
              <a:gd name="connsiteX3" fmla="*/ 10914588 w 11007128"/>
              <a:gd name="connsiteY3" fmla="*/ 281112 h 2844511"/>
              <a:gd name="connsiteX4" fmla="*/ 10889136 w 11007128"/>
              <a:gd name="connsiteY4" fmla="*/ 2844511 h 2844511"/>
              <a:gd name="connsiteX5" fmla="*/ 9150852 w 11007128"/>
              <a:gd name="connsiteY5" fmla="*/ 2450631 h 2844511"/>
              <a:gd name="connsiteX6" fmla="*/ 6160117 w 11007128"/>
              <a:gd name="connsiteY6" fmla="*/ 2510565 h 2844511"/>
              <a:gd name="connsiteX7" fmla="*/ 2844058 w 11007128"/>
              <a:gd name="connsiteY7" fmla="*/ 1053653 h 2844511"/>
              <a:gd name="connsiteX8" fmla="*/ 50366 w 11007128"/>
              <a:gd name="connsiteY8" fmla="*/ 959647 h 2844511"/>
              <a:gd name="connsiteX0" fmla="*/ 9368 w 10966130"/>
              <a:gd name="connsiteY0" fmla="*/ 959647 h 2844511"/>
              <a:gd name="connsiteX1" fmla="*/ 155508 w 10966130"/>
              <a:gd name="connsiteY1" fmla="*/ 211737 h 2844511"/>
              <a:gd name="connsiteX2" fmla="*/ 6877731 w 10966130"/>
              <a:gd name="connsiteY2" fmla="*/ 58822 h 2844511"/>
              <a:gd name="connsiteX3" fmla="*/ 10873590 w 10966130"/>
              <a:gd name="connsiteY3" fmla="*/ 281112 h 2844511"/>
              <a:gd name="connsiteX4" fmla="*/ 10848138 w 10966130"/>
              <a:gd name="connsiteY4" fmla="*/ 2844511 h 2844511"/>
              <a:gd name="connsiteX5" fmla="*/ 9109854 w 10966130"/>
              <a:gd name="connsiteY5" fmla="*/ 2450631 h 2844511"/>
              <a:gd name="connsiteX6" fmla="*/ 6119119 w 10966130"/>
              <a:gd name="connsiteY6" fmla="*/ 2510565 h 2844511"/>
              <a:gd name="connsiteX7" fmla="*/ 2803060 w 10966130"/>
              <a:gd name="connsiteY7" fmla="*/ 1053653 h 2844511"/>
              <a:gd name="connsiteX8" fmla="*/ 9368 w 10966130"/>
              <a:gd name="connsiteY8" fmla="*/ 959647 h 2844511"/>
              <a:gd name="connsiteX0" fmla="*/ 9368 w 10966130"/>
              <a:gd name="connsiteY0" fmla="*/ 1004419 h 2889283"/>
              <a:gd name="connsiteX1" fmla="*/ 155508 w 10966130"/>
              <a:gd name="connsiteY1" fmla="*/ 256509 h 2889283"/>
              <a:gd name="connsiteX2" fmla="*/ 6877731 w 10966130"/>
              <a:gd name="connsiteY2" fmla="*/ 103594 h 2889283"/>
              <a:gd name="connsiteX3" fmla="*/ 10873590 w 10966130"/>
              <a:gd name="connsiteY3" fmla="*/ 325884 h 2889283"/>
              <a:gd name="connsiteX4" fmla="*/ 10848138 w 10966130"/>
              <a:gd name="connsiteY4" fmla="*/ 2889283 h 2889283"/>
              <a:gd name="connsiteX5" fmla="*/ 9109854 w 10966130"/>
              <a:gd name="connsiteY5" fmla="*/ 2495403 h 2889283"/>
              <a:gd name="connsiteX6" fmla="*/ 6119119 w 10966130"/>
              <a:gd name="connsiteY6" fmla="*/ 2555337 h 2889283"/>
              <a:gd name="connsiteX7" fmla="*/ 2803060 w 10966130"/>
              <a:gd name="connsiteY7" fmla="*/ 1098425 h 2889283"/>
              <a:gd name="connsiteX8" fmla="*/ 9368 w 10966130"/>
              <a:gd name="connsiteY8" fmla="*/ 1004419 h 2889283"/>
              <a:gd name="connsiteX0" fmla="*/ 9368 w 10966130"/>
              <a:gd name="connsiteY0" fmla="*/ 946418 h 2831282"/>
              <a:gd name="connsiteX1" fmla="*/ 155508 w 10966130"/>
              <a:gd name="connsiteY1" fmla="*/ 198508 h 2831282"/>
              <a:gd name="connsiteX2" fmla="*/ 6877731 w 10966130"/>
              <a:gd name="connsiteY2" fmla="*/ 45593 h 2831282"/>
              <a:gd name="connsiteX3" fmla="*/ 10873590 w 10966130"/>
              <a:gd name="connsiteY3" fmla="*/ 267883 h 2831282"/>
              <a:gd name="connsiteX4" fmla="*/ 10848138 w 10966130"/>
              <a:gd name="connsiteY4" fmla="*/ 2831282 h 2831282"/>
              <a:gd name="connsiteX5" fmla="*/ 9109854 w 10966130"/>
              <a:gd name="connsiteY5" fmla="*/ 2437402 h 2831282"/>
              <a:gd name="connsiteX6" fmla="*/ 6119119 w 10966130"/>
              <a:gd name="connsiteY6" fmla="*/ 2497336 h 2831282"/>
              <a:gd name="connsiteX7" fmla="*/ 2803060 w 10966130"/>
              <a:gd name="connsiteY7" fmla="*/ 1040424 h 2831282"/>
              <a:gd name="connsiteX8" fmla="*/ 9368 w 10966130"/>
              <a:gd name="connsiteY8" fmla="*/ 946418 h 2831282"/>
              <a:gd name="connsiteX0" fmla="*/ 55046 w 11011808"/>
              <a:gd name="connsiteY0" fmla="*/ 986309 h 2871173"/>
              <a:gd name="connsiteX1" fmla="*/ 201186 w 11011808"/>
              <a:gd name="connsiteY1" fmla="*/ 238399 h 2871173"/>
              <a:gd name="connsiteX2" fmla="*/ 6923409 w 11011808"/>
              <a:gd name="connsiteY2" fmla="*/ 85484 h 2871173"/>
              <a:gd name="connsiteX3" fmla="*/ 10919268 w 11011808"/>
              <a:gd name="connsiteY3" fmla="*/ 307774 h 2871173"/>
              <a:gd name="connsiteX4" fmla="*/ 10893816 w 11011808"/>
              <a:gd name="connsiteY4" fmla="*/ 2871173 h 2871173"/>
              <a:gd name="connsiteX5" fmla="*/ 9155532 w 11011808"/>
              <a:gd name="connsiteY5" fmla="*/ 2477293 h 2871173"/>
              <a:gd name="connsiteX6" fmla="*/ 6164797 w 11011808"/>
              <a:gd name="connsiteY6" fmla="*/ 2537227 h 2871173"/>
              <a:gd name="connsiteX7" fmla="*/ 2848738 w 11011808"/>
              <a:gd name="connsiteY7" fmla="*/ 1080315 h 2871173"/>
              <a:gd name="connsiteX8" fmla="*/ 55046 w 11011808"/>
              <a:gd name="connsiteY8" fmla="*/ 986309 h 2871173"/>
              <a:gd name="connsiteX0" fmla="*/ 36924 w 10993686"/>
              <a:gd name="connsiteY0" fmla="*/ 1030097 h 2914961"/>
              <a:gd name="connsiteX1" fmla="*/ 218690 w 10993686"/>
              <a:gd name="connsiteY1" fmla="*/ 175309 h 2914961"/>
              <a:gd name="connsiteX2" fmla="*/ 6905287 w 10993686"/>
              <a:gd name="connsiteY2" fmla="*/ 129272 h 2914961"/>
              <a:gd name="connsiteX3" fmla="*/ 10901146 w 10993686"/>
              <a:gd name="connsiteY3" fmla="*/ 351562 h 2914961"/>
              <a:gd name="connsiteX4" fmla="*/ 10875694 w 10993686"/>
              <a:gd name="connsiteY4" fmla="*/ 2914961 h 2914961"/>
              <a:gd name="connsiteX5" fmla="*/ 9137410 w 10993686"/>
              <a:gd name="connsiteY5" fmla="*/ 2521081 h 2914961"/>
              <a:gd name="connsiteX6" fmla="*/ 6146675 w 10993686"/>
              <a:gd name="connsiteY6" fmla="*/ 2581015 h 2914961"/>
              <a:gd name="connsiteX7" fmla="*/ 2830616 w 10993686"/>
              <a:gd name="connsiteY7" fmla="*/ 1124103 h 2914961"/>
              <a:gd name="connsiteX8" fmla="*/ 36924 w 10993686"/>
              <a:gd name="connsiteY8" fmla="*/ 1030097 h 2914961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379303 w 11336065"/>
              <a:gd name="connsiteY0" fmla="*/ 877068 h 2838132"/>
              <a:gd name="connsiteX1" fmla="*/ 561069 w 11336065"/>
              <a:gd name="connsiteY1" fmla="*/ 98480 h 2838132"/>
              <a:gd name="connsiteX2" fmla="*/ 7247666 w 11336065"/>
              <a:gd name="connsiteY2" fmla="*/ 52443 h 2838132"/>
              <a:gd name="connsiteX3" fmla="*/ 11243525 w 11336065"/>
              <a:gd name="connsiteY3" fmla="*/ 274733 h 2838132"/>
              <a:gd name="connsiteX4" fmla="*/ 11218073 w 11336065"/>
              <a:gd name="connsiteY4" fmla="*/ 2838132 h 2838132"/>
              <a:gd name="connsiteX5" fmla="*/ 9479789 w 11336065"/>
              <a:gd name="connsiteY5" fmla="*/ 2444252 h 2838132"/>
              <a:gd name="connsiteX6" fmla="*/ 6489054 w 11336065"/>
              <a:gd name="connsiteY6" fmla="*/ 2504186 h 2838132"/>
              <a:gd name="connsiteX7" fmla="*/ 3287295 w 11336065"/>
              <a:gd name="connsiteY7" fmla="*/ 856774 h 2838132"/>
              <a:gd name="connsiteX8" fmla="*/ 379303 w 11336065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2907992 w 10956762"/>
              <a:gd name="connsiteY7" fmla="*/ 859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6762" h="2840632">
                <a:moveTo>
                  <a:pt x="0" y="879568"/>
                </a:moveTo>
                <a:cubicBezTo>
                  <a:pt x="60589" y="620039"/>
                  <a:pt x="-56623" y="297009"/>
                  <a:pt x="181766" y="100980"/>
                </a:cubicBezTo>
                <a:cubicBezTo>
                  <a:pt x="480232" y="-104866"/>
                  <a:pt x="4639497" y="70289"/>
                  <a:pt x="6868363" y="54943"/>
                </a:cubicBezTo>
                <a:cubicBezTo>
                  <a:pt x="8648772" y="84319"/>
                  <a:pt x="10684626" y="-187048"/>
                  <a:pt x="10864222" y="277233"/>
                </a:cubicBezTo>
                <a:cubicBezTo>
                  <a:pt x="11043818" y="741514"/>
                  <a:pt x="10920939" y="2384150"/>
                  <a:pt x="10838770" y="2840632"/>
                </a:cubicBezTo>
                <a:cubicBezTo>
                  <a:pt x="10533149" y="1878408"/>
                  <a:pt x="9462961" y="1880665"/>
                  <a:pt x="9100486" y="2446752"/>
                </a:cubicBezTo>
                <a:cubicBezTo>
                  <a:pt x="8423152" y="1746841"/>
                  <a:pt x="6807866" y="1371332"/>
                  <a:pt x="6287551" y="2455886"/>
                </a:cubicBezTo>
                <a:cubicBezTo>
                  <a:pt x="6607874" y="215513"/>
                  <a:pt x="3670359" y="197188"/>
                  <a:pt x="3390592" y="986274"/>
                </a:cubicBezTo>
                <a:cubicBezTo>
                  <a:pt x="3280020" y="-72914"/>
                  <a:pt x="144039" y="-36309"/>
                  <a:pt x="0" y="8795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grpSp>
        <p:nvGrpSpPr>
          <p:cNvPr id="614" name="Группа 613"/>
          <p:cNvGrpSpPr/>
          <p:nvPr/>
        </p:nvGrpSpPr>
        <p:grpSpPr>
          <a:xfrm>
            <a:off x="4168544" y="774598"/>
            <a:ext cx="3449868" cy="5092802"/>
            <a:chOff x="4122738" y="512763"/>
            <a:chExt cx="3935413" cy="5832475"/>
          </a:xfrm>
        </p:grpSpPr>
        <p:sp>
          <p:nvSpPr>
            <p:cNvPr id="615" name="Полилиния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16" name="Полилиния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17" name="Полилиния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618" name="Рисунок 7"/>
          <p:cNvSpPr>
            <a:spLocks noGrp="1"/>
          </p:cNvSpPr>
          <p:nvPr>
            <p:ph type="pic" sz="quarter" idx="10"/>
          </p:nvPr>
        </p:nvSpPr>
        <p:spPr>
          <a:xfrm>
            <a:off x="4285332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ru-RU" dirty="0"/>
              <a:t>Вставка рисунка</a:t>
            </a:r>
          </a:p>
        </p:txBody>
      </p:sp>
      <p:grpSp>
        <p:nvGrpSpPr>
          <p:cNvPr id="619" name="Группа 618"/>
          <p:cNvGrpSpPr/>
          <p:nvPr/>
        </p:nvGrpSpPr>
        <p:grpSpPr>
          <a:xfrm>
            <a:off x="7902344" y="774598"/>
            <a:ext cx="3449868" cy="5092802"/>
            <a:chOff x="4122738" y="512763"/>
            <a:chExt cx="3935413" cy="5832475"/>
          </a:xfrm>
        </p:grpSpPr>
        <p:sp>
          <p:nvSpPr>
            <p:cNvPr id="620" name="Полилиния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1" name="Полилиния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2" name="Полилиния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623" name="Группа 622"/>
          <p:cNvGrpSpPr/>
          <p:nvPr/>
        </p:nvGrpSpPr>
        <p:grpSpPr>
          <a:xfrm rot="481666">
            <a:off x="796861" y="3657645"/>
            <a:ext cx="1211080" cy="1698252"/>
            <a:chOff x="836612" y="3124200"/>
            <a:chExt cx="1249838" cy="1752600"/>
          </a:xfrm>
        </p:grpSpPr>
        <p:sp>
          <p:nvSpPr>
            <p:cNvPr id="624" name="Полилиния 89"/>
            <p:cNvSpPr>
              <a:spLocks noEditPoints="1"/>
            </p:cNvSpPr>
            <p:nvPr/>
          </p:nvSpPr>
          <p:spPr bwMode="auto">
            <a:xfrm>
              <a:off x="836612" y="3207994"/>
              <a:ext cx="1241762" cy="1633472"/>
            </a:xfrm>
            <a:custGeom>
              <a:avLst/>
              <a:gdLst>
                <a:gd name="T0" fmla="*/ 24 w 518"/>
                <a:gd name="T1" fmla="*/ 249 h 682"/>
                <a:gd name="T2" fmla="*/ 72 w 518"/>
                <a:gd name="T3" fmla="*/ 212 h 682"/>
                <a:gd name="T4" fmla="*/ 106 w 518"/>
                <a:gd name="T5" fmla="*/ 138 h 682"/>
                <a:gd name="T6" fmla="*/ 342 w 518"/>
                <a:gd name="T7" fmla="*/ 8 h 682"/>
                <a:gd name="T8" fmla="*/ 342 w 518"/>
                <a:gd name="T9" fmla="*/ 9 h 682"/>
                <a:gd name="T10" fmla="*/ 449 w 518"/>
                <a:gd name="T11" fmla="*/ 85 h 682"/>
                <a:gd name="T12" fmla="*/ 516 w 518"/>
                <a:gd name="T13" fmla="*/ 111 h 682"/>
                <a:gd name="T14" fmla="*/ 507 w 518"/>
                <a:gd name="T15" fmla="*/ 115 h 682"/>
                <a:gd name="T16" fmla="*/ 370 w 518"/>
                <a:gd name="T17" fmla="*/ 144 h 682"/>
                <a:gd name="T18" fmla="*/ 242 w 518"/>
                <a:gd name="T19" fmla="*/ 111 h 682"/>
                <a:gd name="T20" fmla="*/ 325 w 518"/>
                <a:gd name="T21" fmla="*/ 148 h 682"/>
                <a:gd name="T22" fmla="*/ 508 w 518"/>
                <a:gd name="T23" fmla="*/ 137 h 682"/>
                <a:gd name="T24" fmla="*/ 442 w 518"/>
                <a:gd name="T25" fmla="*/ 171 h 682"/>
                <a:gd name="T26" fmla="*/ 361 w 518"/>
                <a:gd name="T27" fmla="*/ 198 h 682"/>
                <a:gd name="T28" fmla="*/ 348 w 518"/>
                <a:gd name="T29" fmla="*/ 207 h 682"/>
                <a:gd name="T30" fmla="*/ 399 w 518"/>
                <a:gd name="T31" fmla="*/ 272 h 682"/>
                <a:gd name="T32" fmla="*/ 395 w 518"/>
                <a:gd name="T33" fmla="*/ 325 h 682"/>
                <a:gd name="T34" fmla="*/ 346 w 518"/>
                <a:gd name="T35" fmla="*/ 267 h 682"/>
                <a:gd name="T36" fmla="*/ 282 w 518"/>
                <a:gd name="T37" fmla="*/ 268 h 682"/>
                <a:gd name="T38" fmla="*/ 243 w 518"/>
                <a:gd name="T39" fmla="*/ 334 h 682"/>
                <a:gd name="T40" fmla="*/ 272 w 518"/>
                <a:gd name="T41" fmla="*/ 540 h 682"/>
                <a:gd name="T42" fmla="*/ 407 w 518"/>
                <a:gd name="T43" fmla="*/ 581 h 682"/>
                <a:gd name="T44" fmla="*/ 350 w 518"/>
                <a:gd name="T45" fmla="*/ 578 h 682"/>
                <a:gd name="T46" fmla="*/ 310 w 518"/>
                <a:gd name="T47" fmla="*/ 597 h 682"/>
                <a:gd name="T48" fmla="*/ 278 w 518"/>
                <a:gd name="T49" fmla="*/ 591 h 682"/>
                <a:gd name="T50" fmla="*/ 272 w 518"/>
                <a:gd name="T51" fmla="*/ 626 h 682"/>
                <a:gd name="T52" fmla="*/ 241 w 518"/>
                <a:gd name="T53" fmla="*/ 641 h 682"/>
                <a:gd name="T54" fmla="*/ 236 w 518"/>
                <a:gd name="T55" fmla="*/ 646 h 682"/>
                <a:gd name="T56" fmla="*/ 225 w 518"/>
                <a:gd name="T57" fmla="*/ 682 h 682"/>
                <a:gd name="T58" fmla="*/ 229 w 518"/>
                <a:gd name="T59" fmla="*/ 570 h 682"/>
                <a:gd name="T60" fmla="*/ 227 w 518"/>
                <a:gd name="T61" fmla="*/ 567 h 682"/>
                <a:gd name="T62" fmla="*/ 87 w 518"/>
                <a:gd name="T63" fmla="*/ 427 h 682"/>
                <a:gd name="T64" fmla="*/ 57 w 518"/>
                <a:gd name="T65" fmla="*/ 283 h 682"/>
                <a:gd name="T66" fmla="*/ 31 w 518"/>
                <a:gd name="T67" fmla="*/ 290 h 682"/>
                <a:gd name="T68" fmla="*/ 11 w 518"/>
                <a:gd name="T69" fmla="*/ 312 h 682"/>
                <a:gd name="T70" fmla="*/ 24 w 518"/>
                <a:gd name="T71" fmla="*/ 249 h 682"/>
                <a:gd name="T72" fmla="*/ 226 w 518"/>
                <a:gd name="T73" fmla="*/ 565 h 682"/>
                <a:gd name="T74" fmla="*/ 224 w 518"/>
                <a:gd name="T75" fmla="*/ 562 h 682"/>
                <a:gd name="T76" fmla="*/ 223 w 518"/>
                <a:gd name="T77" fmla="*/ 562 h 682"/>
                <a:gd name="T78" fmla="*/ 226 w 518"/>
                <a:gd name="T79" fmla="*/ 565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8" h="682">
                  <a:moveTo>
                    <a:pt x="24" y="249"/>
                  </a:moveTo>
                  <a:cubicBezTo>
                    <a:pt x="35" y="230"/>
                    <a:pt x="58" y="218"/>
                    <a:pt x="72" y="212"/>
                  </a:cubicBezTo>
                  <a:cubicBezTo>
                    <a:pt x="80" y="189"/>
                    <a:pt x="91" y="164"/>
                    <a:pt x="106" y="138"/>
                  </a:cubicBezTo>
                  <a:cubicBezTo>
                    <a:pt x="181" y="11"/>
                    <a:pt x="286" y="0"/>
                    <a:pt x="342" y="8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425" y="21"/>
                    <a:pt x="449" y="85"/>
                    <a:pt x="449" y="85"/>
                  </a:cubicBezTo>
                  <a:cubicBezTo>
                    <a:pt x="449" y="85"/>
                    <a:pt x="518" y="84"/>
                    <a:pt x="516" y="111"/>
                  </a:cubicBezTo>
                  <a:cubicBezTo>
                    <a:pt x="507" y="115"/>
                    <a:pt x="507" y="115"/>
                    <a:pt x="507" y="115"/>
                  </a:cubicBezTo>
                  <a:cubicBezTo>
                    <a:pt x="507" y="115"/>
                    <a:pt x="426" y="136"/>
                    <a:pt x="370" y="144"/>
                  </a:cubicBezTo>
                  <a:cubicBezTo>
                    <a:pt x="328" y="150"/>
                    <a:pt x="251" y="138"/>
                    <a:pt x="242" y="111"/>
                  </a:cubicBezTo>
                  <a:cubicBezTo>
                    <a:pt x="245" y="134"/>
                    <a:pt x="301" y="147"/>
                    <a:pt x="325" y="148"/>
                  </a:cubicBezTo>
                  <a:cubicBezTo>
                    <a:pt x="385" y="151"/>
                    <a:pt x="508" y="137"/>
                    <a:pt x="508" y="137"/>
                  </a:cubicBezTo>
                  <a:cubicBezTo>
                    <a:pt x="507" y="163"/>
                    <a:pt x="442" y="171"/>
                    <a:pt x="442" y="171"/>
                  </a:cubicBezTo>
                  <a:cubicBezTo>
                    <a:pt x="442" y="171"/>
                    <a:pt x="386" y="180"/>
                    <a:pt x="361" y="198"/>
                  </a:cubicBezTo>
                  <a:cubicBezTo>
                    <a:pt x="357" y="201"/>
                    <a:pt x="353" y="204"/>
                    <a:pt x="348" y="207"/>
                  </a:cubicBezTo>
                  <a:cubicBezTo>
                    <a:pt x="364" y="217"/>
                    <a:pt x="393" y="241"/>
                    <a:pt x="399" y="272"/>
                  </a:cubicBezTo>
                  <a:cubicBezTo>
                    <a:pt x="403" y="296"/>
                    <a:pt x="395" y="325"/>
                    <a:pt x="395" y="325"/>
                  </a:cubicBezTo>
                  <a:cubicBezTo>
                    <a:pt x="395" y="325"/>
                    <a:pt x="366" y="279"/>
                    <a:pt x="346" y="267"/>
                  </a:cubicBezTo>
                  <a:cubicBezTo>
                    <a:pt x="328" y="255"/>
                    <a:pt x="296" y="263"/>
                    <a:pt x="282" y="268"/>
                  </a:cubicBezTo>
                  <a:cubicBezTo>
                    <a:pt x="269" y="285"/>
                    <a:pt x="256" y="307"/>
                    <a:pt x="243" y="334"/>
                  </a:cubicBezTo>
                  <a:cubicBezTo>
                    <a:pt x="202" y="428"/>
                    <a:pt x="241" y="503"/>
                    <a:pt x="272" y="540"/>
                  </a:cubicBezTo>
                  <a:cubicBezTo>
                    <a:pt x="359" y="499"/>
                    <a:pt x="407" y="581"/>
                    <a:pt x="407" y="581"/>
                  </a:cubicBezTo>
                  <a:cubicBezTo>
                    <a:pt x="407" y="581"/>
                    <a:pt x="367" y="569"/>
                    <a:pt x="350" y="578"/>
                  </a:cubicBezTo>
                  <a:cubicBezTo>
                    <a:pt x="336" y="586"/>
                    <a:pt x="340" y="595"/>
                    <a:pt x="310" y="597"/>
                  </a:cubicBezTo>
                  <a:cubicBezTo>
                    <a:pt x="289" y="598"/>
                    <a:pt x="278" y="591"/>
                    <a:pt x="278" y="591"/>
                  </a:cubicBezTo>
                  <a:cubicBezTo>
                    <a:pt x="278" y="591"/>
                    <a:pt x="287" y="614"/>
                    <a:pt x="272" y="626"/>
                  </a:cubicBezTo>
                  <a:cubicBezTo>
                    <a:pt x="259" y="637"/>
                    <a:pt x="255" y="634"/>
                    <a:pt x="241" y="641"/>
                  </a:cubicBezTo>
                  <a:cubicBezTo>
                    <a:pt x="236" y="646"/>
                    <a:pt x="236" y="646"/>
                    <a:pt x="236" y="646"/>
                  </a:cubicBezTo>
                  <a:cubicBezTo>
                    <a:pt x="223" y="654"/>
                    <a:pt x="225" y="682"/>
                    <a:pt x="225" y="682"/>
                  </a:cubicBezTo>
                  <a:cubicBezTo>
                    <a:pt x="225" y="682"/>
                    <a:pt x="175" y="615"/>
                    <a:pt x="229" y="570"/>
                  </a:cubicBezTo>
                  <a:cubicBezTo>
                    <a:pt x="227" y="567"/>
                    <a:pt x="227" y="567"/>
                    <a:pt x="227" y="567"/>
                  </a:cubicBezTo>
                  <a:cubicBezTo>
                    <a:pt x="215" y="560"/>
                    <a:pt x="131" y="514"/>
                    <a:pt x="87" y="427"/>
                  </a:cubicBezTo>
                  <a:cubicBezTo>
                    <a:pt x="67" y="387"/>
                    <a:pt x="53" y="339"/>
                    <a:pt x="57" y="283"/>
                  </a:cubicBezTo>
                  <a:cubicBezTo>
                    <a:pt x="51" y="283"/>
                    <a:pt x="40" y="285"/>
                    <a:pt x="31" y="290"/>
                  </a:cubicBezTo>
                  <a:cubicBezTo>
                    <a:pt x="22" y="295"/>
                    <a:pt x="11" y="312"/>
                    <a:pt x="11" y="312"/>
                  </a:cubicBezTo>
                  <a:cubicBezTo>
                    <a:pt x="11" y="312"/>
                    <a:pt x="0" y="288"/>
                    <a:pt x="24" y="249"/>
                  </a:cubicBezTo>
                  <a:close/>
                  <a:moveTo>
                    <a:pt x="226" y="565"/>
                  </a:moveTo>
                  <a:cubicBezTo>
                    <a:pt x="224" y="562"/>
                    <a:pt x="224" y="562"/>
                    <a:pt x="224" y="562"/>
                  </a:cubicBezTo>
                  <a:cubicBezTo>
                    <a:pt x="224" y="562"/>
                    <a:pt x="223" y="562"/>
                    <a:pt x="223" y="562"/>
                  </a:cubicBezTo>
                  <a:lnTo>
                    <a:pt x="226" y="5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5" name="Полилиния 90"/>
            <p:cNvSpPr>
              <a:spLocks/>
            </p:cNvSpPr>
            <p:nvPr/>
          </p:nvSpPr>
          <p:spPr bwMode="auto">
            <a:xfrm>
              <a:off x="1481723" y="3428079"/>
              <a:ext cx="28268" cy="29278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11 h 12"/>
                <a:gd name="T4" fmla="*/ 12 w 12"/>
                <a:gd name="T5" fmla="*/ 7 h 12"/>
                <a:gd name="T6" fmla="*/ 7 w 12"/>
                <a:gd name="T7" fmla="*/ 0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2" y="7"/>
                  </a:cubicBezTo>
                  <a:cubicBezTo>
                    <a:pt x="12" y="4"/>
                    <a:pt x="10" y="1"/>
                    <a:pt x="7" y="0"/>
                  </a:cubicBezTo>
                  <a:cubicBezTo>
                    <a:pt x="4" y="0"/>
                    <a:pt x="1" y="2"/>
                    <a:pt x="0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6" name="Полилиния 91"/>
            <p:cNvSpPr>
              <a:spLocks/>
            </p:cNvSpPr>
            <p:nvPr/>
          </p:nvSpPr>
          <p:spPr bwMode="auto">
            <a:xfrm>
              <a:off x="1042563" y="4230680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7" name="Полилиния 92"/>
            <p:cNvSpPr>
              <a:spLocks/>
            </p:cNvSpPr>
            <p:nvPr/>
          </p:nvSpPr>
          <p:spPr bwMode="auto">
            <a:xfrm>
              <a:off x="1068811" y="4258948"/>
              <a:ext cx="302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8" name="Полилиния 93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29" name="Полилиния 94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0" name="Полилиния 95"/>
            <p:cNvSpPr>
              <a:spLocks/>
            </p:cNvSpPr>
            <p:nvPr/>
          </p:nvSpPr>
          <p:spPr bwMode="auto">
            <a:xfrm>
              <a:off x="1225294" y="44487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1" name="Полилиния 96"/>
            <p:cNvSpPr>
              <a:spLocks/>
            </p:cNvSpPr>
            <p:nvPr/>
          </p:nvSpPr>
          <p:spPr bwMode="auto">
            <a:xfrm>
              <a:off x="1121309" y="43599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2" name="Полилиния 97"/>
            <p:cNvSpPr>
              <a:spLocks/>
            </p:cNvSpPr>
            <p:nvPr/>
          </p:nvSpPr>
          <p:spPr bwMode="auto">
            <a:xfrm>
              <a:off x="1068811" y="42619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3" name="Полилиния 98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4" name="Полилиния 99"/>
            <p:cNvSpPr>
              <a:spLocks/>
            </p:cNvSpPr>
            <p:nvPr/>
          </p:nvSpPr>
          <p:spPr bwMode="auto">
            <a:xfrm>
              <a:off x="1208131" y="44315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5" name="Полилиния 100"/>
            <p:cNvSpPr>
              <a:spLocks noEditPoints="1"/>
            </p:cNvSpPr>
            <p:nvPr/>
          </p:nvSpPr>
          <p:spPr bwMode="auto">
            <a:xfrm>
              <a:off x="1047611" y="4232699"/>
              <a:ext cx="335175" cy="340223"/>
            </a:xfrm>
            <a:custGeom>
              <a:avLst/>
              <a:gdLst>
                <a:gd name="T0" fmla="*/ 131 w 140"/>
                <a:gd name="T1" fmla="*/ 135 h 142"/>
                <a:gd name="T2" fmla="*/ 119 w 140"/>
                <a:gd name="T3" fmla="*/ 128 h 142"/>
                <a:gd name="T4" fmla="*/ 110 w 140"/>
                <a:gd name="T5" fmla="*/ 120 h 142"/>
                <a:gd name="T6" fmla="*/ 106 w 140"/>
                <a:gd name="T7" fmla="*/ 117 h 142"/>
                <a:gd name="T8" fmla="*/ 95 w 140"/>
                <a:gd name="T9" fmla="*/ 110 h 142"/>
                <a:gd name="T10" fmla="*/ 92 w 140"/>
                <a:gd name="T11" fmla="*/ 107 h 142"/>
                <a:gd name="T12" fmla="*/ 88 w 140"/>
                <a:gd name="T13" fmla="*/ 104 h 142"/>
                <a:gd name="T14" fmla="*/ 82 w 140"/>
                <a:gd name="T15" fmla="*/ 100 h 142"/>
                <a:gd name="T16" fmla="*/ 78 w 140"/>
                <a:gd name="T17" fmla="*/ 95 h 142"/>
                <a:gd name="T18" fmla="*/ 76 w 140"/>
                <a:gd name="T19" fmla="*/ 93 h 142"/>
                <a:gd name="T20" fmla="*/ 72 w 140"/>
                <a:gd name="T21" fmla="*/ 88 h 142"/>
                <a:gd name="T22" fmla="*/ 67 w 140"/>
                <a:gd name="T23" fmla="*/ 84 h 142"/>
                <a:gd name="T24" fmla="*/ 67 w 140"/>
                <a:gd name="T25" fmla="*/ 83 h 142"/>
                <a:gd name="T26" fmla="*/ 65 w 140"/>
                <a:gd name="T27" fmla="*/ 81 h 142"/>
                <a:gd name="T28" fmla="*/ 63 w 140"/>
                <a:gd name="T29" fmla="*/ 79 h 142"/>
                <a:gd name="T30" fmla="*/ 58 w 140"/>
                <a:gd name="T31" fmla="*/ 75 h 142"/>
                <a:gd name="T32" fmla="*/ 55 w 140"/>
                <a:gd name="T33" fmla="*/ 71 h 142"/>
                <a:gd name="T34" fmla="*/ 50 w 140"/>
                <a:gd name="T35" fmla="*/ 66 h 142"/>
                <a:gd name="T36" fmla="*/ 47 w 140"/>
                <a:gd name="T37" fmla="*/ 64 h 142"/>
                <a:gd name="T38" fmla="*/ 46 w 140"/>
                <a:gd name="T39" fmla="*/ 62 h 142"/>
                <a:gd name="T40" fmla="*/ 45 w 140"/>
                <a:gd name="T41" fmla="*/ 61 h 142"/>
                <a:gd name="T42" fmla="*/ 43 w 140"/>
                <a:gd name="T43" fmla="*/ 58 h 142"/>
                <a:gd name="T44" fmla="*/ 39 w 140"/>
                <a:gd name="T45" fmla="*/ 53 h 142"/>
                <a:gd name="T46" fmla="*/ 35 w 140"/>
                <a:gd name="T47" fmla="*/ 48 h 142"/>
                <a:gd name="T48" fmla="*/ 33 w 140"/>
                <a:gd name="T49" fmla="*/ 45 h 142"/>
                <a:gd name="T50" fmla="*/ 27 w 140"/>
                <a:gd name="T51" fmla="*/ 37 h 142"/>
                <a:gd name="T52" fmla="*/ 26 w 140"/>
                <a:gd name="T53" fmla="*/ 36 h 142"/>
                <a:gd name="T54" fmla="*/ 25 w 140"/>
                <a:gd name="T55" fmla="*/ 35 h 142"/>
                <a:gd name="T56" fmla="*/ 23 w 140"/>
                <a:gd name="T57" fmla="*/ 33 h 142"/>
                <a:gd name="T58" fmla="*/ 21 w 140"/>
                <a:gd name="T59" fmla="*/ 29 h 142"/>
                <a:gd name="T60" fmla="*/ 21 w 140"/>
                <a:gd name="T61" fmla="*/ 27 h 142"/>
                <a:gd name="T62" fmla="*/ 20 w 140"/>
                <a:gd name="T63" fmla="*/ 25 h 142"/>
                <a:gd name="T64" fmla="*/ 17 w 140"/>
                <a:gd name="T65" fmla="*/ 23 h 142"/>
                <a:gd name="T66" fmla="*/ 15 w 140"/>
                <a:gd name="T67" fmla="*/ 21 h 142"/>
                <a:gd name="T68" fmla="*/ 14 w 140"/>
                <a:gd name="T69" fmla="*/ 20 h 142"/>
                <a:gd name="T70" fmla="*/ 15 w 140"/>
                <a:gd name="T71" fmla="*/ 17 h 142"/>
                <a:gd name="T72" fmla="*/ 13 w 140"/>
                <a:gd name="T73" fmla="*/ 16 h 142"/>
                <a:gd name="T74" fmla="*/ 11 w 140"/>
                <a:gd name="T75" fmla="*/ 17 h 142"/>
                <a:gd name="T76" fmla="*/ 8 w 140"/>
                <a:gd name="T77" fmla="*/ 12 h 142"/>
                <a:gd name="T78" fmla="*/ 4 w 140"/>
                <a:gd name="T79" fmla="*/ 6 h 142"/>
                <a:gd name="T80" fmla="*/ 3 w 140"/>
                <a:gd name="T81" fmla="*/ 3 h 142"/>
                <a:gd name="T82" fmla="*/ 1 w 140"/>
                <a:gd name="T83" fmla="*/ 2 h 142"/>
                <a:gd name="T84" fmla="*/ 1 w 140"/>
                <a:gd name="T85" fmla="*/ 4 h 142"/>
                <a:gd name="T86" fmla="*/ 3 w 140"/>
                <a:gd name="T87" fmla="*/ 8 h 142"/>
                <a:gd name="T88" fmla="*/ 11 w 140"/>
                <a:gd name="T89" fmla="*/ 23 h 142"/>
                <a:gd name="T90" fmla="*/ 15 w 140"/>
                <a:gd name="T91" fmla="*/ 30 h 142"/>
                <a:gd name="T92" fmla="*/ 27 w 140"/>
                <a:gd name="T93" fmla="*/ 47 h 142"/>
                <a:gd name="T94" fmla="*/ 32 w 140"/>
                <a:gd name="T95" fmla="*/ 53 h 142"/>
                <a:gd name="T96" fmla="*/ 38 w 140"/>
                <a:gd name="T97" fmla="*/ 61 h 142"/>
                <a:gd name="T98" fmla="*/ 54 w 140"/>
                <a:gd name="T99" fmla="*/ 78 h 142"/>
                <a:gd name="T100" fmla="*/ 63 w 140"/>
                <a:gd name="T101" fmla="*/ 87 h 142"/>
                <a:gd name="T102" fmla="*/ 68 w 140"/>
                <a:gd name="T103" fmla="*/ 90 h 142"/>
                <a:gd name="T104" fmla="*/ 102 w 140"/>
                <a:gd name="T105" fmla="*/ 120 h 142"/>
                <a:gd name="T106" fmla="*/ 124 w 140"/>
                <a:gd name="T107" fmla="*/ 13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142">
                  <a:moveTo>
                    <a:pt x="124" y="134"/>
                  </a:moveTo>
                  <a:cubicBezTo>
                    <a:pt x="125" y="135"/>
                    <a:pt x="127" y="136"/>
                    <a:pt x="128" y="137"/>
                  </a:cubicBezTo>
                  <a:cubicBezTo>
                    <a:pt x="132" y="138"/>
                    <a:pt x="136" y="140"/>
                    <a:pt x="140" y="142"/>
                  </a:cubicBezTo>
                  <a:cubicBezTo>
                    <a:pt x="140" y="142"/>
                    <a:pt x="140" y="141"/>
                    <a:pt x="139" y="139"/>
                  </a:cubicBezTo>
                  <a:cubicBezTo>
                    <a:pt x="137" y="137"/>
                    <a:pt x="134" y="137"/>
                    <a:pt x="132" y="134"/>
                  </a:cubicBezTo>
                  <a:cubicBezTo>
                    <a:pt x="132" y="134"/>
                    <a:pt x="132" y="135"/>
                    <a:pt x="131" y="135"/>
                  </a:cubicBezTo>
                  <a:cubicBezTo>
                    <a:pt x="130" y="132"/>
                    <a:pt x="126" y="131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0"/>
                    <a:pt x="122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0" y="128"/>
                    <a:pt x="120" y="128"/>
                  </a:cubicBezTo>
                  <a:cubicBezTo>
                    <a:pt x="120" y="128"/>
                    <a:pt x="120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6"/>
                    <a:pt x="117" y="127"/>
                    <a:pt x="117" y="125"/>
                  </a:cubicBezTo>
                  <a:cubicBezTo>
                    <a:pt x="117" y="125"/>
                    <a:pt x="117" y="126"/>
                    <a:pt x="116" y="126"/>
                  </a:cubicBezTo>
                  <a:cubicBezTo>
                    <a:pt x="115" y="124"/>
                    <a:pt x="113" y="122"/>
                    <a:pt x="111" y="121"/>
                  </a:cubicBezTo>
                  <a:cubicBezTo>
                    <a:pt x="111" y="121"/>
                    <a:pt x="111" y="121"/>
                    <a:pt x="110" y="121"/>
                  </a:cubicBezTo>
                  <a:cubicBezTo>
                    <a:pt x="111" y="121"/>
                    <a:pt x="110" y="120"/>
                    <a:pt x="110" y="120"/>
                  </a:cubicBezTo>
                  <a:cubicBezTo>
                    <a:pt x="109" y="120"/>
                    <a:pt x="109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8"/>
                    <a:pt x="107" y="119"/>
                    <a:pt x="107" y="118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7"/>
                    <a:pt x="106" y="118"/>
                    <a:pt x="106" y="117"/>
                  </a:cubicBezTo>
                  <a:cubicBezTo>
                    <a:pt x="106" y="117"/>
                    <a:pt x="106" y="117"/>
                    <a:pt x="106" y="117"/>
                  </a:cubicBezTo>
                  <a:cubicBezTo>
                    <a:pt x="106" y="117"/>
                    <a:pt x="105" y="117"/>
                    <a:pt x="105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04" y="116"/>
                    <a:pt x="104" y="116"/>
                    <a:pt x="104" y="115"/>
                  </a:cubicBezTo>
                  <a:cubicBezTo>
                    <a:pt x="103" y="115"/>
                    <a:pt x="105" y="116"/>
                    <a:pt x="104" y="116"/>
                  </a:cubicBezTo>
                  <a:cubicBezTo>
                    <a:pt x="101" y="114"/>
                    <a:pt x="99" y="112"/>
                    <a:pt x="96" y="110"/>
                  </a:cubicBezTo>
                  <a:cubicBezTo>
                    <a:pt x="96" y="110"/>
                    <a:pt x="96" y="110"/>
                    <a:pt x="95" y="110"/>
                  </a:cubicBezTo>
                  <a:cubicBezTo>
                    <a:pt x="95" y="110"/>
                    <a:pt x="94" y="109"/>
                    <a:pt x="94" y="109"/>
                  </a:cubicBezTo>
                  <a:cubicBezTo>
                    <a:pt x="95" y="109"/>
                    <a:pt x="94" y="109"/>
                    <a:pt x="94" y="109"/>
                  </a:cubicBezTo>
                  <a:cubicBezTo>
                    <a:pt x="93" y="109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9"/>
                  </a:cubicBezTo>
                  <a:cubicBezTo>
                    <a:pt x="93" y="108"/>
                    <a:pt x="92" y="107"/>
                    <a:pt x="92" y="107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06"/>
                    <a:pt x="91" y="107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91" y="106"/>
                    <a:pt x="90" y="105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5"/>
                    <a:pt x="88" y="104"/>
                    <a:pt x="88" y="103"/>
                  </a:cubicBezTo>
                  <a:cubicBezTo>
                    <a:pt x="88" y="103"/>
                    <a:pt x="88" y="104"/>
                    <a:pt x="88" y="104"/>
                  </a:cubicBezTo>
                  <a:cubicBezTo>
                    <a:pt x="87" y="103"/>
                    <a:pt x="86" y="103"/>
                    <a:pt x="86" y="102"/>
                  </a:cubicBezTo>
                  <a:cubicBezTo>
                    <a:pt x="85" y="102"/>
                    <a:pt x="85" y="103"/>
                    <a:pt x="85" y="102"/>
                  </a:cubicBezTo>
                  <a:cubicBezTo>
                    <a:pt x="85" y="101"/>
                    <a:pt x="84" y="101"/>
                    <a:pt x="85" y="100"/>
                  </a:cubicBezTo>
                  <a:cubicBezTo>
                    <a:pt x="84" y="100"/>
                    <a:pt x="83" y="99"/>
                    <a:pt x="83" y="99"/>
                  </a:cubicBezTo>
                  <a:cubicBezTo>
                    <a:pt x="83" y="99"/>
                    <a:pt x="82" y="99"/>
                    <a:pt x="82" y="100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1" y="100"/>
                    <a:pt x="82" y="100"/>
                    <a:pt x="82" y="100"/>
                  </a:cubicBezTo>
                  <a:cubicBezTo>
                    <a:pt x="81" y="100"/>
                    <a:pt x="81" y="99"/>
                    <a:pt x="81" y="99"/>
                  </a:cubicBezTo>
                  <a:cubicBezTo>
                    <a:pt x="80" y="98"/>
                    <a:pt x="80" y="97"/>
                    <a:pt x="80" y="97"/>
                  </a:cubicBezTo>
                  <a:cubicBezTo>
                    <a:pt x="80" y="97"/>
                    <a:pt x="79" y="97"/>
                    <a:pt x="79" y="9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79" y="96"/>
                    <a:pt x="78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5"/>
                    <a:pt x="78" y="94"/>
                    <a:pt x="77" y="94"/>
                  </a:cubicBezTo>
                  <a:cubicBezTo>
                    <a:pt x="77" y="94"/>
                    <a:pt x="77" y="95"/>
                    <a:pt x="77" y="95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2"/>
                    <a:pt x="76" y="92"/>
                    <a:pt x="75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1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3" y="88"/>
                    <a:pt x="71" y="88"/>
                  </a:cubicBezTo>
                  <a:cubicBezTo>
                    <a:pt x="71" y="88"/>
                    <a:pt x="72" y="88"/>
                    <a:pt x="72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8"/>
                    <a:pt x="71" y="87"/>
                    <a:pt x="70" y="87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0" y="87"/>
                    <a:pt x="69" y="85"/>
                    <a:pt x="68" y="84"/>
                  </a:cubicBezTo>
                  <a:cubicBezTo>
                    <a:pt x="68" y="84"/>
                    <a:pt x="68" y="83"/>
                    <a:pt x="68" y="83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6" y="83"/>
                    <a:pt x="66" y="82"/>
                    <a:pt x="66" y="82"/>
                  </a:cubicBezTo>
                  <a:cubicBezTo>
                    <a:pt x="66" y="82"/>
                    <a:pt x="66" y="83"/>
                    <a:pt x="65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4" y="80"/>
                    <a:pt x="64" y="81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1"/>
                    <a:pt x="63" y="80"/>
                    <a:pt x="63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4" y="79"/>
                    <a:pt x="62" y="79"/>
                    <a:pt x="63" y="79"/>
                  </a:cubicBezTo>
                  <a:cubicBezTo>
                    <a:pt x="62" y="78"/>
                    <a:pt x="61" y="77"/>
                    <a:pt x="61" y="78"/>
                  </a:cubicBezTo>
                  <a:cubicBezTo>
                    <a:pt x="60" y="77"/>
                    <a:pt x="60" y="76"/>
                    <a:pt x="60" y="76"/>
                  </a:cubicBezTo>
                  <a:cubicBezTo>
                    <a:pt x="60" y="76"/>
                    <a:pt x="60" y="76"/>
                    <a:pt x="60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8" y="76"/>
                    <a:pt x="58" y="76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7" y="75"/>
                    <a:pt x="58" y="73"/>
                    <a:pt x="57" y="73"/>
                  </a:cubicBezTo>
                  <a:cubicBezTo>
                    <a:pt x="57" y="73"/>
                    <a:pt x="57" y="74"/>
                    <a:pt x="56" y="74"/>
                  </a:cubicBezTo>
                  <a:cubicBezTo>
                    <a:pt x="55" y="74"/>
                    <a:pt x="56" y="73"/>
                    <a:pt x="55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1"/>
                    <a:pt x="55" y="72"/>
                  </a:cubicBezTo>
                  <a:cubicBezTo>
                    <a:pt x="55" y="71"/>
                    <a:pt x="54" y="71"/>
                    <a:pt x="55" y="71"/>
                  </a:cubicBezTo>
                  <a:cubicBezTo>
                    <a:pt x="53" y="70"/>
                    <a:pt x="53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2" y="68"/>
                    <a:pt x="51" y="68"/>
                    <a:pt x="51" y="68"/>
                  </a:cubicBezTo>
                  <a:cubicBezTo>
                    <a:pt x="51" y="68"/>
                    <a:pt x="51" y="68"/>
                    <a:pt x="52" y="68"/>
                  </a:cubicBezTo>
                  <a:cubicBezTo>
                    <a:pt x="51" y="68"/>
                    <a:pt x="51" y="67"/>
                    <a:pt x="51" y="68"/>
                  </a:cubicBezTo>
                  <a:cubicBezTo>
                    <a:pt x="50" y="68"/>
                    <a:pt x="51" y="66"/>
                    <a:pt x="50" y="66"/>
                  </a:cubicBezTo>
                  <a:cubicBezTo>
                    <a:pt x="50" y="66"/>
                    <a:pt x="50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8" y="65"/>
                  </a:cubicBezTo>
                  <a:cubicBezTo>
                    <a:pt x="48" y="65"/>
                    <a:pt x="48" y="65"/>
                    <a:pt x="48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6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5" y="62"/>
                    <a:pt x="45" y="62"/>
                  </a:cubicBezTo>
                  <a:cubicBezTo>
                    <a:pt x="45" y="61"/>
                    <a:pt x="46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4" y="60"/>
                    <a:pt x="44" y="60"/>
                  </a:cubicBezTo>
                  <a:cubicBezTo>
                    <a:pt x="44" y="59"/>
                    <a:pt x="44" y="59"/>
                    <a:pt x="43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59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2" y="58"/>
                    <a:pt x="42" y="57"/>
                  </a:cubicBezTo>
                  <a:cubicBezTo>
                    <a:pt x="42" y="57"/>
                    <a:pt x="41" y="58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0" y="54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8" y="52"/>
                    <a:pt x="38" y="51"/>
                    <a:pt x="36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1"/>
                    <a:pt x="36" y="50"/>
                  </a:cubicBezTo>
                  <a:cubicBezTo>
                    <a:pt x="36" y="50"/>
                    <a:pt x="36" y="50"/>
                    <a:pt x="37" y="50"/>
                  </a:cubicBezTo>
                  <a:cubicBezTo>
                    <a:pt x="36" y="49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4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6"/>
                    <a:pt x="34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5"/>
                    <a:pt x="33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4"/>
                    <a:pt x="31" y="43"/>
                    <a:pt x="30" y="43"/>
                  </a:cubicBezTo>
                  <a:cubicBezTo>
                    <a:pt x="30" y="41"/>
                    <a:pt x="29" y="39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8"/>
                    <a:pt x="28" y="38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7" y="37"/>
                    <a:pt x="26" y="37"/>
                  </a:cubicBezTo>
                  <a:cubicBezTo>
                    <a:pt x="27" y="36"/>
                    <a:pt x="26" y="37"/>
                    <a:pt x="27" y="37"/>
                  </a:cubicBezTo>
                  <a:cubicBezTo>
                    <a:pt x="27" y="37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6"/>
                    <a:pt x="25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4" y="38"/>
                    <a:pt x="23" y="38"/>
                  </a:cubicBezTo>
                  <a:cubicBezTo>
                    <a:pt x="23" y="37"/>
                    <a:pt x="24" y="36"/>
                    <a:pt x="24" y="36"/>
                  </a:cubicBezTo>
                  <a:cubicBezTo>
                    <a:pt x="24" y="36"/>
                    <a:pt x="25" y="35"/>
                    <a:pt x="25" y="35"/>
                  </a:cubicBezTo>
                  <a:cubicBezTo>
                    <a:pt x="24" y="34"/>
                    <a:pt x="25" y="35"/>
                    <a:pt x="25" y="35"/>
                  </a:cubicBezTo>
                  <a:cubicBezTo>
                    <a:pt x="24" y="35"/>
                    <a:pt x="24" y="34"/>
                    <a:pt x="24" y="34"/>
                  </a:cubicBezTo>
                  <a:cubicBezTo>
                    <a:pt x="24" y="34"/>
                    <a:pt x="25" y="34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2"/>
                    <a:pt x="24" y="32"/>
                    <a:pt x="24" y="32"/>
                  </a:cubicBez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2"/>
                    <a:pt x="23" y="30"/>
                    <a:pt x="22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9"/>
                    <a:pt x="20" y="28"/>
                    <a:pt x="21" y="28"/>
                  </a:cubicBezTo>
                  <a:cubicBezTo>
                    <a:pt x="22" y="29"/>
                    <a:pt x="21" y="29"/>
                    <a:pt x="22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7"/>
                    <a:pt x="21" y="28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7"/>
                    <a:pt x="19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5"/>
                    <a:pt x="19" y="24"/>
                    <a:pt x="19" y="25"/>
                  </a:cubicBezTo>
                  <a:cubicBezTo>
                    <a:pt x="19" y="24"/>
                    <a:pt x="18" y="24"/>
                    <a:pt x="18" y="25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18" y="24"/>
                    <a:pt x="18" y="24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5"/>
                    <a:pt x="16" y="24"/>
                    <a:pt x="16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7" y="24"/>
                    <a:pt x="16" y="22"/>
                    <a:pt x="17" y="22"/>
                  </a:cubicBezTo>
                  <a:cubicBezTo>
                    <a:pt x="17" y="21"/>
                    <a:pt x="15" y="23"/>
                    <a:pt x="15" y="21"/>
                  </a:cubicBezTo>
                  <a:cubicBezTo>
                    <a:pt x="16" y="21"/>
                    <a:pt x="16" y="20"/>
                    <a:pt x="16" y="21"/>
                  </a:cubicBezTo>
                  <a:cubicBezTo>
                    <a:pt x="16" y="20"/>
                    <a:pt x="17" y="20"/>
                    <a:pt x="16" y="20"/>
                  </a:cubicBezTo>
                  <a:cubicBezTo>
                    <a:pt x="16" y="20"/>
                    <a:pt x="15" y="20"/>
                    <a:pt x="15" y="21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5" y="20"/>
                    <a:pt x="14" y="20"/>
                    <a:pt x="15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5" y="18"/>
                    <a:pt x="15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5" y="18"/>
                    <a:pt x="14" y="19"/>
                  </a:cubicBezTo>
                  <a:cubicBezTo>
                    <a:pt x="14" y="18"/>
                    <a:pt x="14" y="18"/>
                    <a:pt x="13" y="17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8"/>
                    <a:pt x="12" y="18"/>
                    <a:pt x="12" y="17"/>
                  </a:cubicBezTo>
                  <a:cubicBezTo>
                    <a:pt x="12" y="16"/>
                    <a:pt x="13" y="17"/>
                    <a:pt x="13" y="16"/>
                  </a:cubicBezTo>
                  <a:cubicBezTo>
                    <a:pt x="13" y="16"/>
                    <a:pt x="13" y="15"/>
                    <a:pt x="12" y="15"/>
                  </a:cubicBezTo>
                  <a:cubicBezTo>
                    <a:pt x="12" y="15"/>
                    <a:pt x="12" y="14"/>
                    <a:pt x="12" y="15"/>
                  </a:cubicBezTo>
                  <a:cubicBezTo>
                    <a:pt x="12" y="15"/>
                    <a:pt x="13" y="16"/>
                    <a:pt x="12" y="17"/>
                  </a:cubicBezTo>
                  <a:cubicBezTo>
                    <a:pt x="11" y="17"/>
                    <a:pt x="13" y="17"/>
                    <a:pt x="12" y="18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0" y="18"/>
                    <a:pt x="11" y="17"/>
                    <a:pt x="11" y="17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0" y="15"/>
                    <a:pt x="10" y="15"/>
                  </a:cubicBezTo>
                  <a:cubicBezTo>
                    <a:pt x="10" y="14"/>
                    <a:pt x="9" y="13"/>
                    <a:pt x="9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1"/>
                    <a:pt x="8" y="12"/>
                    <a:pt x="7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6" y="9"/>
                    <a:pt x="6" y="7"/>
                    <a:pt x="5" y="7"/>
                  </a:cubicBezTo>
                  <a:cubicBezTo>
                    <a:pt x="5" y="6"/>
                    <a:pt x="4" y="7"/>
                    <a:pt x="4" y="7"/>
                  </a:cubicBezTo>
                  <a:cubicBezTo>
                    <a:pt x="4" y="6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4" y="10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7" y="15"/>
                    <a:pt x="7" y="17"/>
                    <a:pt x="8" y="17"/>
                  </a:cubicBezTo>
                  <a:cubicBezTo>
                    <a:pt x="9" y="19"/>
                    <a:pt x="10" y="21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3"/>
                    <a:pt x="12" y="22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5" y="29"/>
                    <a:pt x="15" y="30"/>
                  </a:cubicBezTo>
                  <a:cubicBezTo>
                    <a:pt x="16" y="30"/>
                    <a:pt x="16" y="29"/>
                    <a:pt x="16" y="30"/>
                  </a:cubicBezTo>
                  <a:cubicBezTo>
                    <a:pt x="16" y="31"/>
                    <a:pt x="16" y="31"/>
                    <a:pt x="16" y="32"/>
                  </a:cubicBezTo>
                  <a:cubicBezTo>
                    <a:pt x="17" y="32"/>
                    <a:pt x="18" y="33"/>
                    <a:pt x="18" y="34"/>
                  </a:cubicBezTo>
                  <a:cubicBezTo>
                    <a:pt x="19" y="36"/>
                    <a:pt x="21" y="38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3"/>
                    <a:pt x="26" y="45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7"/>
                    <a:pt x="28" y="48"/>
                    <a:pt x="27" y="48"/>
                  </a:cubicBezTo>
                  <a:cubicBezTo>
                    <a:pt x="28" y="48"/>
                    <a:pt x="28" y="49"/>
                    <a:pt x="29" y="49"/>
                  </a:cubicBezTo>
                  <a:cubicBezTo>
                    <a:pt x="29" y="50"/>
                    <a:pt x="29" y="50"/>
                    <a:pt x="29" y="51"/>
                  </a:cubicBezTo>
                  <a:cubicBezTo>
                    <a:pt x="30" y="52"/>
                    <a:pt x="31" y="52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3" y="55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9"/>
                    <a:pt x="37" y="60"/>
                    <a:pt x="37" y="61"/>
                  </a:cubicBezTo>
                  <a:cubicBezTo>
                    <a:pt x="38" y="61"/>
                    <a:pt x="38" y="60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3"/>
                    <a:pt x="41" y="64"/>
                    <a:pt x="42" y="65"/>
                  </a:cubicBezTo>
                  <a:cubicBezTo>
                    <a:pt x="44" y="68"/>
                    <a:pt x="46" y="70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4"/>
                    <a:pt x="51" y="74"/>
                    <a:pt x="50" y="75"/>
                  </a:cubicBezTo>
                  <a:cubicBezTo>
                    <a:pt x="51" y="75"/>
                    <a:pt x="51" y="76"/>
                    <a:pt x="51" y="75"/>
                  </a:cubicBezTo>
                  <a:cubicBezTo>
                    <a:pt x="51" y="76"/>
                    <a:pt x="53" y="77"/>
                    <a:pt x="54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5" y="78"/>
                    <a:pt x="55" y="79"/>
                    <a:pt x="56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7" y="80"/>
                    <a:pt x="56" y="81"/>
                    <a:pt x="57" y="80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9" y="82"/>
                    <a:pt x="61" y="85"/>
                    <a:pt x="63" y="87"/>
                  </a:cubicBezTo>
                  <a:cubicBezTo>
                    <a:pt x="65" y="88"/>
                    <a:pt x="64" y="86"/>
                    <a:pt x="65" y="88"/>
                  </a:cubicBezTo>
                  <a:cubicBezTo>
                    <a:pt x="65" y="88"/>
                    <a:pt x="64" y="88"/>
                    <a:pt x="65" y="88"/>
                  </a:cubicBezTo>
                  <a:cubicBezTo>
                    <a:pt x="65" y="88"/>
                    <a:pt x="66" y="88"/>
                    <a:pt x="66" y="88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0"/>
                    <a:pt x="68" y="89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70" y="92"/>
                    <a:pt x="70" y="93"/>
                  </a:cubicBezTo>
                  <a:cubicBezTo>
                    <a:pt x="74" y="98"/>
                    <a:pt x="79" y="102"/>
                    <a:pt x="84" y="106"/>
                  </a:cubicBezTo>
                  <a:cubicBezTo>
                    <a:pt x="89" y="110"/>
                    <a:pt x="93" y="114"/>
                    <a:pt x="99" y="118"/>
                  </a:cubicBezTo>
                  <a:cubicBezTo>
                    <a:pt x="100" y="118"/>
                    <a:pt x="100" y="118"/>
                    <a:pt x="102" y="119"/>
                  </a:cubicBezTo>
                  <a:cubicBezTo>
                    <a:pt x="102" y="119"/>
                    <a:pt x="101" y="119"/>
                    <a:pt x="102" y="119"/>
                  </a:cubicBezTo>
                  <a:cubicBezTo>
                    <a:pt x="101" y="119"/>
                    <a:pt x="103" y="120"/>
                    <a:pt x="102" y="120"/>
                  </a:cubicBezTo>
                  <a:cubicBezTo>
                    <a:pt x="104" y="121"/>
                    <a:pt x="106" y="123"/>
                    <a:pt x="108" y="124"/>
                  </a:cubicBezTo>
                  <a:cubicBezTo>
                    <a:pt x="108" y="124"/>
                    <a:pt x="108" y="123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9" y="124"/>
                    <a:pt x="109" y="125"/>
                    <a:pt x="108" y="125"/>
                  </a:cubicBezTo>
                  <a:cubicBezTo>
                    <a:pt x="113" y="129"/>
                    <a:pt x="119" y="131"/>
                    <a:pt x="124" y="134"/>
                  </a:cubicBezTo>
                  <a:close/>
                  <a:moveTo>
                    <a:pt x="67" y="84"/>
                  </a:move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6" name="Полилиния 101"/>
            <p:cNvSpPr>
              <a:spLocks/>
            </p:cNvSpPr>
            <p:nvPr/>
          </p:nvSpPr>
          <p:spPr bwMode="auto">
            <a:xfrm>
              <a:off x="1044582" y="4232699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7" name="Полилиния 102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8" name="Полилиния 103"/>
            <p:cNvSpPr>
              <a:spLocks/>
            </p:cNvSpPr>
            <p:nvPr/>
          </p:nvSpPr>
          <p:spPr bwMode="auto">
            <a:xfrm>
              <a:off x="1071840" y="4263996"/>
              <a:ext cx="2019" cy="302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39" name="Полилиния 104"/>
            <p:cNvSpPr>
              <a:spLocks/>
            </p:cNvSpPr>
            <p:nvPr/>
          </p:nvSpPr>
          <p:spPr bwMode="auto">
            <a:xfrm>
              <a:off x="1078907" y="4271063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0" name="Полилиния 105"/>
            <p:cNvSpPr>
              <a:spLocks/>
            </p:cNvSpPr>
            <p:nvPr/>
          </p:nvSpPr>
          <p:spPr bwMode="auto">
            <a:xfrm>
              <a:off x="1078907" y="4271063"/>
              <a:ext cx="0" cy="302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1" name="Полилиния 106"/>
            <p:cNvSpPr>
              <a:spLocks/>
            </p:cNvSpPr>
            <p:nvPr/>
          </p:nvSpPr>
          <p:spPr bwMode="auto">
            <a:xfrm>
              <a:off x="1087993" y="4286206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2" name="Полилиния 107"/>
            <p:cNvSpPr>
              <a:spLocks/>
            </p:cNvSpPr>
            <p:nvPr/>
          </p:nvSpPr>
          <p:spPr bwMode="auto">
            <a:xfrm>
              <a:off x="1093041" y="4293273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3" name="Полилиния 108"/>
            <p:cNvSpPr>
              <a:spLocks/>
            </p:cNvSpPr>
            <p:nvPr/>
          </p:nvSpPr>
          <p:spPr bwMode="auto">
            <a:xfrm>
              <a:off x="1181882" y="4405335"/>
              <a:ext cx="0" cy="20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4" name="Полилиния 109"/>
            <p:cNvSpPr>
              <a:spLocks/>
            </p:cNvSpPr>
            <p:nvPr/>
          </p:nvSpPr>
          <p:spPr bwMode="auto">
            <a:xfrm>
              <a:off x="1227313" y="445076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5" name="Полилиния 110"/>
            <p:cNvSpPr>
              <a:spLocks/>
            </p:cNvSpPr>
            <p:nvPr/>
          </p:nvSpPr>
          <p:spPr bwMode="auto">
            <a:xfrm>
              <a:off x="1251542" y="4474994"/>
              <a:ext cx="0" cy="2019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6" name="Полилиния 111"/>
            <p:cNvSpPr>
              <a:spLocks/>
            </p:cNvSpPr>
            <p:nvPr/>
          </p:nvSpPr>
          <p:spPr bwMode="auto">
            <a:xfrm>
              <a:off x="1652338" y="3225156"/>
              <a:ext cx="9086" cy="0"/>
            </a:xfrm>
            <a:custGeom>
              <a:avLst/>
              <a:gdLst>
                <a:gd name="T0" fmla="*/ 3 w 4"/>
                <a:gd name="T1" fmla="*/ 2 w 4"/>
                <a:gd name="T2" fmla="*/ 3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4" y="0"/>
                    <a:pt x="0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7" name="Полилиния 112"/>
            <p:cNvSpPr>
              <a:spLocks/>
            </p:cNvSpPr>
            <p:nvPr/>
          </p:nvSpPr>
          <p:spPr bwMode="auto">
            <a:xfrm>
              <a:off x="1246494" y="3340246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8" name="Полилиния 113"/>
            <p:cNvSpPr>
              <a:spLocks/>
            </p:cNvSpPr>
            <p:nvPr/>
          </p:nvSpPr>
          <p:spPr bwMode="auto">
            <a:xfrm>
              <a:off x="1548354" y="3230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49" name="Полилиния 114"/>
            <p:cNvSpPr>
              <a:spLocks/>
            </p:cNvSpPr>
            <p:nvPr/>
          </p:nvSpPr>
          <p:spPr bwMode="auto">
            <a:xfrm>
              <a:off x="1098089" y="3516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0" name="Полилиния 115"/>
            <p:cNvSpPr>
              <a:spLocks/>
            </p:cNvSpPr>
            <p:nvPr/>
          </p:nvSpPr>
          <p:spPr bwMode="auto">
            <a:xfrm>
              <a:off x="1035496" y="36653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1" name="Полилиния 116"/>
            <p:cNvSpPr>
              <a:spLocks/>
            </p:cNvSpPr>
            <p:nvPr/>
          </p:nvSpPr>
          <p:spPr bwMode="auto">
            <a:xfrm>
              <a:off x="1541286" y="3230204"/>
              <a:ext cx="7067" cy="4038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1 h 2"/>
                <a:gd name="T4" fmla="*/ 3 w 3"/>
                <a:gd name="T5" fmla="*/ 1 h 2"/>
                <a:gd name="T6" fmla="*/ 3 w 3"/>
                <a:gd name="T7" fmla="*/ 0 h 2"/>
                <a:gd name="T8" fmla="*/ 3 w 3"/>
                <a:gd name="T9" fmla="*/ 0 h 2"/>
                <a:gd name="T10" fmla="*/ 1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2" name="Полилиния 117"/>
            <p:cNvSpPr>
              <a:spLocks/>
            </p:cNvSpPr>
            <p:nvPr/>
          </p:nvSpPr>
          <p:spPr bwMode="auto">
            <a:xfrm>
              <a:off x="1469608" y="3246357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3" name="Полилиния 118"/>
            <p:cNvSpPr>
              <a:spLocks/>
            </p:cNvSpPr>
            <p:nvPr/>
          </p:nvSpPr>
          <p:spPr bwMode="auto">
            <a:xfrm>
              <a:off x="1548354" y="3232223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4" name="Полилиния 119"/>
            <p:cNvSpPr>
              <a:spLocks/>
            </p:cNvSpPr>
            <p:nvPr/>
          </p:nvSpPr>
          <p:spPr bwMode="auto">
            <a:xfrm>
              <a:off x="1063764" y="3603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5" name="Полилиния 120"/>
            <p:cNvSpPr>
              <a:spLocks noEditPoints="1"/>
            </p:cNvSpPr>
            <p:nvPr/>
          </p:nvSpPr>
          <p:spPr bwMode="auto">
            <a:xfrm>
              <a:off x="963817" y="3220109"/>
              <a:ext cx="680445" cy="1012591"/>
            </a:xfrm>
            <a:custGeom>
              <a:avLst/>
              <a:gdLst>
                <a:gd name="T0" fmla="*/ 41 w 284"/>
                <a:gd name="T1" fmla="*/ 161 h 423"/>
                <a:gd name="T2" fmla="*/ 42 w 284"/>
                <a:gd name="T3" fmla="*/ 159 h 423"/>
                <a:gd name="T4" fmla="*/ 46 w 284"/>
                <a:gd name="T5" fmla="*/ 152 h 423"/>
                <a:gd name="T6" fmla="*/ 53 w 284"/>
                <a:gd name="T7" fmla="*/ 139 h 423"/>
                <a:gd name="T8" fmla="*/ 62 w 284"/>
                <a:gd name="T9" fmla="*/ 124 h 423"/>
                <a:gd name="T10" fmla="*/ 74 w 284"/>
                <a:gd name="T11" fmla="*/ 106 h 423"/>
                <a:gd name="T12" fmla="*/ 79 w 284"/>
                <a:gd name="T13" fmla="*/ 100 h 423"/>
                <a:gd name="T14" fmla="*/ 84 w 284"/>
                <a:gd name="T15" fmla="*/ 92 h 423"/>
                <a:gd name="T16" fmla="*/ 89 w 284"/>
                <a:gd name="T17" fmla="*/ 87 h 423"/>
                <a:gd name="T18" fmla="*/ 91 w 284"/>
                <a:gd name="T19" fmla="*/ 84 h 423"/>
                <a:gd name="T20" fmla="*/ 98 w 284"/>
                <a:gd name="T21" fmla="*/ 77 h 423"/>
                <a:gd name="T22" fmla="*/ 119 w 284"/>
                <a:gd name="T23" fmla="*/ 57 h 423"/>
                <a:gd name="T24" fmla="*/ 128 w 284"/>
                <a:gd name="T25" fmla="*/ 50 h 423"/>
                <a:gd name="T26" fmla="*/ 136 w 284"/>
                <a:gd name="T27" fmla="*/ 44 h 423"/>
                <a:gd name="T28" fmla="*/ 156 w 284"/>
                <a:gd name="T29" fmla="*/ 31 h 423"/>
                <a:gd name="T30" fmla="*/ 161 w 284"/>
                <a:gd name="T31" fmla="*/ 27 h 423"/>
                <a:gd name="T32" fmla="*/ 169 w 284"/>
                <a:gd name="T33" fmla="*/ 25 h 423"/>
                <a:gd name="T34" fmla="*/ 176 w 284"/>
                <a:gd name="T35" fmla="*/ 23 h 423"/>
                <a:gd name="T36" fmla="*/ 186 w 284"/>
                <a:gd name="T37" fmla="*/ 18 h 423"/>
                <a:gd name="T38" fmla="*/ 190 w 284"/>
                <a:gd name="T39" fmla="*/ 18 h 423"/>
                <a:gd name="T40" fmla="*/ 194 w 284"/>
                <a:gd name="T41" fmla="*/ 16 h 423"/>
                <a:gd name="T42" fmla="*/ 202 w 284"/>
                <a:gd name="T43" fmla="*/ 12 h 423"/>
                <a:gd name="T44" fmla="*/ 212 w 284"/>
                <a:gd name="T45" fmla="*/ 11 h 423"/>
                <a:gd name="T46" fmla="*/ 215 w 284"/>
                <a:gd name="T47" fmla="*/ 9 h 423"/>
                <a:gd name="T48" fmla="*/ 223 w 284"/>
                <a:gd name="T49" fmla="*/ 8 h 423"/>
                <a:gd name="T50" fmla="*/ 232 w 284"/>
                <a:gd name="T51" fmla="*/ 7 h 423"/>
                <a:gd name="T52" fmla="*/ 227 w 284"/>
                <a:gd name="T53" fmla="*/ 6 h 423"/>
                <a:gd name="T54" fmla="*/ 246 w 284"/>
                <a:gd name="T55" fmla="*/ 3 h 423"/>
                <a:gd name="T56" fmla="*/ 270 w 284"/>
                <a:gd name="T57" fmla="*/ 3 h 423"/>
                <a:gd name="T58" fmla="*/ 281 w 284"/>
                <a:gd name="T59" fmla="*/ 3 h 423"/>
                <a:gd name="T60" fmla="*/ 277 w 284"/>
                <a:gd name="T61" fmla="*/ 2 h 423"/>
                <a:gd name="T62" fmla="*/ 271 w 284"/>
                <a:gd name="T63" fmla="*/ 0 h 423"/>
                <a:gd name="T64" fmla="*/ 258 w 284"/>
                <a:gd name="T65" fmla="*/ 0 h 423"/>
                <a:gd name="T66" fmla="*/ 213 w 284"/>
                <a:gd name="T67" fmla="*/ 6 h 423"/>
                <a:gd name="T68" fmla="*/ 189 w 284"/>
                <a:gd name="T69" fmla="*/ 12 h 423"/>
                <a:gd name="T70" fmla="*/ 137 w 284"/>
                <a:gd name="T71" fmla="*/ 38 h 423"/>
                <a:gd name="T72" fmla="*/ 115 w 284"/>
                <a:gd name="T73" fmla="*/ 53 h 423"/>
                <a:gd name="T74" fmla="*/ 85 w 284"/>
                <a:gd name="T75" fmla="*/ 84 h 423"/>
                <a:gd name="T76" fmla="*/ 51 w 284"/>
                <a:gd name="T77" fmla="*/ 133 h 423"/>
                <a:gd name="T78" fmla="*/ 36 w 284"/>
                <a:gd name="T79" fmla="*/ 162 h 423"/>
                <a:gd name="T80" fmla="*/ 8 w 284"/>
                <a:gd name="T81" fmla="*/ 234 h 423"/>
                <a:gd name="T82" fmla="*/ 1 w 284"/>
                <a:gd name="T83" fmla="*/ 321 h 423"/>
                <a:gd name="T84" fmla="*/ 32 w 284"/>
                <a:gd name="T85" fmla="*/ 423 h 423"/>
                <a:gd name="T86" fmla="*/ 11 w 284"/>
                <a:gd name="T87" fmla="*/ 360 h 423"/>
                <a:gd name="T88" fmla="*/ 7 w 284"/>
                <a:gd name="T89" fmla="*/ 343 h 423"/>
                <a:gd name="T90" fmla="*/ 5 w 284"/>
                <a:gd name="T91" fmla="*/ 309 h 423"/>
                <a:gd name="T92" fmla="*/ 5 w 284"/>
                <a:gd name="T93" fmla="*/ 297 h 423"/>
                <a:gd name="T94" fmla="*/ 8 w 284"/>
                <a:gd name="T95" fmla="*/ 259 h 423"/>
                <a:gd name="T96" fmla="*/ 10 w 284"/>
                <a:gd name="T97" fmla="*/ 247 h 423"/>
                <a:gd name="T98" fmla="*/ 15 w 284"/>
                <a:gd name="T99" fmla="*/ 227 h 423"/>
                <a:gd name="T100" fmla="*/ 20 w 284"/>
                <a:gd name="T101" fmla="*/ 210 h 423"/>
                <a:gd name="T102" fmla="*/ 23 w 284"/>
                <a:gd name="T103" fmla="*/ 200 h 423"/>
                <a:gd name="T104" fmla="*/ 27 w 284"/>
                <a:gd name="T105" fmla="*/ 192 h 423"/>
                <a:gd name="T106" fmla="*/ 35 w 284"/>
                <a:gd name="T107" fmla="*/ 17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4" h="423">
                  <a:moveTo>
                    <a:pt x="35" y="174"/>
                  </a:moveTo>
                  <a:cubicBezTo>
                    <a:pt x="36" y="173"/>
                    <a:pt x="35" y="173"/>
                    <a:pt x="35" y="174"/>
                  </a:cubicBezTo>
                  <a:cubicBezTo>
                    <a:pt x="36" y="172"/>
                    <a:pt x="39" y="167"/>
                    <a:pt x="40" y="164"/>
                  </a:cubicBezTo>
                  <a:cubicBezTo>
                    <a:pt x="40" y="164"/>
                    <a:pt x="41" y="163"/>
                    <a:pt x="42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1" y="162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9"/>
                    <a:pt x="42" y="159"/>
                    <a:pt x="42" y="160"/>
                  </a:cubicBezTo>
                  <a:cubicBezTo>
                    <a:pt x="43" y="159"/>
                    <a:pt x="43" y="158"/>
                    <a:pt x="44" y="157"/>
                  </a:cubicBezTo>
                  <a:cubicBezTo>
                    <a:pt x="43" y="157"/>
                    <a:pt x="42" y="157"/>
                    <a:pt x="43" y="156"/>
                  </a:cubicBezTo>
                  <a:cubicBezTo>
                    <a:pt x="44" y="154"/>
                    <a:pt x="44" y="156"/>
                    <a:pt x="45" y="154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3"/>
                    <a:pt x="46" y="151"/>
                    <a:pt x="46" y="152"/>
                  </a:cubicBezTo>
                  <a:cubicBezTo>
                    <a:pt x="46" y="152"/>
                    <a:pt x="48" y="150"/>
                    <a:pt x="47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8"/>
                    <a:pt x="48" y="147"/>
                    <a:pt x="48" y="147"/>
                  </a:cubicBezTo>
                  <a:cubicBezTo>
                    <a:pt x="49" y="148"/>
                    <a:pt x="49" y="145"/>
                    <a:pt x="51" y="145"/>
                  </a:cubicBezTo>
                  <a:cubicBezTo>
                    <a:pt x="51" y="143"/>
                    <a:pt x="53" y="140"/>
                    <a:pt x="53" y="139"/>
                  </a:cubicBezTo>
                  <a:cubicBezTo>
                    <a:pt x="54" y="138"/>
                    <a:pt x="55" y="136"/>
                    <a:pt x="56" y="135"/>
                  </a:cubicBezTo>
                  <a:cubicBezTo>
                    <a:pt x="56" y="135"/>
                    <a:pt x="55" y="136"/>
                    <a:pt x="55" y="135"/>
                  </a:cubicBezTo>
                  <a:cubicBezTo>
                    <a:pt x="56" y="134"/>
                    <a:pt x="56" y="134"/>
                    <a:pt x="56" y="133"/>
                  </a:cubicBezTo>
                  <a:cubicBezTo>
                    <a:pt x="56" y="134"/>
                    <a:pt x="57" y="131"/>
                    <a:pt x="58" y="130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59" y="128"/>
                    <a:pt x="62" y="126"/>
                    <a:pt x="62" y="124"/>
                  </a:cubicBezTo>
                  <a:cubicBezTo>
                    <a:pt x="62" y="124"/>
                    <a:pt x="61" y="126"/>
                    <a:pt x="61" y="125"/>
                  </a:cubicBezTo>
                  <a:cubicBezTo>
                    <a:pt x="61" y="123"/>
                    <a:pt x="63" y="122"/>
                    <a:pt x="64" y="120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5" y="120"/>
                    <a:pt x="67" y="118"/>
                    <a:pt x="66" y="118"/>
                  </a:cubicBezTo>
                  <a:cubicBezTo>
                    <a:pt x="67" y="118"/>
                    <a:pt x="67" y="116"/>
                    <a:pt x="68" y="116"/>
                  </a:cubicBezTo>
                  <a:cubicBezTo>
                    <a:pt x="69" y="113"/>
                    <a:pt x="73" y="109"/>
                    <a:pt x="74" y="106"/>
                  </a:cubicBezTo>
                  <a:cubicBezTo>
                    <a:pt x="74" y="106"/>
                    <a:pt x="75" y="105"/>
                    <a:pt x="75" y="105"/>
                  </a:cubicBezTo>
                  <a:cubicBezTo>
                    <a:pt x="75" y="106"/>
                    <a:pt x="74" y="106"/>
                    <a:pt x="74" y="107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5"/>
                    <a:pt x="76" y="104"/>
                    <a:pt x="74" y="105"/>
                  </a:cubicBezTo>
                  <a:cubicBezTo>
                    <a:pt x="76" y="103"/>
                    <a:pt x="77" y="103"/>
                    <a:pt x="79" y="101"/>
                  </a:cubicBezTo>
                  <a:cubicBezTo>
                    <a:pt x="78" y="101"/>
                    <a:pt x="79" y="100"/>
                    <a:pt x="79" y="100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2" y="97"/>
                    <a:pt x="81" y="97"/>
                    <a:pt x="81" y="97"/>
                  </a:cubicBezTo>
                  <a:cubicBezTo>
                    <a:pt x="81" y="96"/>
                    <a:pt x="82" y="95"/>
                    <a:pt x="83" y="94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6" y="91"/>
                    <a:pt x="85" y="92"/>
                    <a:pt x="84" y="93"/>
                  </a:cubicBezTo>
                  <a:cubicBezTo>
                    <a:pt x="85" y="92"/>
                    <a:pt x="85" y="92"/>
                    <a:pt x="86" y="91"/>
                  </a:cubicBezTo>
                  <a:cubicBezTo>
                    <a:pt x="86" y="91"/>
                    <a:pt x="87" y="90"/>
                    <a:pt x="88" y="89"/>
                  </a:cubicBezTo>
                  <a:cubicBezTo>
                    <a:pt x="88" y="88"/>
                    <a:pt x="89" y="88"/>
                    <a:pt x="89" y="88"/>
                  </a:cubicBezTo>
                  <a:cubicBezTo>
                    <a:pt x="89" y="88"/>
                    <a:pt x="90" y="87"/>
                    <a:pt x="89" y="87"/>
                  </a:cubicBezTo>
                  <a:cubicBezTo>
                    <a:pt x="89" y="87"/>
                    <a:pt x="89" y="88"/>
                    <a:pt x="88" y="88"/>
                  </a:cubicBezTo>
                  <a:cubicBezTo>
                    <a:pt x="89" y="87"/>
                    <a:pt x="88" y="87"/>
                    <a:pt x="89" y="86"/>
                  </a:cubicBezTo>
                  <a:cubicBezTo>
                    <a:pt x="90" y="86"/>
                    <a:pt x="90" y="87"/>
                    <a:pt x="91" y="85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4"/>
                    <a:pt x="91" y="84"/>
                    <a:pt x="91" y="84"/>
                  </a:cubicBezTo>
                  <a:cubicBezTo>
                    <a:pt x="92" y="84"/>
                    <a:pt x="94" y="82"/>
                    <a:pt x="94" y="82"/>
                  </a:cubicBezTo>
                  <a:cubicBezTo>
                    <a:pt x="95" y="81"/>
                    <a:pt x="95" y="80"/>
                    <a:pt x="96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8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9" y="77"/>
                    <a:pt x="100" y="76"/>
                    <a:pt x="100" y="75"/>
                  </a:cubicBezTo>
                  <a:cubicBezTo>
                    <a:pt x="101" y="74"/>
                    <a:pt x="100" y="74"/>
                    <a:pt x="101" y="73"/>
                  </a:cubicBezTo>
                  <a:cubicBezTo>
                    <a:pt x="102" y="72"/>
                    <a:pt x="104" y="72"/>
                    <a:pt x="103" y="72"/>
                  </a:cubicBezTo>
                  <a:cubicBezTo>
                    <a:pt x="105" y="70"/>
                    <a:pt x="108" y="68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3" y="63"/>
                    <a:pt x="117" y="60"/>
                    <a:pt x="119" y="57"/>
                  </a:cubicBezTo>
                  <a:cubicBezTo>
                    <a:pt x="118" y="58"/>
                    <a:pt x="119" y="57"/>
                    <a:pt x="119" y="57"/>
                  </a:cubicBezTo>
                  <a:cubicBezTo>
                    <a:pt x="120" y="56"/>
                    <a:pt x="119" y="56"/>
                    <a:pt x="120" y="56"/>
                  </a:cubicBezTo>
                  <a:cubicBezTo>
                    <a:pt x="120" y="56"/>
                    <a:pt x="121" y="56"/>
                    <a:pt x="120" y="57"/>
                  </a:cubicBezTo>
                  <a:cubicBezTo>
                    <a:pt x="122" y="56"/>
                    <a:pt x="125" y="53"/>
                    <a:pt x="126" y="52"/>
                  </a:cubicBezTo>
                  <a:cubicBezTo>
                    <a:pt x="125" y="53"/>
                    <a:pt x="126" y="53"/>
                    <a:pt x="126" y="52"/>
                  </a:cubicBezTo>
                  <a:cubicBezTo>
                    <a:pt x="126" y="52"/>
                    <a:pt x="127" y="51"/>
                    <a:pt x="128" y="50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49"/>
                    <a:pt x="130" y="50"/>
                    <a:pt x="131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2" y="47"/>
                    <a:pt x="134" y="46"/>
                    <a:pt x="135" y="45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4"/>
                    <a:pt x="138" y="43"/>
                    <a:pt x="137" y="44"/>
                  </a:cubicBezTo>
                  <a:cubicBezTo>
                    <a:pt x="139" y="42"/>
                    <a:pt x="140" y="41"/>
                    <a:pt x="141" y="40"/>
                  </a:cubicBezTo>
                  <a:cubicBezTo>
                    <a:pt x="145" y="39"/>
                    <a:pt x="151" y="35"/>
                    <a:pt x="156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6" y="32"/>
                    <a:pt x="156" y="33"/>
                    <a:pt x="157" y="32"/>
                  </a:cubicBezTo>
                  <a:cubicBezTo>
                    <a:pt x="156" y="32"/>
                    <a:pt x="158" y="31"/>
                    <a:pt x="156" y="31"/>
                  </a:cubicBezTo>
                  <a:cubicBezTo>
                    <a:pt x="158" y="30"/>
                    <a:pt x="159" y="30"/>
                    <a:pt x="160" y="30"/>
                  </a:cubicBezTo>
                  <a:cubicBezTo>
                    <a:pt x="161" y="30"/>
                    <a:pt x="159" y="30"/>
                    <a:pt x="160" y="30"/>
                  </a:cubicBezTo>
                  <a:cubicBezTo>
                    <a:pt x="160" y="30"/>
                    <a:pt x="162" y="29"/>
                    <a:pt x="163" y="29"/>
                  </a:cubicBezTo>
                  <a:cubicBezTo>
                    <a:pt x="163" y="29"/>
                    <a:pt x="162" y="29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27"/>
                    <a:pt x="160" y="29"/>
                    <a:pt x="161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2" y="26"/>
                    <a:pt x="159" y="27"/>
                    <a:pt x="161" y="26"/>
                  </a:cubicBezTo>
                  <a:cubicBezTo>
                    <a:pt x="162" y="26"/>
                    <a:pt x="164" y="26"/>
                    <a:pt x="163" y="27"/>
                  </a:cubicBezTo>
                  <a:cubicBezTo>
                    <a:pt x="165" y="26"/>
                    <a:pt x="165" y="27"/>
                    <a:pt x="167" y="26"/>
                  </a:cubicBezTo>
                  <a:cubicBezTo>
                    <a:pt x="168" y="25"/>
                    <a:pt x="165" y="27"/>
                    <a:pt x="165" y="26"/>
                  </a:cubicBezTo>
                  <a:cubicBezTo>
                    <a:pt x="166" y="25"/>
                    <a:pt x="168" y="25"/>
                    <a:pt x="169" y="25"/>
                  </a:cubicBezTo>
                  <a:cubicBezTo>
                    <a:pt x="168" y="25"/>
                    <a:pt x="169" y="25"/>
                    <a:pt x="170" y="25"/>
                  </a:cubicBezTo>
                  <a:cubicBezTo>
                    <a:pt x="171" y="24"/>
                    <a:pt x="169" y="25"/>
                    <a:pt x="171" y="24"/>
                  </a:cubicBezTo>
                  <a:cubicBezTo>
                    <a:pt x="171" y="24"/>
                    <a:pt x="173" y="24"/>
                    <a:pt x="171" y="25"/>
                  </a:cubicBezTo>
                  <a:cubicBezTo>
                    <a:pt x="172" y="25"/>
                    <a:pt x="173" y="24"/>
                    <a:pt x="174" y="24"/>
                  </a:cubicBezTo>
                  <a:cubicBezTo>
                    <a:pt x="175" y="23"/>
                    <a:pt x="172" y="23"/>
                    <a:pt x="174" y="22"/>
                  </a:cubicBezTo>
                  <a:cubicBezTo>
                    <a:pt x="174" y="23"/>
                    <a:pt x="177" y="22"/>
                    <a:pt x="176" y="23"/>
                  </a:cubicBezTo>
                  <a:cubicBezTo>
                    <a:pt x="177" y="22"/>
                    <a:pt x="177" y="22"/>
                    <a:pt x="176" y="22"/>
                  </a:cubicBezTo>
                  <a:cubicBezTo>
                    <a:pt x="177" y="21"/>
                    <a:pt x="179" y="22"/>
                    <a:pt x="179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1" y="20"/>
                    <a:pt x="181" y="20"/>
                    <a:pt x="181" y="20"/>
                  </a:cubicBezTo>
                  <a:cubicBezTo>
                    <a:pt x="182" y="19"/>
                    <a:pt x="185" y="19"/>
                    <a:pt x="184" y="18"/>
                  </a:cubicBezTo>
                  <a:cubicBezTo>
                    <a:pt x="184" y="18"/>
                    <a:pt x="187" y="17"/>
                    <a:pt x="186" y="18"/>
                  </a:cubicBezTo>
                  <a:cubicBezTo>
                    <a:pt x="185" y="19"/>
                    <a:pt x="184" y="19"/>
                    <a:pt x="184" y="20"/>
                  </a:cubicBezTo>
                  <a:cubicBezTo>
                    <a:pt x="185" y="19"/>
                    <a:pt x="186" y="19"/>
                    <a:pt x="187" y="19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9" y="18"/>
                    <a:pt x="189" y="18"/>
                  </a:cubicBezTo>
                  <a:cubicBezTo>
                    <a:pt x="188" y="18"/>
                    <a:pt x="189" y="18"/>
                    <a:pt x="189" y="18"/>
                  </a:cubicBezTo>
                  <a:cubicBezTo>
                    <a:pt x="190" y="18"/>
                    <a:pt x="190" y="18"/>
                    <a:pt x="190" y="18"/>
                  </a:cubicBezTo>
                  <a:cubicBezTo>
                    <a:pt x="192" y="17"/>
                    <a:pt x="190" y="17"/>
                    <a:pt x="192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1" y="16"/>
                    <a:pt x="191" y="16"/>
                    <a:pt x="192" y="16"/>
                  </a:cubicBezTo>
                  <a:cubicBezTo>
                    <a:pt x="193" y="16"/>
                    <a:pt x="194" y="16"/>
                    <a:pt x="194" y="16"/>
                  </a:cubicBezTo>
                  <a:cubicBezTo>
                    <a:pt x="195" y="16"/>
                    <a:pt x="194" y="16"/>
                    <a:pt x="196" y="16"/>
                  </a:cubicBezTo>
                  <a:cubicBezTo>
                    <a:pt x="194" y="16"/>
                    <a:pt x="194" y="16"/>
                    <a:pt x="194" y="16"/>
                  </a:cubicBezTo>
                  <a:cubicBezTo>
                    <a:pt x="194" y="16"/>
                    <a:pt x="195" y="15"/>
                    <a:pt x="196" y="14"/>
                  </a:cubicBezTo>
                  <a:cubicBezTo>
                    <a:pt x="197" y="14"/>
                    <a:pt x="199" y="14"/>
                    <a:pt x="198" y="15"/>
                  </a:cubicBezTo>
                  <a:cubicBezTo>
                    <a:pt x="198" y="15"/>
                    <a:pt x="199" y="14"/>
                    <a:pt x="199" y="14"/>
                  </a:cubicBezTo>
                  <a:cubicBezTo>
                    <a:pt x="200" y="14"/>
                    <a:pt x="199" y="14"/>
                    <a:pt x="200" y="14"/>
                  </a:cubicBezTo>
                  <a:cubicBezTo>
                    <a:pt x="201" y="14"/>
                    <a:pt x="202" y="13"/>
                    <a:pt x="203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11"/>
                    <a:pt x="203" y="11"/>
                    <a:pt x="202" y="11"/>
                  </a:cubicBezTo>
                  <a:cubicBezTo>
                    <a:pt x="203" y="10"/>
                    <a:pt x="204" y="10"/>
                    <a:pt x="205" y="10"/>
                  </a:cubicBezTo>
                  <a:cubicBezTo>
                    <a:pt x="203" y="12"/>
                    <a:pt x="207" y="11"/>
                    <a:pt x="207" y="12"/>
                  </a:cubicBezTo>
                  <a:cubicBezTo>
                    <a:pt x="210" y="11"/>
                    <a:pt x="208" y="9"/>
                    <a:pt x="212" y="10"/>
                  </a:cubicBezTo>
                  <a:cubicBezTo>
                    <a:pt x="211" y="10"/>
                    <a:pt x="212" y="11"/>
                    <a:pt x="212" y="11"/>
                  </a:cubicBezTo>
                  <a:cubicBezTo>
                    <a:pt x="213" y="11"/>
                    <a:pt x="213" y="11"/>
                    <a:pt x="214" y="11"/>
                  </a:cubicBezTo>
                  <a:cubicBezTo>
                    <a:pt x="213" y="11"/>
                    <a:pt x="216" y="9"/>
                    <a:pt x="214" y="9"/>
                  </a:cubicBezTo>
                  <a:cubicBezTo>
                    <a:pt x="214" y="10"/>
                    <a:pt x="212" y="10"/>
                    <a:pt x="212" y="10"/>
                  </a:cubicBezTo>
                  <a:cubicBezTo>
                    <a:pt x="213" y="9"/>
                    <a:pt x="212" y="9"/>
                    <a:pt x="213" y="9"/>
                  </a:cubicBezTo>
                  <a:cubicBezTo>
                    <a:pt x="215" y="8"/>
                    <a:pt x="216" y="8"/>
                    <a:pt x="216" y="9"/>
                  </a:cubicBezTo>
                  <a:cubicBezTo>
                    <a:pt x="216" y="9"/>
                    <a:pt x="214" y="9"/>
                    <a:pt x="215" y="9"/>
                  </a:cubicBezTo>
                  <a:cubicBezTo>
                    <a:pt x="217" y="9"/>
                    <a:pt x="218" y="8"/>
                    <a:pt x="219" y="9"/>
                  </a:cubicBezTo>
                  <a:cubicBezTo>
                    <a:pt x="217" y="9"/>
                    <a:pt x="217" y="10"/>
                    <a:pt x="217" y="10"/>
                  </a:cubicBezTo>
                  <a:cubicBezTo>
                    <a:pt x="219" y="10"/>
                    <a:pt x="219" y="10"/>
                    <a:pt x="219" y="10"/>
                  </a:cubicBezTo>
                  <a:cubicBezTo>
                    <a:pt x="218" y="9"/>
                    <a:pt x="218" y="9"/>
                    <a:pt x="218" y="9"/>
                  </a:cubicBezTo>
                  <a:cubicBezTo>
                    <a:pt x="221" y="9"/>
                    <a:pt x="219" y="10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8"/>
                    <a:pt x="219" y="9"/>
                    <a:pt x="220" y="8"/>
                  </a:cubicBezTo>
                  <a:cubicBezTo>
                    <a:pt x="221" y="8"/>
                    <a:pt x="222" y="8"/>
                    <a:pt x="223" y="8"/>
                  </a:cubicBezTo>
                  <a:cubicBezTo>
                    <a:pt x="222" y="8"/>
                    <a:pt x="222" y="8"/>
                    <a:pt x="222" y="8"/>
                  </a:cubicBezTo>
                  <a:cubicBezTo>
                    <a:pt x="223" y="8"/>
                    <a:pt x="223" y="6"/>
                    <a:pt x="226" y="7"/>
                  </a:cubicBezTo>
                  <a:cubicBezTo>
                    <a:pt x="227" y="7"/>
                    <a:pt x="226" y="7"/>
                    <a:pt x="226" y="7"/>
                  </a:cubicBezTo>
                  <a:cubicBezTo>
                    <a:pt x="229" y="7"/>
                    <a:pt x="230" y="7"/>
                    <a:pt x="232" y="7"/>
                  </a:cubicBezTo>
                  <a:cubicBezTo>
                    <a:pt x="231" y="6"/>
                    <a:pt x="235" y="7"/>
                    <a:pt x="233" y="6"/>
                  </a:cubicBezTo>
                  <a:cubicBezTo>
                    <a:pt x="232" y="7"/>
                    <a:pt x="228" y="7"/>
                    <a:pt x="227" y="7"/>
                  </a:cubicBezTo>
                  <a:cubicBezTo>
                    <a:pt x="228" y="6"/>
                    <a:pt x="225" y="7"/>
                    <a:pt x="224" y="6"/>
                  </a:cubicBezTo>
                  <a:cubicBezTo>
                    <a:pt x="226" y="6"/>
                    <a:pt x="226" y="5"/>
                    <a:pt x="226" y="5"/>
                  </a:cubicBezTo>
                  <a:cubicBezTo>
                    <a:pt x="227" y="5"/>
                    <a:pt x="227" y="5"/>
                    <a:pt x="228" y="5"/>
                  </a:cubicBezTo>
                  <a:cubicBezTo>
                    <a:pt x="228" y="5"/>
                    <a:pt x="227" y="5"/>
                    <a:pt x="227" y="6"/>
                  </a:cubicBezTo>
                  <a:cubicBezTo>
                    <a:pt x="230" y="5"/>
                    <a:pt x="232" y="5"/>
                    <a:pt x="234" y="6"/>
                  </a:cubicBezTo>
                  <a:cubicBezTo>
                    <a:pt x="234" y="5"/>
                    <a:pt x="234" y="5"/>
                    <a:pt x="233" y="5"/>
                  </a:cubicBezTo>
                  <a:cubicBezTo>
                    <a:pt x="236" y="5"/>
                    <a:pt x="239" y="4"/>
                    <a:pt x="242" y="4"/>
                  </a:cubicBezTo>
                  <a:cubicBezTo>
                    <a:pt x="240" y="5"/>
                    <a:pt x="244" y="4"/>
                    <a:pt x="244" y="4"/>
                  </a:cubicBezTo>
                  <a:cubicBezTo>
                    <a:pt x="244" y="4"/>
                    <a:pt x="244" y="4"/>
                    <a:pt x="244" y="3"/>
                  </a:cubicBezTo>
                  <a:cubicBezTo>
                    <a:pt x="246" y="4"/>
                    <a:pt x="244" y="3"/>
                    <a:pt x="246" y="3"/>
                  </a:cubicBezTo>
                  <a:cubicBezTo>
                    <a:pt x="248" y="3"/>
                    <a:pt x="250" y="3"/>
                    <a:pt x="252" y="3"/>
                  </a:cubicBezTo>
                  <a:cubicBezTo>
                    <a:pt x="255" y="2"/>
                    <a:pt x="259" y="3"/>
                    <a:pt x="262" y="3"/>
                  </a:cubicBezTo>
                  <a:cubicBezTo>
                    <a:pt x="263" y="3"/>
                    <a:pt x="262" y="2"/>
                    <a:pt x="264" y="2"/>
                  </a:cubicBezTo>
                  <a:cubicBezTo>
                    <a:pt x="265" y="2"/>
                    <a:pt x="262" y="3"/>
                    <a:pt x="265" y="2"/>
                  </a:cubicBezTo>
                  <a:cubicBezTo>
                    <a:pt x="264" y="2"/>
                    <a:pt x="264" y="2"/>
                    <a:pt x="264" y="2"/>
                  </a:cubicBezTo>
                  <a:cubicBezTo>
                    <a:pt x="265" y="2"/>
                    <a:pt x="269" y="2"/>
                    <a:pt x="270" y="3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9" y="2"/>
                    <a:pt x="270" y="2"/>
                    <a:pt x="270" y="2"/>
                  </a:cubicBezTo>
                  <a:cubicBezTo>
                    <a:pt x="270" y="2"/>
                    <a:pt x="271" y="2"/>
                    <a:pt x="270" y="2"/>
                  </a:cubicBezTo>
                  <a:cubicBezTo>
                    <a:pt x="271" y="1"/>
                    <a:pt x="273" y="2"/>
                    <a:pt x="275" y="2"/>
                  </a:cubicBezTo>
                  <a:cubicBezTo>
                    <a:pt x="274" y="2"/>
                    <a:pt x="274" y="2"/>
                    <a:pt x="274" y="2"/>
                  </a:cubicBezTo>
                  <a:cubicBezTo>
                    <a:pt x="276" y="3"/>
                    <a:pt x="278" y="3"/>
                    <a:pt x="281" y="3"/>
                  </a:cubicBezTo>
                  <a:cubicBezTo>
                    <a:pt x="281" y="2"/>
                    <a:pt x="281" y="2"/>
                    <a:pt x="281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82" y="2"/>
                    <a:pt x="283" y="2"/>
                    <a:pt x="284" y="3"/>
                  </a:cubicBezTo>
                  <a:cubicBezTo>
                    <a:pt x="280" y="1"/>
                    <a:pt x="280" y="1"/>
                    <a:pt x="280" y="1"/>
                  </a:cubicBezTo>
                  <a:cubicBezTo>
                    <a:pt x="279" y="1"/>
                    <a:pt x="281" y="2"/>
                    <a:pt x="281" y="2"/>
                  </a:cubicBezTo>
                  <a:cubicBezTo>
                    <a:pt x="280" y="3"/>
                    <a:pt x="278" y="2"/>
                    <a:pt x="277" y="2"/>
                  </a:cubicBezTo>
                  <a:cubicBezTo>
                    <a:pt x="278" y="2"/>
                    <a:pt x="278" y="2"/>
                    <a:pt x="279" y="2"/>
                  </a:cubicBezTo>
                  <a:cubicBezTo>
                    <a:pt x="279" y="2"/>
                    <a:pt x="278" y="1"/>
                    <a:pt x="277" y="1"/>
                  </a:cubicBezTo>
                  <a:cubicBezTo>
                    <a:pt x="277" y="1"/>
                    <a:pt x="278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6" y="1"/>
                    <a:pt x="274" y="1"/>
                    <a:pt x="275" y="1"/>
                  </a:cubicBezTo>
                  <a:cubicBezTo>
                    <a:pt x="275" y="1"/>
                    <a:pt x="273" y="0"/>
                    <a:pt x="271" y="0"/>
                  </a:cubicBezTo>
                  <a:cubicBezTo>
                    <a:pt x="270" y="1"/>
                    <a:pt x="267" y="0"/>
                    <a:pt x="265" y="0"/>
                  </a:cubicBezTo>
                  <a:cubicBezTo>
                    <a:pt x="266" y="0"/>
                    <a:pt x="267" y="1"/>
                    <a:pt x="268" y="1"/>
                  </a:cubicBezTo>
                  <a:cubicBezTo>
                    <a:pt x="267" y="1"/>
                    <a:pt x="267" y="1"/>
                    <a:pt x="265" y="1"/>
                  </a:cubicBezTo>
                  <a:cubicBezTo>
                    <a:pt x="265" y="1"/>
                    <a:pt x="264" y="0"/>
                    <a:pt x="262" y="0"/>
                  </a:cubicBezTo>
                  <a:cubicBezTo>
                    <a:pt x="262" y="1"/>
                    <a:pt x="262" y="1"/>
                    <a:pt x="262" y="1"/>
                  </a:cubicBezTo>
                  <a:cubicBezTo>
                    <a:pt x="260" y="0"/>
                    <a:pt x="260" y="0"/>
                    <a:pt x="25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48" y="1"/>
                    <a:pt x="248" y="1"/>
                    <a:pt x="248" y="1"/>
                  </a:cubicBezTo>
                  <a:cubicBezTo>
                    <a:pt x="246" y="0"/>
                    <a:pt x="242" y="1"/>
                    <a:pt x="240" y="1"/>
                  </a:cubicBezTo>
                  <a:cubicBezTo>
                    <a:pt x="236" y="2"/>
                    <a:pt x="232" y="1"/>
                    <a:pt x="230" y="2"/>
                  </a:cubicBezTo>
                  <a:cubicBezTo>
                    <a:pt x="224" y="3"/>
                    <a:pt x="218" y="4"/>
                    <a:pt x="212" y="5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2" y="5"/>
                    <a:pt x="212" y="6"/>
                    <a:pt x="211" y="6"/>
                  </a:cubicBezTo>
                  <a:cubicBezTo>
                    <a:pt x="212" y="6"/>
                    <a:pt x="209" y="6"/>
                    <a:pt x="209" y="6"/>
                  </a:cubicBezTo>
                  <a:cubicBezTo>
                    <a:pt x="206" y="7"/>
                    <a:pt x="202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6" y="8"/>
                    <a:pt x="194" y="10"/>
                    <a:pt x="190" y="11"/>
                  </a:cubicBezTo>
                  <a:cubicBezTo>
                    <a:pt x="190" y="11"/>
                    <a:pt x="190" y="12"/>
                    <a:pt x="189" y="12"/>
                  </a:cubicBezTo>
                  <a:cubicBezTo>
                    <a:pt x="187" y="12"/>
                    <a:pt x="186" y="13"/>
                    <a:pt x="183" y="13"/>
                  </a:cubicBezTo>
                  <a:cubicBezTo>
                    <a:pt x="181" y="14"/>
                    <a:pt x="179" y="15"/>
                    <a:pt x="177" y="16"/>
                  </a:cubicBezTo>
                  <a:cubicBezTo>
                    <a:pt x="170" y="18"/>
                    <a:pt x="163" y="22"/>
                    <a:pt x="156" y="25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49" y="28"/>
                    <a:pt x="142" y="34"/>
                    <a:pt x="136" y="37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6" y="39"/>
                    <a:pt x="134" y="40"/>
                    <a:pt x="134" y="39"/>
                  </a:cubicBezTo>
                  <a:cubicBezTo>
                    <a:pt x="132" y="40"/>
                    <a:pt x="129" y="42"/>
                    <a:pt x="129" y="43"/>
                  </a:cubicBezTo>
                  <a:cubicBezTo>
                    <a:pt x="127" y="44"/>
                    <a:pt x="127" y="44"/>
                    <a:pt x="125" y="45"/>
                  </a:cubicBezTo>
                  <a:cubicBezTo>
                    <a:pt x="122" y="48"/>
                    <a:pt x="121" y="49"/>
                    <a:pt x="119" y="50"/>
                  </a:cubicBezTo>
                  <a:cubicBezTo>
                    <a:pt x="119" y="50"/>
                    <a:pt x="119" y="51"/>
                    <a:pt x="119" y="51"/>
                  </a:cubicBezTo>
                  <a:cubicBezTo>
                    <a:pt x="117" y="52"/>
                    <a:pt x="115" y="55"/>
                    <a:pt x="115" y="53"/>
                  </a:cubicBezTo>
                  <a:cubicBezTo>
                    <a:pt x="112" y="56"/>
                    <a:pt x="108" y="59"/>
                    <a:pt x="105" y="62"/>
                  </a:cubicBezTo>
                  <a:cubicBezTo>
                    <a:pt x="105" y="62"/>
                    <a:pt x="105" y="63"/>
                    <a:pt x="104" y="63"/>
                  </a:cubicBezTo>
                  <a:cubicBezTo>
                    <a:pt x="102" y="65"/>
                    <a:pt x="99" y="68"/>
                    <a:pt x="97" y="70"/>
                  </a:cubicBezTo>
                  <a:cubicBezTo>
                    <a:pt x="97" y="71"/>
                    <a:pt x="98" y="70"/>
                    <a:pt x="97" y="71"/>
                  </a:cubicBezTo>
                  <a:cubicBezTo>
                    <a:pt x="96" y="71"/>
                    <a:pt x="97" y="71"/>
                    <a:pt x="96" y="71"/>
                  </a:cubicBezTo>
                  <a:cubicBezTo>
                    <a:pt x="92" y="75"/>
                    <a:pt x="88" y="80"/>
                    <a:pt x="85" y="84"/>
                  </a:cubicBezTo>
                  <a:cubicBezTo>
                    <a:pt x="78" y="91"/>
                    <a:pt x="73" y="99"/>
                    <a:pt x="67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5" y="108"/>
                    <a:pt x="64" y="112"/>
                    <a:pt x="62" y="114"/>
                  </a:cubicBezTo>
                  <a:cubicBezTo>
                    <a:pt x="62" y="114"/>
                    <a:pt x="61" y="116"/>
                    <a:pt x="61" y="116"/>
                  </a:cubicBezTo>
                  <a:cubicBezTo>
                    <a:pt x="60" y="117"/>
                    <a:pt x="58" y="121"/>
                    <a:pt x="56" y="124"/>
                  </a:cubicBezTo>
                  <a:cubicBezTo>
                    <a:pt x="55" y="127"/>
                    <a:pt x="53" y="129"/>
                    <a:pt x="51" y="133"/>
                  </a:cubicBezTo>
                  <a:cubicBezTo>
                    <a:pt x="51" y="132"/>
                    <a:pt x="52" y="132"/>
                    <a:pt x="52" y="132"/>
                  </a:cubicBezTo>
                  <a:cubicBezTo>
                    <a:pt x="52" y="133"/>
                    <a:pt x="50" y="134"/>
                    <a:pt x="50" y="135"/>
                  </a:cubicBezTo>
                  <a:cubicBezTo>
                    <a:pt x="50" y="136"/>
                    <a:pt x="49" y="136"/>
                    <a:pt x="50" y="135"/>
                  </a:cubicBezTo>
                  <a:cubicBezTo>
                    <a:pt x="46" y="142"/>
                    <a:pt x="41" y="150"/>
                    <a:pt x="37" y="157"/>
                  </a:cubicBezTo>
                  <a:cubicBezTo>
                    <a:pt x="35" y="163"/>
                    <a:pt x="39" y="158"/>
                    <a:pt x="36" y="162"/>
                  </a:cubicBezTo>
                  <a:cubicBezTo>
                    <a:pt x="36" y="162"/>
                    <a:pt x="35" y="162"/>
                    <a:pt x="36" y="162"/>
                  </a:cubicBezTo>
                  <a:cubicBezTo>
                    <a:pt x="35" y="164"/>
                    <a:pt x="35" y="165"/>
                    <a:pt x="34" y="166"/>
                  </a:cubicBezTo>
                  <a:cubicBezTo>
                    <a:pt x="34" y="165"/>
                    <a:pt x="34" y="167"/>
                    <a:pt x="33" y="167"/>
                  </a:cubicBezTo>
                  <a:cubicBezTo>
                    <a:pt x="32" y="170"/>
                    <a:pt x="32" y="171"/>
                    <a:pt x="31" y="173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29" y="176"/>
                    <a:pt x="28" y="180"/>
                    <a:pt x="26" y="182"/>
                  </a:cubicBezTo>
                  <a:cubicBezTo>
                    <a:pt x="18" y="199"/>
                    <a:pt x="12" y="216"/>
                    <a:pt x="8" y="234"/>
                  </a:cubicBezTo>
                  <a:cubicBezTo>
                    <a:pt x="4" y="252"/>
                    <a:pt x="1" y="270"/>
                    <a:pt x="0" y="288"/>
                  </a:cubicBezTo>
                  <a:cubicBezTo>
                    <a:pt x="1" y="292"/>
                    <a:pt x="1" y="293"/>
                    <a:pt x="0" y="297"/>
                  </a:cubicBezTo>
                  <a:cubicBezTo>
                    <a:pt x="1" y="297"/>
                    <a:pt x="1" y="297"/>
                    <a:pt x="1" y="297"/>
                  </a:cubicBezTo>
                  <a:cubicBezTo>
                    <a:pt x="0" y="297"/>
                    <a:pt x="1" y="301"/>
                    <a:pt x="0" y="301"/>
                  </a:cubicBezTo>
                  <a:cubicBezTo>
                    <a:pt x="0" y="308"/>
                    <a:pt x="0" y="314"/>
                    <a:pt x="1" y="321"/>
                  </a:cubicBezTo>
                  <a:cubicBezTo>
                    <a:pt x="1" y="320"/>
                    <a:pt x="1" y="319"/>
                    <a:pt x="1" y="321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3"/>
                    <a:pt x="1" y="324"/>
                    <a:pt x="1" y="323"/>
                  </a:cubicBezTo>
                  <a:cubicBezTo>
                    <a:pt x="2" y="341"/>
                    <a:pt x="7" y="358"/>
                    <a:pt x="11" y="375"/>
                  </a:cubicBezTo>
                  <a:cubicBezTo>
                    <a:pt x="13" y="378"/>
                    <a:pt x="14" y="384"/>
                    <a:pt x="16" y="388"/>
                  </a:cubicBezTo>
                  <a:cubicBezTo>
                    <a:pt x="21" y="400"/>
                    <a:pt x="26" y="411"/>
                    <a:pt x="32" y="423"/>
                  </a:cubicBezTo>
                  <a:cubicBezTo>
                    <a:pt x="32" y="423"/>
                    <a:pt x="33" y="421"/>
                    <a:pt x="30" y="416"/>
                  </a:cubicBezTo>
                  <a:cubicBezTo>
                    <a:pt x="29" y="409"/>
                    <a:pt x="24" y="401"/>
                    <a:pt x="22" y="393"/>
                  </a:cubicBezTo>
                  <a:cubicBezTo>
                    <a:pt x="22" y="393"/>
                    <a:pt x="21" y="394"/>
                    <a:pt x="21" y="392"/>
                  </a:cubicBezTo>
                  <a:cubicBezTo>
                    <a:pt x="19" y="385"/>
                    <a:pt x="15" y="374"/>
                    <a:pt x="12" y="365"/>
                  </a:cubicBezTo>
                  <a:cubicBezTo>
                    <a:pt x="12" y="366"/>
                    <a:pt x="12" y="366"/>
                    <a:pt x="12" y="366"/>
                  </a:cubicBezTo>
                  <a:cubicBezTo>
                    <a:pt x="11" y="364"/>
                    <a:pt x="11" y="362"/>
                    <a:pt x="11" y="360"/>
                  </a:cubicBezTo>
                  <a:cubicBezTo>
                    <a:pt x="11" y="360"/>
                    <a:pt x="11" y="361"/>
                    <a:pt x="10" y="361"/>
                  </a:cubicBezTo>
                  <a:cubicBezTo>
                    <a:pt x="11" y="360"/>
                    <a:pt x="10" y="357"/>
                    <a:pt x="10" y="357"/>
                  </a:cubicBezTo>
                  <a:cubicBezTo>
                    <a:pt x="10" y="356"/>
                    <a:pt x="9" y="356"/>
                    <a:pt x="9" y="355"/>
                  </a:cubicBezTo>
                  <a:cubicBezTo>
                    <a:pt x="9" y="354"/>
                    <a:pt x="9" y="354"/>
                    <a:pt x="9" y="354"/>
                  </a:cubicBezTo>
                  <a:cubicBezTo>
                    <a:pt x="10" y="351"/>
                    <a:pt x="8" y="347"/>
                    <a:pt x="8" y="343"/>
                  </a:cubicBezTo>
                  <a:cubicBezTo>
                    <a:pt x="8" y="343"/>
                    <a:pt x="8" y="344"/>
                    <a:pt x="7" y="343"/>
                  </a:cubicBezTo>
                  <a:cubicBezTo>
                    <a:pt x="7" y="337"/>
                    <a:pt x="6" y="329"/>
                    <a:pt x="6" y="322"/>
                  </a:cubicBezTo>
                  <a:cubicBezTo>
                    <a:pt x="5" y="322"/>
                    <a:pt x="5" y="323"/>
                    <a:pt x="5" y="322"/>
                  </a:cubicBezTo>
                  <a:cubicBezTo>
                    <a:pt x="5" y="322"/>
                    <a:pt x="5" y="320"/>
                    <a:pt x="5" y="318"/>
                  </a:cubicBezTo>
                  <a:cubicBezTo>
                    <a:pt x="5" y="317"/>
                    <a:pt x="6" y="315"/>
                    <a:pt x="5" y="312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1"/>
                    <a:pt x="5" y="310"/>
                    <a:pt x="5" y="309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6" y="307"/>
                    <a:pt x="4" y="305"/>
                    <a:pt x="5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3"/>
                    <a:pt x="5" y="302"/>
                    <a:pt x="5" y="301"/>
                  </a:cubicBezTo>
                  <a:cubicBezTo>
                    <a:pt x="5" y="301"/>
                    <a:pt x="5" y="301"/>
                    <a:pt x="5" y="301"/>
                  </a:cubicBezTo>
                  <a:cubicBezTo>
                    <a:pt x="5" y="298"/>
                    <a:pt x="4" y="296"/>
                    <a:pt x="5" y="297"/>
                  </a:cubicBezTo>
                  <a:cubicBezTo>
                    <a:pt x="4" y="296"/>
                    <a:pt x="5" y="299"/>
                    <a:pt x="4" y="298"/>
                  </a:cubicBezTo>
                  <a:cubicBezTo>
                    <a:pt x="5" y="288"/>
                    <a:pt x="5" y="279"/>
                    <a:pt x="6" y="270"/>
                  </a:cubicBezTo>
                  <a:cubicBezTo>
                    <a:pt x="6" y="269"/>
                    <a:pt x="6" y="268"/>
                    <a:pt x="6" y="268"/>
                  </a:cubicBezTo>
                  <a:cubicBezTo>
                    <a:pt x="6" y="267"/>
                    <a:pt x="6" y="264"/>
                    <a:pt x="7" y="264"/>
                  </a:cubicBezTo>
                  <a:cubicBezTo>
                    <a:pt x="7" y="264"/>
                    <a:pt x="7" y="263"/>
                    <a:pt x="7" y="263"/>
                  </a:cubicBezTo>
                  <a:cubicBezTo>
                    <a:pt x="7" y="261"/>
                    <a:pt x="8" y="261"/>
                    <a:pt x="8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8" y="258"/>
                    <a:pt x="8" y="256"/>
                    <a:pt x="8" y="254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9" y="253"/>
                    <a:pt x="8" y="251"/>
                    <a:pt x="9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9" y="247"/>
                    <a:pt x="9" y="249"/>
                    <a:pt x="10" y="247"/>
                  </a:cubicBezTo>
                  <a:cubicBezTo>
                    <a:pt x="9" y="248"/>
                    <a:pt x="9" y="247"/>
                    <a:pt x="9" y="247"/>
                  </a:cubicBezTo>
                  <a:cubicBezTo>
                    <a:pt x="10" y="245"/>
                    <a:pt x="11" y="242"/>
                    <a:pt x="12" y="239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7"/>
                    <a:pt x="12" y="234"/>
                    <a:pt x="13" y="232"/>
                  </a:cubicBezTo>
                  <a:cubicBezTo>
                    <a:pt x="13" y="231"/>
                    <a:pt x="12" y="232"/>
                    <a:pt x="13" y="229"/>
                  </a:cubicBezTo>
                  <a:cubicBezTo>
                    <a:pt x="14" y="230"/>
                    <a:pt x="15" y="225"/>
                    <a:pt x="15" y="227"/>
                  </a:cubicBezTo>
                  <a:cubicBezTo>
                    <a:pt x="16" y="225"/>
                    <a:pt x="16" y="221"/>
                    <a:pt x="17" y="220"/>
                  </a:cubicBezTo>
                  <a:cubicBezTo>
                    <a:pt x="16" y="221"/>
                    <a:pt x="16" y="218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20"/>
                    <a:pt x="15" y="219"/>
                  </a:cubicBezTo>
                  <a:cubicBezTo>
                    <a:pt x="15" y="219"/>
                    <a:pt x="17" y="216"/>
                    <a:pt x="17" y="215"/>
                  </a:cubicBezTo>
                  <a:cubicBezTo>
                    <a:pt x="18" y="214"/>
                    <a:pt x="19" y="212"/>
                    <a:pt x="20" y="210"/>
                  </a:cubicBezTo>
                  <a:cubicBezTo>
                    <a:pt x="19" y="211"/>
                    <a:pt x="19" y="209"/>
                    <a:pt x="19" y="209"/>
                  </a:cubicBezTo>
                  <a:cubicBezTo>
                    <a:pt x="22" y="206"/>
                    <a:pt x="22" y="206"/>
                    <a:pt x="22" y="206"/>
                  </a:cubicBezTo>
                  <a:cubicBezTo>
                    <a:pt x="22" y="205"/>
                    <a:pt x="21" y="206"/>
                    <a:pt x="22" y="205"/>
                  </a:cubicBezTo>
                  <a:cubicBezTo>
                    <a:pt x="22" y="205"/>
                    <a:pt x="22" y="204"/>
                    <a:pt x="22" y="204"/>
                  </a:cubicBezTo>
                  <a:cubicBezTo>
                    <a:pt x="23" y="204"/>
                    <a:pt x="24" y="200"/>
                    <a:pt x="23" y="200"/>
                  </a:cubicBezTo>
                  <a:cubicBezTo>
                    <a:pt x="23" y="199"/>
                    <a:pt x="23" y="201"/>
                    <a:pt x="23" y="200"/>
                  </a:cubicBezTo>
                  <a:cubicBezTo>
                    <a:pt x="23" y="198"/>
                    <a:pt x="24" y="198"/>
                    <a:pt x="24" y="197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5" y="196"/>
                    <a:pt x="26" y="194"/>
                    <a:pt x="26" y="195"/>
                  </a:cubicBezTo>
                  <a:cubicBezTo>
                    <a:pt x="25" y="196"/>
                    <a:pt x="25" y="194"/>
                    <a:pt x="25" y="196"/>
                  </a:cubicBezTo>
                  <a:cubicBezTo>
                    <a:pt x="26" y="195"/>
                    <a:pt x="27" y="193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8" y="190"/>
                    <a:pt x="29" y="188"/>
                    <a:pt x="30" y="186"/>
                  </a:cubicBezTo>
                  <a:cubicBezTo>
                    <a:pt x="30" y="186"/>
                    <a:pt x="29" y="186"/>
                    <a:pt x="29" y="187"/>
                  </a:cubicBezTo>
                  <a:cubicBezTo>
                    <a:pt x="30" y="183"/>
                    <a:pt x="33" y="181"/>
                    <a:pt x="33" y="17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4" y="177"/>
                    <a:pt x="33" y="177"/>
                    <a:pt x="34" y="176"/>
                  </a:cubicBezTo>
                  <a:cubicBezTo>
                    <a:pt x="34" y="175"/>
                    <a:pt x="35" y="174"/>
                    <a:pt x="35" y="174"/>
                  </a:cubicBezTo>
                  <a:close/>
                  <a:moveTo>
                    <a:pt x="40" y="163"/>
                  </a:moveTo>
                  <a:cubicBezTo>
                    <a:pt x="40" y="163"/>
                    <a:pt x="40" y="162"/>
                    <a:pt x="41" y="162"/>
                  </a:cubicBezTo>
                  <a:cubicBezTo>
                    <a:pt x="40" y="162"/>
                    <a:pt x="40" y="163"/>
                    <a:pt x="40" y="1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6" name="Полилиния 121"/>
            <p:cNvSpPr>
              <a:spLocks/>
            </p:cNvSpPr>
            <p:nvPr/>
          </p:nvSpPr>
          <p:spPr bwMode="auto">
            <a:xfrm>
              <a:off x="1630128" y="32231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7" name="Полилиния 122"/>
            <p:cNvSpPr>
              <a:spLocks/>
            </p:cNvSpPr>
            <p:nvPr/>
          </p:nvSpPr>
          <p:spPr bwMode="auto">
            <a:xfrm>
              <a:off x="1644262" y="3225156"/>
              <a:ext cx="5048" cy="0"/>
            </a:xfrm>
            <a:custGeom>
              <a:avLst/>
              <a:gdLst>
                <a:gd name="T0" fmla="*/ 1 w 2"/>
                <a:gd name="T1" fmla="*/ 2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8" name="Полилиния 123"/>
            <p:cNvSpPr>
              <a:spLocks/>
            </p:cNvSpPr>
            <p:nvPr/>
          </p:nvSpPr>
          <p:spPr bwMode="auto">
            <a:xfrm>
              <a:off x="1551382" y="3230204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59" name="Полилиния 124"/>
            <p:cNvSpPr>
              <a:spLocks/>
            </p:cNvSpPr>
            <p:nvPr/>
          </p:nvSpPr>
          <p:spPr bwMode="auto">
            <a:xfrm>
              <a:off x="1529172" y="3232223"/>
              <a:ext cx="8076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0" name="Полилиния 125"/>
            <p:cNvSpPr>
              <a:spLocks/>
            </p:cNvSpPr>
            <p:nvPr/>
          </p:nvSpPr>
          <p:spPr bwMode="auto">
            <a:xfrm>
              <a:off x="1505952" y="3239290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1" name="Полилиния 126"/>
            <p:cNvSpPr>
              <a:spLocks/>
            </p:cNvSpPr>
            <p:nvPr/>
          </p:nvSpPr>
          <p:spPr bwMode="auto">
            <a:xfrm>
              <a:off x="1500904" y="3237271"/>
              <a:ext cx="5048" cy="20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2" name="Полилиния 127"/>
            <p:cNvSpPr>
              <a:spLocks/>
            </p:cNvSpPr>
            <p:nvPr/>
          </p:nvSpPr>
          <p:spPr bwMode="auto">
            <a:xfrm>
              <a:off x="1452445" y="3251405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3" name="Полилиния 128"/>
            <p:cNvSpPr>
              <a:spLocks/>
            </p:cNvSpPr>
            <p:nvPr/>
          </p:nvSpPr>
          <p:spPr bwMode="auto">
            <a:xfrm>
              <a:off x="1431244" y="3256453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4" name="Полилиния 129"/>
            <p:cNvSpPr>
              <a:spLocks/>
            </p:cNvSpPr>
            <p:nvPr/>
          </p:nvSpPr>
          <p:spPr bwMode="auto">
            <a:xfrm>
              <a:off x="1114242" y="3511872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5" name="Полилиния 130"/>
            <p:cNvSpPr>
              <a:spLocks/>
            </p:cNvSpPr>
            <p:nvPr/>
          </p:nvSpPr>
          <p:spPr bwMode="auto">
            <a:xfrm>
              <a:off x="1030448" y="367744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6" name="Полилиния 131"/>
            <p:cNvSpPr>
              <a:spLocks/>
            </p:cNvSpPr>
            <p:nvPr/>
          </p:nvSpPr>
          <p:spPr bwMode="auto">
            <a:xfrm>
              <a:off x="995114" y="3771330"/>
              <a:ext cx="2019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7" name="Полилиния 132"/>
            <p:cNvSpPr>
              <a:spLocks/>
            </p:cNvSpPr>
            <p:nvPr/>
          </p:nvSpPr>
          <p:spPr bwMode="auto">
            <a:xfrm>
              <a:off x="1397929" y="4742529"/>
              <a:ext cx="21201" cy="12115"/>
            </a:xfrm>
            <a:custGeom>
              <a:avLst/>
              <a:gdLst>
                <a:gd name="T0" fmla="*/ 2 w 9"/>
                <a:gd name="T1" fmla="*/ 4 h 5"/>
                <a:gd name="T2" fmla="*/ 6 w 9"/>
                <a:gd name="T3" fmla="*/ 2 h 5"/>
                <a:gd name="T4" fmla="*/ 2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2" y="4"/>
                  </a:moveTo>
                  <a:cubicBezTo>
                    <a:pt x="3" y="4"/>
                    <a:pt x="4" y="3"/>
                    <a:pt x="6" y="2"/>
                  </a:cubicBezTo>
                  <a:cubicBezTo>
                    <a:pt x="0" y="5"/>
                    <a:pt x="9" y="0"/>
                    <a:pt x="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8" name="Полилиния 133"/>
            <p:cNvSpPr>
              <a:spLocks/>
            </p:cNvSpPr>
            <p:nvPr/>
          </p:nvSpPr>
          <p:spPr bwMode="auto">
            <a:xfrm>
              <a:off x="1781562" y="4570903"/>
              <a:ext cx="5048" cy="2019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69" name="Полилиния 134"/>
            <p:cNvSpPr>
              <a:spLocks/>
            </p:cNvSpPr>
            <p:nvPr/>
          </p:nvSpPr>
          <p:spPr bwMode="auto">
            <a:xfrm>
              <a:off x="1690702" y="4501243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0" name="Полилиния 135"/>
            <p:cNvSpPr>
              <a:spLocks noEditPoints="1"/>
            </p:cNvSpPr>
            <p:nvPr/>
          </p:nvSpPr>
          <p:spPr bwMode="auto">
            <a:xfrm>
              <a:off x="1371680" y="3223137"/>
              <a:ext cx="714770" cy="1510305"/>
            </a:xfrm>
            <a:custGeom>
              <a:avLst/>
              <a:gdLst>
                <a:gd name="T0" fmla="*/ 117 w 298"/>
                <a:gd name="T1" fmla="*/ 0 h 631"/>
                <a:gd name="T2" fmla="*/ 227 w 298"/>
                <a:gd name="T3" fmla="*/ 80 h 631"/>
                <a:gd name="T4" fmla="*/ 293 w 298"/>
                <a:gd name="T5" fmla="*/ 99 h 631"/>
                <a:gd name="T6" fmla="*/ 269 w 298"/>
                <a:gd name="T7" fmla="*/ 113 h 631"/>
                <a:gd name="T8" fmla="*/ 170 w 298"/>
                <a:gd name="T9" fmla="*/ 134 h 631"/>
                <a:gd name="T10" fmla="*/ 135 w 298"/>
                <a:gd name="T11" fmla="*/ 139 h 631"/>
                <a:gd name="T12" fmla="*/ 20 w 298"/>
                <a:gd name="T13" fmla="*/ 106 h 631"/>
                <a:gd name="T14" fmla="*/ 90 w 298"/>
                <a:gd name="T15" fmla="*/ 142 h 631"/>
                <a:gd name="T16" fmla="*/ 143 w 298"/>
                <a:gd name="T17" fmla="*/ 142 h 631"/>
                <a:gd name="T18" fmla="*/ 182 w 298"/>
                <a:gd name="T19" fmla="*/ 141 h 631"/>
                <a:gd name="T20" fmla="*/ 243 w 298"/>
                <a:gd name="T21" fmla="*/ 137 h 631"/>
                <a:gd name="T22" fmla="*/ 280 w 298"/>
                <a:gd name="T23" fmla="*/ 139 h 631"/>
                <a:gd name="T24" fmla="*/ 276 w 298"/>
                <a:gd name="T25" fmla="*/ 144 h 631"/>
                <a:gd name="T26" fmla="*/ 247 w 298"/>
                <a:gd name="T27" fmla="*/ 158 h 631"/>
                <a:gd name="T28" fmla="*/ 201 w 298"/>
                <a:gd name="T29" fmla="*/ 167 h 631"/>
                <a:gd name="T30" fmla="*/ 152 w 298"/>
                <a:gd name="T31" fmla="*/ 181 h 631"/>
                <a:gd name="T32" fmla="*/ 106 w 298"/>
                <a:gd name="T33" fmla="*/ 214 h 631"/>
                <a:gd name="T34" fmla="*/ 70 w 298"/>
                <a:gd name="T35" fmla="*/ 246 h 631"/>
                <a:gd name="T36" fmla="*/ 57 w 298"/>
                <a:gd name="T37" fmla="*/ 262 h 631"/>
                <a:gd name="T38" fmla="*/ 51 w 298"/>
                <a:gd name="T39" fmla="*/ 271 h 631"/>
                <a:gd name="T40" fmla="*/ 29 w 298"/>
                <a:gd name="T41" fmla="*/ 309 h 631"/>
                <a:gd name="T42" fmla="*/ 3 w 298"/>
                <a:gd name="T43" fmla="*/ 376 h 631"/>
                <a:gd name="T44" fmla="*/ 1 w 298"/>
                <a:gd name="T45" fmla="*/ 420 h 631"/>
                <a:gd name="T46" fmla="*/ 26 w 298"/>
                <a:gd name="T47" fmla="*/ 507 h 631"/>
                <a:gd name="T48" fmla="*/ 37 w 298"/>
                <a:gd name="T49" fmla="*/ 519 h 631"/>
                <a:gd name="T50" fmla="*/ 51 w 298"/>
                <a:gd name="T51" fmla="*/ 536 h 631"/>
                <a:gd name="T52" fmla="*/ 50 w 298"/>
                <a:gd name="T53" fmla="*/ 536 h 631"/>
                <a:gd name="T54" fmla="*/ 76 w 298"/>
                <a:gd name="T55" fmla="*/ 529 h 631"/>
                <a:gd name="T56" fmla="*/ 100 w 298"/>
                <a:gd name="T57" fmla="*/ 526 h 631"/>
                <a:gd name="T58" fmla="*/ 121 w 298"/>
                <a:gd name="T59" fmla="*/ 529 h 631"/>
                <a:gd name="T60" fmla="*/ 143 w 298"/>
                <a:gd name="T61" fmla="*/ 539 h 631"/>
                <a:gd name="T62" fmla="*/ 163 w 298"/>
                <a:gd name="T63" fmla="*/ 554 h 631"/>
                <a:gd name="T64" fmla="*/ 176 w 298"/>
                <a:gd name="T65" fmla="*/ 570 h 631"/>
                <a:gd name="T66" fmla="*/ 156 w 298"/>
                <a:gd name="T67" fmla="*/ 567 h 631"/>
                <a:gd name="T68" fmla="*/ 123 w 298"/>
                <a:gd name="T69" fmla="*/ 573 h 631"/>
                <a:gd name="T70" fmla="*/ 59 w 298"/>
                <a:gd name="T71" fmla="*/ 585 h 631"/>
                <a:gd name="T72" fmla="*/ 56 w 298"/>
                <a:gd name="T73" fmla="*/ 587 h 631"/>
                <a:gd name="T74" fmla="*/ 58 w 298"/>
                <a:gd name="T75" fmla="*/ 605 h 631"/>
                <a:gd name="T76" fmla="*/ 30 w 298"/>
                <a:gd name="T77" fmla="*/ 631 h 631"/>
                <a:gd name="T78" fmla="*/ 53 w 298"/>
                <a:gd name="T79" fmla="*/ 619 h 631"/>
                <a:gd name="T80" fmla="*/ 68 w 298"/>
                <a:gd name="T81" fmla="*/ 591 h 631"/>
                <a:gd name="T82" fmla="*/ 182 w 298"/>
                <a:gd name="T83" fmla="*/ 576 h 631"/>
                <a:gd name="T84" fmla="*/ 186 w 298"/>
                <a:gd name="T85" fmla="*/ 573 h 631"/>
                <a:gd name="T86" fmla="*/ 177 w 298"/>
                <a:gd name="T87" fmla="*/ 563 h 631"/>
                <a:gd name="T88" fmla="*/ 85 w 298"/>
                <a:gd name="T89" fmla="*/ 521 h 631"/>
                <a:gd name="T90" fmla="*/ 9 w 298"/>
                <a:gd name="T91" fmla="*/ 440 h 631"/>
                <a:gd name="T92" fmla="*/ 22 w 298"/>
                <a:gd name="T93" fmla="*/ 335 h 631"/>
                <a:gd name="T94" fmla="*/ 143 w 298"/>
                <a:gd name="T95" fmla="*/ 193 h 631"/>
                <a:gd name="T96" fmla="*/ 227 w 298"/>
                <a:gd name="T97" fmla="*/ 167 h 631"/>
                <a:gd name="T98" fmla="*/ 288 w 298"/>
                <a:gd name="T99" fmla="*/ 133 h 631"/>
                <a:gd name="T100" fmla="*/ 252 w 298"/>
                <a:gd name="T101" fmla="*/ 133 h 631"/>
                <a:gd name="T102" fmla="*/ 212 w 298"/>
                <a:gd name="T103" fmla="*/ 131 h 631"/>
                <a:gd name="T104" fmla="*/ 295 w 298"/>
                <a:gd name="T105" fmla="*/ 95 h 631"/>
                <a:gd name="T106" fmla="*/ 177 w 298"/>
                <a:gd name="T107" fmla="*/ 569 h 631"/>
                <a:gd name="T108" fmla="*/ 279 w 298"/>
                <a:gd name="T109" fmla="*/ 141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8" h="631">
                  <a:moveTo>
                    <a:pt x="295" y="95"/>
                  </a:moveTo>
                  <a:cubicBezTo>
                    <a:pt x="294" y="92"/>
                    <a:pt x="291" y="90"/>
                    <a:pt x="289" y="88"/>
                  </a:cubicBezTo>
                  <a:cubicBezTo>
                    <a:pt x="283" y="85"/>
                    <a:pt x="278" y="83"/>
                    <a:pt x="272" y="81"/>
                  </a:cubicBezTo>
                  <a:cubicBezTo>
                    <a:pt x="261" y="78"/>
                    <a:pt x="250" y="77"/>
                    <a:pt x="239" y="76"/>
                  </a:cubicBezTo>
                  <a:cubicBezTo>
                    <a:pt x="236" y="76"/>
                    <a:pt x="233" y="76"/>
                    <a:pt x="229" y="76"/>
                  </a:cubicBezTo>
                  <a:cubicBezTo>
                    <a:pt x="225" y="67"/>
                    <a:pt x="220" y="59"/>
                    <a:pt x="215" y="52"/>
                  </a:cubicBezTo>
                  <a:cubicBezTo>
                    <a:pt x="190" y="22"/>
                    <a:pt x="156" y="6"/>
                    <a:pt x="117" y="0"/>
                  </a:cubicBezTo>
                  <a:cubicBezTo>
                    <a:pt x="117" y="0"/>
                    <a:pt x="122" y="2"/>
                    <a:pt x="138" y="6"/>
                  </a:cubicBezTo>
                  <a:cubicBezTo>
                    <a:pt x="147" y="9"/>
                    <a:pt x="159" y="13"/>
                    <a:pt x="169" y="19"/>
                  </a:cubicBezTo>
                  <a:cubicBezTo>
                    <a:pt x="180" y="24"/>
                    <a:pt x="190" y="32"/>
                    <a:pt x="198" y="40"/>
                  </a:cubicBezTo>
                  <a:cubicBezTo>
                    <a:pt x="200" y="41"/>
                    <a:pt x="198" y="38"/>
                    <a:pt x="202" y="43"/>
                  </a:cubicBezTo>
                  <a:cubicBezTo>
                    <a:pt x="210" y="52"/>
                    <a:pt x="220" y="64"/>
                    <a:pt x="227" y="79"/>
                  </a:cubicBezTo>
                  <a:cubicBezTo>
                    <a:pt x="227" y="79"/>
                    <a:pt x="227" y="79"/>
                    <a:pt x="227" y="79"/>
                  </a:cubicBezTo>
                  <a:cubicBezTo>
                    <a:pt x="227" y="80"/>
                    <a:pt x="227" y="80"/>
                    <a:pt x="227" y="80"/>
                  </a:cubicBezTo>
                  <a:cubicBezTo>
                    <a:pt x="240" y="79"/>
                    <a:pt x="253" y="80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8" y="82"/>
                    <a:pt x="274" y="85"/>
                    <a:pt x="279" y="87"/>
                  </a:cubicBezTo>
                  <a:cubicBezTo>
                    <a:pt x="279" y="87"/>
                    <a:pt x="277" y="86"/>
                    <a:pt x="278" y="86"/>
                  </a:cubicBezTo>
                  <a:cubicBezTo>
                    <a:pt x="280" y="87"/>
                    <a:pt x="287" y="91"/>
                    <a:pt x="289" y="93"/>
                  </a:cubicBezTo>
                  <a:cubicBezTo>
                    <a:pt x="290" y="94"/>
                    <a:pt x="290" y="94"/>
                    <a:pt x="292" y="96"/>
                  </a:cubicBezTo>
                  <a:cubicBezTo>
                    <a:pt x="293" y="97"/>
                    <a:pt x="293" y="98"/>
                    <a:pt x="293" y="99"/>
                  </a:cubicBezTo>
                  <a:cubicBezTo>
                    <a:pt x="294" y="101"/>
                    <a:pt x="294" y="103"/>
                    <a:pt x="294" y="105"/>
                  </a:cubicBezTo>
                  <a:cubicBezTo>
                    <a:pt x="294" y="105"/>
                    <a:pt x="294" y="105"/>
                    <a:pt x="294" y="105"/>
                  </a:cubicBezTo>
                  <a:cubicBezTo>
                    <a:pt x="294" y="106"/>
                    <a:pt x="294" y="106"/>
                    <a:pt x="294" y="106"/>
                  </a:cubicBezTo>
                  <a:cubicBezTo>
                    <a:pt x="291" y="107"/>
                    <a:pt x="288" y="108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79" y="110"/>
                    <a:pt x="274" y="112"/>
                    <a:pt x="269" y="113"/>
                  </a:cubicBezTo>
                  <a:cubicBezTo>
                    <a:pt x="269" y="113"/>
                    <a:pt x="270" y="113"/>
                    <a:pt x="270" y="113"/>
                  </a:cubicBezTo>
                  <a:cubicBezTo>
                    <a:pt x="251" y="117"/>
                    <a:pt x="229" y="123"/>
                    <a:pt x="209" y="127"/>
                  </a:cubicBezTo>
                  <a:cubicBezTo>
                    <a:pt x="209" y="127"/>
                    <a:pt x="210" y="127"/>
                    <a:pt x="209" y="127"/>
                  </a:cubicBezTo>
                  <a:cubicBezTo>
                    <a:pt x="208" y="127"/>
                    <a:pt x="202" y="128"/>
                    <a:pt x="196" y="129"/>
                  </a:cubicBezTo>
                  <a:cubicBezTo>
                    <a:pt x="194" y="130"/>
                    <a:pt x="187" y="131"/>
                    <a:pt x="180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76" y="132"/>
                    <a:pt x="174" y="134"/>
                    <a:pt x="170" y="134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5" y="134"/>
                    <a:pt x="160" y="136"/>
                    <a:pt x="156" y="136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3" y="137"/>
                    <a:pt x="151" y="137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4" y="138"/>
                    <a:pt x="142" y="138"/>
                    <a:pt x="140" y="139"/>
                  </a:cubicBezTo>
                  <a:cubicBezTo>
                    <a:pt x="138" y="139"/>
                    <a:pt x="136" y="139"/>
                    <a:pt x="135" y="139"/>
                  </a:cubicBezTo>
                  <a:cubicBezTo>
                    <a:pt x="135" y="139"/>
                    <a:pt x="134" y="139"/>
                    <a:pt x="134" y="139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24" y="139"/>
                    <a:pt x="113" y="139"/>
                    <a:pt x="103" y="138"/>
                  </a:cubicBezTo>
                  <a:cubicBezTo>
                    <a:pt x="90" y="137"/>
                    <a:pt x="78" y="135"/>
                    <a:pt x="65" y="131"/>
                  </a:cubicBezTo>
                  <a:cubicBezTo>
                    <a:pt x="56" y="129"/>
                    <a:pt x="48" y="125"/>
                    <a:pt x="40" y="121"/>
                  </a:cubicBezTo>
                  <a:cubicBezTo>
                    <a:pt x="32" y="117"/>
                    <a:pt x="25" y="111"/>
                    <a:pt x="23" y="105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9" y="117"/>
                    <a:pt x="27" y="122"/>
                    <a:pt x="35" y="126"/>
                  </a:cubicBezTo>
                  <a:cubicBezTo>
                    <a:pt x="43" y="130"/>
                    <a:pt x="51" y="133"/>
                    <a:pt x="59" y="136"/>
                  </a:cubicBezTo>
                  <a:cubicBezTo>
                    <a:pt x="69" y="138"/>
                    <a:pt x="80" y="140"/>
                    <a:pt x="90" y="142"/>
                  </a:cubicBezTo>
                  <a:cubicBezTo>
                    <a:pt x="91" y="142"/>
                    <a:pt x="90" y="142"/>
                    <a:pt x="90" y="142"/>
                  </a:cubicBezTo>
                  <a:cubicBezTo>
                    <a:pt x="96" y="143"/>
                    <a:pt x="107" y="143"/>
                    <a:pt x="111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5" y="143"/>
                    <a:pt x="138" y="143"/>
                    <a:pt x="142" y="143"/>
                  </a:cubicBezTo>
                  <a:cubicBezTo>
                    <a:pt x="140" y="143"/>
                    <a:pt x="140" y="143"/>
                    <a:pt x="141" y="143"/>
                  </a:cubicBezTo>
                  <a:cubicBezTo>
                    <a:pt x="142" y="143"/>
                    <a:pt x="143" y="143"/>
                    <a:pt x="143" y="142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6" y="143"/>
                    <a:pt x="153" y="143"/>
                    <a:pt x="157" y="143"/>
                  </a:cubicBezTo>
                  <a:cubicBezTo>
                    <a:pt x="157" y="143"/>
                    <a:pt x="159" y="143"/>
                    <a:pt x="160" y="143"/>
                  </a:cubicBezTo>
                  <a:cubicBezTo>
                    <a:pt x="161" y="143"/>
                    <a:pt x="172" y="143"/>
                    <a:pt x="173" y="142"/>
                  </a:cubicBezTo>
                  <a:cubicBezTo>
                    <a:pt x="174" y="142"/>
                    <a:pt x="168" y="142"/>
                    <a:pt x="171" y="142"/>
                  </a:cubicBezTo>
                  <a:cubicBezTo>
                    <a:pt x="176" y="141"/>
                    <a:pt x="177" y="142"/>
                    <a:pt x="182" y="141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5" y="141"/>
                    <a:pt x="192" y="141"/>
                    <a:pt x="188" y="141"/>
                  </a:cubicBezTo>
                  <a:cubicBezTo>
                    <a:pt x="186" y="142"/>
                    <a:pt x="189" y="141"/>
                    <a:pt x="186" y="141"/>
                  </a:cubicBezTo>
                  <a:cubicBezTo>
                    <a:pt x="188" y="142"/>
                    <a:pt x="194" y="141"/>
                    <a:pt x="199" y="141"/>
                  </a:cubicBezTo>
                  <a:cubicBezTo>
                    <a:pt x="197" y="141"/>
                    <a:pt x="198" y="141"/>
                    <a:pt x="197" y="141"/>
                  </a:cubicBezTo>
                  <a:cubicBezTo>
                    <a:pt x="203" y="141"/>
                    <a:pt x="210" y="140"/>
                    <a:pt x="218" y="140"/>
                  </a:cubicBezTo>
                  <a:cubicBezTo>
                    <a:pt x="217" y="140"/>
                    <a:pt x="216" y="140"/>
                    <a:pt x="215" y="140"/>
                  </a:cubicBezTo>
                  <a:cubicBezTo>
                    <a:pt x="225" y="139"/>
                    <a:pt x="235" y="139"/>
                    <a:pt x="243" y="137"/>
                  </a:cubicBezTo>
                  <a:cubicBezTo>
                    <a:pt x="242" y="137"/>
                    <a:pt x="242" y="138"/>
                    <a:pt x="242" y="138"/>
                  </a:cubicBezTo>
                  <a:cubicBezTo>
                    <a:pt x="247" y="137"/>
                    <a:pt x="247" y="137"/>
                    <a:pt x="250" y="137"/>
                  </a:cubicBezTo>
                  <a:cubicBezTo>
                    <a:pt x="250" y="136"/>
                    <a:pt x="254" y="137"/>
                    <a:pt x="257" y="136"/>
                  </a:cubicBezTo>
                  <a:cubicBezTo>
                    <a:pt x="258" y="136"/>
                    <a:pt x="258" y="136"/>
                    <a:pt x="257" y="136"/>
                  </a:cubicBezTo>
                  <a:cubicBezTo>
                    <a:pt x="262" y="136"/>
                    <a:pt x="274" y="135"/>
                    <a:pt x="283" y="134"/>
                  </a:cubicBezTo>
                  <a:cubicBezTo>
                    <a:pt x="283" y="134"/>
                    <a:pt x="283" y="135"/>
                    <a:pt x="283" y="135"/>
                  </a:cubicBezTo>
                  <a:cubicBezTo>
                    <a:pt x="282" y="136"/>
                    <a:pt x="281" y="138"/>
                    <a:pt x="280" y="139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1" y="139"/>
                    <a:pt x="280" y="140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8" y="142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4"/>
                  </a:cubicBezTo>
                  <a:cubicBezTo>
                    <a:pt x="276" y="144"/>
                    <a:pt x="276" y="144"/>
                    <a:pt x="276" y="144"/>
                  </a:cubicBezTo>
                  <a:cubicBezTo>
                    <a:pt x="275" y="145"/>
                    <a:pt x="275" y="145"/>
                    <a:pt x="276" y="144"/>
                  </a:cubicBezTo>
                  <a:cubicBezTo>
                    <a:pt x="274" y="146"/>
                    <a:pt x="271" y="147"/>
                    <a:pt x="268" y="149"/>
                  </a:cubicBezTo>
                  <a:cubicBezTo>
                    <a:pt x="269" y="148"/>
                    <a:pt x="272" y="148"/>
                    <a:pt x="269" y="150"/>
                  </a:cubicBezTo>
                  <a:cubicBezTo>
                    <a:pt x="263" y="152"/>
                    <a:pt x="267" y="150"/>
                    <a:pt x="262" y="152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9" y="153"/>
                    <a:pt x="253" y="156"/>
                    <a:pt x="256" y="154"/>
                  </a:cubicBezTo>
                  <a:cubicBezTo>
                    <a:pt x="255" y="155"/>
                    <a:pt x="246" y="157"/>
                    <a:pt x="247" y="158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6" y="159"/>
                    <a:pt x="244" y="159"/>
                    <a:pt x="241" y="159"/>
                  </a:cubicBezTo>
                  <a:cubicBezTo>
                    <a:pt x="241" y="159"/>
                    <a:pt x="240" y="159"/>
                    <a:pt x="240" y="159"/>
                  </a:cubicBezTo>
                  <a:cubicBezTo>
                    <a:pt x="240" y="159"/>
                    <a:pt x="234" y="161"/>
                    <a:pt x="230" y="161"/>
                  </a:cubicBezTo>
                  <a:cubicBezTo>
                    <a:pt x="225" y="163"/>
                    <a:pt x="215" y="164"/>
                    <a:pt x="212" y="165"/>
                  </a:cubicBezTo>
                  <a:cubicBezTo>
                    <a:pt x="208" y="165"/>
                    <a:pt x="203" y="166"/>
                    <a:pt x="198" y="167"/>
                  </a:cubicBezTo>
                  <a:cubicBezTo>
                    <a:pt x="199" y="167"/>
                    <a:pt x="201" y="167"/>
                    <a:pt x="201" y="167"/>
                  </a:cubicBezTo>
                  <a:cubicBezTo>
                    <a:pt x="198" y="168"/>
                    <a:pt x="197" y="168"/>
                    <a:pt x="194" y="168"/>
                  </a:cubicBezTo>
                  <a:cubicBezTo>
                    <a:pt x="195" y="168"/>
                    <a:pt x="188" y="171"/>
                    <a:pt x="184" y="172"/>
                  </a:cubicBezTo>
                  <a:cubicBezTo>
                    <a:pt x="179" y="173"/>
                    <a:pt x="181" y="172"/>
                    <a:pt x="180" y="172"/>
                  </a:cubicBezTo>
                  <a:cubicBezTo>
                    <a:pt x="176" y="174"/>
                    <a:pt x="167" y="175"/>
                    <a:pt x="163" y="178"/>
                  </a:cubicBezTo>
                  <a:cubicBezTo>
                    <a:pt x="164" y="177"/>
                    <a:pt x="169" y="176"/>
                    <a:pt x="166" y="177"/>
                  </a:cubicBezTo>
                  <a:cubicBezTo>
                    <a:pt x="162" y="180"/>
                    <a:pt x="157" y="180"/>
                    <a:pt x="151" y="183"/>
                  </a:cubicBezTo>
                  <a:cubicBezTo>
                    <a:pt x="152" y="181"/>
                    <a:pt x="152" y="181"/>
                    <a:pt x="152" y="181"/>
                  </a:cubicBezTo>
                  <a:cubicBezTo>
                    <a:pt x="150" y="183"/>
                    <a:pt x="143" y="186"/>
                    <a:pt x="144" y="186"/>
                  </a:cubicBezTo>
                  <a:cubicBezTo>
                    <a:pt x="142" y="187"/>
                    <a:pt x="137" y="191"/>
                    <a:pt x="137" y="190"/>
                  </a:cubicBezTo>
                  <a:cubicBezTo>
                    <a:pt x="128" y="197"/>
                    <a:pt x="115" y="205"/>
                    <a:pt x="110" y="210"/>
                  </a:cubicBezTo>
                  <a:cubicBezTo>
                    <a:pt x="109" y="211"/>
                    <a:pt x="105" y="214"/>
                    <a:pt x="106" y="213"/>
                  </a:cubicBezTo>
                  <a:cubicBezTo>
                    <a:pt x="108" y="211"/>
                    <a:pt x="109" y="211"/>
                    <a:pt x="110" y="210"/>
                  </a:cubicBezTo>
                  <a:cubicBezTo>
                    <a:pt x="109" y="211"/>
                    <a:pt x="108" y="211"/>
                    <a:pt x="108" y="211"/>
                  </a:cubicBezTo>
                  <a:cubicBezTo>
                    <a:pt x="105" y="213"/>
                    <a:pt x="103" y="215"/>
                    <a:pt x="106" y="214"/>
                  </a:cubicBezTo>
                  <a:cubicBezTo>
                    <a:pt x="100" y="219"/>
                    <a:pt x="99" y="217"/>
                    <a:pt x="92" y="224"/>
                  </a:cubicBezTo>
                  <a:cubicBezTo>
                    <a:pt x="92" y="224"/>
                    <a:pt x="92" y="225"/>
                    <a:pt x="89" y="227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0" y="235"/>
                    <a:pt x="83" y="233"/>
                    <a:pt x="83" y="234"/>
                  </a:cubicBezTo>
                  <a:cubicBezTo>
                    <a:pt x="80" y="236"/>
                    <a:pt x="78" y="239"/>
                    <a:pt x="76" y="240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6" y="241"/>
                    <a:pt x="72" y="245"/>
                    <a:pt x="70" y="246"/>
                  </a:cubicBezTo>
                  <a:cubicBezTo>
                    <a:pt x="72" y="245"/>
                    <a:pt x="72" y="245"/>
                    <a:pt x="72" y="245"/>
                  </a:cubicBezTo>
                  <a:cubicBezTo>
                    <a:pt x="71" y="246"/>
                    <a:pt x="69" y="249"/>
                    <a:pt x="67" y="250"/>
                  </a:cubicBezTo>
                  <a:cubicBezTo>
                    <a:pt x="67" y="249"/>
                    <a:pt x="70" y="246"/>
                    <a:pt x="71" y="245"/>
                  </a:cubicBezTo>
                  <a:cubicBezTo>
                    <a:pt x="70" y="246"/>
                    <a:pt x="68" y="248"/>
                    <a:pt x="66" y="250"/>
                  </a:cubicBezTo>
                  <a:cubicBezTo>
                    <a:pt x="67" y="249"/>
                    <a:pt x="63" y="254"/>
                    <a:pt x="61" y="256"/>
                  </a:cubicBezTo>
                  <a:cubicBezTo>
                    <a:pt x="60" y="259"/>
                    <a:pt x="59" y="259"/>
                    <a:pt x="58" y="259"/>
                  </a:cubicBezTo>
                  <a:cubicBezTo>
                    <a:pt x="58" y="260"/>
                    <a:pt x="55" y="264"/>
                    <a:pt x="57" y="262"/>
                  </a:cubicBezTo>
                  <a:cubicBezTo>
                    <a:pt x="58" y="261"/>
                    <a:pt x="58" y="260"/>
                    <a:pt x="60" y="258"/>
                  </a:cubicBezTo>
                  <a:cubicBezTo>
                    <a:pt x="58" y="260"/>
                    <a:pt x="59" y="260"/>
                    <a:pt x="56" y="264"/>
                  </a:cubicBezTo>
                  <a:cubicBezTo>
                    <a:pt x="54" y="266"/>
                    <a:pt x="56" y="262"/>
                    <a:pt x="52" y="267"/>
                  </a:cubicBezTo>
                  <a:cubicBezTo>
                    <a:pt x="53" y="266"/>
                    <a:pt x="54" y="266"/>
                    <a:pt x="55" y="265"/>
                  </a:cubicBezTo>
                  <a:cubicBezTo>
                    <a:pt x="52" y="270"/>
                    <a:pt x="52" y="270"/>
                    <a:pt x="52" y="270"/>
                  </a:cubicBezTo>
                  <a:cubicBezTo>
                    <a:pt x="51" y="270"/>
                    <a:pt x="51" y="270"/>
                    <a:pt x="51" y="270"/>
                  </a:cubicBezTo>
                  <a:cubicBezTo>
                    <a:pt x="51" y="271"/>
                    <a:pt x="51" y="270"/>
                    <a:pt x="51" y="271"/>
                  </a:cubicBezTo>
                  <a:cubicBezTo>
                    <a:pt x="49" y="272"/>
                    <a:pt x="46" y="278"/>
                    <a:pt x="45" y="279"/>
                  </a:cubicBezTo>
                  <a:cubicBezTo>
                    <a:pt x="43" y="281"/>
                    <a:pt x="42" y="284"/>
                    <a:pt x="40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9" y="289"/>
                    <a:pt x="37" y="293"/>
                    <a:pt x="35" y="295"/>
                  </a:cubicBezTo>
                  <a:cubicBezTo>
                    <a:pt x="35" y="295"/>
                    <a:pt x="35" y="295"/>
                    <a:pt x="35" y="295"/>
                  </a:cubicBezTo>
                  <a:cubicBezTo>
                    <a:pt x="34" y="297"/>
                    <a:pt x="32" y="300"/>
                    <a:pt x="31" y="302"/>
                  </a:cubicBezTo>
                  <a:cubicBezTo>
                    <a:pt x="29" y="307"/>
                    <a:pt x="32" y="304"/>
                    <a:pt x="29" y="309"/>
                  </a:cubicBezTo>
                  <a:cubicBezTo>
                    <a:pt x="26" y="313"/>
                    <a:pt x="25" y="315"/>
                    <a:pt x="25" y="313"/>
                  </a:cubicBezTo>
                  <a:cubicBezTo>
                    <a:pt x="22" y="321"/>
                    <a:pt x="17" y="329"/>
                    <a:pt x="15" y="337"/>
                  </a:cubicBezTo>
                  <a:cubicBezTo>
                    <a:pt x="14" y="338"/>
                    <a:pt x="14" y="337"/>
                    <a:pt x="13" y="340"/>
                  </a:cubicBezTo>
                  <a:cubicBezTo>
                    <a:pt x="9" y="352"/>
                    <a:pt x="5" y="365"/>
                    <a:pt x="4" y="375"/>
                  </a:cubicBezTo>
                  <a:cubicBezTo>
                    <a:pt x="5" y="371"/>
                    <a:pt x="4" y="375"/>
                    <a:pt x="5" y="375"/>
                  </a:cubicBezTo>
                  <a:cubicBezTo>
                    <a:pt x="4" y="378"/>
                    <a:pt x="4" y="379"/>
                    <a:pt x="3" y="380"/>
                  </a:cubicBezTo>
                  <a:cubicBezTo>
                    <a:pt x="3" y="379"/>
                    <a:pt x="3" y="379"/>
                    <a:pt x="3" y="376"/>
                  </a:cubicBezTo>
                  <a:cubicBezTo>
                    <a:pt x="2" y="383"/>
                    <a:pt x="0" y="395"/>
                    <a:pt x="1" y="399"/>
                  </a:cubicBezTo>
                  <a:cubicBezTo>
                    <a:pt x="1" y="397"/>
                    <a:pt x="0" y="398"/>
                    <a:pt x="0" y="400"/>
                  </a:cubicBezTo>
                  <a:cubicBezTo>
                    <a:pt x="1" y="400"/>
                    <a:pt x="1" y="405"/>
                    <a:pt x="0" y="40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14"/>
                    <a:pt x="0" y="414"/>
                    <a:pt x="0" y="419"/>
                  </a:cubicBezTo>
                  <a:cubicBezTo>
                    <a:pt x="0" y="419"/>
                    <a:pt x="1" y="419"/>
                    <a:pt x="1" y="420"/>
                  </a:cubicBezTo>
                  <a:cubicBezTo>
                    <a:pt x="1" y="424"/>
                    <a:pt x="1" y="430"/>
                    <a:pt x="2" y="435"/>
                  </a:cubicBezTo>
                  <a:cubicBezTo>
                    <a:pt x="3" y="439"/>
                    <a:pt x="3" y="439"/>
                    <a:pt x="3" y="439"/>
                  </a:cubicBezTo>
                  <a:cubicBezTo>
                    <a:pt x="3" y="441"/>
                    <a:pt x="3" y="444"/>
                    <a:pt x="2" y="441"/>
                  </a:cubicBezTo>
                  <a:cubicBezTo>
                    <a:pt x="4" y="448"/>
                    <a:pt x="6" y="453"/>
                    <a:pt x="7" y="456"/>
                  </a:cubicBezTo>
                  <a:cubicBezTo>
                    <a:pt x="9" y="470"/>
                    <a:pt x="16" y="489"/>
                    <a:pt x="24" y="503"/>
                  </a:cubicBezTo>
                  <a:cubicBezTo>
                    <a:pt x="24" y="502"/>
                    <a:pt x="24" y="502"/>
                    <a:pt x="24" y="502"/>
                  </a:cubicBezTo>
                  <a:cubicBezTo>
                    <a:pt x="26" y="506"/>
                    <a:pt x="25" y="504"/>
                    <a:pt x="26" y="507"/>
                  </a:cubicBezTo>
                  <a:cubicBezTo>
                    <a:pt x="26" y="505"/>
                    <a:pt x="28" y="509"/>
                    <a:pt x="27" y="506"/>
                  </a:cubicBezTo>
                  <a:cubicBezTo>
                    <a:pt x="30" y="511"/>
                    <a:pt x="31" y="513"/>
                    <a:pt x="33" y="517"/>
                  </a:cubicBezTo>
                  <a:cubicBezTo>
                    <a:pt x="33" y="517"/>
                    <a:pt x="31" y="514"/>
                    <a:pt x="31" y="515"/>
                  </a:cubicBezTo>
                  <a:cubicBezTo>
                    <a:pt x="31" y="516"/>
                    <a:pt x="36" y="522"/>
                    <a:pt x="36" y="523"/>
                  </a:cubicBezTo>
                  <a:cubicBezTo>
                    <a:pt x="37" y="524"/>
                    <a:pt x="37" y="523"/>
                    <a:pt x="37" y="522"/>
                  </a:cubicBezTo>
                  <a:cubicBezTo>
                    <a:pt x="39" y="525"/>
                    <a:pt x="39" y="525"/>
                    <a:pt x="39" y="525"/>
                  </a:cubicBezTo>
                  <a:cubicBezTo>
                    <a:pt x="42" y="529"/>
                    <a:pt x="34" y="516"/>
                    <a:pt x="37" y="519"/>
                  </a:cubicBezTo>
                  <a:cubicBezTo>
                    <a:pt x="39" y="522"/>
                    <a:pt x="39" y="522"/>
                    <a:pt x="39" y="522"/>
                  </a:cubicBezTo>
                  <a:cubicBezTo>
                    <a:pt x="41" y="525"/>
                    <a:pt x="34" y="514"/>
                    <a:pt x="40" y="521"/>
                  </a:cubicBezTo>
                  <a:cubicBezTo>
                    <a:pt x="41" y="525"/>
                    <a:pt x="43" y="528"/>
                    <a:pt x="41" y="525"/>
                  </a:cubicBezTo>
                  <a:cubicBezTo>
                    <a:pt x="45" y="531"/>
                    <a:pt x="42" y="529"/>
                    <a:pt x="47" y="535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6" y="540"/>
                    <a:pt x="46" y="540"/>
                    <a:pt x="46" y="540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47" y="537"/>
                    <a:pt x="47" y="537"/>
                    <a:pt x="47" y="537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7" y="535"/>
                    <a:pt x="43" y="530"/>
                    <a:pt x="44" y="531"/>
                  </a:cubicBezTo>
                  <a:cubicBezTo>
                    <a:pt x="45" y="532"/>
                    <a:pt x="47" y="534"/>
                    <a:pt x="48" y="535"/>
                  </a:cubicBezTo>
                  <a:cubicBezTo>
                    <a:pt x="49" y="537"/>
                    <a:pt x="49" y="537"/>
                    <a:pt x="49" y="537"/>
                  </a:cubicBezTo>
                  <a:cubicBezTo>
                    <a:pt x="50" y="536"/>
                    <a:pt x="50" y="536"/>
                    <a:pt x="50" y="536"/>
                  </a:cubicBezTo>
                  <a:cubicBezTo>
                    <a:pt x="52" y="535"/>
                    <a:pt x="54" y="534"/>
                    <a:pt x="56" y="534"/>
                  </a:cubicBezTo>
                  <a:cubicBezTo>
                    <a:pt x="52" y="535"/>
                    <a:pt x="55" y="535"/>
                    <a:pt x="58" y="534"/>
                  </a:cubicBezTo>
                  <a:cubicBezTo>
                    <a:pt x="62" y="532"/>
                    <a:pt x="55" y="534"/>
                    <a:pt x="61" y="532"/>
                  </a:cubicBezTo>
                  <a:cubicBezTo>
                    <a:pt x="62" y="532"/>
                    <a:pt x="67" y="531"/>
                    <a:pt x="62" y="532"/>
                  </a:cubicBezTo>
                  <a:cubicBezTo>
                    <a:pt x="65" y="532"/>
                    <a:pt x="68" y="530"/>
                    <a:pt x="71" y="530"/>
                  </a:cubicBezTo>
                  <a:cubicBezTo>
                    <a:pt x="73" y="529"/>
                    <a:pt x="65" y="530"/>
                    <a:pt x="71" y="528"/>
                  </a:cubicBezTo>
                  <a:cubicBezTo>
                    <a:pt x="71" y="529"/>
                    <a:pt x="79" y="527"/>
                    <a:pt x="76" y="529"/>
                  </a:cubicBezTo>
                  <a:cubicBezTo>
                    <a:pt x="79" y="528"/>
                    <a:pt x="79" y="528"/>
                    <a:pt x="77" y="528"/>
                  </a:cubicBezTo>
                  <a:cubicBezTo>
                    <a:pt x="80" y="527"/>
                    <a:pt x="86" y="527"/>
                    <a:pt x="87" y="526"/>
                  </a:cubicBezTo>
                  <a:cubicBezTo>
                    <a:pt x="88" y="526"/>
                    <a:pt x="88" y="526"/>
                    <a:pt x="88" y="526"/>
                  </a:cubicBezTo>
                  <a:cubicBezTo>
                    <a:pt x="92" y="525"/>
                    <a:pt x="92" y="525"/>
                    <a:pt x="92" y="525"/>
                  </a:cubicBezTo>
                  <a:cubicBezTo>
                    <a:pt x="96" y="525"/>
                    <a:pt x="103" y="526"/>
                    <a:pt x="102" y="525"/>
                  </a:cubicBezTo>
                  <a:cubicBezTo>
                    <a:pt x="103" y="525"/>
                    <a:pt x="111" y="526"/>
                    <a:pt x="108" y="527"/>
                  </a:cubicBezTo>
                  <a:cubicBezTo>
                    <a:pt x="103" y="526"/>
                    <a:pt x="103" y="526"/>
                    <a:pt x="100" y="526"/>
                  </a:cubicBezTo>
                  <a:cubicBezTo>
                    <a:pt x="103" y="526"/>
                    <a:pt x="107" y="527"/>
                    <a:pt x="109" y="527"/>
                  </a:cubicBezTo>
                  <a:cubicBezTo>
                    <a:pt x="110" y="527"/>
                    <a:pt x="110" y="527"/>
                    <a:pt x="110" y="527"/>
                  </a:cubicBezTo>
                  <a:cubicBezTo>
                    <a:pt x="111" y="527"/>
                    <a:pt x="115" y="528"/>
                    <a:pt x="115" y="529"/>
                  </a:cubicBezTo>
                  <a:cubicBezTo>
                    <a:pt x="114" y="528"/>
                    <a:pt x="115" y="528"/>
                    <a:pt x="116" y="528"/>
                  </a:cubicBezTo>
                  <a:cubicBezTo>
                    <a:pt x="118" y="529"/>
                    <a:pt x="118" y="529"/>
                    <a:pt x="118" y="529"/>
                  </a:cubicBezTo>
                  <a:cubicBezTo>
                    <a:pt x="123" y="531"/>
                    <a:pt x="119" y="529"/>
                    <a:pt x="125" y="531"/>
                  </a:cubicBezTo>
                  <a:cubicBezTo>
                    <a:pt x="124" y="530"/>
                    <a:pt x="122" y="529"/>
                    <a:pt x="121" y="529"/>
                  </a:cubicBezTo>
                  <a:cubicBezTo>
                    <a:pt x="122" y="529"/>
                    <a:pt x="124" y="529"/>
                    <a:pt x="126" y="530"/>
                  </a:cubicBezTo>
                  <a:cubicBezTo>
                    <a:pt x="127" y="531"/>
                    <a:pt x="129" y="532"/>
                    <a:pt x="130" y="533"/>
                  </a:cubicBezTo>
                  <a:cubicBezTo>
                    <a:pt x="133" y="534"/>
                    <a:pt x="132" y="534"/>
                    <a:pt x="133" y="534"/>
                  </a:cubicBezTo>
                  <a:cubicBezTo>
                    <a:pt x="132" y="534"/>
                    <a:pt x="132" y="533"/>
                    <a:pt x="131" y="533"/>
                  </a:cubicBezTo>
                  <a:cubicBezTo>
                    <a:pt x="130" y="532"/>
                    <a:pt x="134" y="533"/>
                    <a:pt x="138" y="535"/>
                  </a:cubicBezTo>
                  <a:cubicBezTo>
                    <a:pt x="140" y="537"/>
                    <a:pt x="144" y="540"/>
                    <a:pt x="140" y="538"/>
                  </a:cubicBezTo>
                  <a:cubicBezTo>
                    <a:pt x="142" y="539"/>
                    <a:pt x="145" y="540"/>
                    <a:pt x="143" y="539"/>
                  </a:cubicBezTo>
                  <a:cubicBezTo>
                    <a:pt x="148" y="542"/>
                    <a:pt x="143" y="539"/>
                    <a:pt x="146" y="542"/>
                  </a:cubicBezTo>
                  <a:cubicBezTo>
                    <a:pt x="148" y="542"/>
                    <a:pt x="153" y="545"/>
                    <a:pt x="156" y="547"/>
                  </a:cubicBezTo>
                  <a:cubicBezTo>
                    <a:pt x="153" y="544"/>
                    <a:pt x="153" y="544"/>
                    <a:pt x="153" y="544"/>
                  </a:cubicBezTo>
                  <a:cubicBezTo>
                    <a:pt x="155" y="546"/>
                    <a:pt x="155" y="546"/>
                    <a:pt x="155" y="546"/>
                  </a:cubicBezTo>
                  <a:cubicBezTo>
                    <a:pt x="152" y="543"/>
                    <a:pt x="157" y="547"/>
                    <a:pt x="156" y="545"/>
                  </a:cubicBezTo>
                  <a:cubicBezTo>
                    <a:pt x="157" y="546"/>
                    <a:pt x="159" y="548"/>
                    <a:pt x="161" y="549"/>
                  </a:cubicBezTo>
                  <a:cubicBezTo>
                    <a:pt x="155" y="546"/>
                    <a:pt x="165" y="555"/>
                    <a:pt x="163" y="554"/>
                  </a:cubicBezTo>
                  <a:cubicBezTo>
                    <a:pt x="169" y="561"/>
                    <a:pt x="169" y="557"/>
                    <a:pt x="174" y="564"/>
                  </a:cubicBezTo>
                  <a:cubicBezTo>
                    <a:pt x="173" y="564"/>
                    <a:pt x="174" y="566"/>
                    <a:pt x="173" y="564"/>
                  </a:cubicBezTo>
                  <a:cubicBezTo>
                    <a:pt x="174" y="566"/>
                    <a:pt x="174" y="567"/>
                    <a:pt x="175" y="568"/>
                  </a:cubicBezTo>
                  <a:cubicBezTo>
                    <a:pt x="174" y="568"/>
                    <a:pt x="173" y="568"/>
                    <a:pt x="172" y="568"/>
                  </a:cubicBezTo>
                  <a:cubicBezTo>
                    <a:pt x="168" y="568"/>
                    <a:pt x="168" y="568"/>
                    <a:pt x="168" y="568"/>
                  </a:cubicBezTo>
                  <a:cubicBezTo>
                    <a:pt x="169" y="568"/>
                    <a:pt x="173" y="569"/>
                    <a:pt x="176" y="569"/>
                  </a:cubicBezTo>
                  <a:cubicBezTo>
                    <a:pt x="176" y="570"/>
                    <a:pt x="176" y="570"/>
                    <a:pt x="176" y="570"/>
                  </a:cubicBezTo>
                  <a:cubicBezTo>
                    <a:pt x="172" y="569"/>
                    <a:pt x="171" y="568"/>
                    <a:pt x="166" y="568"/>
                  </a:cubicBezTo>
                  <a:cubicBezTo>
                    <a:pt x="170" y="569"/>
                    <a:pt x="170" y="569"/>
                    <a:pt x="170" y="569"/>
                  </a:cubicBezTo>
                  <a:cubicBezTo>
                    <a:pt x="168" y="568"/>
                    <a:pt x="166" y="569"/>
                    <a:pt x="159" y="567"/>
                  </a:cubicBezTo>
                  <a:cubicBezTo>
                    <a:pt x="155" y="567"/>
                    <a:pt x="158" y="567"/>
                    <a:pt x="158" y="567"/>
                  </a:cubicBezTo>
                  <a:cubicBezTo>
                    <a:pt x="150" y="566"/>
                    <a:pt x="147" y="565"/>
                    <a:pt x="142" y="565"/>
                  </a:cubicBezTo>
                  <a:cubicBezTo>
                    <a:pt x="143" y="566"/>
                    <a:pt x="132" y="566"/>
                    <a:pt x="138" y="566"/>
                  </a:cubicBezTo>
                  <a:cubicBezTo>
                    <a:pt x="141" y="565"/>
                    <a:pt x="153" y="566"/>
                    <a:pt x="156" y="567"/>
                  </a:cubicBezTo>
                  <a:cubicBezTo>
                    <a:pt x="153" y="567"/>
                    <a:pt x="162" y="567"/>
                    <a:pt x="164" y="569"/>
                  </a:cubicBezTo>
                  <a:cubicBezTo>
                    <a:pt x="157" y="568"/>
                    <a:pt x="158" y="569"/>
                    <a:pt x="156" y="569"/>
                  </a:cubicBezTo>
                  <a:cubicBezTo>
                    <a:pt x="155" y="569"/>
                    <a:pt x="153" y="568"/>
                    <a:pt x="152" y="568"/>
                  </a:cubicBezTo>
                  <a:cubicBezTo>
                    <a:pt x="151" y="568"/>
                    <a:pt x="153" y="568"/>
                    <a:pt x="154" y="567"/>
                  </a:cubicBezTo>
                  <a:cubicBezTo>
                    <a:pt x="146" y="567"/>
                    <a:pt x="139" y="567"/>
                    <a:pt x="135" y="567"/>
                  </a:cubicBezTo>
                  <a:cubicBezTo>
                    <a:pt x="132" y="568"/>
                    <a:pt x="133" y="568"/>
                    <a:pt x="136" y="568"/>
                  </a:cubicBezTo>
                  <a:cubicBezTo>
                    <a:pt x="132" y="568"/>
                    <a:pt x="127" y="570"/>
                    <a:pt x="123" y="573"/>
                  </a:cubicBezTo>
                  <a:cubicBezTo>
                    <a:pt x="119" y="576"/>
                    <a:pt x="117" y="579"/>
                    <a:pt x="114" y="582"/>
                  </a:cubicBezTo>
                  <a:cubicBezTo>
                    <a:pt x="115" y="580"/>
                    <a:pt x="114" y="581"/>
                    <a:pt x="112" y="583"/>
                  </a:cubicBezTo>
                  <a:cubicBezTo>
                    <a:pt x="110" y="584"/>
                    <a:pt x="109" y="584"/>
                    <a:pt x="109" y="584"/>
                  </a:cubicBezTo>
                  <a:cubicBezTo>
                    <a:pt x="108" y="585"/>
                    <a:pt x="108" y="585"/>
                    <a:pt x="108" y="585"/>
                  </a:cubicBezTo>
                  <a:cubicBezTo>
                    <a:pt x="103" y="587"/>
                    <a:pt x="109" y="586"/>
                    <a:pt x="104" y="588"/>
                  </a:cubicBezTo>
                  <a:cubicBezTo>
                    <a:pt x="98" y="589"/>
                    <a:pt x="91" y="589"/>
                    <a:pt x="85" y="590"/>
                  </a:cubicBezTo>
                  <a:cubicBezTo>
                    <a:pt x="77" y="591"/>
                    <a:pt x="65" y="588"/>
                    <a:pt x="59" y="585"/>
                  </a:cubicBezTo>
                  <a:cubicBezTo>
                    <a:pt x="57" y="584"/>
                    <a:pt x="57" y="585"/>
                    <a:pt x="56" y="584"/>
                  </a:cubicBezTo>
                  <a:cubicBezTo>
                    <a:pt x="54" y="584"/>
                    <a:pt x="54" y="584"/>
                    <a:pt x="54" y="584"/>
                  </a:cubicBezTo>
                  <a:cubicBezTo>
                    <a:pt x="55" y="585"/>
                    <a:pt x="55" y="585"/>
                    <a:pt x="55" y="585"/>
                  </a:cubicBezTo>
                  <a:cubicBezTo>
                    <a:pt x="55" y="585"/>
                    <a:pt x="55" y="585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6" y="587"/>
                  </a:cubicBezTo>
                  <a:cubicBezTo>
                    <a:pt x="57" y="591"/>
                    <a:pt x="54" y="584"/>
                    <a:pt x="56" y="590"/>
                  </a:cubicBezTo>
                  <a:cubicBezTo>
                    <a:pt x="56" y="590"/>
                    <a:pt x="56" y="590"/>
                    <a:pt x="56" y="590"/>
                  </a:cubicBezTo>
                  <a:cubicBezTo>
                    <a:pt x="56" y="591"/>
                    <a:pt x="57" y="594"/>
                    <a:pt x="57" y="597"/>
                  </a:cubicBezTo>
                  <a:cubicBezTo>
                    <a:pt x="58" y="600"/>
                    <a:pt x="57" y="603"/>
                    <a:pt x="57" y="604"/>
                  </a:cubicBezTo>
                  <a:cubicBezTo>
                    <a:pt x="57" y="603"/>
                    <a:pt x="57" y="603"/>
                    <a:pt x="58" y="602"/>
                  </a:cubicBezTo>
                  <a:cubicBezTo>
                    <a:pt x="58" y="603"/>
                    <a:pt x="57" y="604"/>
                    <a:pt x="57" y="605"/>
                  </a:cubicBezTo>
                  <a:cubicBezTo>
                    <a:pt x="57" y="605"/>
                    <a:pt x="57" y="607"/>
                    <a:pt x="58" y="605"/>
                  </a:cubicBezTo>
                  <a:cubicBezTo>
                    <a:pt x="58" y="609"/>
                    <a:pt x="55" y="614"/>
                    <a:pt x="52" y="617"/>
                  </a:cubicBezTo>
                  <a:cubicBezTo>
                    <a:pt x="53" y="616"/>
                    <a:pt x="53" y="616"/>
                    <a:pt x="54" y="615"/>
                  </a:cubicBezTo>
                  <a:cubicBezTo>
                    <a:pt x="51" y="618"/>
                    <a:pt x="49" y="620"/>
                    <a:pt x="46" y="622"/>
                  </a:cubicBezTo>
                  <a:cubicBezTo>
                    <a:pt x="44" y="624"/>
                    <a:pt x="41" y="626"/>
                    <a:pt x="37" y="627"/>
                  </a:cubicBezTo>
                  <a:cubicBezTo>
                    <a:pt x="38" y="627"/>
                    <a:pt x="38" y="627"/>
                    <a:pt x="38" y="627"/>
                  </a:cubicBezTo>
                  <a:cubicBezTo>
                    <a:pt x="36" y="628"/>
                    <a:pt x="35" y="628"/>
                    <a:pt x="33" y="629"/>
                  </a:cubicBezTo>
                  <a:cubicBezTo>
                    <a:pt x="34" y="629"/>
                    <a:pt x="32" y="630"/>
                    <a:pt x="30" y="631"/>
                  </a:cubicBezTo>
                  <a:cubicBezTo>
                    <a:pt x="33" y="630"/>
                    <a:pt x="37" y="629"/>
                    <a:pt x="40" y="628"/>
                  </a:cubicBezTo>
                  <a:cubicBezTo>
                    <a:pt x="43" y="626"/>
                    <a:pt x="36" y="629"/>
                    <a:pt x="38" y="628"/>
                  </a:cubicBezTo>
                  <a:cubicBezTo>
                    <a:pt x="40" y="627"/>
                    <a:pt x="46" y="623"/>
                    <a:pt x="47" y="623"/>
                  </a:cubicBezTo>
                  <a:cubicBezTo>
                    <a:pt x="45" y="624"/>
                    <a:pt x="45" y="624"/>
                    <a:pt x="43" y="625"/>
                  </a:cubicBezTo>
                  <a:cubicBezTo>
                    <a:pt x="42" y="626"/>
                    <a:pt x="46" y="624"/>
                    <a:pt x="48" y="623"/>
                  </a:cubicBezTo>
                  <a:cubicBezTo>
                    <a:pt x="47" y="623"/>
                    <a:pt x="46" y="624"/>
                    <a:pt x="46" y="625"/>
                  </a:cubicBezTo>
                  <a:cubicBezTo>
                    <a:pt x="48" y="623"/>
                    <a:pt x="50" y="622"/>
                    <a:pt x="53" y="619"/>
                  </a:cubicBezTo>
                  <a:cubicBezTo>
                    <a:pt x="51" y="621"/>
                    <a:pt x="53" y="618"/>
                    <a:pt x="53" y="618"/>
                  </a:cubicBezTo>
                  <a:cubicBezTo>
                    <a:pt x="54" y="618"/>
                    <a:pt x="57" y="614"/>
                    <a:pt x="58" y="608"/>
                  </a:cubicBezTo>
                  <a:cubicBezTo>
                    <a:pt x="59" y="604"/>
                    <a:pt x="60" y="597"/>
                    <a:pt x="59" y="590"/>
                  </a:cubicBezTo>
                  <a:cubicBezTo>
                    <a:pt x="59" y="593"/>
                    <a:pt x="59" y="597"/>
                    <a:pt x="58" y="601"/>
                  </a:cubicBezTo>
                  <a:cubicBezTo>
                    <a:pt x="58" y="596"/>
                    <a:pt x="58" y="596"/>
                    <a:pt x="57" y="592"/>
                  </a:cubicBezTo>
                  <a:cubicBezTo>
                    <a:pt x="57" y="590"/>
                    <a:pt x="58" y="589"/>
                    <a:pt x="57" y="587"/>
                  </a:cubicBezTo>
                  <a:cubicBezTo>
                    <a:pt x="62" y="589"/>
                    <a:pt x="61" y="590"/>
                    <a:pt x="68" y="591"/>
                  </a:cubicBezTo>
                  <a:cubicBezTo>
                    <a:pt x="79" y="594"/>
                    <a:pt x="90" y="593"/>
                    <a:pt x="99" y="591"/>
                  </a:cubicBezTo>
                  <a:cubicBezTo>
                    <a:pt x="99" y="591"/>
                    <a:pt x="99" y="591"/>
                    <a:pt x="99" y="591"/>
                  </a:cubicBezTo>
                  <a:cubicBezTo>
                    <a:pt x="101" y="591"/>
                    <a:pt x="105" y="590"/>
                    <a:pt x="109" y="588"/>
                  </a:cubicBezTo>
                  <a:cubicBezTo>
                    <a:pt x="113" y="586"/>
                    <a:pt x="117" y="583"/>
                    <a:pt x="119" y="581"/>
                  </a:cubicBezTo>
                  <a:cubicBezTo>
                    <a:pt x="122" y="577"/>
                    <a:pt x="127" y="574"/>
                    <a:pt x="132" y="572"/>
                  </a:cubicBezTo>
                  <a:cubicBezTo>
                    <a:pt x="136" y="571"/>
                    <a:pt x="141" y="571"/>
                    <a:pt x="143" y="570"/>
                  </a:cubicBezTo>
                  <a:cubicBezTo>
                    <a:pt x="157" y="570"/>
                    <a:pt x="169" y="573"/>
                    <a:pt x="182" y="576"/>
                  </a:cubicBezTo>
                  <a:cubicBezTo>
                    <a:pt x="183" y="577"/>
                    <a:pt x="183" y="577"/>
                    <a:pt x="183" y="577"/>
                  </a:cubicBezTo>
                  <a:cubicBezTo>
                    <a:pt x="183" y="576"/>
                    <a:pt x="183" y="576"/>
                    <a:pt x="183" y="576"/>
                  </a:cubicBezTo>
                  <a:cubicBezTo>
                    <a:pt x="183" y="577"/>
                    <a:pt x="184" y="577"/>
                    <a:pt x="184" y="577"/>
                  </a:cubicBezTo>
                  <a:cubicBezTo>
                    <a:pt x="189" y="578"/>
                    <a:pt x="189" y="578"/>
                    <a:pt x="189" y="578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4"/>
                    <a:pt x="186" y="573"/>
                    <a:pt x="186" y="573"/>
                  </a:cubicBezTo>
                  <a:cubicBezTo>
                    <a:pt x="186" y="573"/>
                    <a:pt x="186" y="573"/>
                    <a:pt x="186" y="573"/>
                  </a:cubicBezTo>
                  <a:cubicBezTo>
                    <a:pt x="186" y="572"/>
                    <a:pt x="185" y="572"/>
                    <a:pt x="185" y="572"/>
                  </a:cubicBezTo>
                  <a:cubicBezTo>
                    <a:pt x="185" y="572"/>
                    <a:pt x="185" y="572"/>
                    <a:pt x="185" y="572"/>
                  </a:cubicBezTo>
                  <a:cubicBezTo>
                    <a:pt x="186" y="572"/>
                    <a:pt x="186" y="572"/>
                    <a:pt x="186" y="571"/>
                  </a:cubicBezTo>
                  <a:cubicBezTo>
                    <a:pt x="184" y="571"/>
                    <a:pt x="184" y="571"/>
                    <a:pt x="184" y="571"/>
                  </a:cubicBezTo>
                  <a:cubicBezTo>
                    <a:pt x="183" y="569"/>
                    <a:pt x="181" y="566"/>
                    <a:pt x="179" y="564"/>
                  </a:cubicBezTo>
                  <a:cubicBezTo>
                    <a:pt x="181" y="567"/>
                    <a:pt x="181" y="567"/>
                    <a:pt x="181" y="567"/>
                  </a:cubicBezTo>
                  <a:cubicBezTo>
                    <a:pt x="179" y="564"/>
                    <a:pt x="179" y="565"/>
                    <a:pt x="177" y="563"/>
                  </a:cubicBezTo>
                  <a:cubicBezTo>
                    <a:pt x="180" y="565"/>
                    <a:pt x="174" y="559"/>
                    <a:pt x="173" y="557"/>
                  </a:cubicBezTo>
                  <a:cubicBezTo>
                    <a:pt x="167" y="550"/>
                    <a:pt x="158" y="543"/>
                    <a:pt x="152" y="538"/>
                  </a:cubicBezTo>
                  <a:cubicBezTo>
                    <a:pt x="152" y="538"/>
                    <a:pt x="152" y="538"/>
                    <a:pt x="152" y="538"/>
                  </a:cubicBezTo>
                  <a:cubicBezTo>
                    <a:pt x="145" y="533"/>
                    <a:pt x="137" y="529"/>
                    <a:pt x="127" y="526"/>
                  </a:cubicBezTo>
                  <a:cubicBezTo>
                    <a:pt x="126" y="526"/>
                    <a:pt x="124" y="525"/>
                    <a:pt x="122" y="525"/>
                  </a:cubicBezTo>
                  <a:cubicBezTo>
                    <a:pt x="117" y="523"/>
                    <a:pt x="114" y="522"/>
                    <a:pt x="106" y="521"/>
                  </a:cubicBezTo>
                  <a:cubicBezTo>
                    <a:pt x="100" y="520"/>
                    <a:pt x="91" y="520"/>
                    <a:pt x="85" y="521"/>
                  </a:cubicBezTo>
                  <a:cubicBezTo>
                    <a:pt x="73" y="522"/>
                    <a:pt x="61" y="526"/>
                    <a:pt x="50" y="531"/>
                  </a:cubicBezTo>
                  <a:cubicBezTo>
                    <a:pt x="45" y="524"/>
                    <a:pt x="40" y="518"/>
                    <a:pt x="36" y="510"/>
                  </a:cubicBezTo>
                  <a:cubicBezTo>
                    <a:pt x="35" y="509"/>
                    <a:pt x="35" y="509"/>
                    <a:pt x="35" y="509"/>
                  </a:cubicBezTo>
                  <a:cubicBezTo>
                    <a:pt x="29" y="500"/>
                    <a:pt x="24" y="490"/>
                    <a:pt x="20" y="479"/>
                  </a:cubicBezTo>
                  <a:cubicBezTo>
                    <a:pt x="15" y="469"/>
                    <a:pt x="12" y="458"/>
                    <a:pt x="10" y="449"/>
                  </a:cubicBezTo>
                  <a:cubicBezTo>
                    <a:pt x="10" y="451"/>
                    <a:pt x="10" y="451"/>
                    <a:pt x="10" y="451"/>
                  </a:cubicBezTo>
                  <a:cubicBezTo>
                    <a:pt x="8" y="446"/>
                    <a:pt x="8" y="439"/>
                    <a:pt x="9" y="440"/>
                  </a:cubicBezTo>
                  <a:cubicBezTo>
                    <a:pt x="7" y="434"/>
                    <a:pt x="7" y="426"/>
                    <a:pt x="6" y="423"/>
                  </a:cubicBezTo>
                  <a:cubicBezTo>
                    <a:pt x="6" y="417"/>
                    <a:pt x="6" y="415"/>
                    <a:pt x="6" y="411"/>
                  </a:cubicBezTo>
                  <a:cubicBezTo>
                    <a:pt x="6" y="400"/>
                    <a:pt x="6" y="396"/>
                    <a:pt x="7" y="387"/>
                  </a:cubicBezTo>
                  <a:cubicBezTo>
                    <a:pt x="7" y="388"/>
                    <a:pt x="7" y="388"/>
                    <a:pt x="7" y="385"/>
                  </a:cubicBezTo>
                  <a:cubicBezTo>
                    <a:pt x="8" y="381"/>
                    <a:pt x="10" y="371"/>
                    <a:pt x="10" y="375"/>
                  </a:cubicBezTo>
                  <a:cubicBezTo>
                    <a:pt x="11" y="363"/>
                    <a:pt x="17" y="349"/>
                    <a:pt x="20" y="338"/>
                  </a:cubicBezTo>
                  <a:cubicBezTo>
                    <a:pt x="20" y="339"/>
                    <a:pt x="21" y="336"/>
                    <a:pt x="22" y="335"/>
                  </a:cubicBezTo>
                  <a:cubicBezTo>
                    <a:pt x="26" y="326"/>
                    <a:pt x="30" y="316"/>
                    <a:pt x="34" y="309"/>
                  </a:cubicBezTo>
                  <a:cubicBezTo>
                    <a:pt x="35" y="307"/>
                    <a:pt x="33" y="311"/>
                    <a:pt x="35" y="307"/>
                  </a:cubicBezTo>
                  <a:cubicBezTo>
                    <a:pt x="36" y="305"/>
                    <a:pt x="35" y="307"/>
                    <a:pt x="36" y="305"/>
                  </a:cubicBezTo>
                  <a:cubicBezTo>
                    <a:pt x="45" y="290"/>
                    <a:pt x="53" y="275"/>
                    <a:pt x="62" y="263"/>
                  </a:cubicBezTo>
                  <a:cubicBezTo>
                    <a:pt x="79" y="242"/>
                    <a:pt x="100" y="224"/>
                    <a:pt x="121" y="209"/>
                  </a:cubicBezTo>
                  <a:cubicBezTo>
                    <a:pt x="121" y="209"/>
                    <a:pt x="121" y="209"/>
                    <a:pt x="121" y="209"/>
                  </a:cubicBezTo>
                  <a:cubicBezTo>
                    <a:pt x="128" y="204"/>
                    <a:pt x="137" y="196"/>
                    <a:pt x="143" y="193"/>
                  </a:cubicBezTo>
                  <a:cubicBezTo>
                    <a:pt x="144" y="192"/>
                    <a:pt x="149" y="189"/>
                    <a:pt x="148" y="190"/>
                  </a:cubicBezTo>
                  <a:cubicBezTo>
                    <a:pt x="154" y="187"/>
                    <a:pt x="163" y="182"/>
                    <a:pt x="172" y="180"/>
                  </a:cubicBezTo>
                  <a:cubicBezTo>
                    <a:pt x="182" y="177"/>
                    <a:pt x="190" y="175"/>
                    <a:pt x="201" y="172"/>
                  </a:cubicBezTo>
                  <a:cubicBezTo>
                    <a:pt x="200" y="172"/>
                    <a:pt x="198" y="173"/>
                    <a:pt x="197" y="173"/>
                  </a:cubicBezTo>
                  <a:cubicBezTo>
                    <a:pt x="201" y="171"/>
                    <a:pt x="207" y="171"/>
                    <a:pt x="209" y="170"/>
                  </a:cubicBezTo>
                  <a:cubicBezTo>
                    <a:pt x="211" y="170"/>
                    <a:pt x="211" y="170"/>
                    <a:pt x="209" y="170"/>
                  </a:cubicBezTo>
                  <a:cubicBezTo>
                    <a:pt x="215" y="169"/>
                    <a:pt x="221" y="168"/>
                    <a:pt x="227" y="167"/>
                  </a:cubicBezTo>
                  <a:cubicBezTo>
                    <a:pt x="233" y="166"/>
                    <a:pt x="239" y="165"/>
                    <a:pt x="245" y="163"/>
                  </a:cubicBezTo>
                  <a:cubicBezTo>
                    <a:pt x="257" y="160"/>
                    <a:pt x="269" y="156"/>
                    <a:pt x="279" y="148"/>
                  </a:cubicBezTo>
                  <a:cubicBezTo>
                    <a:pt x="283" y="145"/>
                    <a:pt x="284" y="143"/>
                    <a:pt x="285" y="142"/>
                  </a:cubicBezTo>
                  <a:cubicBezTo>
                    <a:pt x="286" y="141"/>
                    <a:pt x="285" y="140"/>
                    <a:pt x="285" y="140"/>
                  </a:cubicBezTo>
                  <a:cubicBezTo>
                    <a:pt x="285" y="141"/>
                    <a:pt x="285" y="141"/>
                    <a:pt x="285" y="140"/>
                  </a:cubicBezTo>
                  <a:cubicBezTo>
                    <a:pt x="286" y="139"/>
                    <a:pt x="287" y="138"/>
                    <a:pt x="288" y="134"/>
                  </a:cubicBezTo>
                  <a:cubicBezTo>
                    <a:pt x="288" y="133"/>
                    <a:pt x="289" y="133"/>
                    <a:pt x="288" y="133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28"/>
                    <a:pt x="289" y="128"/>
                    <a:pt x="289" y="128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1" y="129"/>
                    <a:pt x="278" y="131"/>
                    <a:pt x="275" y="131"/>
                  </a:cubicBezTo>
                  <a:cubicBezTo>
                    <a:pt x="276" y="130"/>
                    <a:pt x="272" y="130"/>
                    <a:pt x="272" y="130"/>
                  </a:cubicBezTo>
                  <a:cubicBezTo>
                    <a:pt x="262" y="132"/>
                    <a:pt x="260" y="132"/>
                    <a:pt x="251" y="133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42" y="133"/>
                    <a:pt x="231" y="134"/>
                    <a:pt x="222" y="134"/>
                  </a:cubicBezTo>
                  <a:cubicBezTo>
                    <a:pt x="208" y="135"/>
                    <a:pt x="194" y="136"/>
                    <a:pt x="179" y="137"/>
                  </a:cubicBezTo>
                  <a:cubicBezTo>
                    <a:pt x="188" y="135"/>
                    <a:pt x="197" y="134"/>
                    <a:pt x="206" y="132"/>
                  </a:cubicBezTo>
                  <a:cubicBezTo>
                    <a:pt x="202" y="132"/>
                    <a:pt x="201" y="132"/>
                    <a:pt x="204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2" y="130"/>
                    <a:pt x="214" y="130"/>
                    <a:pt x="212" y="131"/>
                  </a:cubicBezTo>
                  <a:cubicBezTo>
                    <a:pt x="237" y="126"/>
                    <a:pt x="261" y="120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95" y="109"/>
                    <a:pt x="295" y="109"/>
                    <a:pt x="295" y="109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98" y="106"/>
                    <a:pt x="298" y="106"/>
                    <a:pt x="298" y="106"/>
                  </a:cubicBezTo>
                  <a:cubicBezTo>
                    <a:pt x="298" y="102"/>
                    <a:pt x="297" y="99"/>
                    <a:pt x="295" y="95"/>
                  </a:cubicBezTo>
                  <a:close/>
                  <a:moveTo>
                    <a:pt x="177" y="570"/>
                  </a:moveTo>
                  <a:cubicBezTo>
                    <a:pt x="177" y="570"/>
                    <a:pt x="177" y="570"/>
                    <a:pt x="177" y="570"/>
                  </a:cubicBezTo>
                  <a:cubicBezTo>
                    <a:pt x="176" y="569"/>
                    <a:pt x="177" y="570"/>
                    <a:pt x="177" y="570"/>
                  </a:cubicBezTo>
                  <a:close/>
                  <a:moveTo>
                    <a:pt x="178" y="568"/>
                  </a:moveTo>
                  <a:cubicBezTo>
                    <a:pt x="178" y="569"/>
                    <a:pt x="179" y="569"/>
                    <a:pt x="179" y="570"/>
                  </a:cubicBezTo>
                  <a:cubicBezTo>
                    <a:pt x="179" y="570"/>
                    <a:pt x="178" y="570"/>
                    <a:pt x="178" y="569"/>
                  </a:cubicBezTo>
                  <a:cubicBezTo>
                    <a:pt x="178" y="569"/>
                    <a:pt x="177" y="569"/>
                    <a:pt x="177" y="569"/>
                  </a:cubicBezTo>
                  <a:cubicBezTo>
                    <a:pt x="177" y="569"/>
                    <a:pt x="175" y="566"/>
                    <a:pt x="174" y="565"/>
                  </a:cubicBezTo>
                  <a:cubicBezTo>
                    <a:pt x="176" y="566"/>
                    <a:pt x="175" y="564"/>
                    <a:pt x="178" y="568"/>
                  </a:cubicBezTo>
                  <a:close/>
                  <a:moveTo>
                    <a:pt x="283" y="136"/>
                  </a:moveTo>
                  <a:cubicBezTo>
                    <a:pt x="283" y="137"/>
                    <a:pt x="282" y="137"/>
                    <a:pt x="282" y="138"/>
                  </a:cubicBezTo>
                  <a:cubicBezTo>
                    <a:pt x="282" y="137"/>
                    <a:pt x="283" y="137"/>
                    <a:pt x="283" y="136"/>
                  </a:cubicBezTo>
                  <a:close/>
                  <a:moveTo>
                    <a:pt x="279" y="142"/>
                  </a:moveTo>
                  <a:cubicBezTo>
                    <a:pt x="279" y="142"/>
                    <a:pt x="279" y="141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9" y="141"/>
                    <a:pt x="279" y="142"/>
                    <a:pt x="279" y="1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1" name="Полилиния 136"/>
            <p:cNvSpPr>
              <a:spLocks/>
            </p:cNvSpPr>
            <p:nvPr/>
          </p:nvSpPr>
          <p:spPr bwMode="auto">
            <a:xfrm>
              <a:off x="2032944" y="3565379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2" name="Полилиния 137"/>
            <p:cNvSpPr>
              <a:spLocks/>
            </p:cNvSpPr>
            <p:nvPr/>
          </p:nvSpPr>
          <p:spPr bwMode="auto">
            <a:xfrm>
              <a:off x="1894633" y="3558312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3" name="Полилиния 138"/>
            <p:cNvSpPr>
              <a:spLocks/>
            </p:cNvSpPr>
            <p:nvPr/>
          </p:nvSpPr>
          <p:spPr bwMode="auto">
            <a:xfrm>
              <a:off x="1630128" y="4609266"/>
              <a:ext cx="14134" cy="12115"/>
            </a:xfrm>
            <a:custGeom>
              <a:avLst/>
              <a:gdLst>
                <a:gd name="T0" fmla="*/ 4 w 6"/>
                <a:gd name="T1" fmla="*/ 1 h 5"/>
                <a:gd name="T2" fmla="*/ 4 w 6"/>
                <a:gd name="T3" fmla="*/ 2 h 5"/>
                <a:gd name="T4" fmla="*/ 0 w 6"/>
                <a:gd name="T5" fmla="*/ 5 h 5"/>
                <a:gd name="T6" fmla="*/ 1 w 6"/>
                <a:gd name="T7" fmla="*/ 5 h 5"/>
                <a:gd name="T8" fmla="*/ 1 w 6"/>
                <a:gd name="T9" fmla="*/ 5 h 5"/>
                <a:gd name="T10" fmla="*/ 4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3" y="3"/>
                    <a:pt x="5" y="1"/>
                    <a:pt x="4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3"/>
                    <a:pt x="6" y="0"/>
                    <a:pt x="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4" name="Полилиния 139"/>
            <p:cNvSpPr>
              <a:spLocks/>
            </p:cNvSpPr>
            <p:nvPr/>
          </p:nvSpPr>
          <p:spPr bwMode="auto">
            <a:xfrm>
              <a:off x="1630128" y="4621381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5" name="Полилиния 140"/>
            <p:cNvSpPr>
              <a:spLocks/>
            </p:cNvSpPr>
            <p:nvPr/>
          </p:nvSpPr>
          <p:spPr bwMode="auto">
            <a:xfrm>
              <a:off x="1438311" y="4733442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6" name="Полилиния 141"/>
            <p:cNvSpPr>
              <a:spLocks/>
            </p:cNvSpPr>
            <p:nvPr/>
          </p:nvSpPr>
          <p:spPr bwMode="auto">
            <a:xfrm>
              <a:off x="1387833" y="4141839"/>
              <a:ext cx="3029" cy="706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7" name="Полилиния 142"/>
            <p:cNvSpPr>
              <a:spLocks/>
            </p:cNvSpPr>
            <p:nvPr/>
          </p:nvSpPr>
          <p:spPr bwMode="auto">
            <a:xfrm>
              <a:off x="1783581" y="365119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8" name="Полилиния 143"/>
            <p:cNvSpPr>
              <a:spLocks/>
            </p:cNvSpPr>
            <p:nvPr/>
          </p:nvSpPr>
          <p:spPr bwMode="auto">
            <a:xfrm>
              <a:off x="1476674" y="4719308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79" name="Полилиния 144"/>
            <p:cNvSpPr>
              <a:spLocks/>
            </p:cNvSpPr>
            <p:nvPr/>
          </p:nvSpPr>
          <p:spPr bwMode="auto">
            <a:xfrm>
              <a:off x="1623061" y="462138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0" name="Полилиния 145"/>
            <p:cNvSpPr>
              <a:spLocks/>
            </p:cNvSpPr>
            <p:nvPr/>
          </p:nvSpPr>
          <p:spPr bwMode="auto">
            <a:xfrm>
              <a:off x="1426196" y="4735461"/>
              <a:ext cx="14134" cy="5048"/>
            </a:xfrm>
            <a:custGeom>
              <a:avLst/>
              <a:gdLst>
                <a:gd name="T0" fmla="*/ 3 w 6"/>
                <a:gd name="T1" fmla="*/ 0 h 2"/>
                <a:gd name="T2" fmla="*/ 1 w 6"/>
                <a:gd name="T3" fmla="*/ 2 h 2"/>
                <a:gd name="T4" fmla="*/ 3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2" y="1"/>
                    <a:pt x="0" y="2"/>
                    <a:pt x="1" y="2"/>
                  </a:cubicBezTo>
                  <a:cubicBezTo>
                    <a:pt x="2" y="1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1" name="Полилиния 146"/>
            <p:cNvSpPr>
              <a:spLocks/>
            </p:cNvSpPr>
            <p:nvPr/>
          </p:nvSpPr>
          <p:spPr bwMode="auto">
            <a:xfrm>
              <a:off x="1615994" y="4623400"/>
              <a:ext cx="9086" cy="504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2" name="Полилиния 147"/>
            <p:cNvSpPr>
              <a:spLocks/>
            </p:cNvSpPr>
            <p:nvPr/>
          </p:nvSpPr>
          <p:spPr bwMode="auto">
            <a:xfrm>
              <a:off x="1654357" y="4585037"/>
              <a:ext cx="24229" cy="14134"/>
            </a:xfrm>
            <a:custGeom>
              <a:avLst/>
              <a:gdLst>
                <a:gd name="T0" fmla="*/ 9 w 10"/>
                <a:gd name="T1" fmla="*/ 1 h 6"/>
                <a:gd name="T2" fmla="*/ 6 w 10"/>
                <a:gd name="T3" fmla="*/ 2 h 6"/>
                <a:gd name="T4" fmla="*/ 0 w 10"/>
                <a:gd name="T5" fmla="*/ 6 h 6"/>
                <a:gd name="T6" fmla="*/ 10 w 10"/>
                <a:gd name="T7" fmla="*/ 0 h 6"/>
                <a:gd name="T8" fmla="*/ 9 w 10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8" y="1"/>
                    <a:pt x="7" y="1"/>
                    <a:pt x="6" y="2"/>
                  </a:cubicBezTo>
                  <a:cubicBezTo>
                    <a:pt x="4" y="3"/>
                    <a:pt x="2" y="5"/>
                    <a:pt x="0" y="6"/>
                  </a:cubicBezTo>
                  <a:cubicBezTo>
                    <a:pt x="3" y="4"/>
                    <a:pt x="7" y="2"/>
                    <a:pt x="10" y="0"/>
                  </a:cubicBezTo>
                  <a:cubicBezTo>
                    <a:pt x="10" y="0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3" name="Полилиния 148"/>
            <p:cNvSpPr>
              <a:spLocks/>
            </p:cNvSpPr>
            <p:nvPr/>
          </p:nvSpPr>
          <p:spPr bwMode="auto">
            <a:xfrm>
              <a:off x="1745218" y="4574941"/>
              <a:ext cx="10096" cy="3029"/>
            </a:xfrm>
            <a:custGeom>
              <a:avLst/>
              <a:gdLst>
                <a:gd name="T0" fmla="*/ 2 w 4"/>
                <a:gd name="T1" fmla="*/ 1 h 1"/>
                <a:gd name="T2" fmla="*/ 0 w 4"/>
                <a:gd name="T3" fmla="*/ 0 h 1"/>
                <a:gd name="T4" fmla="*/ 2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4" y="1"/>
                    <a:pt x="3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4" name="Полилиния 149"/>
            <p:cNvSpPr>
              <a:spLocks/>
            </p:cNvSpPr>
            <p:nvPr/>
          </p:nvSpPr>
          <p:spPr bwMode="auto">
            <a:xfrm>
              <a:off x="1764400" y="45799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5" name="Полилиния 150"/>
            <p:cNvSpPr>
              <a:spLocks/>
            </p:cNvSpPr>
            <p:nvPr/>
          </p:nvSpPr>
          <p:spPr bwMode="auto">
            <a:xfrm>
              <a:off x="1752285" y="4577970"/>
              <a:ext cx="12115" cy="2019"/>
            </a:xfrm>
            <a:custGeom>
              <a:avLst/>
              <a:gdLst>
                <a:gd name="T0" fmla="*/ 5 w 5"/>
                <a:gd name="T1" fmla="*/ 1 h 1"/>
                <a:gd name="T2" fmla="*/ 0 w 5"/>
                <a:gd name="T3" fmla="*/ 1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1"/>
                    <a:pt x="4" y="1"/>
                    <a:pt x="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6" name="Полилиния 151"/>
            <p:cNvSpPr>
              <a:spLocks/>
            </p:cNvSpPr>
            <p:nvPr/>
          </p:nvSpPr>
          <p:spPr bwMode="auto">
            <a:xfrm>
              <a:off x="1743199" y="4534559"/>
              <a:ext cx="12115" cy="1211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4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5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7" name="Полилиния 152"/>
            <p:cNvSpPr>
              <a:spLocks/>
            </p:cNvSpPr>
            <p:nvPr/>
          </p:nvSpPr>
          <p:spPr bwMode="auto">
            <a:xfrm>
              <a:off x="1692721" y="4501243"/>
              <a:ext cx="9086" cy="5048"/>
            </a:xfrm>
            <a:custGeom>
              <a:avLst/>
              <a:gdLst>
                <a:gd name="T0" fmla="*/ 4 w 4"/>
                <a:gd name="T1" fmla="*/ 2 h 2"/>
                <a:gd name="T2" fmla="*/ 2 w 4"/>
                <a:gd name="T3" fmla="*/ 1 h 2"/>
                <a:gd name="T4" fmla="*/ 3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1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8" name="Полилиния 153"/>
            <p:cNvSpPr>
              <a:spLocks/>
            </p:cNvSpPr>
            <p:nvPr/>
          </p:nvSpPr>
          <p:spPr bwMode="auto">
            <a:xfrm>
              <a:off x="1740170" y="3653211"/>
              <a:ext cx="8076" cy="3029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3 h 3"/>
                <a:gd name="T4" fmla="*/ 8 w 8"/>
                <a:gd name="T5" fmla="*/ 0 h 3"/>
                <a:gd name="T6" fmla="*/ 0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3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89" name="Полилиния 154"/>
            <p:cNvSpPr>
              <a:spLocks/>
            </p:cNvSpPr>
            <p:nvPr/>
          </p:nvSpPr>
          <p:spPr bwMode="auto">
            <a:xfrm>
              <a:off x="1846174" y="3560331"/>
              <a:ext cx="10096" cy="2019"/>
            </a:xfrm>
            <a:custGeom>
              <a:avLst/>
              <a:gdLst>
                <a:gd name="T0" fmla="*/ 1 w 4"/>
                <a:gd name="T1" fmla="*/ 1 h 1"/>
                <a:gd name="T2" fmla="*/ 4 w 4"/>
                <a:gd name="T3" fmla="*/ 0 h 1"/>
                <a:gd name="T4" fmla="*/ 1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4" y="1"/>
                    <a:pt x="0" y="1"/>
                    <a:pt x="4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0" name="Полилиния 155"/>
            <p:cNvSpPr>
              <a:spLocks/>
            </p:cNvSpPr>
            <p:nvPr/>
          </p:nvSpPr>
          <p:spPr bwMode="auto">
            <a:xfrm>
              <a:off x="1385814" y="4572922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1" name="Полилиния 156"/>
            <p:cNvSpPr>
              <a:spLocks/>
            </p:cNvSpPr>
            <p:nvPr/>
          </p:nvSpPr>
          <p:spPr bwMode="auto">
            <a:xfrm>
              <a:off x="1321202" y="46758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2" name="Полилиния 157"/>
            <p:cNvSpPr>
              <a:spLocks/>
            </p:cNvSpPr>
            <p:nvPr/>
          </p:nvSpPr>
          <p:spPr bwMode="auto">
            <a:xfrm>
              <a:off x="1352499" y="47889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3" name="Полилиния 158"/>
            <p:cNvSpPr>
              <a:spLocks/>
            </p:cNvSpPr>
            <p:nvPr/>
          </p:nvSpPr>
          <p:spPr bwMode="auto">
            <a:xfrm>
              <a:off x="1349470" y="478896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4" name="Полилиния 159"/>
            <p:cNvSpPr>
              <a:spLocks/>
            </p:cNvSpPr>
            <p:nvPr/>
          </p:nvSpPr>
          <p:spPr bwMode="auto">
            <a:xfrm>
              <a:off x="1349470" y="47808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5" name="Полилиния 160"/>
            <p:cNvSpPr>
              <a:spLocks/>
            </p:cNvSpPr>
            <p:nvPr/>
          </p:nvSpPr>
          <p:spPr bwMode="auto">
            <a:xfrm>
              <a:off x="1342403" y="4761710"/>
              <a:ext cx="0" cy="302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6" name="Полилиния 161"/>
            <p:cNvSpPr>
              <a:spLocks/>
            </p:cNvSpPr>
            <p:nvPr/>
          </p:nvSpPr>
          <p:spPr bwMode="auto">
            <a:xfrm>
              <a:off x="1371680" y="4599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7" name="Полилиния 162"/>
            <p:cNvSpPr>
              <a:spLocks noEditPoints="1"/>
            </p:cNvSpPr>
            <p:nvPr/>
          </p:nvSpPr>
          <p:spPr bwMode="auto">
            <a:xfrm>
              <a:off x="1318173" y="4577970"/>
              <a:ext cx="88841" cy="298830"/>
            </a:xfrm>
            <a:custGeom>
              <a:avLst/>
              <a:gdLst>
                <a:gd name="T0" fmla="*/ 27 w 37"/>
                <a:gd name="T1" fmla="*/ 89 h 125"/>
                <a:gd name="T2" fmla="*/ 26 w 37"/>
                <a:gd name="T3" fmla="*/ 94 h 125"/>
                <a:gd name="T4" fmla="*/ 24 w 37"/>
                <a:gd name="T5" fmla="*/ 103 h 125"/>
                <a:gd name="T6" fmla="*/ 24 w 37"/>
                <a:gd name="T7" fmla="*/ 107 h 125"/>
                <a:gd name="T8" fmla="*/ 22 w 37"/>
                <a:gd name="T9" fmla="*/ 106 h 125"/>
                <a:gd name="T10" fmla="*/ 20 w 37"/>
                <a:gd name="T11" fmla="*/ 103 h 125"/>
                <a:gd name="T12" fmla="*/ 17 w 37"/>
                <a:gd name="T13" fmla="*/ 98 h 125"/>
                <a:gd name="T14" fmla="*/ 14 w 37"/>
                <a:gd name="T15" fmla="*/ 94 h 125"/>
                <a:gd name="T16" fmla="*/ 14 w 37"/>
                <a:gd name="T17" fmla="*/ 89 h 125"/>
                <a:gd name="T18" fmla="*/ 13 w 37"/>
                <a:gd name="T19" fmla="*/ 87 h 125"/>
                <a:gd name="T20" fmla="*/ 12 w 37"/>
                <a:gd name="T21" fmla="*/ 82 h 125"/>
                <a:gd name="T22" fmla="*/ 11 w 37"/>
                <a:gd name="T23" fmla="*/ 78 h 125"/>
                <a:gd name="T24" fmla="*/ 10 w 37"/>
                <a:gd name="T25" fmla="*/ 77 h 125"/>
                <a:gd name="T26" fmla="*/ 9 w 37"/>
                <a:gd name="T27" fmla="*/ 75 h 125"/>
                <a:gd name="T28" fmla="*/ 9 w 37"/>
                <a:gd name="T29" fmla="*/ 70 h 125"/>
                <a:gd name="T30" fmla="*/ 7 w 37"/>
                <a:gd name="T31" fmla="*/ 67 h 125"/>
                <a:gd name="T32" fmla="*/ 6 w 37"/>
                <a:gd name="T33" fmla="*/ 61 h 125"/>
                <a:gd name="T34" fmla="*/ 7 w 37"/>
                <a:gd name="T35" fmla="*/ 58 h 125"/>
                <a:gd name="T36" fmla="*/ 5 w 37"/>
                <a:gd name="T37" fmla="*/ 56 h 125"/>
                <a:gd name="T38" fmla="*/ 6 w 37"/>
                <a:gd name="T39" fmla="*/ 55 h 125"/>
                <a:gd name="T40" fmla="*/ 6 w 37"/>
                <a:gd name="T41" fmla="*/ 53 h 125"/>
                <a:gd name="T42" fmla="*/ 6 w 37"/>
                <a:gd name="T43" fmla="*/ 50 h 125"/>
                <a:gd name="T44" fmla="*/ 6 w 37"/>
                <a:gd name="T45" fmla="*/ 43 h 125"/>
                <a:gd name="T46" fmla="*/ 7 w 37"/>
                <a:gd name="T47" fmla="*/ 40 h 125"/>
                <a:gd name="T48" fmla="*/ 8 w 37"/>
                <a:gd name="T49" fmla="*/ 37 h 125"/>
                <a:gd name="T50" fmla="*/ 10 w 37"/>
                <a:gd name="T51" fmla="*/ 30 h 125"/>
                <a:gd name="T52" fmla="*/ 8 w 37"/>
                <a:gd name="T53" fmla="*/ 28 h 125"/>
                <a:gd name="T54" fmla="*/ 11 w 37"/>
                <a:gd name="T55" fmla="*/ 27 h 125"/>
                <a:gd name="T56" fmla="*/ 12 w 37"/>
                <a:gd name="T57" fmla="*/ 25 h 125"/>
                <a:gd name="T58" fmla="*/ 13 w 37"/>
                <a:gd name="T59" fmla="*/ 24 h 125"/>
                <a:gd name="T60" fmla="*/ 14 w 37"/>
                <a:gd name="T61" fmla="*/ 21 h 125"/>
                <a:gd name="T62" fmla="*/ 14 w 37"/>
                <a:gd name="T63" fmla="*/ 20 h 125"/>
                <a:gd name="T64" fmla="*/ 15 w 37"/>
                <a:gd name="T65" fmla="*/ 18 h 125"/>
                <a:gd name="T66" fmla="*/ 18 w 37"/>
                <a:gd name="T67" fmla="*/ 16 h 125"/>
                <a:gd name="T68" fmla="*/ 18 w 37"/>
                <a:gd name="T69" fmla="*/ 15 h 125"/>
                <a:gd name="T70" fmla="*/ 18 w 37"/>
                <a:gd name="T71" fmla="*/ 15 h 125"/>
                <a:gd name="T72" fmla="*/ 20 w 37"/>
                <a:gd name="T73" fmla="*/ 12 h 125"/>
                <a:gd name="T74" fmla="*/ 20 w 37"/>
                <a:gd name="T75" fmla="*/ 11 h 125"/>
                <a:gd name="T76" fmla="*/ 22 w 37"/>
                <a:gd name="T77" fmla="*/ 9 h 125"/>
                <a:gd name="T78" fmla="*/ 24 w 37"/>
                <a:gd name="T79" fmla="*/ 4 h 125"/>
                <a:gd name="T80" fmla="*/ 26 w 37"/>
                <a:gd name="T81" fmla="*/ 1 h 125"/>
                <a:gd name="T82" fmla="*/ 26 w 37"/>
                <a:gd name="T83" fmla="*/ 0 h 125"/>
                <a:gd name="T84" fmla="*/ 25 w 37"/>
                <a:gd name="T85" fmla="*/ 0 h 125"/>
                <a:gd name="T86" fmla="*/ 22 w 37"/>
                <a:gd name="T87" fmla="*/ 3 h 125"/>
                <a:gd name="T88" fmla="*/ 16 w 37"/>
                <a:gd name="T89" fmla="*/ 9 h 125"/>
                <a:gd name="T90" fmla="*/ 11 w 37"/>
                <a:gd name="T91" fmla="*/ 17 h 125"/>
                <a:gd name="T92" fmla="*/ 5 w 37"/>
                <a:gd name="T93" fmla="*/ 28 h 125"/>
                <a:gd name="T94" fmla="*/ 1 w 37"/>
                <a:gd name="T95" fmla="*/ 41 h 125"/>
                <a:gd name="T96" fmla="*/ 1 w 37"/>
                <a:gd name="T97" fmla="*/ 49 h 125"/>
                <a:gd name="T98" fmla="*/ 2 w 37"/>
                <a:gd name="T99" fmla="*/ 66 h 125"/>
                <a:gd name="T100" fmla="*/ 4 w 37"/>
                <a:gd name="T101" fmla="*/ 72 h 125"/>
                <a:gd name="T102" fmla="*/ 8 w 37"/>
                <a:gd name="T103" fmla="*/ 84 h 125"/>
                <a:gd name="T104" fmla="*/ 29 w 37"/>
                <a:gd name="T105" fmla="*/ 110 h 125"/>
                <a:gd name="T106" fmla="*/ 28 w 37"/>
                <a:gd name="T107" fmla="*/ 100 h 125"/>
                <a:gd name="T108" fmla="*/ 37 w 37"/>
                <a:gd name="T109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125">
                  <a:moveTo>
                    <a:pt x="35" y="76"/>
                  </a:moveTo>
                  <a:cubicBezTo>
                    <a:pt x="32" y="76"/>
                    <a:pt x="32" y="79"/>
                    <a:pt x="30" y="80"/>
                  </a:cubicBezTo>
                  <a:cubicBezTo>
                    <a:pt x="30" y="80"/>
                    <a:pt x="31" y="80"/>
                    <a:pt x="30" y="81"/>
                  </a:cubicBezTo>
                  <a:cubicBezTo>
                    <a:pt x="28" y="82"/>
                    <a:pt x="27" y="85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27" y="89"/>
                    <a:pt x="27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7" y="90"/>
                    <a:pt x="27" y="90"/>
                  </a:cubicBezTo>
                  <a:cubicBezTo>
                    <a:pt x="27" y="90"/>
                    <a:pt x="27" y="90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5" y="91"/>
                    <a:pt x="26" y="93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5"/>
                    <a:pt x="25" y="98"/>
                    <a:pt x="24" y="100"/>
                  </a:cubicBezTo>
                  <a:cubicBezTo>
                    <a:pt x="24" y="100"/>
                    <a:pt x="25" y="99"/>
                    <a:pt x="25" y="100"/>
                  </a:cubicBezTo>
                  <a:cubicBezTo>
                    <a:pt x="24" y="100"/>
                    <a:pt x="24" y="100"/>
                    <a:pt x="24" y="101"/>
                  </a:cubicBezTo>
                  <a:cubicBezTo>
                    <a:pt x="25" y="101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3" y="103"/>
                    <a:pt x="24" y="103"/>
                    <a:pt x="24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4"/>
                    <a:pt x="24" y="104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4" y="107"/>
                  </a:cubicBezTo>
                  <a:cubicBezTo>
                    <a:pt x="24" y="107"/>
                    <a:pt x="24" y="106"/>
                    <a:pt x="25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7"/>
                    <a:pt x="22" y="107"/>
                    <a:pt x="22" y="107"/>
                  </a:cubicBezTo>
                  <a:cubicBezTo>
                    <a:pt x="22" y="107"/>
                    <a:pt x="22" y="106"/>
                    <a:pt x="22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6"/>
                    <a:pt x="22" y="105"/>
                    <a:pt x="21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19" y="102"/>
                    <a:pt x="20" y="102"/>
                    <a:pt x="20" y="102"/>
                  </a:cubicBezTo>
                  <a:cubicBezTo>
                    <a:pt x="20" y="102"/>
                    <a:pt x="19" y="102"/>
                    <a:pt x="19" y="102"/>
                  </a:cubicBezTo>
                  <a:cubicBezTo>
                    <a:pt x="20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8" y="99"/>
                    <a:pt x="18" y="99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7"/>
                    <a:pt x="16" y="96"/>
                    <a:pt x="17" y="96"/>
                  </a:cubicBezTo>
                  <a:cubicBezTo>
                    <a:pt x="17" y="96"/>
                    <a:pt x="16" y="95"/>
                    <a:pt x="16" y="95"/>
                  </a:cubicBezTo>
                  <a:cubicBezTo>
                    <a:pt x="16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4"/>
                    <a:pt x="14" y="94"/>
                  </a:cubicBezTo>
                  <a:cubicBezTo>
                    <a:pt x="15" y="94"/>
                    <a:pt x="15" y="93"/>
                    <a:pt x="15" y="92"/>
                  </a:cubicBezTo>
                  <a:cubicBezTo>
                    <a:pt x="15" y="93"/>
                    <a:pt x="14" y="92"/>
                    <a:pt x="14" y="93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1"/>
                    <a:pt x="14" y="91"/>
                    <a:pt x="14" y="91"/>
                  </a:cubicBezTo>
                  <a:cubicBezTo>
                    <a:pt x="15" y="91"/>
                    <a:pt x="15" y="90"/>
                    <a:pt x="15" y="90"/>
                  </a:cubicBezTo>
                  <a:cubicBezTo>
                    <a:pt x="15" y="90"/>
                    <a:pt x="14" y="89"/>
                    <a:pt x="14" y="89"/>
                  </a:cubicBezTo>
                  <a:cubicBezTo>
                    <a:pt x="13" y="89"/>
                    <a:pt x="14" y="90"/>
                    <a:pt x="13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4" y="88"/>
                  </a:cubicBezTo>
                  <a:cubicBezTo>
                    <a:pt x="14" y="87"/>
                    <a:pt x="14" y="87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6"/>
                    <a:pt x="13" y="86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5"/>
                    <a:pt x="13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2"/>
                    <a:pt x="12" y="83"/>
                    <a:pt x="12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2" y="81"/>
                    <a:pt x="12" y="82"/>
                    <a:pt x="12" y="82"/>
                  </a:cubicBezTo>
                  <a:cubicBezTo>
                    <a:pt x="12" y="81"/>
                    <a:pt x="12" y="80"/>
                    <a:pt x="11" y="79"/>
                  </a:cubicBezTo>
                  <a:cubicBezTo>
                    <a:pt x="11" y="79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6"/>
                    <a:pt x="10" y="77"/>
                    <a:pt x="10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cubicBezTo>
                    <a:pt x="10" y="75"/>
                    <a:pt x="10" y="74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4"/>
                    <a:pt x="10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10" y="74"/>
                    <a:pt x="9" y="73"/>
                    <a:pt x="10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69"/>
                    <a:pt x="7" y="69"/>
                  </a:cubicBezTo>
                  <a:cubicBezTo>
                    <a:pt x="7" y="68"/>
                    <a:pt x="8" y="68"/>
                    <a:pt x="8" y="68"/>
                  </a:cubicBezTo>
                  <a:cubicBezTo>
                    <a:pt x="7" y="68"/>
                    <a:pt x="9" y="67"/>
                    <a:pt x="8" y="67"/>
                  </a:cubicBezTo>
                  <a:cubicBezTo>
                    <a:pt x="8" y="67"/>
                    <a:pt x="7" y="67"/>
                    <a:pt x="7" y="67"/>
                  </a:cubicBezTo>
                  <a:cubicBezTo>
                    <a:pt x="6" y="67"/>
                    <a:pt x="8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8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7" y="63"/>
                    <a:pt x="8" y="61"/>
                    <a:pt x="6" y="61"/>
                  </a:cubicBezTo>
                  <a:cubicBezTo>
                    <a:pt x="6" y="61"/>
                    <a:pt x="6" y="60"/>
                    <a:pt x="6" y="61"/>
                  </a:cubicBezTo>
                  <a:cubicBezTo>
                    <a:pt x="7" y="61"/>
                    <a:pt x="6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6" y="61"/>
                  </a:cubicBezTo>
                  <a:cubicBezTo>
                    <a:pt x="5" y="60"/>
                    <a:pt x="7" y="60"/>
                    <a:pt x="7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7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5"/>
                    <a:pt x="6" y="55"/>
                  </a:cubicBez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5"/>
                  </a:cubicBezTo>
                  <a:cubicBezTo>
                    <a:pt x="6" y="54"/>
                    <a:pt x="5" y="54"/>
                    <a:pt x="6" y="54"/>
                  </a:cubicBezTo>
                  <a:cubicBezTo>
                    <a:pt x="6" y="54"/>
                    <a:pt x="7" y="54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2"/>
                    <a:pt x="6" y="52"/>
                  </a:cubicBezTo>
                  <a:cubicBezTo>
                    <a:pt x="6" y="52"/>
                    <a:pt x="6" y="52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1"/>
                    <a:pt x="6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49"/>
                    <a:pt x="5" y="50"/>
                    <a:pt x="5" y="49"/>
                  </a:cubicBezTo>
                  <a:cubicBezTo>
                    <a:pt x="5" y="49"/>
                    <a:pt x="6" y="48"/>
                    <a:pt x="6" y="49"/>
                  </a:cubicBezTo>
                  <a:cubicBezTo>
                    <a:pt x="6" y="48"/>
                    <a:pt x="7" y="47"/>
                    <a:pt x="6" y="46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7" y="45"/>
                    <a:pt x="7" y="44"/>
                    <a:pt x="7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5" y="42"/>
                    <a:pt x="6" y="42"/>
                  </a:cubicBezTo>
                  <a:cubicBezTo>
                    <a:pt x="7" y="42"/>
                    <a:pt x="7" y="42"/>
                    <a:pt x="7" y="43"/>
                  </a:cubicBezTo>
                  <a:cubicBezTo>
                    <a:pt x="7" y="42"/>
                    <a:pt x="7" y="41"/>
                    <a:pt x="7" y="40"/>
                  </a:cubicBez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8" y="38"/>
                    <a:pt x="8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9" y="34"/>
                    <a:pt x="10" y="33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0"/>
                    <a:pt x="9" y="31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9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9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9" y="28"/>
                    <a:pt x="10" y="28"/>
                    <a:pt x="11" y="28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2" y="26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1" y="26"/>
                    <a:pt x="12" y="25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5"/>
                    <a:pt x="12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3"/>
                    <a:pt x="13" y="23"/>
                  </a:cubicBezTo>
                  <a:cubicBezTo>
                    <a:pt x="13" y="23"/>
                    <a:pt x="13" y="22"/>
                    <a:pt x="13" y="23"/>
                  </a:cubicBezTo>
                  <a:cubicBezTo>
                    <a:pt x="13" y="23"/>
                    <a:pt x="13" y="23"/>
                    <a:pt x="13" y="24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2"/>
                    <a:pt x="14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3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20"/>
                    <a:pt x="16" y="20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8"/>
                    <a:pt x="16" y="17"/>
                    <a:pt x="16" y="18"/>
                  </a:cubicBezTo>
                  <a:cubicBezTo>
                    <a:pt x="17" y="17"/>
                    <a:pt x="15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8" y="17"/>
                    <a:pt x="18" y="16"/>
                  </a:cubicBezTo>
                  <a:cubicBezTo>
                    <a:pt x="17" y="17"/>
                    <a:pt x="17" y="15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7" y="15"/>
                    <a:pt x="16" y="15"/>
                    <a:pt x="17" y="16"/>
                  </a:cubicBezTo>
                  <a:cubicBezTo>
                    <a:pt x="18" y="15"/>
                    <a:pt x="17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6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9" y="15"/>
                    <a:pt x="18" y="15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7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19" y="13"/>
                    <a:pt x="19" y="13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1"/>
                    <a:pt x="20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10"/>
                    <a:pt x="21" y="8"/>
                    <a:pt x="22" y="9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2" y="9"/>
                    <a:pt x="21" y="9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3" y="6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5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3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5" y="2"/>
                    <a:pt x="26" y="2"/>
                    <a:pt x="26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7"/>
                    <a:pt x="18" y="7"/>
                  </a:cubicBezTo>
                  <a:cubicBezTo>
                    <a:pt x="18" y="8"/>
                    <a:pt x="16" y="9"/>
                    <a:pt x="16" y="9"/>
                  </a:cubicBezTo>
                  <a:cubicBezTo>
                    <a:pt x="15" y="11"/>
                    <a:pt x="14" y="12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8"/>
                    <a:pt x="9" y="19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6" y="24"/>
                    <a:pt x="6" y="26"/>
                    <a:pt x="4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30"/>
                    <a:pt x="3" y="33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6"/>
                    <a:pt x="2" y="36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2" y="38"/>
                    <a:pt x="1" y="38"/>
                  </a:cubicBezTo>
                  <a:cubicBezTo>
                    <a:pt x="2" y="40"/>
                    <a:pt x="1" y="40"/>
                    <a:pt x="1" y="41"/>
                  </a:cubicBezTo>
                  <a:cubicBezTo>
                    <a:pt x="1" y="41"/>
                    <a:pt x="2" y="41"/>
                    <a:pt x="2" y="41"/>
                  </a:cubicBezTo>
                  <a:cubicBezTo>
                    <a:pt x="1" y="41"/>
                    <a:pt x="2" y="43"/>
                    <a:pt x="1" y="42"/>
                  </a:cubicBezTo>
                  <a:cubicBezTo>
                    <a:pt x="1" y="43"/>
                    <a:pt x="0" y="45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7"/>
                    <a:pt x="1" y="48"/>
                    <a:pt x="0" y="49"/>
                  </a:cubicBezTo>
                  <a:cubicBezTo>
                    <a:pt x="0" y="49"/>
                    <a:pt x="1" y="49"/>
                    <a:pt x="1" y="49"/>
                  </a:cubicBezTo>
                  <a:cubicBezTo>
                    <a:pt x="1" y="50"/>
                    <a:pt x="0" y="49"/>
                    <a:pt x="0" y="50"/>
                  </a:cubicBezTo>
                  <a:cubicBezTo>
                    <a:pt x="0" y="51"/>
                    <a:pt x="1" y="53"/>
                    <a:pt x="1" y="55"/>
                  </a:cubicBezTo>
                  <a:cubicBezTo>
                    <a:pt x="0" y="57"/>
                    <a:pt x="1" y="60"/>
                    <a:pt x="1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4"/>
                    <a:pt x="3" y="64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2" y="69"/>
                    <a:pt x="3" y="69"/>
                    <a:pt x="3" y="69"/>
                  </a:cubicBezTo>
                  <a:cubicBezTo>
                    <a:pt x="3" y="69"/>
                    <a:pt x="3" y="70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3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4"/>
                    <a:pt x="5" y="77"/>
                    <a:pt x="5" y="79"/>
                  </a:cubicBezTo>
                  <a:cubicBezTo>
                    <a:pt x="6" y="81"/>
                    <a:pt x="7" y="79"/>
                    <a:pt x="7" y="80"/>
                  </a:cubicBezTo>
                  <a:cubicBezTo>
                    <a:pt x="7" y="80"/>
                    <a:pt x="6" y="80"/>
                    <a:pt x="6" y="80"/>
                  </a:cubicBezTo>
                  <a:cubicBezTo>
                    <a:pt x="6" y="81"/>
                    <a:pt x="8" y="81"/>
                    <a:pt x="7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5"/>
                    <a:pt x="9" y="85"/>
                    <a:pt x="8" y="87"/>
                  </a:cubicBezTo>
                  <a:cubicBezTo>
                    <a:pt x="10" y="92"/>
                    <a:pt x="11" y="96"/>
                    <a:pt x="14" y="101"/>
                  </a:cubicBezTo>
                  <a:cubicBezTo>
                    <a:pt x="16" y="105"/>
                    <a:pt x="18" y="109"/>
                    <a:pt x="21" y="113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08"/>
                    <a:pt x="28" y="108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4"/>
                    <a:pt x="29" y="102"/>
                    <a:pt x="29" y="100"/>
                  </a:cubicBezTo>
                  <a:cubicBezTo>
                    <a:pt x="29" y="101"/>
                    <a:pt x="28" y="101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0"/>
                    <a:pt x="29" y="99"/>
                    <a:pt x="29" y="100"/>
                  </a:cubicBezTo>
                  <a:cubicBezTo>
                    <a:pt x="30" y="95"/>
                    <a:pt x="29" y="91"/>
                    <a:pt x="31" y="87"/>
                  </a:cubicBezTo>
                  <a:cubicBezTo>
                    <a:pt x="31" y="86"/>
                    <a:pt x="32" y="84"/>
                    <a:pt x="32" y="83"/>
                  </a:cubicBezTo>
                  <a:cubicBezTo>
                    <a:pt x="33" y="80"/>
                    <a:pt x="34" y="77"/>
                    <a:pt x="37" y="76"/>
                  </a:cubicBezTo>
                  <a:cubicBezTo>
                    <a:pt x="37" y="76"/>
                    <a:pt x="36" y="75"/>
                    <a:pt x="35" y="76"/>
                  </a:cubicBezTo>
                  <a:close/>
                  <a:moveTo>
                    <a:pt x="10" y="78"/>
                  </a:move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8" name="Полилиния 163"/>
            <p:cNvSpPr>
              <a:spLocks/>
            </p:cNvSpPr>
            <p:nvPr/>
          </p:nvSpPr>
          <p:spPr bwMode="auto">
            <a:xfrm>
              <a:off x="1382785" y="4572922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699" name="Полилиния 164"/>
            <p:cNvSpPr>
              <a:spLocks/>
            </p:cNvSpPr>
            <p:nvPr/>
          </p:nvSpPr>
          <p:spPr bwMode="auto">
            <a:xfrm>
              <a:off x="1371680" y="4597152"/>
              <a:ext cx="0" cy="2019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0" name="Полилиния 165"/>
            <p:cNvSpPr>
              <a:spLocks/>
            </p:cNvSpPr>
            <p:nvPr/>
          </p:nvSpPr>
          <p:spPr bwMode="auto">
            <a:xfrm>
              <a:off x="1366632" y="4602199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1" name="Полилиния 166"/>
            <p:cNvSpPr>
              <a:spLocks/>
            </p:cNvSpPr>
            <p:nvPr/>
          </p:nvSpPr>
          <p:spPr bwMode="auto">
            <a:xfrm>
              <a:off x="1363603" y="4611285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2" name="Полилиния 167"/>
            <p:cNvSpPr>
              <a:spLocks/>
            </p:cNvSpPr>
            <p:nvPr/>
          </p:nvSpPr>
          <p:spPr bwMode="auto">
            <a:xfrm>
              <a:off x="1363603" y="460926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3" name="Полилиния 168"/>
            <p:cNvSpPr>
              <a:spLocks/>
            </p:cNvSpPr>
            <p:nvPr/>
          </p:nvSpPr>
          <p:spPr bwMode="auto">
            <a:xfrm>
              <a:off x="1356537" y="4621381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4" name="Полилиния 169"/>
            <p:cNvSpPr>
              <a:spLocks/>
            </p:cNvSpPr>
            <p:nvPr/>
          </p:nvSpPr>
          <p:spPr bwMode="auto">
            <a:xfrm>
              <a:off x="1354518" y="4625419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5" name="Полилиния 170"/>
            <p:cNvSpPr>
              <a:spLocks/>
            </p:cNvSpPr>
            <p:nvPr/>
          </p:nvSpPr>
          <p:spPr bwMode="auto">
            <a:xfrm>
              <a:off x="1335336" y="4735461"/>
              <a:ext cx="20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6" name="Полилиния 171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7" name="Полилиния 172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8" name="Полилиния 173"/>
            <p:cNvSpPr>
              <a:spLocks/>
            </p:cNvSpPr>
            <p:nvPr/>
          </p:nvSpPr>
          <p:spPr bwMode="auto">
            <a:xfrm>
              <a:off x="1359565" y="4810169"/>
              <a:ext cx="2019" cy="20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09" name="Полилиния 174"/>
            <p:cNvSpPr>
              <a:spLocks/>
            </p:cNvSpPr>
            <p:nvPr/>
          </p:nvSpPr>
          <p:spPr bwMode="auto">
            <a:xfrm>
              <a:off x="995114" y="3720852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0" name="Полилиния 175"/>
            <p:cNvSpPr>
              <a:spLocks/>
            </p:cNvSpPr>
            <p:nvPr/>
          </p:nvSpPr>
          <p:spPr bwMode="auto">
            <a:xfrm>
              <a:off x="862861" y="3907620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1" name="Полилиния 176"/>
            <p:cNvSpPr>
              <a:spLocks noEditPoints="1"/>
            </p:cNvSpPr>
            <p:nvPr/>
          </p:nvSpPr>
          <p:spPr bwMode="auto">
            <a:xfrm>
              <a:off x="848727" y="3722871"/>
              <a:ext cx="146387" cy="254410"/>
            </a:xfrm>
            <a:custGeom>
              <a:avLst/>
              <a:gdLst>
                <a:gd name="T0" fmla="*/ 30 w 61"/>
                <a:gd name="T1" fmla="*/ 74 h 106"/>
                <a:gd name="T2" fmla="*/ 26 w 61"/>
                <a:gd name="T3" fmla="*/ 76 h 106"/>
                <a:gd name="T4" fmla="*/ 17 w 61"/>
                <a:gd name="T5" fmla="*/ 82 h 106"/>
                <a:gd name="T6" fmla="*/ 15 w 61"/>
                <a:gd name="T7" fmla="*/ 85 h 106"/>
                <a:gd name="T8" fmla="*/ 8 w 61"/>
                <a:gd name="T9" fmla="*/ 94 h 106"/>
                <a:gd name="T10" fmla="*/ 7 w 61"/>
                <a:gd name="T11" fmla="*/ 96 h 106"/>
                <a:gd name="T12" fmla="*/ 6 w 61"/>
                <a:gd name="T13" fmla="*/ 88 h 106"/>
                <a:gd name="T14" fmla="*/ 4 w 61"/>
                <a:gd name="T15" fmla="*/ 85 h 106"/>
                <a:gd name="T16" fmla="*/ 5 w 61"/>
                <a:gd name="T17" fmla="*/ 81 h 106"/>
                <a:gd name="T18" fmla="*/ 6 w 61"/>
                <a:gd name="T19" fmla="*/ 78 h 106"/>
                <a:gd name="T20" fmla="*/ 7 w 61"/>
                <a:gd name="T21" fmla="*/ 71 h 106"/>
                <a:gd name="T22" fmla="*/ 7 w 61"/>
                <a:gd name="T23" fmla="*/ 69 h 106"/>
                <a:gd name="T24" fmla="*/ 7 w 61"/>
                <a:gd name="T25" fmla="*/ 68 h 106"/>
                <a:gd name="T26" fmla="*/ 8 w 61"/>
                <a:gd name="T27" fmla="*/ 65 h 106"/>
                <a:gd name="T28" fmla="*/ 10 w 61"/>
                <a:gd name="T29" fmla="*/ 61 h 106"/>
                <a:gd name="T30" fmla="*/ 11 w 61"/>
                <a:gd name="T31" fmla="*/ 57 h 106"/>
                <a:gd name="T32" fmla="*/ 13 w 61"/>
                <a:gd name="T33" fmla="*/ 52 h 106"/>
                <a:gd name="T34" fmla="*/ 14 w 61"/>
                <a:gd name="T35" fmla="*/ 48 h 106"/>
                <a:gd name="T36" fmla="*/ 15 w 61"/>
                <a:gd name="T37" fmla="*/ 47 h 106"/>
                <a:gd name="T38" fmla="*/ 16 w 61"/>
                <a:gd name="T39" fmla="*/ 45 h 106"/>
                <a:gd name="T40" fmla="*/ 17 w 61"/>
                <a:gd name="T41" fmla="*/ 43 h 106"/>
                <a:gd name="T42" fmla="*/ 19 w 61"/>
                <a:gd name="T43" fmla="*/ 40 h 106"/>
                <a:gd name="T44" fmla="*/ 22 w 61"/>
                <a:gd name="T45" fmla="*/ 35 h 106"/>
                <a:gd name="T46" fmla="*/ 25 w 61"/>
                <a:gd name="T47" fmla="*/ 31 h 106"/>
                <a:gd name="T48" fmla="*/ 30 w 61"/>
                <a:gd name="T49" fmla="*/ 25 h 106"/>
                <a:gd name="T50" fmla="*/ 32 w 61"/>
                <a:gd name="T51" fmla="*/ 23 h 106"/>
                <a:gd name="T52" fmla="*/ 31 w 61"/>
                <a:gd name="T53" fmla="*/ 22 h 106"/>
                <a:gd name="T54" fmla="*/ 34 w 61"/>
                <a:gd name="T55" fmla="*/ 21 h 106"/>
                <a:gd name="T56" fmla="*/ 36 w 61"/>
                <a:gd name="T57" fmla="*/ 19 h 106"/>
                <a:gd name="T58" fmla="*/ 37 w 61"/>
                <a:gd name="T59" fmla="*/ 18 h 106"/>
                <a:gd name="T60" fmla="*/ 38 w 61"/>
                <a:gd name="T61" fmla="*/ 16 h 106"/>
                <a:gd name="T62" fmla="*/ 40 w 61"/>
                <a:gd name="T63" fmla="*/ 15 h 106"/>
                <a:gd name="T64" fmla="*/ 40 w 61"/>
                <a:gd name="T65" fmla="*/ 13 h 106"/>
                <a:gd name="T66" fmla="*/ 43 w 61"/>
                <a:gd name="T67" fmla="*/ 13 h 106"/>
                <a:gd name="T68" fmla="*/ 45 w 61"/>
                <a:gd name="T69" fmla="*/ 13 h 106"/>
                <a:gd name="T70" fmla="*/ 45 w 61"/>
                <a:gd name="T71" fmla="*/ 11 h 106"/>
                <a:gd name="T72" fmla="*/ 45 w 61"/>
                <a:gd name="T73" fmla="*/ 10 h 106"/>
                <a:gd name="T74" fmla="*/ 50 w 61"/>
                <a:gd name="T75" fmla="*/ 7 h 106"/>
                <a:gd name="T76" fmla="*/ 50 w 61"/>
                <a:gd name="T77" fmla="*/ 6 h 106"/>
                <a:gd name="T78" fmla="*/ 57 w 61"/>
                <a:gd name="T79" fmla="*/ 3 h 106"/>
                <a:gd name="T80" fmla="*/ 60 w 61"/>
                <a:gd name="T81" fmla="*/ 2 h 106"/>
                <a:gd name="T82" fmla="*/ 59 w 61"/>
                <a:gd name="T83" fmla="*/ 1 h 106"/>
                <a:gd name="T84" fmla="*/ 56 w 61"/>
                <a:gd name="T85" fmla="*/ 1 h 106"/>
                <a:gd name="T86" fmla="*/ 53 w 61"/>
                <a:gd name="T87" fmla="*/ 2 h 106"/>
                <a:gd name="T88" fmla="*/ 41 w 61"/>
                <a:gd name="T89" fmla="*/ 9 h 106"/>
                <a:gd name="T90" fmla="*/ 35 w 61"/>
                <a:gd name="T91" fmla="*/ 14 h 106"/>
                <a:gd name="T92" fmla="*/ 22 w 61"/>
                <a:gd name="T93" fmla="*/ 26 h 106"/>
                <a:gd name="T94" fmla="*/ 17 w 61"/>
                <a:gd name="T95" fmla="*/ 32 h 106"/>
                <a:gd name="T96" fmla="*/ 11 w 61"/>
                <a:gd name="T97" fmla="*/ 43 h 106"/>
                <a:gd name="T98" fmla="*/ 5 w 61"/>
                <a:gd name="T99" fmla="*/ 57 h 106"/>
                <a:gd name="T100" fmla="*/ 3 w 61"/>
                <a:gd name="T101" fmla="*/ 70 h 106"/>
                <a:gd name="T102" fmla="*/ 1 w 61"/>
                <a:gd name="T103" fmla="*/ 77 h 106"/>
                <a:gd name="T104" fmla="*/ 18 w 61"/>
                <a:gd name="T105" fmla="*/ 88 h 106"/>
                <a:gd name="T106" fmla="*/ 23 w 61"/>
                <a:gd name="T107" fmla="*/ 83 h 106"/>
                <a:gd name="T108" fmla="*/ 47 w 61"/>
                <a:gd name="T109" fmla="*/ 71 h 106"/>
                <a:gd name="T110" fmla="*/ 7 w 61"/>
                <a:gd name="T111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" h="106">
                  <a:moveTo>
                    <a:pt x="47" y="71"/>
                  </a:moveTo>
                  <a:cubicBezTo>
                    <a:pt x="45" y="69"/>
                    <a:pt x="42" y="71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37" y="70"/>
                    <a:pt x="34" y="72"/>
                    <a:pt x="32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74"/>
                    <a:pt x="31" y="74"/>
                    <a:pt x="30" y="74"/>
                  </a:cubicBezTo>
                  <a:cubicBezTo>
                    <a:pt x="31" y="74"/>
                    <a:pt x="31" y="74"/>
                    <a:pt x="31" y="75"/>
                  </a:cubicBezTo>
                  <a:cubicBezTo>
                    <a:pt x="30" y="74"/>
                    <a:pt x="30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7" y="74"/>
                    <a:pt x="27" y="76"/>
                    <a:pt x="26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4" y="77"/>
                    <a:pt x="22" y="78"/>
                    <a:pt x="20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0" y="80"/>
                    <a:pt x="20" y="80"/>
                    <a:pt x="19" y="80"/>
                  </a:cubicBezTo>
                  <a:cubicBezTo>
                    <a:pt x="20" y="81"/>
                    <a:pt x="18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1"/>
                    <a:pt x="18" y="82"/>
                    <a:pt x="17" y="82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2"/>
                    <a:pt x="17" y="83"/>
                    <a:pt x="17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16" y="84"/>
                    <a:pt x="16" y="85"/>
                  </a:cubicBezTo>
                  <a:cubicBezTo>
                    <a:pt x="13" y="87"/>
                    <a:pt x="12" y="89"/>
                    <a:pt x="10" y="91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2"/>
                    <a:pt x="10" y="93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4"/>
                    <a:pt x="8" y="93"/>
                    <a:pt x="8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4"/>
                    <a:pt x="8" y="95"/>
                    <a:pt x="8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95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5"/>
                    <a:pt x="7" y="95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3"/>
                    <a:pt x="6" y="92"/>
                    <a:pt x="6" y="92"/>
                  </a:cubicBezTo>
                  <a:cubicBezTo>
                    <a:pt x="6" y="91"/>
                    <a:pt x="5" y="92"/>
                    <a:pt x="5" y="91"/>
                  </a:cubicBezTo>
                  <a:cubicBezTo>
                    <a:pt x="6" y="91"/>
                    <a:pt x="5" y="90"/>
                    <a:pt x="6" y="90"/>
                  </a:cubicBezTo>
                  <a:cubicBezTo>
                    <a:pt x="6" y="89"/>
                    <a:pt x="5" y="88"/>
                    <a:pt x="6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7"/>
                    <a:pt x="4" y="87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5" y="84"/>
                    <a:pt x="5" y="83"/>
                  </a:cubicBezTo>
                  <a:cubicBezTo>
                    <a:pt x="5" y="83"/>
                    <a:pt x="6" y="83"/>
                    <a:pt x="6" y="83"/>
                  </a:cubicBezTo>
                  <a:cubicBezTo>
                    <a:pt x="6" y="83"/>
                    <a:pt x="6" y="82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0"/>
                    <a:pt x="6" y="80"/>
                  </a:cubicBezTo>
                  <a:cubicBezTo>
                    <a:pt x="6" y="80"/>
                    <a:pt x="6" y="80"/>
                    <a:pt x="6" y="79"/>
                  </a:cubicBezTo>
                  <a:cubicBezTo>
                    <a:pt x="6" y="79"/>
                    <a:pt x="6" y="79"/>
                    <a:pt x="5" y="79"/>
                  </a:cubicBezTo>
                  <a:cubicBezTo>
                    <a:pt x="6" y="79"/>
                    <a:pt x="6" y="78"/>
                    <a:pt x="6" y="7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7"/>
                    <a:pt x="7" y="76"/>
                    <a:pt x="6" y="75"/>
                  </a:cubicBezTo>
                  <a:cubicBezTo>
                    <a:pt x="6" y="75"/>
                    <a:pt x="7" y="75"/>
                    <a:pt x="7" y="75"/>
                  </a:cubicBezTo>
                  <a:cubicBezTo>
                    <a:pt x="7" y="75"/>
                    <a:pt x="6" y="75"/>
                    <a:pt x="6" y="74"/>
                  </a:cubicBezTo>
                  <a:cubicBezTo>
                    <a:pt x="6" y="74"/>
                    <a:pt x="6" y="74"/>
                    <a:pt x="7" y="74"/>
                  </a:cubicBezTo>
                  <a:cubicBezTo>
                    <a:pt x="7" y="73"/>
                    <a:pt x="6" y="73"/>
                    <a:pt x="6" y="74"/>
                  </a:cubicBezTo>
                  <a:cubicBezTo>
                    <a:pt x="7" y="73"/>
                    <a:pt x="7" y="72"/>
                    <a:pt x="7" y="71"/>
                  </a:cubicBezTo>
                  <a:cubicBezTo>
                    <a:pt x="7" y="71"/>
                    <a:pt x="8" y="70"/>
                    <a:pt x="8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8"/>
                  </a:cubicBezTo>
                  <a:cubicBezTo>
                    <a:pt x="8" y="68"/>
                    <a:pt x="7" y="68"/>
                    <a:pt x="7" y="68"/>
                  </a:cubicBezTo>
                  <a:cubicBezTo>
                    <a:pt x="7" y="67"/>
                    <a:pt x="7" y="68"/>
                    <a:pt x="7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9" y="66"/>
                    <a:pt x="8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8" y="66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8" y="65"/>
                    <a:pt x="9" y="64"/>
                  </a:cubicBezTo>
                  <a:cubicBezTo>
                    <a:pt x="9" y="64"/>
                    <a:pt x="9" y="63"/>
                    <a:pt x="9" y="62"/>
                  </a:cubicBezTo>
                  <a:cubicBezTo>
                    <a:pt x="9" y="62"/>
                    <a:pt x="10" y="62"/>
                    <a:pt x="1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10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59"/>
                    <a:pt x="10" y="59"/>
                    <a:pt x="10" y="59"/>
                  </a:cubicBezTo>
                  <a:cubicBezTo>
                    <a:pt x="9" y="59"/>
                    <a:pt x="11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11" y="57"/>
                    <a:pt x="10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6"/>
                    <a:pt x="12" y="56"/>
                    <a:pt x="11" y="56"/>
                  </a:cubicBezTo>
                  <a:cubicBezTo>
                    <a:pt x="11" y="56"/>
                    <a:pt x="11" y="55"/>
                    <a:pt x="12" y="55"/>
                  </a:cubicBezTo>
                  <a:cubicBezTo>
                    <a:pt x="12" y="54"/>
                    <a:pt x="13" y="53"/>
                    <a:pt x="12" y="52"/>
                  </a:cubicBezTo>
                  <a:cubicBezTo>
                    <a:pt x="12" y="52"/>
                    <a:pt x="12" y="51"/>
                    <a:pt x="13" y="51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1"/>
                    <a:pt x="13" y="51"/>
                    <a:pt x="12" y="51"/>
                  </a:cubicBezTo>
                  <a:cubicBezTo>
                    <a:pt x="12" y="50"/>
                    <a:pt x="14" y="51"/>
                    <a:pt x="14" y="50"/>
                  </a:cubicBezTo>
                  <a:cubicBezTo>
                    <a:pt x="13" y="50"/>
                    <a:pt x="13" y="50"/>
                    <a:pt x="14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3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8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5" y="45"/>
                    <a:pt x="16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7" y="40"/>
                    <a:pt x="18" y="40"/>
                  </a:cubicBezTo>
                  <a:cubicBezTo>
                    <a:pt x="18" y="40"/>
                    <a:pt x="19" y="40"/>
                    <a:pt x="19" y="40"/>
                  </a:cubicBezTo>
                  <a:cubicBezTo>
                    <a:pt x="19" y="39"/>
                    <a:pt x="20" y="39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7"/>
                    <a:pt x="22" y="36"/>
                    <a:pt x="22" y="35"/>
                  </a:cubicBezTo>
                  <a:cubicBezTo>
                    <a:pt x="22" y="35"/>
                    <a:pt x="21" y="34"/>
                    <a:pt x="21" y="34"/>
                  </a:cubicBezTo>
                  <a:cubicBezTo>
                    <a:pt x="22" y="34"/>
                    <a:pt x="21" y="34"/>
                    <a:pt x="22" y="34"/>
                  </a:cubicBezTo>
                  <a:cubicBezTo>
                    <a:pt x="22" y="34"/>
                    <a:pt x="22" y="34"/>
                    <a:pt x="22" y="35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5" y="32"/>
                    <a:pt x="25" y="31"/>
                  </a:cubicBezTo>
                  <a:cubicBezTo>
                    <a:pt x="25" y="31"/>
                    <a:pt x="24" y="31"/>
                    <a:pt x="24" y="31"/>
                  </a:cubicBezTo>
                  <a:cubicBezTo>
                    <a:pt x="25" y="31"/>
                    <a:pt x="26" y="31"/>
                    <a:pt x="26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8" y="28"/>
                    <a:pt x="29" y="26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1" y="24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3"/>
                    <a:pt x="32" y="23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0" y="23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29" y="22"/>
                    <a:pt x="29" y="21"/>
                  </a:cubicBezTo>
                  <a:cubicBezTo>
                    <a:pt x="30" y="21"/>
                    <a:pt x="31" y="21"/>
                    <a:pt x="31" y="22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3" y="22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4" y="21"/>
                    <a:pt x="34" y="21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0"/>
                    <a:pt x="33" y="20"/>
                    <a:pt x="34" y="20"/>
                  </a:cubicBezTo>
                  <a:cubicBezTo>
                    <a:pt x="34" y="20"/>
                    <a:pt x="35" y="20"/>
                    <a:pt x="35" y="21"/>
                  </a:cubicBezTo>
                  <a:cubicBezTo>
                    <a:pt x="35" y="20"/>
                    <a:pt x="35" y="20"/>
                    <a:pt x="34" y="20"/>
                  </a:cubicBezTo>
                  <a:cubicBezTo>
                    <a:pt x="34" y="19"/>
                    <a:pt x="36" y="20"/>
                    <a:pt x="35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7" y="18"/>
                    <a:pt x="36" y="18"/>
                  </a:cubicBezTo>
                  <a:cubicBezTo>
                    <a:pt x="36" y="18"/>
                    <a:pt x="37" y="17"/>
                    <a:pt x="37" y="18"/>
                  </a:cubicBezTo>
                  <a:cubicBezTo>
                    <a:pt x="37" y="19"/>
                    <a:pt x="36" y="18"/>
                    <a:pt x="37" y="19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39" y="17"/>
                    <a:pt x="40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5"/>
                  </a:cubicBezTo>
                  <a:cubicBezTo>
                    <a:pt x="39" y="15"/>
                    <a:pt x="40" y="16"/>
                    <a:pt x="40" y="16"/>
                  </a:cubicBezTo>
                  <a:cubicBezTo>
                    <a:pt x="40" y="16"/>
                    <a:pt x="40" y="16"/>
                    <a:pt x="40" y="15"/>
                  </a:cubicBezTo>
                  <a:cubicBezTo>
                    <a:pt x="40" y="15"/>
                    <a:pt x="40" y="16"/>
                    <a:pt x="41" y="16"/>
                  </a:cubicBezTo>
                  <a:cubicBezTo>
                    <a:pt x="41" y="15"/>
                    <a:pt x="41" y="15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2" y="13"/>
                    <a:pt x="42" y="14"/>
                  </a:cubicBezTo>
                  <a:cubicBezTo>
                    <a:pt x="43" y="14"/>
                    <a:pt x="41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4"/>
                    <a:pt x="44" y="13"/>
                  </a:cubicBezTo>
                  <a:cubicBezTo>
                    <a:pt x="43" y="13"/>
                    <a:pt x="44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2"/>
                    <a:pt x="42" y="12"/>
                    <a:pt x="43" y="12"/>
                  </a:cubicBezTo>
                  <a:cubicBezTo>
                    <a:pt x="43" y="11"/>
                    <a:pt x="43" y="11"/>
                    <a:pt x="44" y="12"/>
                  </a:cubicBezTo>
                  <a:cubicBezTo>
                    <a:pt x="44" y="12"/>
                    <a:pt x="43" y="12"/>
                    <a:pt x="44" y="12"/>
                  </a:cubicBezTo>
                  <a:cubicBezTo>
                    <a:pt x="44" y="12"/>
                    <a:pt x="44" y="11"/>
                    <a:pt x="45" y="12"/>
                  </a:cubicBezTo>
                  <a:cubicBezTo>
                    <a:pt x="44" y="12"/>
                    <a:pt x="44" y="12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1"/>
                    <a:pt x="45" y="12"/>
                    <a:pt x="45" y="12"/>
                  </a:cubicBezTo>
                  <a:cubicBezTo>
                    <a:pt x="45" y="11"/>
                    <a:pt x="46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5" y="10"/>
                    <a:pt x="46" y="10"/>
                  </a:cubicBezTo>
                  <a:cubicBezTo>
                    <a:pt x="46" y="10"/>
                    <a:pt x="46" y="10"/>
                    <a:pt x="46" y="11"/>
                  </a:cubicBezTo>
                  <a:cubicBezTo>
                    <a:pt x="47" y="10"/>
                    <a:pt x="48" y="10"/>
                    <a:pt x="48" y="10"/>
                  </a:cubicBezTo>
                  <a:cubicBezTo>
                    <a:pt x="48" y="10"/>
                    <a:pt x="49" y="10"/>
                    <a:pt x="48" y="9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9"/>
                    <a:pt x="46" y="10"/>
                    <a:pt x="45" y="10"/>
                  </a:cubicBezTo>
                  <a:cubicBezTo>
                    <a:pt x="46" y="9"/>
                    <a:pt x="45" y="9"/>
                    <a:pt x="45" y="8"/>
                  </a:cubicBezTo>
                  <a:cubicBezTo>
                    <a:pt x="45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8" y="9"/>
                  </a:cubicBezTo>
                  <a:cubicBezTo>
                    <a:pt x="48" y="9"/>
                    <a:pt x="48" y="8"/>
                    <a:pt x="47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8"/>
                    <a:pt x="51" y="7"/>
                    <a:pt x="51" y="7"/>
                  </a:cubicBezTo>
                  <a:cubicBezTo>
                    <a:pt x="50" y="8"/>
                    <a:pt x="50" y="8"/>
                    <a:pt x="51" y="9"/>
                  </a:cubicBezTo>
                  <a:cubicBezTo>
                    <a:pt x="51" y="8"/>
                    <a:pt x="50" y="8"/>
                    <a:pt x="50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7"/>
                    <a:pt x="51" y="7"/>
                    <a:pt x="50" y="6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3" y="5"/>
                    <a:pt x="54" y="5"/>
                    <a:pt x="55" y="4"/>
                  </a:cubicBezTo>
                  <a:cubicBezTo>
                    <a:pt x="55" y="4"/>
                    <a:pt x="55" y="3"/>
                    <a:pt x="55" y="3"/>
                  </a:cubicBezTo>
                  <a:cubicBezTo>
                    <a:pt x="55" y="3"/>
                    <a:pt x="55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2"/>
                    <a:pt x="57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7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"/>
                    <a:pt x="60" y="1"/>
                    <a:pt x="60" y="1"/>
                  </a:cubicBezTo>
                  <a:cubicBezTo>
                    <a:pt x="59" y="1"/>
                    <a:pt x="59" y="2"/>
                    <a:pt x="59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8" y="1"/>
                    <a:pt x="57" y="1"/>
                    <a:pt x="58" y="1"/>
                  </a:cubicBezTo>
                  <a:cubicBezTo>
                    <a:pt x="57" y="0"/>
                    <a:pt x="57" y="0"/>
                    <a:pt x="56" y="1"/>
                  </a:cubicBezTo>
                  <a:cubicBezTo>
                    <a:pt x="56" y="2"/>
                    <a:pt x="55" y="1"/>
                    <a:pt x="55" y="1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6" y="2"/>
                    <a:pt x="56" y="2"/>
                    <a:pt x="55" y="3"/>
                  </a:cubicBezTo>
                  <a:cubicBezTo>
                    <a:pt x="55" y="2"/>
                    <a:pt x="55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3"/>
                    <a:pt x="49" y="4"/>
                    <a:pt x="48" y="4"/>
                  </a:cubicBezTo>
                  <a:cubicBezTo>
                    <a:pt x="47" y="5"/>
                    <a:pt x="46" y="5"/>
                    <a:pt x="45" y="6"/>
                  </a:cubicBezTo>
                  <a:cubicBezTo>
                    <a:pt x="44" y="7"/>
                    <a:pt x="42" y="7"/>
                    <a:pt x="40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10"/>
                    <a:pt x="38" y="1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2"/>
                    <a:pt x="35" y="13"/>
                  </a:cubicBezTo>
                  <a:cubicBezTo>
                    <a:pt x="35" y="13"/>
                    <a:pt x="35" y="13"/>
                    <a:pt x="35" y="14"/>
                  </a:cubicBezTo>
                  <a:cubicBezTo>
                    <a:pt x="34" y="13"/>
                    <a:pt x="34" y="14"/>
                    <a:pt x="33" y="14"/>
                  </a:cubicBezTo>
                  <a:cubicBezTo>
                    <a:pt x="33" y="14"/>
                    <a:pt x="32" y="15"/>
                    <a:pt x="32" y="16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3" y="24"/>
                    <a:pt x="22" y="25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1" y="26"/>
                  </a:cubicBezTo>
                  <a:cubicBezTo>
                    <a:pt x="21" y="27"/>
                    <a:pt x="20" y="27"/>
                    <a:pt x="20" y="28"/>
                  </a:cubicBezTo>
                  <a:cubicBezTo>
                    <a:pt x="20" y="28"/>
                    <a:pt x="20" y="28"/>
                    <a:pt x="19" y="28"/>
                  </a:cubicBezTo>
                  <a:cubicBezTo>
                    <a:pt x="19" y="30"/>
                    <a:pt x="18" y="30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7" y="32"/>
                    <a:pt x="17" y="32"/>
                  </a:cubicBezTo>
                  <a:cubicBezTo>
                    <a:pt x="17" y="33"/>
                    <a:pt x="15" y="34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6"/>
                    <a:pt x="14" y="37"/>
                    <a:pt x="13" y="38"/>
                  </a:cubicBezTo>
                  <a:cubicBezTo>
                    <a:pt x="13" y="38"/>
                    <a:pt x="14" y="38"/>
                    <a:pt x="13" y="38"/>
                  </a:cubicBezTo>
                  <a:cubicBezTo>
                    <a:pt x="13" y="39"/>
                    <a:pt x="13" y="38"/>
                    <a:pt x="13" y="38"/>
                  </a:cubicBezTo>
                  <a:cubicBezTo>
                    <a:pt x="11" y="40"/>
                    <a:pt x="12" y="42"/>
                    <a:pt x="11" y="43"/>
                  </a:cubicBezTo>
                  <a:cubicBezTo>
                    <a:pt x="9" y="45"/>
                    <a:pt x="8" y="48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1"/>
                    <a:pt x="7" y="53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5"/>
                    <a:pt x="6" y="56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8"/>
                    <a:pt x="4" y="59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4" y="60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3"/>
                    <a:pt x="3" y="66"/>
                    <a:pt x="2" y="68"/>
                  </a:cubicBezTo>
                  <a:cubicBezTo>
                    <a:pt x="2" y="70"/>
                    <a:pt x="4" y="68"/>
                    <a:pt x="3" y="70"/>
                  </a:cubicBezTo>
                  <a:cubicBezTo>
                    <a:pt x="3" y="70"/>
                    <a:pt x="2" y="70"/>
                    <a:pt x="2" y="70"/>
                  </a:cubicBezTo>
                  <a:cubicBezTo>
                    <a:pt x="2" y="70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3"/>
                    <a:pt x="2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5"/>
                    <a:pt x="2" y="76"/>
                    <a:pt x="1" y="77"/>
                  </a:cubicBezTo>
                  <a:cubicBezTo>
                    <a:pt x="0" y="82"/>
                    <a:pt x="0" y="88"/>
                    <a:pt x="2" y="94"/>
                  </a:cubicBezTo>
                  <a:cubicBezTo>
                    <a:pt x="2" y="95"/>
                    <a:pt x="2" y="97"/>
                    <a:pt x="3" y="99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3" y="96"/>
                    <a:pt x="15" y="93"/>
                    <a:pt x="17" y="90"/>
                  </a:cubicBezTo>
                  <a:cubicBezTo>
                    <a:pt x="17" y="88"/>
                    <a:pt x="17" y="88"/>
                    <a:pt x="18" y="88"/>
                  </a:cubicBezTo>
                  <a:cubicBezTo>
                    <a:pt x="18" y="88"/>
                    <a:pt x="18" y="88"/>
                    <a:pt x="18" y="87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21" y="86"/>
                    <a:pt x="22" y="84"/>
                    <a:pt x="23" y="83"/>
                  </a:cubicBezTo>
                  <a:cubicBezTo>
                    <a:pt x="23" y="83"/>
                    <a:pt x="22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4" y="83"/>
                    <a:pt x="24" y="83"/>
                  </a:cubicBezTo>
                  <a:cubicBezTo>
                    <a:pt x="26" y="82"/>
                    <a:pt x="27" y="80"/>
                    <a:pt x="29" y="79"/>
                  </a:cubicBezTo>
                  <a:cubicBezTo>
                    <a:pt x="31" y="78"/>
                    <a:pt x="33" y="76"/>
                    <a:pt x="35" y="76"/>
                  </a:cubicBezTo>
                  <a:cubicBezTo>
                    <a:pt x="36" y="75"/>
                    <a:pt x="38" y="75"/>
                    <a:pt x="39" y="75"/>
                  </a:cubicBezTo>
                  <a:cubicBezTo>
                    <a:pt x="42" y="73"/>
                    <a:pt x="46" y="72"/>
                    <a:pt x="48" y="73"/>
                  </a:cubicBezTo>
                  <a:cubicBezTo>
                    <a:pt x="48" y="73"/>
                    <a:pt x="49" y="71"/>
                    <a:pt x="47" y="71"/>
                  </a:cubicBezTo>
                  <a:close/>
                  <a:moveTo>
                    <a:pt x="7" y="70"/>
                  </a:move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lose/>
                  <a:moveTo>
                    <a:pt x="7" y="97"/>
                  </a:move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2" name="Полилиния 177"/>
            <p:cNvSpPr>
              <a:spLocks/>
            </p:cNvSpPr>
            <p:nvPr/>
          </p:nvSpPr>
          <p:spPr bwMode="auto">
            <a:xfrm>
              <a:off x="891128" y="37975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3" name="Полилиния 178"/>
            <p:cNvSpPr>
              <a:spLocks/>
            </p:cNvSpPr>
            <p:nvPr/>
          </p:nvSpPr>
          <p:spPr bwMode="auto">
            <a:xfrm>
              <a:off x="970884" y="37420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4" name="Полилиния 179"/>
            <p:cNvSpPr>
              <a:spLocks/>
            </p:cNvSpPr>
            <p:nvPr/>
          </p:nvSpPr>
          <p:spPr bwMode="auto">
            <a:xfrm>
              <a:off x="864880" y="38884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5" name="Полилиния 180"/>
            <p:cNvSpPr>
              <a:spLocks/>
            </p:cNvSpPr>
            <p:nvPr/>
          </p:nvSpPr>
          <p:spPr bwMode="auto">
            <a:xfrm>
              <a:off x="859832" y="3914688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6" name="Полилиния 181"/>
            <p:cNvSpPr>
              <a:spLocks/>
            </p:cNvSpPr>
            <p:nvPr/>
          </p:nvSpPr>
          <p:spPr bwMode="auto">
            <a:xfrm>
              <a:off x="859832" y="3914688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7" name="Полилиния 182"/>
            <p:cNvSpPr>
              <a:spLocks/>
            </p:cNvSpPr>
            <p:nvPr/>
          </p:nvSpPr>
          <p:spPr bwMode="auto">
            <a:xfrm>
              <a:off x="992085" y="3720852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8" name="Полилиния 183"/>
            <p:cNvSpPr>
              <a:spLocks/>
            </p:cNvSpPr>
            <p:nvPr/>
          </p:nvSpPr>
          <p:spPr bwMode="auto">
            <a:xfrm>
              <a:off x="970884" y="37400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19" name="Полилиния 184"/>
            <p:cNvSpPr>
              <a:spLocks/>
            </p:cNvSpPr>
            <p:nvPr/>
          </p:nvSpPr>
          <p:spPr bwMode="auto">
            <a:xfrm>
              <a:off x="963817" y="3745081"/>
              <a:ext cx="40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0" name="Полилиния 185"/>
            <p:cNvSpPr>
              <a:spLocks/>
            </p:cNvSpPr>
            <p:nvPr/>
          </p:nvSpPr>
          <p:spPr bwMode="auto">
            <a:xfrm>
              <a:off x="960788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1" name="Полилиния 186"/>
            <p:cNvSpPr>
              <a:spLocks/>
            </p:cNvSpPr>
            <p:nvPr/>
          </p:nvSpPr>
          <p:spPr bwMode="auto">
            <a:xfrm>
              <a:off x="958769" y="3749119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2" name="Полилиния 187"/>
            <p:cNvSpPr>
              <a:spLocks/>
            </p:cNvSpPr>
            <p:nvPr/>
          </p:nvSpPr>
          <p:spPr bwMode="auto">
            <a:xfrm>
              <a:off x="946655" y="375921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3" name="Полилиния 188"/>
            <p:cNvSpPr>
              <a:spLocks/>
            </p:cNvSpPr>
            <p:nvPr/>
          </p:nvSpPr>
          <p:spPr bwMode="auto">
            <a:xfrm>
              <a:off x="941606" y="3761234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4" name="Прямоугольник 189"/>
            <p:cNvSpPr>
              <a:spLocks noChangeArrowheads="1"/>
            </p:cNvSpPr>
            <p:nvPr/>
          </p:nvSpPr>
          <p:spPr bwMode="auto">
            <a:xfrm>
              <a:off x="874975" y="3859161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5" name="Полилиния 190"/>
            <p:cNvSpPr>
              <a:spLocks/>
            </p:cNvSpPr>
            <p:nvPr/>
          </p:nvSpPr>
          <p:spPr bwMode="auto">
            <a:xfrm>
              <a:off x="862861" y="3912668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6" name="Полилиния 191"/>
            <p:cNvSpPr>
              <a:spLocks/>
            </p:cNvSpPr>
            <p:nvPr/>
          </p:nvSpPr>
          <p:spPr bwMode="auto">
            <a:xfrm>
              <a:off x="859832" y="3940936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7" name="Полилиния 192"/>
            <p:cNvSpPr>
              <a:spLocks/>
            </p:cNvSpPr>
            <p:nvPr/>
          </p:nvSpPr>
          <p:spPr bwMode="auto">
            <a:xfrm>
              <a:off x="1682625" y="3715803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8" name="Полилиния 193"/>
            <p:cNvSpPr>
              <a:spLocks/>
            </p:cNvSpPr>
            <p:nvPr/>
          </p:nvSpPr>
          <p:spPr bwMode="auto">
            <a:xfrm>
              <a:off x="1769447" y="3969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29" name="Полилиния 194"/>
            <p:cNvSpPr>
              <a:spLocks noEditPoints="1"/>
            </p:cNvSpPr>
            <p:nvPr/>
          </p:nvSpPr>
          <p:spPr bwMode="auto">
            <a:xfrm>
              <a:off x="1532201" y="3715803"/>
              <a:ext cx="273592" cy="280658"/>
            </a:xfrm>
            <a:custGeom>
              <a:avLst/>
              <a:gdLst>
                <a:gd name="T0" fmla="*/ 112 w 114"/>
                <a:gd name="T1" fmla="*/ 65 h 117"/>
                <a:gd name="T2" fmla="*/ 112 w 114"/>
                <a:gd name="T3" fmla="*/ 60 h 117"/>
                <a:gd name="T4" fmla="*/ 111 w 114"/>
                <a:gd name="T5" fmla="*/ 55 h 117"/>
                <a:gd name="T6" fmla="*/ 107 w 114"/>
                <a:gd name="T7" fmla="*/ 42 h 117"/>
                <a:gd name="T8" fmla="*/ 105 w 114"/>
                <a:gd name="T9" fmla="*/ 42 h 117"/>
                <a:gd name="T10" fmla="*/ 106 w 114"/>
                <a:gd name="T11" fmla="*/ 38 h 117"/>
                <a:gd name="T12" fmla="*/ 104 w 114"/>
                <a:gd name="T13" fmla="*/ 35 h 117"/>
                <a:gd name="T14" fmla="*/ 102 w 114"/>
                <a:gd name="T15" fmla="*/ 31 h 117"/>
                <a:gd name="T16" fmla="*/ 100 w 114"/>
                <a:gd name="T17" fmla="*/ 28 h 117"/>
                <a:gd name="T18" fmla="*/ 98 w 114"/>
                <a:gd name="T19" fmla="*/ 26 h 117"/>
                <a:gd name="T20" fmla="*/ 96 w 114"/>
                <a:gd name="T21" fmla="*/ 24 h 117"/>
                <a:gd name="T22" fmla="*/ 94 w 114"/>
                <a:gd name="T23" fmla="*/ 18 h 117"/>
                <a:gd name="T24" fmla="*/ 92 w 114"/>
                <a:gd name="T25" fmla="*/ 17 h 117"/>
                <a:gd name="T26" fmla="*/ 91 w 114"/>
                <a:gd name="T27" fmla="*/ 17 h 117"/>
                <a:gd name="T28" fmla="*/ 87 w 114"/>
                <a:gd name="T29" fmla="*/ 13 h 117"/>
                <a:gd name="T30" fmla="*/ 86 w 114"/>
                <a:gd name="T31" fmla="*/ 13 h 117"/>
                <a:gd name="T32" fmla="*/ 79 w 114"/>
                <a:gd name="T33" fmla="*/ 7 h 117"/>
                <a:gd name="T34" fmla="*/ 72 w 114"/>
                <a:gd name="T35" fmla="*/ 4 h 117"/>
                <a:gd name="T36" fmla="*/ 67 w 114"/>
                <a:gd name="T37" fmla="*/ 1 h 117"/>
                <a:gd name="T38" fmla="*/ 68 w 114"/>
                <a:gd name="T39" fmla="*/ 2 h 117"/>
                <a:gd name="T40" fmla="*/ 73 w 114"/>
                <a:gd name="T41" fmla="*/ 6 h 117"/>
                <a:gd name="T42" fmla="*/ 79 w 114"/>
                <a:gd name="T43" fmla="*/ 11 h 117"/>
                <a:gd name="T44" fmla="*/ 91 w 114"/>
                <a:gd name="T45" fmla="*/ 22 h 117"/>
                <a:gd name="T46" fmla="*/ 97 w 114"/>
                <a:gd name="T47" fmla="*/ 34 h 117"/>
                <a:gd name="T48" fmla="*/ 105 w 114"/>
                <a:gd name="T49" fmla="*/ 56 h 117"/>
                <a:gd name="T50" fmla="*/ 107 w 114"/>
                <a:gd name="T51" fmla="*/ 72 h 117"/>
                <a:gd name="T52" fmla="*/ 106 w 114"/>
                <a:gd name="T53" fmla="*/ 97 h 117"/>
                <a:gd name="T54" fmla="*/ 101 w 114"/>
                <a:gd name="T55" fmla="*/ 102 h 117"/>
                <a:gd name="T56" fmla="*/ 96 w 114"/>
                <a:gd name="T57" fmla="*/ 93 h 117"/>
                <a:gd name="T58" fmla="*/ 54 w 114"/>
                <a:gd name="T59" fmla="*/ 49 h 117"/>
                <a:gd name="T60" fmla="*/ 24 w 114"/>
                <a:gd name="T61" fmla="*/ 45 h 117"/>
                <a:gd name="T62" fmla="*/ 28 w 114"/>
                <a:gd name="T63" fmla="*/ 47 h 117"/>
                <a:gd name="T64" fmla="*/ 33 w 114"/>
                <a:gd name="T65" fmla="*/ 47 h 117"/>
                <a:gd name="T66" fmla="*/ 51 w 114"/>
                <a:gd name="T67" fmla="*/ 53 h 117"/>
                <a:gd name="T68" fmla="*/ 56 w 114"/>
                <a:gd name="T69" fmla="*/ 55 h 117"/>
                <a:gd name="T70" fmla="*/ 69 w 114"/>
                <a:gd name="T71" fmla="*/ 66 h 117"/>
                <a:gd name="T72" fmla="*/ 74 w 114"/>
                <a:gd name="T73" fmla="*/ 70 h 117"/>
                <a:gd name="T74" fmla="*/ 79 w 114"/>
                <a:gd name="T75" fmla="*/ 77 h 117"/>
                <a:gd name="T76" fmla="*/ 83 w 114"/>
                <a:gd name="T77" fmla="*/ 80 h 117"/>
                <a:gd name="T78" fmla="*/ 86 w 114"/>
                <a:gd name="T79" fmla="*/ 88 h 117"/>
                <a:gd name="T80" fmla="*/ 90 w 114"/>
                <a:gd name="T81" fmla="*/ 93 h 117"/>
                <a:gd name="T82" fmla="*/ 94 w 114"/>
                <a:gd name="T83" fmla="*/ 99 h 117"/>
                <a:gd name="T84" fmla="*/ 98 w 114"/>
                <a:gd name="T85" fmla="*/ 105 h 117"/>
                <a:gd name="T86" fmla="*/ 99 w 114"/>
                <a:gd name="T87" fmla="*/ 106 h 117"/>
                <a:gd name="T88" fmla="*/ 100 w 114"/>
                <a:gd name="T89" fmla="*/ 109 h 117"/>
                <a:gd name="T90" fmla="*/ 104 w 114"/>
                <a:gd name="T91" fmla="*/ 115 h 117"/>
                <a:gd name="T92" fmla="*/ 109 w 114"/>
                <a:gd name="T93" fmla="*/ 111 h 117"/>
                <a:gd name="T94" fmla="*/ 110 w 114"/>
                <a:gd name="T95" fmla="*/ 104 h 117"/>
                <a:gd name="T96" fmla="*/ 112 w 114"/>
                <a:gd name="T97" fmla="*/ 96 h 117"/>
                <a:gd name="T98" fmla="*/ 112 w 114"/>
                <a:gd name="T99" fmla="*/ 90 h 117"/>
                <a:gd name="T100" fmla="*/ 113 w 114"/>
                <a:gd name="T101" fmla="*/ 87 h 117"/>
                <a:gd name="T102" fmla="*/ 113 w 114"/>
                <a:gd name="T103" fmla="*/ 84 h 117"/>
                <a:gd name="T104" fmla="*/ 113 w 114"/>
                <a:gd name="T105" fmla="*/ 80 h 117"/>
                <a:gd name="T106" fmla="*/ 98 w 114"/>
                <a:gd name="T107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117">
                  <a:moveTo>
                    <a:pt x="112" y="76"/>
                  </a:moveTo>
                  <a:cubicBezTo>
                    <a:pt x="112" y="76"/>
                    <a:pt x="113" y="75"/>
                    <a:pt x="113" y="76"/>
                  </a:cubicBezTo>
                  <a:cubicBezTo>
                    <a:pt x="113" y="74"/>
                    <a:pt x="114" y="73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9"/>
                    <a:pt x="113" y="67"/>
                    <a:pt x="112" y="65"/>
                  </a:cubicBezTo>
                  <a:cubicBezTo>
                    <a:pt x="112" y="66"/>
                    <a:pt x="112" y="65"/>
                    <a:pt x="112" y="65"/>
                  </a:cubicBezTo>
                  <a:cubicBezTo>
                    <a:pt x="112" y="65"/>
                    <a:pt x="111" y="65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13" y="64"/>
                    <a:pt x="113" y="62"/>
                    <a:pt x="112" y="61"/>
                  </a:cubicBezTo>
                  <a:cubicBezTo>
                    <a:pt x="112" y="62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8"/>
                  </a:cubicBezTo>
                  <a:cubicBezTo>
                    <a:pt x="112" y="58"/>
                    <a:pt x="112" y="58"/>
                    <a:pt x="111" y="58"/>
                  </a:cubicBezTo>
                  <a:cubicBezTo>
                    <a:pt x="112" y="58"/>
                    <a:pt x="112" y="56"/>
                    <a:pt x="112" y="56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5"/>
                    <a:pt x="111" y="54"/>
                    <a:pt x="111" y="55"/>
                  </a:cubicBezTo>
                  <a:cubicBezTo>
                    <a:pt x="111" y="54"/>
                    <a:pt x="110" y="53"/>
                    <a:pt x="110" y="53"/>
                  </a:cubicBezTo>
                  <a:cubicBezTo>
                    <a:pt x="110" y="50"/>
                    <a:pt x="110" y="47"/>
                    <a:pt x="109" y="45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8" y="44"/>
                    <a:pt x="109" y="44"/>
                    <a:pt x="108" y="44"/>
                  </a:cubicBezTo>
                  <a:cubicBezTo>
                    <a:pt x="108" y="44"/>
                    <a:pt x="108" y="44"/>
                    <a:pt x="107" y="44"/>
                  </a:cubicBezTo>
                  <a:cubicBezTo>
                    <a:pt x="107" y="44"/>
                    <a:pt x="107" y="43"/>
                    <a:pt x="107" y="42"/>
                  </a:cubicBezTo>
                  <a:cubicBezTo>
                    <a:pt x="108" y="42"/>
                    <a:pt x="107" y="43"/>
                    <a:pt x="108" y="43"/>
                  </a:cubicBezTo>
                  <a:cubicBezTo>
                    <a:pt x="108" y="43"/>
                    <a:pt x="107" y="42"/>
                    <a:pt x="107" y="41"/>
                  </a:cubicBezTo>
                  <a:cubicBezTo>
                    <a:pt x="107" y="41"/>
                    <a:pt x="107" y="41"/>
                    <a:pt x="107" y="42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6" y="43"/>
                    <a:pt x="105" y="43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4" y="42"/>
                    <a:pt x="105" y="44"/>
                    <a:pt x="104" y="42"/>
                  </a:cubicBezTo>
                  <a:cubicBezTo>
                    <a:pt x="104" y="42"/>
                    <a:pt x="105" y="41"/>
                    <a:pt x="105" y="41"/>
                  </a:cubicBezTo>
                  <a:cubicBezTo>
                    <a:pt x="105" y="40"/>
                    <a:pt x="106" y="40"/>
                    <a:pt x="106" y="39"/>
                  </a:cubicBezTo>
                  <a:cubicBezTo>
                    <a:pt x="105" y="39"/>
                    <a:pt x="106" y="40"/>
                    <a:pt x="106" y="40"/>
                  </a:cubicBezTo>
                  <a:cubicBezTo>
                    <a:pt x="105" y="40"/>
                    <a:pt x="105" y="39"/>
                    <a:pt x="105" y="38"/>
                  </a:cubicBezTo>
                  <a:cubicBezTo>
                    <a:pt x="105" y="39"/>
                    <a:pt x="106" y="38"/>
                    <a:pt x="106" y="38"/>
                  </a:cubicBezTo>
                  <a:cubicBezTo>
                    <a:pt x="105" y="37"/>
                    <a:pt x="105" y="38"/>
                    <a:pt x="105" y="38"/>
                  </a:cubicBezTo>
                  <a:cubicBezTo>
                    <a:pt x="105" y="37"/>
                    <a:pt x="105" y="36"/>
                    <a:pt x="105" y="37"/>
                  </a:cubicBezTo>
                  <a:cubicBezTo>
                    <a:pt x="106" y="36"/>
                    <a:pt x="105" y="36"/>
                    <a:pt x="105" y="35"/>
                  </a:cubicBezTo>
                  <a:cubicBezTo>
                    <a:pt x="104" y="35"/>
                    <a:pt x="104" y="37"/>
                    <a:pt x="104" y="36"/>
                  </a:cubicBezTo>
                  <a:cubicBezTo>
                    <a:pt x="104" y="36"/>
                    <a:pt x="104" y="34"/>
                    <a:pt x="105" y="35"/>
                  </a:cubicBezTo>
                  <a:cubicBezTo>
                    <a:pt x="104" y="34"/>
                    <a:pt x="104" y="34"/>
                    <a:pt x="104" y="35"/>
                  </a:cubicBezTo>
                  <a:cubicBezTo>
                    <a:pt x="103" y="35"/>
                    <a:pt x="104" y="33"/>
                    <a:pt x="103" y="3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33"/>
                    <a:pt x="103" y="33"/>
                    <a:pt x="102" y="33"/>
                  </a:cubicBezTo>
                  <a:cubicBezTo>
                    <a:pt x="102" y="32"/>
                    <a:pt x="102" y="31"/>
                    <a:pt x="101" y="31"/>
                  </a:cubicBezTo>
                  <a:cubicBezTo>
                    <a:pt x="101" y="31"/>
                    <a:pt x="101" y="30"/>
                    <a:pt x="102" y="30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1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0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0" y="29"/>
                    <a:pt x="100" y="28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0" y="28"/>
                    <a:pt x="100" y="28"/>
                    <a:pt x="99" y="28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99" y="27"/>
                    <a:pt x="100" y="2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99" y="27"/>
                    <a:pt x="99" y="27"/>
                    <a:pt x="98" y="26"/>
                  </a:cubicBezTo>
                  <a:cubicBezTo>
                    <a:pt x="98" y="26"/>
                    <a:pt x="98" y="25"/>
                    <a:pt x="99" y="25"/>
                  </a:cubicBezTo>
                  <a:cubicBezTo>
                    <a:pt x="99" y="25"/>
                    <a:pt x="98" y="25"/>
                    <a:pt x="98" y="25"/>
                  </a:cubicBezTo>
                  <a:cubicBezTo>
                    <a:pt x="98" y="24"/>
                    <a:pt x="98" y="25"/>
                    <a:pt x="98" y="24"/>
                  </a:cubicBezTo>
                  <a:cubicBezTo>
                    <a:pt x="98" y="24"/>
                    <a:pt x="97" y="23"/>
                    <a:pt x="96" y="23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5"/>
                    <a:pt x="95" y="24"/>
                    <a:pt x="95" y="25"/>
                  </a:cubicBezTo>
                  <a:cubicBezTo>
                    <a:pt x="95" y="24"/>
                    <a:pt x="95" y="24"/>
                    <a:pt x="94" y="24"/>
                  </a:cubicBezTo>
                  <a:cubicBezTo>
                    <a:pt x="96" y="24"/>
                    <a:pt x="95" y="22"/>
                    <a:pt x="96" y="21"/>
                  </a:cubicBezTo>
                  <a:cubicBezTo>
                    <a:pt x="95" y="20"/>
                    <a:pt x="93" y="22"/>
                    <a:pt x="94" y="20"/>
                  </a:cubicBezTo>
                  <a:cubicBezTo>
                    <a:pt x="94" y="20"/>
                    <a:pt x="94" y="19"/>
                    <a:pt x="94" y="20"/>
                  </a:cubicBezTo>
                  <a:cubicBezTo>
                    <a:pt x="94" y="19"/>
                    <a:pt x="95" y="19"/>
                    <a:pt x="94" y="18"/>
                  </a:cubicBezTo>
                  <a:cubicBezTo>
                    <a:pt x="94" y="19"/>
                    <a:pt x="93" y="18"/>
                    <a:pt x="93" y="20"/>
                  </a:cubicBezTo>
                  <a:cubicBezTo>
                    <a:pt x="93" y="19"/>
                    <a:pt x="93" y="20"/>
                    <a:pt x="93" y="20"/>
                  </a:cubicBezTo>
                  <a:cubicBezTo>
                    <a:pt x="93" y="20"/>
                    <a:pt x="93" y="21"/>
                    <a:pt x="92" y="20"/>
                  </a:cubicBezTo>
                  <a:cubicBezTo>
                    <a:pt x="92" y="20"/>
                    <a:pt x="91" y="19"/>
                    <a:pt x="92" y="19"/>
                  </a:cubicBezTo>
                  <a:cubicBezTo>
                    <a:pt x="92" y="18"/>
                    <a:pt x="92" y="19"/>
                    <a:pt x="93" y="19"/>
                  </a:cubicBezTo>
                  <a:cubicBezTo>
                    <a:pt x="92" y="18"/>
                    <a:pt x="91" y="18"/>
                    <a:pt x="92" y="17"/>
                  </a:cubicBezTo>
                  <a:cubicBezTo>
                    <a:pt x="92" y="18"/>
                    <a:pt x="93" y="18"/>
                    <a:pt x="93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3" y="16"/>
                    <a:pt x="92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6"/>
                    <a:pt x="92" y="17"/>
                    <a:pt x="91" y="17"/>
                  </a:cubicBezTo>
                  <a:cubicBezTo>
                    <a:pt x="91" y="17"/>
                    <a:pt x="91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90" y="16"/>
                    <a:pt x="89" y="17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4"/>
                    <a:pt x="88" y="13"/>
                    <a:pt x="88" y="12"/>
                  </a:cubicBezTo>
                  <a:cubicBezTo>
                    <a:pt x="87" y="13"/>
                    <a:pt x="87" y="12"/>
                    <a:pt x="87" y="13"/>
                  </a:cubicBezTo>
                  <a:cubicBezTo>
                    <a:pt x="87" y="13"/>
                    <a:pt x="89" y="14"/>
                    <a:pt x="89" y="15"/>
                  </a:cubicBezTo>
                  <a:cubicBezTo>
                    <a:pt x="88" y="15"/>
                    <a:pt x="89" y="15"/>
                    <a:pt x="89" y="16"/>
                  </a:cubicBezTo>
                  <a:cubicBezTo>
                    <a:pt x="88" y="16"/>
                    <a:pt x="88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5"/>
                    <a:pt x="87" y="15"/>
                    <a:pt x="88" y="15"/>
                  </a:cubicBezTo>
                  <a:cubicBezTo>
                    <a:pt x="87" y="14"/>
                    <a:pt x="86" y="13"/>
                    <a:pt x="86" y="13"/>
                  </a:cubicBezTo>
                  <a:cubicBezTo>
                    <a:pt x="86" y="13"/>
                    <a:pt x="85" y="13"/>
                    <a:pt x="86" y="13"/>
                  </a:cubicBezTo>
                  <a:cubicBezTo>
                    <a:pt x="85" y="12"/>
                    <a:pt x="84" y="11"/>
                    <a:pt x="83" y="11"/>
                  </a:cubicBezTo>
                  <a:cubicBezTo>
                    <a:pt x="84" y="11"/>
                    <a:pt x="82" y="10"/>
                    <a:pt x="82" y="9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1" y="9"/>
                    <a:pt x="81" y="10"/>
                    <a:pt x="81" y="10"/>
                  </a:cubicBezTo>
                  <a:cubicBezTo>
                    <a:pt x="80" y="9"/>
                    <a:pt x="80" y="8"/>
                    <a:pt x="79" y="7"/>
                  </a:cubicBezTo>
                  <a:cubicBezTo>
                    <a:pt x="78" y="7"/>
                    <a:pt x="76" y="5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74" y="5"/>
                    <a:pt x="75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4"/>
                    <a:pt x="72" y="4"/>
                    <a:pt x="72" y="3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ubicBezTo>
                    <a:pt x="72" y="4"/>
                    <a:pt x="71" y="4"/>
                    <a:pt x="72" y="4"/>
                  </a:cubicBezTo>
                  <a:cubicBezTo>
                    <a:pt x="71" y="4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2"/>
                    <a:pt x="69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1"/>
                    <a:pt x="66" y="0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2"/>
                    <a:pt x="67" y="2"/>
                    <a:pt x="67" y="1"/>
                  </a:cubicBezTo>
                  <a:cubicBezTo>
                    <a:pt x="68" y="1"/>
                    <a:pt x="69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9" y="4"/>
                  </a:cubicBezTo>
                  <a:cubicBezTo>
                    <a:pt x="69" y="3"/>
                    <a:pt x="69" y="4"/>
                    <a:pt x="69" y="3"/>
                  </a:cubicBezTo>
                  <a:cubicBezTo>
                    <a:pt x="69" y="4"/>
                    <a:pt x="70" y="4"/>
                    <a:pt x="70" y="5"/>
                  </a:cubicBezTo>
                  <a:cubicBezTo>
                    <a:pt x="71" y="5"/>
                    <a:pt x="72" y="6"/>
                    <a:pt x="73" y="6"/>
                  </a:cubicBezTo>
                  <a:cubicBezTo>
                    <a:pt x="73" y="6"/>
                    <a:pt x="72" y="5"/>
                    <a:pt x="72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6"/>
                    <a:pt x="73" y="6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8"/>
                    <a:pt x="75" y="8"/>
                  </a:cubicBezTo>
                  <a:cubicBezTo>
                    <a:pt x="76" y="9"/>
                    <a:pt x="78" y="10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81" y="12"/>
                    <a:pt x="81" y="13"/>
                  </a:cubicBezTo>
                  <a:cubicBezTo>
                    <a:pt x="83" y="14"/>
                    <a:pt x="83" y="16"/>
                    <a:pt x="85" y="16"/>
                  </a:cubicBezTo>
                  <a:cubicBezTo>
                    <a:pt x="86" y="18"/>
                    <a:pt x="88" y="20"/>
                    <a:pt x="90" y="23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3"/>
                    <a:pt x="90" y="22"/>
                    <a:pt x="91" y="22"/>
                  </a:cubicBezTo>
                  <a:cubicBezTo>
                    <a:pt x="90" y="22"/>
                    <a:pt x="91" y="23"/>
                    <a:pt x="91" y="24"/>
                  </a:cubicBezTo>
                  <a:cubicBezTo>
                    <a:pt x="92" y="25"/>
                    <a:pt x="92" y="26"/>
                    <a:pt x="93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9"/>
                    <a:pt x="95" y="29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2"/>
                    <a:pt x="97" y="32"/>
                    <a:pt x="97" y="34"/>
                  </a:cubicBezTo>
                  <a:cubicBezTo>
                    <a:pt x="97" y="34"/>
                    <a:pt x="98" y="35"/>
                    <a:pt x="99" y="36"/>
                  </a:cubicBezTo>
                  <a:cubicBezTo>
                    <a:pt x="99" y="39"/>
                    <a:pt x="101" y="42"/>
                    <a:pt x="102" y="45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3" y="49"/>
                    <a:pt x="105" y="52"/>
                    <a:pt x="105" y="55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5"/>
                    <a:pt x="106" y="56"/>
                    <a:pt x="105" y="56"/>
                  </a:cubicBezTo>
                  <a:cubicBezTo>
                    <a:pt x="106" y="57"/>
                    <a:pt x="105" y="58"/>
                    <a:pt x="106" y="59"/>
                  </a:cubicBezTo>
                  <a:cubicBezTo>
                    <a:pt x="107" y="60"/>
                    <a:pt x="106" y="60"/>
                    <a:pt x="106" y="61"/>
                  </a:cubicBezTo>
                  <a:cubicBezTo>
                    <a:pt x="107" y="62"/>
                    <a:pt x="107" y="63"/>
                    <a:pt x="107" y="6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5"/>
                    <a:pt x="108" y="67"/>
                    <a:pt x="107" y="66"/>
                  </a:cubicBezTo>
                  <a:cubicBezTo>
                    <a:pt x="107" y="68"/>
                    <a:pt x="107" y="70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4"/>
                    <a:pt x="108" y="76"/>
                    <a:pt x="107" y="77"/>
                  </a:cubicBezTo>
                  <a:cubicBezTo>
                    <a:pt x="107" y="77"/>
                    <a:pt x="108" y="76"/>
                    <a:pt x="108" y="77"/>
                  </a:cubicBezTo>
                  <a:cubicBezTo>
                    <a:pt x="107" y="77"/>
                    <a:pt x="107" y="77"/>
                    <a:pt x="107" y="78"/>
                  </a:cubicBezTo>
                  <a:cubicBezTo>
                    <a:pt x="106" y="80"/>
                    <a:pt x="107" y="83"/>
                    <a:pt x="107" y="85"/>
                  </a:cubicBezTo>
                  <a:cubicBezTo>
                    <a:pt x="106" y="89"/>
                    <a:pt x="106" y="93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6" y="100"/>
                    <a:pt x="105" y="101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3"/>
                    <a:pt x="105" y="104"/>
                    <a:pt x="105" y="106"/>
                  </a:cubicBezTo>
                  <a:cubicBezTo>
                    <a:pt x="104" y="105"/>
                    <a:pt x="104" y="104"/>
                    <a:pt x="103" y="103"/>
                  </a:cubicBezTo>
                  <a:cubicBezTo>
                    <a:pt x="101" y="101"/>
                    <a:pt x="102" y="104"/>
                    <a:pt x="101" y="102"/>
                  </a:cubicBezTo>
                  <a:cubicBezTo>
                    <a:pt x="101" y="102"/>
                    <a:pt x="101" y="101"/>
                    <a:pt x="101" y="101"/>
                  </a:cubicBezTo>
                  <a:cubicBezTo>
                    <a:pt x="101" y="101"/>
                    <a:pt x="100" y="101"/>
                    <a:pt x="100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99" y="98"/>
                    <a:pt x="98" y="98"/>
                    <a:pt x="98" y="97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7" y="95"/>
                    <a:pt x="96" y="94"/>
                    <a:pt x="96" y="93"/>
                  </a:cubicBezTo>
                  <a:cubicBezTo>
                    <a:pt x="91" y="86"/>
                    <a:pt x="87" y="79"/>
                    <a:pt x="81" y="72"/>
                  </a:cubicBezTo>
                  <a:cubicBezTo>
                    <a:pt x="76" y="66"/>
                    <a:pt x="71" y="60"/>
                    <a:pt x="64" y="55"/>
                  </a:cubicBezTo>
                  <a:cubicBezTo>
                    <a:pt x="61" y="54"/>
                    <a:pt x="61" y="54"/>
                    <a:pt x="60" y="52"/>
                  </a:cubicBezTo>
                  <a:cubicBezTo>
                    <a:pt x="60" y="52"/>
                    <a:pt x="60" y="53"/>
                    <a:pt x="59" y="53"/>
                  </a:cubicBezTo>
                  <a:cubicBezTo>
                    <a:pt x="60" y="52"/>
                    <a:pt x="58" y="52"/>
                    <a:pt x="58" y="51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8"/>
                    <a:pt x="51" y="47"/>
                    <a:pt x="49" y="47"/>
                  </a:cubicBezTo>
                  <a:cubicBezTo>
                    <a:pt x="50" y="47"/>
                    <a:pt x="50" y="48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0" y="43"/>
                    <a:pt x="32" y="44"/>
                    <a:pt x="24" y="45"/>
                  </a:cubicBezTo>
                  <a:cubicBezTo>
                    <a:pt x="22" y="45"/>
                    <a:pt x="19" y="46"/>
                    <a:pt x="17" y="46"/>
                  </a:cubicBezTo>
                  <a:cubicBezTo>
                    <a:pt x="11" y="48"/>
                    <a:pt x="6" y="50"/>
                    <a:pt x="0" y="52"/>
                  </a:cubicBezTo>
                  <a:cubicBezTo>
                    <a:pt x="0" y="52"/>
                    <a:pt x="2" y="54"/>
                    <a:pt x="4" y="53"/>
                  </a:cubicBezTo>
                  <a:cubicBezTo>
                    <a:pt x="8" y="53"/>
                    <a:pt x="11" y="50"/>
                    <a:pt x="15" y="51"/>
                  </a:cubicBezTo>
                  <a:cubicBezTo>
                    <a:pt x="15" y="50"/>
                    <a:pt x="14" y="50"/>
                    <a:pt x="15" y="50"/>
                  </a:cubicBezTo>
                  <a:cubicBezTo>
                    <a:pt x="19" y="50"/>
                    <a:pt x="24" y="48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8"/>
                    <a:pt x="30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0" y="48"/>
                    <a:pt x="32" y="47"/>
                    <a:pt x="32" y="48"/>
                  </a:cubicBezTo>
                  <a:cubicBezTo>
                    <a:pt x="32" y="47"/>
                    <a:pt x="32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9"/>
                    <a:pt x="36" y="47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1" y="49"/>
                    <a:pt x="44" y="50"/>
                    <a:pt x="47" y="51"/>
                  </a:cubicBezTo>
                  <a:cubicBezTo>
                    <a:pt x="47" y="51"/>
                    <a:pt x="47" y="50"/>
                    <a:pt x="48" y="50"/>
                  </a:cubicBezTo>
                  <a:cubicBezTo>
                    <a:pt x="48" y="51"/>
                    <a:pt x="48" y="51"/>
                    <a:pt x="49" y="52"/>
                  </a:cubicBezTo>
                  <a:cubicBezTo>
                    <a:pt x="50" y="51"/>
                    <a:pt x="50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4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7" y="56"/>
                    <a:pt x="58" y="56"/>
                    <a:pt x="57" y="56"/>
                  </a:cubicBezTo>
                  <a:cubicBezTo>
                    <a:pt x="58" y="56"/>
                    <a:pt x="57" y="55"/>
                    <a:pt x="58" y="55"/>
                  </a:cubicBezTo>
                  <a:cubicBezTo>
                    <a:pt x="61" y="58"/>
                    <a:pt x="64" y="61"/>
                    <a:pt x="67" y="64"/>
                  </a:cubicBezTo>
                  <a:cubicBezTo>
                    <a:pt x="67" y="64"/>
                    <a:pt x="68" y="64"/>
                    <a:pt x="68" y="64"/>
                  </a:cubicBezTo>
                  <a:cubicBezTo>
                    <a:pt x="68" y="64"/>
                    <a:pt x="69" y="65"/>
                    <a:pt x="69" y="66"/>
                  </a:cubicBezTo>
                  <a:cubicBezTo>
                    <a:pt x="69" y="65"/>
                    <a:pt x="69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1" y="66"/>
                  </a:cubicBezTo>
                  <a:cubicBezTo>
                    <a:pt x="71" y="67"/>
                    <a:pt x="72" y="68"/>
                    <a:pt x="72" y="69"/>
                  </a:cubicBezTo>
                  <a:cubicBezTo>
                    <a:pt x="72" y="69"/>
                    <a:pt x="72" y="68"/>
                    <a:pt x="72" y="68"/>
                  </a:cubicBezTo>
                  <a:cubicBezTo>
                    <a:pt x="72" y="69"/>
                    <a:pt x="73" y="69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0"/>
                    <a:pt x="73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7" y="75"/>
                    <a:pt x="78" y="76"/>
                    <a:pt x="79" y="77"/>
                  </a:cubicBezTo>
                  <a:cubicBezTo>
                    <a:pt x="79" y="77"/>
                    <a:pt x="79" y="76"/>
                    <a:pt x="80" y="77"/>
                  </a:cubicBezTo>
                  <a:cubicBezTo>
                    <a:pt x="79" y="78"/>
                    <a:pt x="81" y="79"/>
                    <a:pt x="80" y="79"/>
                  </a:cubicBezTo>
                  <a:cubicBezTo>
                    <a:pt x="81" y="80"/>
                    <a:pt x="82" y="81"/>
                    <a:pt x="82" y="81"/>
                  </a:cubicBezTo>
                  <a:cubicBezTo>
                    <a:pt x="82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0"/>
                    <a:pt x="83" y="80"/>
                    <a:pt x="83" y="80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5" y="83"/>
                    <a:pt x="84" y="84"/>
                    <a:pt x="85" y="85"/>
                  </a:cubicBezTo>
                  <a:cubicBezTo>
                    <a:pt x="85" y="84"/>
                    <a:pt x="86" y="85"/>
                    <a:pt x="86" y="84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6"/>
                    <a:pt x="86" y="87"/>
                  </a:cubicBezTo>
                  <a:cubicBezTo>
                    <a:pt x="86" y="87"/>
                    <a:pt x="86" y="87"/>
                    <a:pt x="86" y="88"/>
                  </a:cubicBezTo>
                  <a:cubicBezTo>
                    <a:pt x="86" y="88"/>
                    <a:pt x="87" y="89"/>
                    <a:pt x="88" y="89"/>
                  </a:cubicBezTo>
                  <a:cubicBezTo>
                    <a:pt x="88" y="89"/>
                    <a:pt x="88" y="88"/>
                    <a:pt x="88" y="89"/>
                  </a:cubicBezTo>
                  <a:cubicBezTo>
                    <a:pt x="89" y="89"/>
                    <a:pt x="88" y="89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90" y="91"/>
                    <a:pt x="89" y="91"/>
                  </a:cubicBezTo>
                  <a:cubicBezTo>
                    <a:pt x="89" y="92"/>
                    <a:pt x="89" y="92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1" y="94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6"/>
                    <a:pt x="92" y="98"/>
                    <a:pt x="94" y="98"/>
                  </a:cubicBezTo>
                  <a:cubicBezTo>
                    <a:pt x="94" y="98"/>
                    <a:pt x="93" y="98"/>
                    <a:pt x="93" y="98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4" y="99"/>
                    <a:pt x="94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6" y="103"/>
                    <a:pt x="97" y="104"/>
                  </a:cubicBezTo>
                  <a:cubicBezTo>
                    <a:pt x="97" y="104"/>
                    <a:pt x="97" y="105"/>
                    <a:pt x="97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06"/>
                    <a:pt x="98" y="106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7"/>
                    <a:pt x="99" y="107"/>
                  </a:cubicBezTo>
                  <a:cubicBezTo>
                    <a:pt x="99" y="107"/>
                    <a:pt x="100" y="106"/>
                    <a:pt x="100" y="107"/>
                  </a:cubicBezTo>
                  <a:cubicBezTo>
                    <a:pt x="100" y="108"/>
                    <a:pt x="100" y="107"/>
                    <a:pt x="100" y="108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9"/>
                    <a:pt x="100" y="109"/>
                  </a:cubicBezTo>
                  <a:cubicBezTo>
                    <a:pt x="101" y="109"/>
                    <a:pt x="101" y="111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1"/>
                    <a:pt x="102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1" y="112"/>
                    <a:pt x="103" y="112"/>
                    <a:pt x="102" y="113"/>
                  </a:cubicBezTo>
                  <a:cubicBezTo>
                    <a:pt x="103" y="113"/>
                    <a:pt x="104" y="114"/>
                    <a:pt x="104" y="115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3"/>
                    <a:pt x="109" y="113"/>
                    <a:pt x="109" y="112"/>
                  </a:cubicBezTo>
                  <a:cubicBezTo>
                    <a:pt x="109" y="112"/>
                    <a:pt x="109" y="112"/>
                    <a:pt x="108" y="112"/>
                  </a:cubicBezTo>
                  <a:cubicBezTo>
                    <a:pt x="108" y="112"/>
                    <a:pt x="109" y="111"/>
                    <a:pt x="109" y="111"/>
                  </a:cubicBezTo>
                  <a:cubicBezTo>
                    <a:pt x="109" y="111"/>
                    <a:pt x="109" y="110"/>
                    <a:pt x="108" y="109"/>
                  </a:cubicBezTo>
                  <a:cubicBezTo>
                    <a:pt x="109" y="109"/>
                    <a:pt x="109" y="109"/>
                    <a:pt x="109" y="109"/>
                  </a:cubicBezTo>
                  <a:cubicBezTo>
                    <a:pt x="109" y="108"/>
                    <a:pt x="110" y="107"/>
                    <a:pt x="110" y="106"/>
                  </a:cubicBezTo>
                  <a:cubicBezTo>
                    <a:pt x="110" y="106"/>
                    <a:pt x="109" y="107"/>
                    <a:pt x="109" y="106"/>
                  </a:cubicBezTo>
                  <a:cubicBezTo>
                    <a:pt x="108" y="106"/>
                    <a:pt x="110" y="105"/>
                    <a:pt x="110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4"/>
                    <a:pt x="111" y="103"/>
                    <a:pt x="110" y="103"/>
                  </a:cubicBezTo>
                  <a:cubicBezTo>
                    <a:pt x="111" y="103"/>
                    <a:pt x="110" y="102"/>
                    <a:pt x="111" y="102"/>
                  </a:cubicBezTo>
                  <a:cubicBezTo>
                    <a:pt x="111" y="100"/>
                    <a:pt x="112" y="98"/>
                    <a:pt x="111" y="96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2" y="96"/>
                    <a:pt x="111" y="96"/>
                    <a:pt x="111" y="96"/>
                  </a:cubicBezTo>
                  <a:cubicBezTo>
                    <a:pt x="111" y="96"/>
                    <a:pt x="111" y="96"/>
                    <a:pt x="112" y="96"/>
                  </a:cubicBezTo>
                  <a:cubicBezTo>
                    <a:pt x="111" y="96"/>
                    <a:pt x="111" y="95"/>
                    <a:pt x="111" y="96"/>
                  </a:cubicBezTo>
                  <a:cubicBezTo>
                    <a:pt x="110" y="94"/>
                    <a:pt x="112" y="95"/>
                    <a:pt x="112" y="93"/>
                  </a:cubicBezTo>
                  <a:cubicBezTo>
                    <a:pt x="112" y="93"/>
                    <a:pt x="112" y="93"/>
                    <a:pt x="112" y="92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2" y="91"/>
                    <a:pt x="112" y="91"/>
                    <a:pt x="111" y="91"/>
                  </a:cubicBezTo>
                  <a:cubicBezTo>
                    <a:pt x="111" y="90"/>
                    <a:pt x="111" y="90"/>
                    <a:pt x="112" y="90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2" y="89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1" y="88"/>
                    <a:pt x="112" y="88"/>
                    <a:pt x="112" y="87"/>
                  </a:cubicBezTo>
                  <a:cubicBezTo>
                    <a:pt x="112" y="87"/>
                    <a:pt x="112" y="88"/>
                    <a:pt x="112" y="88"/>
                  </a:cubicBezTo>
                  <a:cubicBezTo>
                    <a:pt x="112" y="88"/>
                    <a:pt x="112" y="88"/>
                    <a:pt x="113" y="87"/>
                  </a:cubicBezTo>
                  <a:cubicBezTo>
                    <a:pt x="112" y="88"/>
                    <a:pt x="112" y="87"/>
                    <a:pt x="112" y="86"/>
                  </a:cubicBezTo>
                  <a:cubicBezTo>
                    <a:pt x="112" y="86"/>
                    <a:pt x="113" y="86"/>
                    <a:pt x="113" y="85"/>
                  </a:cubicBezTo>
                  <a:cubicBezTo>
                    <a:pt x="112" y="85"/>
                    <a:pt x="113" y="85"/>
                    <a:pt x="112" y="85"/>
                  </a:cubicBezTo>
                  <a:cubicBezTo>
                    <a:pt x="112" y="85"/>
                    <a:pt x="113" y="85"/>
                    <a:pt x="112" y="86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2" y="84"/>
                    <a:pt x="113" y="85"/>
                    <a:pt x="113" y="84"/>
                  </a:cubicBezTo>
                  <a:cubicBezTo>
                    <a:pt x="113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3" y="81"/>
                    <a:pt x="113" y="81"/>
                    <a:pt x="113" y="80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2" y="80"/>
                    <a:pt x="113" y="79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79"/>
                    <a:pt x="113" y="78"/>
                    <a:pt x="113" y="77"/>
                  </a:cubicBezTo>
                  <a:cubicBezTo>
                    <a:pt x="113" y="77"/>
                    <a:pt x="111" y="77"/>
                    <a:pt x="112" y="76"/>
                  </a:cubicBezTo>
                  <a:close/>
                  <a:moveTo>
                    <a:pt x="98" y="105"/>
                  </a:move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0" name="Полилиния 195"/>
            <p:cNvSpPr>
              <a:spLocks/>
            </p:cNvSpPr>
            <p:nvPr/>
          </p:nvSpPr>
          <p:spPr bwMode="auto">
            <a:xfrm>
              <a:off x="1729065" y="3737005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1" name="Полилиния 196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2" name="Полилиния 197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3" name="Полилиния 198"/>
            <p:cNvSpPr>
              <a:spLocks/>
            </p:cNvSpPr>
            <p:nvPr/>
          </p:nvSpPr>
          <p:spPr bwMode="auto">
            <a:xfrm>
              <a:off x="1788629" y="3869257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4" name="Полилиния 199"/>
            <p:cNvSpPr>
              <a:spLocks/>
            </p:cNvSpPr>
            <p:nvPr/>
          </p:nvSpPr>
          <p:spPr bwMode="auto">
            <a:xfrm>
              <a:off x="1729065" y="3737005"/>
              <a:ext cx="4038" cy="3029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0 h 1"/>
                <a:gd name="T8" fmla="*/ 1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5" name="Полилиния 200"/>
            <p:cNvSpPr>
              <a:spLocks/>
            </p:cNvSpPr>
            <p:nvPr/>
          </p:nvSpPr>
          <p:spPr bwMode="auto">
            <a:xfrm>
              <a:off x="1750266" y="39429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6" name="Полилиния 201"/>
            <p:cNvSpPr>
              <a:spLocks/>
            </p:cNvSpPr>
            <p:nvPr/>
          </p:nvSpPr>
          <p:spPr bwMode="auto">
            <a:xfrm>
              <a:off x="1729065" y="373700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7" name="Полилиния 202"/>
            <p:cNvSpPr>
              <a:spLocks/>
            </p:cNvSpPr>
            <p:nvPr/>
          </p:nvSpPr>
          <p:spPr bwMode="auto">
            <a:xfrm>
              <a:off x="1687673" y="3717823"/>
              <a:ext cx="302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8" name="Полилиния 203"/>
            <p:cNvSpPr>
              <a:spLocks/>
            </p:cNvSpPr>
            <p:nvPr/>
          </p:nvSpPr>
          <p:spPr bwMode="auto">
            <a:xfrm>
              <a:off x="1729065" y="3734985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39" name="Полилиния 204"/>
            <p:cNvSpPr>
              <a:spLocks/>
            </p:cNvSpPr>
            <p:nvPr/>
          </p:nvSpPr>
          <p:spPr bwMode="auto">
            <a:xfrm>
              <a:off x="1736132" y="3740033"/>
              <a:ext cx="2019" cy="504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0" name="Полилиния 205"/>
            <p:cNvSpPr>
              <a:spLocks/>
            </p:cNvSpPr>
            <p:nvPr/>
          </p:nvSpPr>
          <p:spPr bwMode="auto">
            <a:xfrm>
              <a:off x="1748247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1" name="Полилиния 206"/>
            <p:cNvSpPr>
              <a:spLocks/>
            </p:cNvSpPr>
            <p:nvPr/>
          </p:nvSpPr>
          <p:spPr bwMode="auto">
            <a:xfrm>
              <a:off x="1745218" y="375214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2" name="Полилиния 207"/>
            <p:cNvSpPr>
              <a:spLocks/>
            </p:cNvSpPr>
            <p:nvPr/>
          </p:nvSpPr>
          <p:spPr bwMode="auto">
            <a:xfrm>
              <a:off x="1762381" y="3766282"/>
              <a:ext cx="2019" cy="5048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3" name="Полилиния 208"/>
            <p:cNvSpPr>
              <a:spLocks/>
            </p:cNvSpPr>
            <p:nvPr/>
          </p:nvSpPr>
          <p:spPr bwMode="auto">
            <a:xfrm>
              <a:off x="1769447" y="37783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4" name="Прямоугольник 209"/>
            <p:cNvSpPr>
              <a:spLocks noChangeArrowheads="1"/>
            </p:cNvSpPr>
            <p:nvPr/>
          </p:nvSpPr>
          <p:spPr bwMode="auto">
            <a:xfrm>
              <a:off x="1795696" y="396718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5" name="Полилиния 210"/>
            <p:cNvSpPr>
              <a:spLocks/>
            </p:cNvSpPr>
            <p:nvPr/>
          </p:nvSpPr>
          <p:spPr bwMode="auto">
            <a:xfrm>
              <a:off x="1745218" y="3938917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6" name="Полилиния 211"/>
            <p:cNvSpPr>
              <a:spLocks/>
            </p:cNvSpPr>
            <p:nvPr/>
          </p:nvSpPr>
          <p:spPr bwMode="auto">
            <a:xfrm>
              <a:off x="1720988" y="3900554"/>
              <a:ext cx="3029" cy="201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7" name="Полилиния 212"/>
            <p:cNvSpPr>
              <a:spLocks/>
            </p:cNvSpPr>
            <p:nvPr/>
          </p:nvSpPr>
          <p:spPr bwMode="auto">
            <a:xfrm>
              <a:off x="1241447" y="3553264"/>
              <a:ext cx="5048" cy="2019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8" name="Полилиния 213"/>
            <p:cNvSpPr>
              <a:spLocks/>
            </p:cNvSpPr>
            <p:nvPr/>
          </p:nvSpPr>
          <p:spPr bwMode="auto">
            <a:xfrm>
              <a:off x="1049630" y="3830894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49" name="Полилиния 214"/>
            <p:cNvSpPr>
              <a:spLocks/>
            </p:cNvSpPr>
            <p:nvPr/>
          </p:nvSpPr>
          <p:spPr bwMode="auto">
            <a:xfrm>
              <a:off x="1047611" y="3830894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0" name="Полилиния 215"/>
            <p:cNvSpPr>
              <a:spLocks/>
            </p:cNvSpPr>
            <p:nvPr/>
          </p:nvSpPr>
          <p:spPr bwMode="auto">
            <a:xfrm>
              <a:off x="1033477" y="3546197"/>
              <a:ext cx="256429" cy="320032"/>
            </a:xfrm>
            <a:custGeom>
              <a:avLst/>
              <a:gdLst>
                <a:gd name="T0" fmla="*/ 86 w 107"/>
                <a:gd name="T1" fmla="*/ 72 h 134"/>
                <a:gd name="T2" fmla="*/ 77 w 107"/>
                <a:gd name="T3" fmla="*/ 75 h 134"/>
                <a:gd name="T4" fmla="*/ 59 w 107"/>
                <a:gd name="T5" fmla="*/ 77 h 134"/>
                <a:gd name="T6" fmla="*/ 53 w 107"/>
                <a:gd name="T7" fmla="*/ 79 h 134"/>
                <a:gd name="T8" fmla="*/ 35 w 107"/>
                <a:gd name="T9" fmla="*/ 89 h 134"/>
                <a:gd name="T10" fmla="*/ 31 w 107"/>
                <a:gd name="T11" fmla="*/ 93 h 134"/>
                <a:gd name="T12" fmla="*/ 22 w 107"/>
                <a:gd name="T13" fmla="*/ 101 h 134"/>
                <a:gd name="T14" fmla="*/ 17 w 107"/>
                <a:gd name="T15" fmla="*/ 108 h 134"/>
                <a:gd name="T16" fmla="*/ 14 w 107"/>
                <a:gd name="T17" fmla="*/ 113 h 134"/>
                <a:gd name="T18" fmla="*/ 10 w 107"/>
                <a:gd name="T19" fmla="*/ 116 h 134"/>
                <a:gd name="T20" fmla="*/ 6 w 107"/>
                <a:gd name="T21" fmla="*/ 120 h 134"/>
                <a:gd name="T22" fmla="*/ 6 w 107"/>
                <a:gd name="T23" fmla="*/ 118 h 134"/>
                <a:gd name="T24" fmla="*/ 5 w 107"/>
                <a:gd name="T25" fmla="*/ 114 h 134"/>
                <a:gd name="T26" fmla="*/ 6 w 107"/>
                <a:gd name="T27" fmla="*/ 105 h 134"/>
                <a:gd name="T28" fmla="*/ 5 w 107"/>
                <a:gd name="T29" fmla="*/ 96 h 134"/>
                <a:gd name="T30" fmla="*/ 6 w 107"/>
                <a:gd name="T31" fmla="*/ 87 h 134"/>
                <a:gd name="T32" fmla="*/ 6 w 107"/>
                <a:gd name="T33" fmla="*/ 81 h 134"/>
                <a:gd name="T34" fmla="*/ 7 w 107"/>
                <a:gd name="T35" fmla="*/ 78 h 134"/>
                <a:gd name="T36" fmla="*/ 8 w 107"/>
                <a:gd name="T37" fmla="*/ 74 h 134"/>
                <a:gd name="T38" fmla="*/ 9 w 107"/>
                <a:gd name="T39" fmla="*/ 71 h 134"/>
                <a:gd name="T40" fmla="*/ 9 w 107"/>
                <a:gd name="T41" fmla="*/ 65 h 134"/>
                <a:gd name="T42" fmla="*/ 14 w 107"/>
                <a:gd name="T43" fmla="*/ 53 h 134"/>
                <a:gd name="T44" fmla="*/ 17 w 107"/>
                <a:gd name="T45" fmla="*/ 48 h 134"/>
                <a:gd name="T46" fmla="*/ 21 w 107"/>
                <a:gd name="T47" fmla="*/ 41 h 134"/>
                <a:gd name="T48" fmla="*/ 29 w 107"/>
                <a:gd name="T49" fmla="*/ 33 h 134"/>
                <a:gd name="T50" fmla="*/ 27 w 107"/>
                <a:gd name="T51" fmla="*/ 30 h 134"/>
                <a:gd name="T52" fmla="*/ 32 w 107"/>
                <a:gd name="T53" fmla="*/ 28 h 134"/>
                <a:gd name="T54" fmla="*/ 36 w 107"/>
                <a:gd name="T55" fmla="*/ 24 h 134"/>
                <a:gd name="T56" fmla="*/ 40 w 107"/>
                <a:gd name="T57" fmla="*/ 22 h 134"/>
                <a:gd name="T58" fmla="*/ 41 w 107"/>
                <a:gd name="T59" fmla="*/ 20 h 134"/>
                <a:gd name="T60" fmla="*/ 44 w 107"/>
                <a:gd name="T61" fmla="*/ 19 h 134"/>
                <a:gd name="T62" fmla="*/ 45 w 107"/>
                <a:gd name="T63" fmla="*/ 15 h 134"/>
                <a:gd name="T64" fmla="*/ 50 w 107"/>
                <a:gd name="T65" fmla="*/ 13 h 134"/>
                <a:gd name="T66" fmla="*/ 53 w 107"/>
                <a:gd name="T67" fmla="*/ 13 h 134"/>
                <a:gd name="T68" fmla="*/ 55 w 107"/>
                <a:gd name="T69" fmla="*/ 11 h 134"/>
                <a:gd name="T70" fmla="*/ 56 w 107"/>
                <a:gd name="T71" fmla="*/ 9 h 134"/>
                <a:gd name="T72" fmla="*/ 59 w 107"/>
                <a:gd name="T73" fmla="*/ 7 h 134"/>
                <a:gd name="T74" fmla="*/ 73 w 107"/>
                <a:gd name="T75" fmla="*/ 4 h 134"/>
                <a:gd name="T76" fmla="*/ 77 w 107"/>
                <a:gd name="T77" fmla="*/ 3 h 134"/>
                <a:gd name="T78" fmla="*/ 84 w 107"/>
                <a:gd name="T79" fmla="*/ 3 h 134"/>
                <a:gd name="T80" fmla="*/ 81 w 107"/>
                <a:gd name="T81" fmla="*/ 1 h 134"/>
                <a:gd name="T82" fmla="*/ 77 w 107"/>
                <a:gd name="T83" fmla="*/ 2 h 134"/>
                <a:gd name="T84" fmla="*/ 66 w 107"/>
                <a:gd name="T85" fmla="*/ 2 h 134"/>
                <a:gd name="T86" fmla="*/ 46 w 107"/>
                <a:gd name="T87" fmla="*/ 10 h 134"/>
                <a:gd name="T88" fmla="*/ 32 w 107"/>
                <a:gd name="T89" fmla="*/ 21 h 134"/>
                <a:gd name="T90" fmla="*/ 14 w 107"/>
                <a:gd name="T91" fmla="*/ 44 h 134"/>
                <a:gd name="T92" fmla="*/ 6 w 107"/>
                <a:gd name="T93" fmla="*/ 59 h 134"/>
                <a:gd name="T94" fmla="*/ 1 w 107"/>
                <a:gd name="T95" fmla="*/ 89 h 134"/>
                <a:gd name="T96" fmla="*/ 1 w 107"/>
                <a:gd name="T97" fmla="*/ 104 h 134"/>
                <a:gd name="T98" fmla="*/ 3 w 107"/>
                <a:gd name="T99" fmla="*/ 125 h 134"/>
                <a:gd name="T100" fmla="*/ 8 w 107"/>
                <a:gd name="T101" fmla="*/ 126 h 134"/>
                <a:gd name="T102" fmla="*/ 56 w 107"/>
                <a:gd name="T103" fmla="*/ 83 h 134"/>
                <a:gd name="T104" fmla="*/ 94 w 107"/>
                <a:gd name="T105" fmla="*/ 7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7" h="134">
                  <a:moveTo>
                    <a:pt x="105" y="48"/>
                  </a:moveTo>
                  <a:cubicBezTo>
                    <a:pt x="103" y="52"/>
                    <a:pt x="102" y="57"/>
                    <a:pt x="99" y="59"/>
                  </a:cubicBezTo>
                  <a:cubicBezTo>
                    <a:pt x="99" y="60"/>
                    <a:pt x="100" y="60"/>
                    <a:pt x="99" y="61"/>
                  </a:cubicBezTo>
                  <a:cubicBezTo>
                    <a:pt x="96" y="63"/>
                    <a:pt x="92" y="68"/>
                    <a:pt x="88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2"/>
                    <a:pt x="87" y="72"/>
                    <a:pt x="86" y="72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4" y="73"/>
                    <a:pt x="84" y="73"/>
                  </a:cubicBezTo>
                  <a:cubicBezTo>
                    <a:pt x="84" y="73"/>
                    <a:pt x="84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1" y="73"/>
                    <a:pt x="79" y="75"/>
                    <a:pt x="77" y="75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4" y="76"/>
                    <a:pt x="70" y="77"/>
                    <a:pt x="66" y="77"/>
                  </a:cubicBezTo>
                  <a:cubicBezTo>
                    <a:pt x="66" y="77"/>
                    <a:pt x="66" y="77"/>
                    <a:pt x="66" y="78"/>
                  </a:cubicBezTo>
                  <a:cubicBezTo>
                    <a:pt x="66" y="77"/>
                    <a:pt x="65" y="77"/>
                    <a:pt x="64" y="77"/>
                  </a:cubicBezTo>
                  <a:cubicBezTo>
                    <a:pt x="63" y="78"/>
                    <a:pt x="62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77"/>
                    <a:pt x="60" y="78"/>
                    <a:pt x="59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7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8"/>
                    <a:pt x="56" y="78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4" y="79"/>
                    <a:pt x="54" y="80"/>
                  </a:cubicBezTo>
                  <a:cubicBezTo>
                    <a:pt x="49" y="80"/>
                    <a:pt x="44" y="83"/>
                    <a:pt x="40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39" y="87"/>
                    <a:pt x="38" y="88"/>
                    <a:pt x="38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9"/>
                    <a:pt x="36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4" y="90"/>
                    <a:pt x="34" y="91"/>
                  </a:cubicBezTo>
                  <a:cubicBezTo>
                    <a:pt x="34" y="91"/>
                    <a:pt x="34" y="90"/>
                    <a:pt x="34" y="91"/>
                  </a:cubicBezTo>
                  <a:cubicBezTo>
                    <a:pt x="33" y="91"/>
                    <a:pt x="33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1" y="94"/>
                    <a:pt x="31" y="92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0" y="94"/>
                    <a:pt x="28" y="95"/>
                    <a:pt x="27" y="96"/>
                  </a:cubicBezTo>
                  <a:cubicBezTo>
                    <a:pt x="27" y="96"/>
                    <a:pt x="28" y="96"/>
                    <a:pt x="28" y="96"/>
                  </a:cubicBezTo>
                  <a:cubicBezTo>
                    <a:pt x="26" y="97"/>
                    <a:pt x="26" y="98"/>
                    <a:pt x="24" y="99"/>
                  </a:cubicBezTo>
                  <a:cubicBezTo>
                    <a:pt x="24" y="99"/>
                    <a:pt x="25" y="99"/>
                    <a:pt x="24" y="100"/>
                  </a:cubicBezTo>
                  <a:cubicBezTo>
                    <a:pt x="24" y="100"/>
                    <a:pt x="22" y="102"/>
                    <a:pt x="22" y="101"/>
                  </a:cubicBezTo>
                  <a:cubicBezTo>
                    <a:pt x="22" y="102"/>
                    <a:pt x="21" y="103"/>
                    <a:pt x="20" y="104"/>
                  </a:cubicBezTo>
                  <a:cubicBezTo>
                    <a:pt x="20" y="103"/>
                    <a:pt x="20" y="105"/>
                    <a:pt x="21" y="104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5"/>
                  </a:cubicBezTo>
                  <a:cubicBezTo>
                    <a:pt x="21" y="105"/>
                    <a:pt x="20" y="106"/>
                    <a:pt x="20" y="106"/>
                  </a:cubicBezTo>
                  <a:cubicBezTo>
                    <a:pt x="19" y="107"/>
                    <a:pt x="18" y="107"/>
                    <a:pt x="17" y="108"/>
                  </a:cubicBezTo>
                  <a:cubicBezTo>
                    <a:pt x="17" y="108"/>
                    <a:pt x="17" y="109"/>
                    <a:pt x="17" y="108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4" y="110"/>
                    <a:pt x="14" y="110"/>
                  </a:cubicBezTo>
                  <a:cubicBezTo>
                    <a:pt x="14" y="110"/>
                    <a:pt x="13" y="112"/>
                    <a:pt x="13" y="112"/>
                  </a:cubicBezTo>
                  <a:cubicBezTo>
                    <a:pt x="13" y="113"/>
                    <a:pt x="14" y="112"/>
                    <a:pt x="14" y="113"/>
                  </a:cubicBezTo>
                  <a:cubicBezTo>
                    <a:pt x="13" y="113"/>
                    <a:pt x="13" y="113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5"/>
                    <a:pt x="11" y="115"/>
                    <a:pt x="11" y="114"/>
                  </a:cubicBezTo>
                  <a:cubicBezTo>
                    <a:pt x="11" y="114"/>
                    <a:pt x="11" y="115"/>
                    <a:pt x="12" y="114"/>
                  </a:cubicBezTo>
                  <a:cubicBezTo>
                    <a:pt x="11" y="114"/>
                    <a:pt x="10" y="115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9" y="117"/>
                    <a:pt x="8" y="118"/>
                    <a:pt x="8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9"/>
                    <a:pt x="7" y="120"/>
                    <a:pt x="7" y="121"/>
                  </a:cubicBezTo>
                  <a:cubicBezTo>
                    <a:pt x="7" y="121"/>
                    <a:pt x="7" y="120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7" y="118"/>
                    <a:pt x="6" y="118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7"/>
                    <a:pt x="6" y="117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5"/>
                    <a:pt x="6" y="115"/>
                  </a:cubicBezTo>
                  <a:cubicBezTo>
                    <a:pt x="6" y="115"/>
                    <a:pt x="7" y="113"/>
                    <a:pt x="6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6" y="113"/>
                    <a:pt x="6" y="113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2"/>
                    <a:pt x="6" y="111"/>
                    <a:pt x="6" y="111"/>
                  </a:cubicBezTo>
                  <a:cubicBezTo>
                    <a:pt x="6" y="109"/>
                    <a:pt x="6" y="108"/>
                    <a:pt x="6" y="107"/>
                  </a:cubicBezTo>
                  <a:cubicBezTo>
                    <a:pt x="6" y="106"/>
                    <a:pt x="6" y="106"/>
                    <a:pt x="6" y="105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5" y="105"/>
                    <a:pt x="6" y="105"/>
                    <a:pt x="6" y="104"/>
                  </a:cubicBezTo>
                  <a:cubicBezTo>
                    <a:pt x="6" y="104"/>
                    <a:pt x="5" y="103"/>
                    <a:pt x="5" y="102"/>
                  </a:cubicBezTo>
                  <a:cubicBezTo>
                    <a:pt x="5" y="101"/>
                    <a:pt x="6" y="102"/>
                    <a:pt x="6" y="101"/>
                  </a:cubicBezTo>
                  <a:cubicBezTo>
                    <a:pt x="5" y="101"/>
                    <a:pt x="7" y="99"/>
                    <a:pt x="6" y="98"/>
                  </a:cubicBezTo>
                  <a:cubicBezTo>
                    <a:pt x="6" y="99"/>
                    <a:pt x="5" y="99"/>
                    <a:pt x="5" y="99"/>
                  </a:cubicBezTo>
                  <a:cubicBezTo>
                    <a:pt x="4" y="98"/>
                    <a:pt x="6" y="97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7" y="95"/>
                    <a:pt x="6" y="95"/>
                  </a:cubicBezTo>
                  <a:cubicBezTo>
                    <a:pt x="6" y="94"/>
                    <a:pt x="6" y="93"/>
                    <a:pt x="6" y="93"/>
                  </a:cubicBezTo>
                  <a:cubicBezTo>
                    <a:pt x="6" y="91"/>
                    <a:pt x="7" y="89"/>
                    <a:pt x="6" y="87"/>
                  </a:cubicBezTo>
                  <a:cubicBezTo>
                    <a:pt x="6" y="87"/>
                    <a:pt x="6" y="86"/>
                    <a:pt x="6" y="86"/>
                  </a:cubicBezTo>
                  <a:cubicBezTo>
                    <a:pt x="7" y="87"/>
                    <a:pt x="6" y="87"/>
                    <a:pt x="6" y="87"/>
                  </a:cubicBezTo>
                  <a:cubicBezTo>
                    <a:pt x="6" y="87"/>
                    <a:pt x="6" y="87"/>
                    <a:pt x="7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5" y="85"/>
                    <a:pt x="7" y="85"/>
                    <a:pt x="7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6" y="81"/>
                  </a:cubicBezTo>
                  <a:cubicBezTo>
                    <a:pt x="6" y="80"/>
                    <a:pt x="6" y="80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7" y="79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7"/>
                    <a:pt x="7" y="77"/>
                  </a:cubicBezTo>
                  <a:cubicBezTo>
                    <a:pt x="7" y="77"/>
                    <a:pt x="7" y="78"/>
                    <a:pt x="7" y="78"/>
                  </a:cubicBezTo>
                  <a:cubicBezTo>
                    <a:pt x="8" y="78"/>
                    <a:pt x="8" y="78"/>
                    <a:pt x="8" y="77"/>
                  </a:cubicBezTo>
                  <a:cubicBezTo>
                    <a:pt x="7" y="77"/>
                    <a:pt x="8" y="76"/>
                    <a:pt x="8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4"/>
                    <a:pt x="8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7" y="75"/>
                    <a:pt x="8" y="74"/>
                  </a:cubicBezTo>
                  <a:cubicBezTo>
                    <a:pt x="8" y="74"/>
                    <a:pt x="9" y="74"/>
                    <a:pt x="9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6"/>
                  </a:cubicBezTo>
                  <a:cubicBezTo>
                    <a:pt x="10" y="65"/>
                    <a:pt x="9" y="66"/>
                    <a:pt x="9" y="65"/>
                  </a:cubicBezTo>
                  <a:cubicBezTo>
                    <a:pt x="10" y="64"/>
                    <a:pt x="11" y="64"/>
                    <a:pt x="11" y="64"/>
                  </a:cubicBezTo>
                  <a:cubicBezTo>
                    <a:pt x="11" y="63"/>
                    <a:pt x="12" y="61"/>
                    <a:pt x="12" y="60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3" y="57"/>
                    <a:pt x="15" y="55"/>
                    <a:pt x="14" y="54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6" y="52"/>
                    <a:pt x="16" y="51"/>
                    <a:pt x="16" y="50"/>
                  </a:cubicBezTo>
                  <a:cubicBezTo>
                    <a:pt x="16" y="50"/>
                    <a:pt x="17" y="50"/>
                    <a:pt x="17" y="50"/>
                  </a:cubicBezTo>
                  <a:cubicBezTo>
                    <a:pt x="16" y="50"/>
                    <a:pt x="17" y="49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9" y="46"/>
                    <a:pt x="20" y="46"/>
                    <a:pt x="20" y="45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1" y="43"/>
                    <a:pt x="20" y="44"/>
                  </a:cubicBezTo>
                  <a:cubicBezTo>
                    <a:pt x="21" y="43"/>
                    <a:pt x="21" y="42"/>
                    <a:pt x="21" y="41"/>
                  </a:cubicBezTo>
                  <a:cubicBezTo>
                    <a:pt x="23" y="40"/>
                    <a:pt x="26" y="37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8" y="35"/>
                    <a:pt x="28" y="34"/>
                  </a:cubicBezTo>
                  <a:cubicBezTo>
                    <a:pt x="27" y="34"/>
                    <a:pt x="28" y="34"/>
                    <a:pt x="27" y="34"/>
                  </a:cubicBezTo>
                  <a:cubicBezTo>
                    <a:pt x="27" y="33"/>
                    <a:pt x="28" y="33"/>
                    <a:pt x="29" y="33"/>
                  </a:cubicBezTo>
                  <a:cubicBezTo>
                    <a:pt x="29" y="33"/>
                    <a:pt x="28" y="33"/>
                    <a:pt x="29" y="33"/>
                  </a:cubicBezTo>
                  <a:cubicBezTo>
                    <a:pt x="29" y="33"/>
                    <a:pt x="29" y="32"/>
                    <a:pt x="30" y="32"/>
                  </a:cubicBezTo>
                  <a:cubicBezTo>
                    <a:pt x="30" y="32"/>
                    <a:pt x="29" y="32"/>
                    <a:pt x="29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0"/>
                    <a:pt x="28" y="32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6" y="31"/>
                    <a:pt x="27" y="30"/>
                  </a:cubicBezTo>
                  <a:cubicBezTo>
                    <a:pt x="28" y="29"/>
                    <a:pt x="29" y="29"/>
                    <a:pt x="29" y="30"/>
                  </a:cubicBezTo>
                  <a:cubicBezTo>
                    <a:pt x="30" y="29"/>
                    <a:pt x="30" y="30"/>
                    <a:pt x="31" y="29"/>
                  </a:cubicBezTo>
                  <a:cubicBezTo>
                    <a:pt x="31" y="29"/>
                    <a:pt x="30" y="30"/>
                    <a:pt x="30" y="30"/>
                  </a:cubicBezTo>
                  <a:cubicBezTo>
                    <a:pt x="30" y="29"/>
                    <a:pt x="31" y="29"/>
                    <a:pt x="32" y="28"/>
                  </a:cubicBezTo>
                  <a:cubicBezTo>
                    <a:pt x="31" y="29"/>
                    <a:pt x="32" y="29"/>
                    <a:pt x="33" y="29"/>
                  </a:cubicBezTo>
                  <a:cubicBezTo>
                    <a:pt x="33" y="28"/>
                    <a:pt x="32" y="29"/>
                    <a:pt x="32" y="28"/>
                  </a:cubicBezTo>
                  <a:cubicBezTo>
                    <a:pt x="33" y="28"/>
                    <a:pt x="34" y="27"/>
                    <a:pt x="33" y="28"/>
                  </a:cubicBezTo>
                  <a:cubicBezTo>
                    <a:pt x="34" y="28"/>
                    <a:pt x="34" y="27"/>
                    <a:pt x="35" y="27"/>
                  </a:cubicBezTo>
                  <a:cubicBezTo>
                    <a:pt x="35" y="27"/>
                    <a:pt x="33" y="27"/>
                    <a:pt x="34" y="26"/>
                  </a:cubicBezTo>
                  <a:cubicBezTo>
                    <a:pt x="34" y="27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7" y="25"/>
                    <a:pt x="36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9" y="21"/>
                    <a:pt x="39" y="22"/>
                  </a:cubicBezTo>
                  <a:cubicBezTo>
                    <a:pt x="39" y="23"/>
                    <a:pt x="38" y="22"/>
                    <a:pt x="38" y="23"/>
                  </a:cubicBezTo>
                  <a:cubicBezTo>
                    <a:pt x="38" y="23"/>
                    <a:pt x="39" y="23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0" y="22"/>
                    <a:pt x="40" y="22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0" y="21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19"/>
                    <a:pt x="43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9"/>
                    <a:pt x="42" y="19"/>
                    <a:pt x="43" y="18"/>
                  </a:cubicBezTo>
                  <a:cubicBezTo>
                    <a:pt x="43" y="18"/>
                    <a:pt x="44" y="18"/>
                    <a:pt x="44" y="19"/>
                  </a:cubicBezTo>
                  <a:cubicBezTo>
                    <a:pt x="44" y="18"/>
                    <a:pt x="45" y="18"/>
                    <a:pt x="44" y="18"/>
                  </a:cubicBezTo>
                  <a:cubicBezTo>
                    <a:pt x="45" y="17"/>
                    <a:pt x="44" y="18"/>
                    <a:pt x="45" y="18"/>
                  </a:cubicBezTo>
                  <a:cubicBezTo>
                    <a:pt x="45" y="17"/>
                    <a:pt x="46" y="17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5" y="15"/>
                    <a:pt x="45" y="15"/>
                  </a:cubicBezTo>
                  <a:cubicBezTo>
                    <a:pt x="45" y="14"/>
                    <a:pt x="45" y="14"/>
                    <a:pt x="46" y="14"/>
                  </a:cubicBezTo>
                  <a:cubicBezTo>
                    <a:pt x="46" y="15"/>
                    <a:pt x="48" y="14"/>
                    <a:pt x="48" y="15"/>
                  </a:cubicBezTo>
                  <a:cubicBezTo>
                    <a:pt x="49" y="15"/>
                    <a:pt x="47" y="13"/>
                    <a:pt x="50" y="13"/>
                  </a:cubicBezTo>
                  <a:cubicBezTo>
                    <a:pt x="50" y="14"/>
                    <a:pt x="51" y="14"/>
                    <a:pt x="50" y="14"/>
                  </a:cubicBezTo>
                  <a:cubicBezTo>
                    <a:pt x="50" y="14"/>
                    <a:pt x="51" y="15"/>
                    <a:pt x="51" y="14"/>
                  </a:cubicBezTo>
                  <a:cubicBezTo>
                    <a:pt x="50" y="14"/>
                    <a:pt x="52" y="12"/>
                    <a:pt x="50" y="13"/>
                  </a:cubicBezTo>
                  <a:cubicBezTo>
                    <a:pt x="51" y="13"/>
                    <a:pt x="50" y="13"/>
                    <a:pt x="50" y="13"/>
                  </a:cubicBezTo>
                  <a:cubicBezTo>
                    <a:pt x="50" y="13"/>
                    <a:pt x="49" y="12"/>
                    <a:pt x="50" y="12"/>
                  </a:cubicBezTo>
                  <a:cubicBezTo>
                    <a:pt x="50" y="12"/>
                    <a:pt x="51" y="11"/>
                    <a:pt x="51" y="12"/>
                  </a:cubicBezTo>
                  <a:cubicBezTo>
                    <a:pt x="52" y="12"/>
                    <a:pt x="51" y="12"/>
                    <a:pt x="51" y="12"/>
                  </a:cubicBezTo>
                  <a:cubicBezTo>
                    <a:pt x="52" y="12"/>
                    <a:pt x="52" y="11"/>
                    <a:pt x="53" y="12"/>
                  </a:cubicBezTo>
                  <a:cubicBezTo>
                    <a:pt x="52" y="12"/>
                    <a:pt x="52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2"/>
                    <a:pt x="54" y="13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3" y="12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1"/>
                    <a:pt x="54" y="9"/>
                    <a:pt x="56" y="9"/>
                  </a:cubicBezTo>
                  <a:cubicBezTo>
                    <a:pt x="57" y="9"/>
                    <a:pt x="56" y="10"/>
                    <a:pt x="56" y="10"/>
                  </a:cubicBezTo>
                  <a:cubicBezTo>
                    <a:pt x="58" y="9"/>
                    <a:pt x="58" y="10"/>
                    <a:pt x="59" y="9"/>
                  </a:cubicBezTo>
                  <a:cubicBezTo>
                    <a:pt x="59" y="9"/>
                    <a:pt x="60" y="9"/>
                    <a:pt x="59" y="8"/>
                  </a:cubicBezTo>
                  <a:cubicBezTo>
                    <a:pt x="59" y="9"/>
                    <a:pt x="57" y="10"/>
                    <a:pt x="56" y="9"/>
                  </a:cubicBezTo>
                  <a:cubicBezTo>
                    <a:pt x="56" y="8"/>
                    <a:pt x="55" y="10"/>
                    <a:pt x="55" y="9"/>
                  </a:cubicBezTo>
                  <a:cubicBezTo>
                    <a:pt x="56" y="9"/>
                    <a:pt x="55" y="8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8"/>
                    <a:pt x="56" y="8"/>
                    <a:pt x="56" y="8"/>
                  </a:cubicBezTo>
                  <a:cubicBezTo>
                    <a:pt x="57" y="8"/>
                    <a:pt x="59" y="8"/>
                    <a:pt x="60" y="8"/>
                  </a:cubicBezTo>
                  <a:cubicBezTo>
                    <a:pt x="60" y="7"/>
                    <a:pt x="60" y="7"/>
                    <a:pt x="59" y="7"/>
                  </a:cubicBezTo>
                  <a:cubicBezTo>
                    <a:pt x="60" y="7"/>
                    <a:pt x="62" y="6"/>
                    <a:pt x="63" y="5"/>
                  </a:cubicBezTo>
                  <a:cubicBezTo>
                    <a:pt x="63" y="6"/>
                    <a:pt x="64" y="5"/>
                    <a:pt x="64" y="6"/>
                  </a:cubicBezTo>
                  <a:cubicBezTo>
                    <a:pt x="64" y="5"/>
                    <a:pt x="65" y="5"/>
                    <a:pt x="64" y="5"/>
                  </a:cubicBezTo>
                  <a:cubicBezTo>
                    <a:pt x="65" y="5"/>
                    <a:pt x="64" y="4"/>
                    <a:pt x="65" y="4"/>
                  </a:cubicBezTo>
                  <a:cubicBezTo>
                    <a:pt x="66" y="4"/>
                    <a:pt x="67" y="4"/>
                    <a:pt x="69" y="4"/>
                  </a:cubicBezTo>
                  <a:cubicBezTo>
                    <a:pt x="70" y="3"/>
                    <a:pt x="72" y="4"/>
                    <a:pt x="73" y="4"/>
                  </a:cubicBezTo>
                  <a:cubicBezTo>
                    <a:pt x="74" y="3"/>
                    <a:pt x="73" y="3"/>
                    <a:pt x="74" y="2"/>
                  </a:cubicBezTo>
                  <a:cubicBezTo>
                    <a:pt x="75" y="2"/>
                    <a:pt x="73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7" y="2"/>
                    <a:pt x="77" y="3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7" y="2"/>
                    <a:pt x="77" y="2"/>
                    <a:pt x="77" y="3"/>
                  </a:cubicBezTo>
                  <a:cubicBezTo>
                    <a:pt x="77" y="2"/>
                    <a:pt x="78" y="2"/>
                    <a:pt x="77" y="2"/>
                  </a:cubicBezTo>
                  <a:cubicBezTo>
                    <a:pt x="78" y="1"/>
                    <a:pt x="79" y="2"/>
                    <a:pt x="80" y="2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81" y="3"/>
                    <a:pt x="82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3"/>
                  </a:cubicBezTo>
                  <a:cubicBezTo>
                    <a:pt x="84" y="2"/>
                    <a:pt x="84" y="2"/>
                    <a:pt x="83" y="1"/>
                  </a:cubicBezTo>
                  <a:cubicBezTo>
                    <a:pt x="82" y="2"/>
                    <a:pt x="83" y="2"/>
                    <a:pt x="83" y="2"/>
                  </a:cubicBezTo>
                  <a:cubicBezTo>
                    <a:pt x="83" y="3"/>
                    <a:pt x="81" y="2"/>
                    <a:pt x="81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1" y="1"/>
                  </a:cubicBezTo>
                  <a:cubicBezTo>
                    <a:pt x="81" y="1"/>
                    <a:pt x="82" y="1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8" y="1"/>
                  </a:cubicBezTo>
                  <a:cubicBezTo>
                    <a:pt x="77" y="1"/>
                    <a:pt x="76" y="0"/>
                    <a:pt x="75" y="0"/>
                  </a:cubicBezTo>
                  <a:cubicBezTo>
                    <a:pt x="75" y="1"/>
                    <a:pt x="76" y="1"/>
                    <a:pt x="77" y="2"/>
                  </a:cubicBezTo>
                  <a:cubicBezTo>
                    <a:pt x="76" y="2"/>
                    <a:pt x="76" y="2"/>
                    <a:pt x="75" y="2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0"/>
                    <a:pt x="71" y="1"/>
                  </a:cubicBezTo>
                  <a:cubicBezTo>
                    <a:pt x="69" y="1"/>
                    <a:pt x="67" y="1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3" y="3"/>
                    <a:pt x="62" y="3"/>
                  </a:cubicBezTo>
                  <a:cubicBezTo>
                    <a:pt x="60" y="4"/>
                    <a:pt x="57" y="4"/>
                    <a:pt x="57" y="5"/>
                  </a:cubicBezTo>
                  <a:cubicBezTo>
                    <a:pt x="53" y="6"/>
                    <a:pt x="51" y="7"/>
                    <a:pt x="48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48" y="9"/>
                    <a:pt x="47" y="10"/>
                    <a:pt x="46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39" y="15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4" y="19"/>
                    <a:pt x="33" y="20"/>
                    <a:pt x="32" y="21"/>
                  </a:cubicBezTo>
                  <a:cubicBezTo>
                    <a:pt x="29" y="23"/>
                    <a:pt x="27" y="27"/>
                    <a:pt x="24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1" y="32"/>
                    <a:pt x="19" y="37"/>
                    <a:pt x="16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40"/>
                    <a:pt x="16" y="41"/>
                    <a:pt x="15" y="41"/>
                  </a:cubicBezTo>
                  <a:cubicBezTo>
                    <a:pt x="15" y="42"/>
                    <a:pt x="14" y="43"/>
                    <a:pt x="14" y="44"/>
                  </a:cubicBezTo>
                  <a:cubicBezTo>
                    <a:pt x="13" y="45"/>
                    <a:pt x="13" y="45"/>
                    <a:pt x="12" y="45"/>
                  </a:cubicBezTo>
                  <a:cubicBezTo>
                    <a:pt x="12" y="47"/>
                    <a:pt x="11" y="48"/>
                    <a:pt x="10" y="49"/>
                  </a:cubicBezTo>
                  <a:cubicBezTo>
                    <a:pt x="10" y="49"/>
                    <a:pt x="11" y="50"/>
                    <a:pt x="11" y="50"/>
                  </a:cubicBezTo>
                  <a:cubicBezTo>
                    <a:pt x="10" y="51"/>
                    <a:pt x="10" y="53"/>
                    <a:pt x="9" y="51"/>
                  </a:cubicBezTo>
                  <a:cubicBezTo>
                    <a:pt x="9" y="54"/>
                    <a:pt x="7" y="56"/>
                    <a:pt x="7" y="58"/>
                  </a:cubicBezTo>
                  <a:cubicBezTo>
                    <a:pt x="7" y="58"/>
                    <a:pt x="6" y="59"/>
                    <a:pt x="6" y="59"/>
                  </a:cubicBezTo>
                  <a:cubicBezTo>
                    <a:pt x="5" y="61"/>
                    <a:pt x="5" y="63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5"/>
                    <a:pt x="5" y="64"/>
                    <a:pt x="4" y="65"/>
                  </a:cubicBezTo>
                  <a:cubicBezTo>
                    <a:pt x="3" y="68"/>
                    <a:pt x="3" y="71"/>
                    <a:pt x="3" y="74"/>
                  </a:cubicBezTo>
                  <a:cubicBezTo>
                    <a:pt x="1" y="79"/>
                    <a:pt x="1" y="84"/>
                    <a:pt x="1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90"/>
                    <a:pt x="1" y="92"/>
                    <a:pt x="0" y="94"/>
                  </a:cubicBezTo>
                  <a:cubicBezTo>
                    <a:pt x="0" y="94"/>
                    <a:pt x="0" y="95"/>
                    <a:pt x="1" y="95"/>
                  </a:cubicBezTo>
                  <a:cubicBezTo>
                    <a:pt x="0" y="96"/>
                    <a:pt x="1" y="98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" y="101"/>
                    <a:pt x="0" y="103"/>
                    <a:pt x="1" y="105"/>
                  </a:cubicBezTo>
                  <a:cubicBezTo>
                    <a:pt x="1" y="105"/>
                    <a:pt x="1" y="104"/>
                    <a:pt x="1" y="104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11"/>
                    <a:pt x="1" y="115"/>
                    <a:pt x="1" y="120"/>
                  </a:cubicBezTo>
                  <a:cubicBezTo>
                    <a:pt x="2" y="123"/>
                    <a:pt x="3" y="120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4"/>
                    <a:pt x="3" y="124"/>
                    <a:pt x="3" y="125"/>
                  </a:cubicBezTo>
                  <a:cubicBezTo>
                    <a:pt x="2" y="125"/>
                    <a:pt x="3" y="125"/>
                    <a:pt x="2" y="125"/>
                  </a:cubicBezTo>
                  <a:cubicBezTo>
                    <a:pt x="2" y="126"/>
                    <a:pt x="3" y="127"/>
                    <a:pt x="3" y="127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8" y="127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10" y="125"/>
                    <a:pt x="10" y="123"/>
                    <a:pt x="12" y="122"/>
                  </a:cubicBezTo>
                  <a:cubicBezTo>
                    <a:pt x="17" y="114"/>
                    <a:pt x="23" y="107"/>
                    <a:pt x="29" y="101"/>
                  </a:cubicBezTo>
                  <a:cubicBezTo>
                    <a:pt x="36" y="94"/>
                    <a:pt x="43" y="89"/>
                    <a:pt x="51" y="85"/>
                  </a:cubicBezTo>
                  <a:cubicBezTo>
                    <a:pt x="52" y="83"/>
                    <a:pt x="52" y="83"/>
                    <a:pt x="55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5" y="83"/>
                    <a:pt x="56" y="82"/>
                    <a:pt x="56" y="83"/>
                  </a:cubicBezTo>
                  <a:cubicBezTo>
                    <a:pt x="59" y="82"/>
                    <a:pt x="62" y="82"/>
                    <a:pt x="66" y="81"/>
                  </a:cubicBezTo>
                  <a:cubicBezTo>
                    <a:pt x="65" y="81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81"/>
                    <a:pt x="68" y="81"/>
                    <a:pt x="67" y="82"/>
                  </a:cubicBezTo>
                  <a:cubicBezTo>
                    <a:pt x="77" y="81"/>
                    <a:pt x="86" y="76"/>
                    <a:pt x="94" y="71"/>
                  </a:cubicBezTo>
                  <a:cubicBezTo>
                    <a:pt x="95" y="69"/>
                    <a:pt x="98" y="67"/>
                    <a:pt x="100" y="65"/>
                  </a:cubicBezTo>
                  <a:cubicBezTo>
                    <a:pt x="104" y="58"/>
                    <a:pt x="106" y="52"/>
                    <a:pt x="107" y="45"/>
                  </a:cubicBezTo>
                  <a:cubicBezTo>
                    <a:pt x="107" y="45"/>
                    <a:pt x="106" y="46"/>
                    <a:pt x="105" y="4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1" name="Полилиния 216"/>
            <p:cNvSpPr>
              <a:spLocks/>
            </p:cNvSpPr>
            <p:nvPr/>
          </p:nvSpPr>
          <p:spPr bwMode="auto">
            <a:xfrm>
              <a:off x="1183901" y="3560331"/>
              <a:ext cx="5048" cy="2019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2" name="Полилиния 217"/>
            <p:cNvSpPr>
              <a:spLocks/>
            </p:cNvSpPr>
            <p:nvPr/>
          </p:nvSpPr>
          <p:spPr bwMode="auto">
            <a:xfrm>
              <a:off x="118693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3" name="Полилиния 218"/>
            <p:cNvSpPr>
              <a:spLocks/>
            </p:cNvSpPr>
            <p:nvPr/>
          </p:nvSpPr>
          <p:spPr bwMode="auto">
            <a:xfrm>
              <a:off x="1056697" y="3663306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4" name="Полилиния 219"/>
            <p:cNvSpPr>
              <a:spLocks/>
            </p:cNvSpPr>
            <p:nvPr/>
          </p:nvSpPr>
          <p:spPr bwMode="auto">
            <a:xfrm>
              <a:off x="118895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5" name="Полилиния 220"/>
            <p:cNvSpPr>
              <a:spLocks/>
            </p:cNvSpPr>
            <p:nvPr/>
          </p:nvSpPr>
          <p:spPr bwMode="auto">
            <a:xfrm>
              <a:off x="1237409" y="3550235"/>
              <a:ext cx="201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6" name="Полилиния 221"/>
            <p:cNvSpPr>
              <a:spLocks/>
            </p:cNvSpPr>
            <p:nvPr/>
          </p:nvSpPr>
          <p:spPr bwMode="auto">
            <a:xfrm>
              <a:off x="1188950" y="3558312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7" name="Полилиния 222"/>
            <p:cNvSpPr>
              <a:spLocks/>
            </p:cNvSpPr>
            <p:nvPr/>
          </p:nvSpPr>
          <p:spPr bwMode="auto">
            <a:xfrm>
              <a:off x="1178854" y="3562350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8" name="Полилиния 223"/>
            <p:cNvSpPr>
              <a:spLocks/>
            </p:cNvSpPr>
            <p:nvPr/>
          </p:nvSpPr>
          <p:spPr bwMode="auto">
            <a:xfrm>
              <a:off x="1167748" y="3569417"/>
              <a:ext cx="201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59" name="Полилиния 224"/>
            <p:cNvSpPr>
              <a:spLocks/>
            </p:cNvSpPr>
            <p:nvPr/>
          </p:nvSpPr>
          <p:spPr bwMode="auto">
            <a:xfrm>
              <a:off x="1164720" y="3569417"/>
              <a:ext cx="3029" cy="302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0" name="Полилиния 225"/>
            <p:cNvSpPr>
              <a:spLocks/>
            </p:cNvSpPr>
            <p:nvPr/>
          </p:nvSpPr>
          <p:spPr bwMode="auto">
            <a:xfrm>
              <a:off x="1145538" y="358456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1" name="Полилиния 226"/>
            <p:cNvSpPr>
              <a:spLocks/>
            </p:cNvSpPr>
            <p:nvPr/>
          </p:nvSpPr>
          <p:spPr bwMode="auto">
            <a:xfrm>
              <a:off x="1136452" y="35916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2" name="Прямоугольник 227"/>
            <p:cNvSpPr>
              <a:spLocks noChangeArrowheads="1"/>
            </p:cNvSpPr>
            <p:nvPr/>
          </p:nvSpPr>
          <p:spPr bwMode="auto">
            <a:xfrm>
              <a:off x="1047611" y="377839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3" name="Полилиния 228"/>
            <p:cNvSpPr>
              <a:spLocks/>
            </p:cNvSpPr>
            <p:nvPr/>
          </p:nvSpPr>
          <p:spPr bwMode="auto">
            <a:xfrm>
              <a:off x="1054677" y="3820798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4" name="Полилиния 229"/>
            <p:cNvSpPr>
              <a:spLocks/>
            </p:cNvSpPr>
            <p:nvPr/>
          </p:nvSpPr>
          <p:spPr bwMode="auto">
            <a:xfrm>
              <a:off x="1091022" y="3782435"/>
              <a:ext cx="0" cy="3029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5" name="Полилиния 230"/>
            <p:cNvSpPr>
              <a:spLocks/>
            </p:cNvSpPr>
            <p:nvPr/>
          </p:nvSpPr>
          <p:spPr bwMode="auto">
            <a:xfrm>
              <a:off x="1917853" y="3404858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6" name="Полилиния 231"/>
            <p:cNvSpPr>
              <a:spLocks/>
            </p:cNvSpPr>
            <p:nvPr/>
          </p:nvSpPr>
          <p:spPr bwMode="auto">
            <a:xfrm>
              <a:off x="1884538" y="3390724"/>
              <a:ext cx="33316" cy="28268"/>
            </a:xfrm>
            <a:custGeom>
              <a:avLst/>
              <a:gdLst>
                <a:gd name="T0" fmla="*/ 2 w 14"/>
                <a:gd name="T1" fmla="*/ 3 h 12"/>
                <a:gd name="T2" fmla="*/ 2 w 14"/>
                <a:gd name="T3" fmla="*/ 3 h 12"/>
                <a:gd name="T4" fmla="*/ 2 w 14"/>
                <a:gd name="T5" fmla="*/ 5 h 12"/>
                <a:gd name="T6" fmla="*/ 2 w 14"/>
                <a:gd name="T7" fmla="*/ 5 h 12"/>
                <a:gd name="T8" fmla="*/ 3 w 14"/>
                <a:gd name="T9" fmla="*/ 6 h 12"/>
                <a:gd name="T10" fmla="*/ 3 w 14"/>
                <a:gd name="T11" fmla="*/ 6 h 12"/>
                <a:gd name="T12" fmla="*/ 3 w 14"/>
                <a:gd name="T13" fmla="*/ 7 h 12"/>
                <a:gd name="T14" fmla="*/ 4 w 14"/>
                <a:gd name="T15" fmla="*/ 7 h 12"/>
                <a:gd name="T16" fmla="*/ 4 w 14"/>
                <a:gd name="T17" fmla="*/ 7 h 12"/>
                <a:gd name="T18" fmla="*/ 4 w 14"/>
                <a:gd name="T19" fmla="*/ 7 h 12"/>
                <a:gd name="T20" fmla="*/ 5 w 14"/>
                <a:gd name="T21" fmla="*/ 8 h 12"/>
                <a:gd name="T22" fmla="*/ 5 w 14"/>
                <a:gd name="T23" fmla="*/ 8 h 12"/>
                <a:gd name="T24" fmla="*/ 5 w 14"/>
                <a:gd name="T25" fmla="*/ 9 h 12"/>
                <a:gd name="T26" fmla="*/ 6 w 14"/>
                <a:gd name="T27" fmla="*/ 9 h 12"/>
                <a:gd name="T28" fmla="*/ 6 w 14"/>
                <a:gd name="T29" fmla="*/ 9 h 12"/>
                <a:gd name="T30" fmla="*/ 7 w 14"/>
                <a:gd name="T31" fmla="*/ 9 h 12"/>
                <a:gd name="T32" fmla="*/ 7 w 14"/>
                <a:gd name="T33" fmla="*/ 9 h 12"/>
                <a:gd name="T34" fmla="*/ 7 w 14"/>
                <a:gd name="T35" fmla="*/ 9 h 12"/>
                <a:gd name="T36" fmla="*/ 8 w 14"/>
                <a:gd name="T37" fmla="*/ 9 h 12"/>
                <a:gd name="T38" fmla="*/ 8 w 14"/>
                <a:gd name="T39" fmla="*/ 10 h 12"/>
                <a:gd name="T40" fmla="*/ 8 w 14"/>
                <a:gd name="T41" fmla="*/ 10 h 12"/>
                <a:gd name="T42" fmla="*/ 9 w 14"/>
                <a:gd name="T43" fmla="*/ 10 h 12"/>
                <a:gd name="T44" fmla="*/ 9 w 14"/>
                <a:gd name="T45" fmla="*/ 10 h 12"/>
                <a:gd name="T46" fmla="*/ 10 w 14"/>
                <a:gd name="T47" fmla="*/ 10 h 12"/>
                <a:gd name="T48" fmla="*/ 10 w 14"/>
                <a:gd name="T49" fmla="*/ 10 h 12"/>
                <a:gd name="T50" fmla="*/ 11 w 14"/>
                <a:gd name="T51" fmla="*/ 9 h 12"/>
                <a:gd name="T52" fmla="*/ 11 w 14"/>
                <a:gd name="T53" fmla="*/ 10 h 12"/>
                <a:gd name="T54" fmla="*/ 11 w 14"/>
                <a:gd name="T55" fmla="*/ 12 h 12"/>
                <a:gd name="T56" fmla="*/ 11 w 14"/>
                <a:gd name="T57" fmla="*/ 11 h 12"/>
                <a:gd name="T58" fmla="*/ 12 w 14"/>
                <a:gd name="T59" fmla="*/ 12 h 12"/>
                <a:gd name="T60" fmla="*/ 12 w 14"/>
                <a:gd name="T61" fmla="*/ 11 h 12"/>
                <a:gd name="T62" fmla="*/ 12 w 14"/>
                <a:gd name="T63" fmla="*/ 10 h 12"/>
                <a:gd name="T64" fmla="*/ 12 w 14"/>
                <a:gd name="T65" fmla="*/ 11 h 12"/>
                <a:gd name="T66" fmla="*/ 12 w 14"/>
                <a:gd name="T67" fmla="*/ 10 h 12"/>
                <a:gd name="T68" fmla="*/ 13 w 14"/>
                <a:gd name="T69" fmla="*/ 11 h 12"/>
                <a:gd name="T70" fmla="*/ 13 w 14"/>
                <a:gd name="T71" fmla="*/ 11 h 12"/>
                <a:gd name="T72" fmla="*/ 13 w 14"/>
                <a:gd name="T73" fmla="*/ 9 h 12"/>
                <a:gd name="T74" fmla="*/ 13 w 14"/>
                <a:gd name="T75" fmla="*/ 10 h 12"/>
                <a:gd name="T76" fmla="*/ 14 w 14"/>
                <a:gd name="T77" fmla="*/ 8 h 12"/>
                <a:gd name="T78" fmla="*/ 14 w 14"/>
                <a:gd name="T79" fmla="*/ 7 h 12"/>
                <a:gd name="T80" fmla="*/ 14 w 14"/>
                <a:gd name="T81" fmla="*/ 7 h 12"/>
                <a:gd name="T82" fmla="*/ 14 w 14"/>
                <a:gd name="T83" fmla="*/ 6 h 12"/>
                <a:gd name="T84" fmla="*/ 14 w 14"/>
                <a:gd name="T85" fmla="*/ 7 h 12"/>
                <a:gd name="T86" fmla="*/ 13 w 14"/>
                <a:gd name="T87" fmla="*/ 6 h 12"/>
                <a:gd name="T88" fmla="*/ 12 w 14"/>
                <a:gd name="T89" fmla="*/ 5 h 12"/>
                <a:gd name="T90" fmla="*/ 11 w 14"/>
                <a:gd name="T91" fmla="*/ 5 h 12"/>
                <a:gd name="T92" fmla="*/ 10 w 14"/>
                <a:gd name="T93" fmla="*/ 4 h 12"/>
                <a:gd name="T94" fmla="*/ 9 w 14"/>
                <a:gd name="T95" fmla="*/ 4 h 12"/>
                <a:gd name="T96" fmla="*/ 8 w 14"/>
                <a:gd name="T97" fmla="*/ 4 h 12"/>
                <a:gd name="T98" fmla="*/ 7 w 14"/>
                <a:gd name="T99" fmla="*/ 5 h 12"/>
                <a:gd name="T100" fmla="*/ 6 w 14"/>
                <a:gd name="T101" fmla="*/ 5 h 12"/>
                <a:gd name="T102" fmla="*/ 5 w 14"/>
                <a:gd name="T103" fmla="*/ 2 h 12"/>
                <a:gd name="T104" fmla="*/ 5 w 14"/>
                <a:gd name="T105" fmla="*/ 1 h 12"/>
                <a:gd name="T106" fmla="*/ 1 w 14"/>
                <a:gd name="T10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" h="12">
                  <a:moveTo>
                    <a:pt x="1" y="2"/>
                  </a:move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5"/>
                    <a:pt x="4" y="6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4" y="7"/>
                    <a:pt x="4" y="6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5" y="7"/>
                    <a:pt x="4" y="9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10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9"/>
                  </a:cubicBezTo>
                  <a:cubicBezTo>
                    <a:pt x="6" y="9"/>
                    <a:pt x="7" y="9"/>
                    <a:pt x="6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8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1"/>
                    <a:pt x="9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1"/>
                    <a:pt x="11" y="11"/>
                  </a:cubicBezTo>
                  <a:cubicBezTo>
                    <a:pt x="11" y="11"/>
                    <a:pt x="10" y="10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1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9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2"/>
                    <a:pt x="13" y="12"/>
                  </a:cubicBezTo>
                  <a:cubicBezTo>
                    <a:pt x="12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3" y="11"/>
                    <a:pt x="12" y="10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0"/>
                  </a:cubicBezTo>
                  <a:cubicBezTo>
                    <a:pt x="13" y="11"/>
                    <a:pt x="13" y="11"/>
                    <a:pt x="13" y="10"/>
                  </a:cubicBezTo>
                  <a:cubicBezTo>
                    <a:pt x="13" y="9"/>
                    <a:pt x="13" y="10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4" y="11"/>
                    <a:pt x="13" y="11"/>
                    <a:pt x="13" y="10"/>
                  </a:cubicBezTo>
                  <a:cubicBezTo>
                    <a:pt x="14" y="11"/>
                    <a:pt x="13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3" y="8"/>
                    <a:pt x="14" y="9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ubicBezTo>
                    <a:pt x="14" y="8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4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10" y="4"/>
                  </a:cubicBezTo>
                  <a:cubicBezTo>
                    <a:pt x="9" y="5"/>
                    <a:pt x="9" y="4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5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7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7" name="Прямоугольник 232"/>
            <p:cNvSpPr>
              <a:spLocks noChangeArrowheads="1"/>
            </p:cNvSpPr>
            <p:nvPr/>
          </p:nvSpPr>
          <p:spPr bwMode="auto">
            <a:xfrm>
              <a:off x="1917853" y="3404858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8" name="Полилиния 233"/>
            <p:cNvSpPr>
              <a:spLocks/>
            </p:cNvSpPr>
            <p:nvPr/>
          </p:nvSpPr>
          <p:spPr bwMode="auto">
            <a:xfrm>
              <a:off x="1915834" y="3413945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69" name="Прямоугольник 234"/>
            <p:cNvSpPr>
              <a:spLocks noChangeArrowheads="1"/>
            </p:cNvSpPr>
            <p:nvPr/>
          </p:nvSpPr>
          <p:spPr bwMode="auto">
            <a:xfrm>
              <a:off x="1915834" y="341394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0" name="Прямоугольник 235"/>
            <p:cNvSpPr>
              <a:spLocks noChangeArrowheads="1"/>
            </p:cNvSpPr>
            <p:nvPr/>
          </p:nvSpPr>
          <p:spPr bwMode="auto">
            <a:xfrm>
              <a:off x="1915834" y="3416973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1" name="Полилиния 236"/>
            <p:cNvSpPr>
              <a:spLocks/>
            </p:cNvSpPr>
            <p:nvPr/>
          </p:nvSpPr>
          <p:spPr bwMode="auto">
            <a:xfrm>
              <a:off x="1915834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2" name="Полилиния 237"/>
            <p:cNvSpPr>
              <a:spLocks/>
            </p:cNvSpPr>
            <p:nvPr/>
          </p:nvSpPr>
          <p:spPr bwMode="auto">
            <a:xfrm>
              <a:off x="1913815" y="3416973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3" name="Полилиния 238"/>
            <p:cNvSpPr>
              <a:spLocks/>
            </p:cNvSpPr>
            <p:nvPr/>
          </p:nvSpPr>
          <p:spPr bwMode="auto">
            <a:xfrm>
              <a:off x="1913815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4" name="Прямоугольник 239"/>
            <p:cNvSpPr>
              <a:spLocks noChangeArrowheads="1"/>
            </p:cNvSpPr>
            <p:nvPr/>
          </p:nvSpPr>
          <p:spPr bwMode="auto">
            <a:xfrm>
              <a:off x="1898671" y="341192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5" name="Полилиния 240"/>
            <p:cNvSpPr>
              <a:spLocks/>
            </p:cNvSpPr>
            <p:nvPr/>
          </p:nvSpPr>
          <p:spPr bwMode="auto">
            <a:xfrm>
              <a:off x="1894633" y="340990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6" name="Прямоугольник 241"/>
            <p:cNvSpPr>
              <a:spLocks noChangeArrowheads="1"/>
            </p:cNvSpPr>
            <p:nvPr/>
          </p:nvSpPr>
          <p:spPr bwMode="auto">
            <a:xfrm>
              <a:off x="1894633" y="3404858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77" name="Полилиния 242"/>
            <p:cNvSpPr>
              <a:spLocks noEditPoints="1"/>
            </p:cNvSpPr>
            <p:nvPr/>
          </p:nvSpPr>
          <p:spPr bwMode="auto">
            <a:xfrm>
              <a:off x="1174816" y="3124200"/>
              <a:ext cx="210999" cy="244314"/>
            </a:xfrm>
            <a:custGeom>
              <a:avLst/>
              <a:gdLst>
                <a:gd name="T0" fmla="*/ 43 w 88"/>
                <a:gd name="T1" fmla="*/ 30 h 102"/>
                <a:gd name="T2" fmla="*/ 46 w 88"/>
                <a:gd name="T3" fmla="*/ 10 h 102"/>
                <a:gd name="T4" fmla="*/ 42 w 88"/>
                <a:gd name="T5" fmla="*/ 0 h 102"/>
                <a:gd name="T6" fmla="*/ 30 w 88"/>
                <a:gd name="T7" fmla="*/ 3 h 102"/>
                <a:gd name="T8" fmla="*/ 24 w 88"/>
                <a:gd name="T9" fmla="*/ 13 h 102"/>
                <a:gd name="T10" fmla="*/ 24 w 88"/>
                <a:gd name="T11" fmla="*/ 24 h 102"/>
                <a:gd name="T12" fmla="*/ 29 w 88"/>
                <a:gd name="T13" fmla="*/ 36 h 102"/>
                <a:gd name="T14" fmla="*/ 32 w 88"/>
                <a:gd name="T15" fmla="*/ 43 h 102"/>
                <a:gd name="T16" fmla="*/ 35 w 88"/>
                <a:gd name="T17" fmla="*/ 48 h 102"/>
                <a:gd name="T18" fmla="*/ 40 w 88"/>
                <a:gd name="T19" fmla="*/ 53 h 102"/>
                <a:gd name="T20" fmla="*/ 48 w 88"/>
                <a:gd name="T21" fmla="*/ 56 h 102"/>
                <a:gd name="T22" fmla="*/ 33 w 88"/>
                <a:gd name="T23" fmla="*/ 42 h 102"/>
                <a:gd name="T24" fmla="*/ 29 w 88"/>
                <a:gd name="T25" fmla="*/ 6 h 102"/>
                <a:gd name="T26" fmla="*/ 42 w 88"/>
                <a:gd name="T27" fmla="*/ 34 h 102"/>
                <a:gd name="T28" fmla="*/ 34 w 88"/>
                <a:gd name="T29" fmla="*/ 46 h 102"/>
                <a:gd name="T30" fmla="*/ 68 w 88"/>
                <a:gd name="T31" fmla="*/ 46 h 102"/>
                <a:gd name="T32" fmla="*/ 78 w 88"/>
                <a:gd name="T33" fmla="*/ 36 h 102"/>
                <a:gd name="T34" fmla="*/ 86 w 88"/>
                <a:gd name="T35" fmla="*/ 31 h 102"/>
                <a:gd name="T36" fmla="*/ 85 w 88"/>
                <a:gd name="T37" fmla="*/ 24 h 102"/>
                <a:gd name="T38" fmla="*/ 76 w 88"/>
                <a:gd name="T39" fmla="*/ 22 h 102"/>
                <a:gd name="T40" fmla="*/ 72 w 88"/>
                <a:gd name="T41" fmla="*/ 24 h 102"/>
                <a:gd name="T42" fmla="*/ 66 w 88"/>
                <a:gd name="T43" fmla="*/ 31 h 102"/>
                <a:gd name="T44" fmla="*/ 63 w 88"/>
                <a:gd name="T45" fmla="*/ 37 h 102"/>
                <a:gd name="T46" fmla="*/ 62 w 88"/>
                <a:gd name="T47" fmla="*/ 41 h 102"/>
                <a:gd name="T48" fmla="*/ 62 w 88"/>
                <a:gd name="T49" fmla="*/ 45 h 102"/>
                <a:gd name="T50" fmla="*/ 63 w 88"/>
                <a:gd name="T51" fmla="*/ 51 h 102"/>
                <a:gd name="T52" fmla="*/ 64 w 88"/>
                <a:gd name="T53" fmla="*/ 51 h 102"/>
                <a:gd name="T54" fmla="*/ 69 w 88"/>
                <a:gd name="T55" fmla="*/ 32 h 102"/>
                <a:gd name="T56" fmla="*/ 85 w 88"/>
                <a:gd name="T57" fmla="*/ 27 h 102"/>
                <a:gd name="T58" fmla="*/ 64 w 88"/>
                <a:gd name="T59" fmla="*/ 53 h 102"/>
                <a:gd name="T60" fmla="*/ 79 w 88"/>
                <a:gd name="T61" fmla="*/ 22 h 102"/>
                <a:gd name="T62" fmla="*/ 25 w 88"/>
                <a:gd name="T63" fmla="*/ 68 h 102"/>
                <a:gd name="T64" fmla="*/ 13 w 88"/>
                <a:gd name="T65" fmla="*/ 72 h 102"/>
                <a:gd name="T66" fmla="*/ 4 w 88"/>
                <a:gd name="T67" fmla="*/ 74 h 102"/>
                <a:gd name="T68" fmla="*/ 2 w 88"/>
                <a:gd name="T69" fmla="*/ 68 h 102"/>
                <a:gd name="T70" fmla="*/ 7 w 88"/>
                <a:gd name="T71" fmla="*/ 61 h 102"/>
                <a:gd name="T72" fmla="*/ 11 w 88"/>
                <a:gd name="T73" fmla="*/ 59 h 102"/>
                <a:gd name="T74" fmla="*/ 23 w 88"/>
                <a:gd name="T75" fmla="*/ 60 h 102"/>
                <a:gd name="T76" fmla="*/ 27 w 88"/>
                <a:gd name="T77" fmla="*/ 61 h 102"/>
                <a:gd name="T78" fmla="*/ 31 w 88"/>
                <a:gd name="T79" fmla="*/ 62 h 102"/>
                <a:gd name="T80" fmla="*/ 34 w 88"/>
                <a:gd name="T81" fmla="*/ 63 h 102"/>
                <a:gd name="T82" fmla="*/ 40 w 88"/>
                <a:gd name="T83" fmla="*/ 68 h 102"/>
                <a:gd name="T84" fmla="*/ 32 w 88"/>
                <a:gd name="T85" fmla="*/ 61 h 102"/>
                <a:gd name="T86" fmla="*/ 11 w 88"/>
                <a:gd name="T87" fmla="*/ 57 h 102"/>
                <a:gd name="T88" fmla="*/ 12 w 88"/>
                <a:gd name="T89" fmla="*/ 74 h 102"/>
                <a:gd name="T90" fmla="*/ 33 w 88"/>
                <a:gd name="T91" fmla="*/ 64 h 102"/>
                <a:gd name="T92" fmla="*/ 64 w 88"/>
                <a:gd name="T93" fmla="*/ 87 h 102"/>
                <a:gd name="T94" fmla="*/ 53 w 88"/>
                <a:gd name="T95" fmla="*/ 95 h 102"/>
                <a:gd name="T96" fmla="*/ 52 w 88"/>
                <a:gd name="T97" fmla="*/ 101 h 102"/>
                <a:gd name="T98" fmla="*/ 58 w 88"/>
                <a:gd name="T99" fmla="*/ 101 h 102"/>
                <a:gd name="T100" fmla="*/ 63 w 88"/>
                <a:gd name="T101" fmla="*/ 99 h 102"/>
                <a:gd name="T102" fmla="*/ 68 w 88"/>
                <a:gd name="T103" fmla="*/ 96 h 102"/>
                <a:gd name="T104" fmla="*/ 72 w 88"/>
                <a:gd name="T105" fmla="*/ 93 h 102"/>
                <a:gd name="T106" fmla="*/ 76 w 88"/>
                <a:gd name="T107" fmla="*/ 88 h 102"/>
                <a:gd name="T108" fmla="*/ 75 w 88"/>
                <a:gd name="T109" fmla="*/ 84 h 102"/>
                <a:gd name="T110" fmla="*/ 71 w 88"/>
                <a:gd name="T111" fmla="*/ 82 h 102"/>
                <a:gd name="T112" fmla="*/ 68 w 88"/>
                <a:gd name="T113" fmla="*/ 83 h 102"/>
                <a:gd name="T114" fmla="*/ 65 w 88"/>
                <a:gd name="T115" fmla="*/ 86 h 102"/>
                <a:gd name="T116" fmla="*/ 74 w 88"/>
                <a:gd name="T117" fmla="*/ 86 h 102"/>
                <a:gd name="T118" fmla="*/ 62 w 88"/>
                <a:gd name="T119" fmla="*/ 97 h 102"/>
                <a:gd name="T120" fmla="*/ 54 w 88"/>
                <a:gd name="T121" fmla="*/ 96 h 102"/>
                <a:gd name="T122" fmla="*/ 70 w 88"/>
                <a:gd name="T123" fmla="*/ 8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102">
                  <a:moveTo>
                    <a:pt x="51" y="57"/>
                  </a:moveTo>
                  <a:cubicBezTo>
                    <a:pt x="50" y="57"/>
                    <a:pt x="51" y="57"/>
                    <a:pt x="50" y="57"/>
                  </a:cubicBezTo>
                  <a:cubicBezTo>
                    <a:pt x="51" y="57"/>
                    <a:pt x="51" y="57"/>
                    <a:pt x="51" y="57"/>
                  </a:cubicBezTo>
                  <a:close/>
                  <a:moveTo>
                    <a:pt x="49" y="56"/>
                  </a:moveTo>
                  <a:cubicBezTo>
                    <a:pt x="49" y="54"/>
                    <a:pt x="48" y="53"/>
                    <a:pt x="47" y="51"/>
                  </a:cubicBezTo>
                  <a:cubicBezTo>
                    <a:pt x="47" y="51"/>
                    <a:pt x="47" y="51"/>
                    <a:pt x="47" y="50"/>
                  </a:cubicBezTo>
                  <a:cubicBezTo>
                    <a:pt x="47" y="49"/>
                    <a:pt x="46" y="46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5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1"/>
                    <a:pt x="44" y="40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4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3" y="31"/>
                    <a:pt x="44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1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8"/>
                    <a:pt x="43" y="28"/>
                    <a:pt x="44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3" y="26"/>
                    <a:pt x="44" y="24"/>
                    <a:pt x="44" y="22"/>
                  </a:cubicBezTo>
                  <a:cubicBezTo>
                    <a:pt x="44" y="22"/>
                    <a:pt x="44" y="21"/>
                    <a:pt x="44" y="21"/>
                  </a:cubicBezTo>
                  <a:cubicBezTo>
                    <a:pt x="44" y="21"/>
                    <a:pt x="44" y="21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19"/>
                  </a:cubicBezTo>
                  <a:cubicBezTo>
                    <a:pt x="44" y="19"/>
                    <a:pt x="44" y="20"/>
                    <a:pt x="44" y="19"/>
                  </a:cubicBezTo>
                  <a:cubicBezTo>
                    <a:pt x="44" y="19"/>
                    <a:pt x="44" y="19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5" y="17"/>
                    <a:pt x="45" y="16"/>
                  </a:cubicBezTo>
                  <a:cubicBezTo>
                    <a:pt x="45" y="17"/>
                    <a:pt x="45" y="17"/>
                    <a:pt x="44" y="17"/>
                  </a:cubicBezTo>
                  <a:cubicBezTo>
                    <a:pt x="45" y="16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4"/>
                    <a:pt x="45" y="13"/>
                    <a:pt x="45" y="13"/>
                  </a:cubicBezTo>
                  <a:cubicBezTo>
                    <a:pt x="45" y="13"/>
                    <a:pt x="45" y="13"/>
                    <a:pt x="45" y="12"/>
                  </a:cubicBezTo>
                  <a:cubicBezTo>
                    <a:pt x="46" y="12"/>
                    <a:pt x="46" y="11"/>
                    <a:pt x="46" y="12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6" y="9"/>
                    <a:pt x="46" y="9"/>
                  </a:cubicBezTo>
                  <a:cubicBezTo>
                    <a:pt x="46" y="9"/>
                    <a:pt x="46" y="8"/>
                    <a:pt x="46" y="8"/>
                  </a:cubicBezTo>
                  <a:cubicBezTo>
                    <a:pt x="46" y="8"/>
                    <a:pt x="46" y="7"/>
                    <a:pt x="46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6" y="7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3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7" y="4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5" y="1"/>
                  </a:cubicBezTo>
                  <a:cubicBezTo>
                    <a:pt x="46" y="1"/>
                    <a:pt x="45" y="1"/>
                    <a:pt x="46" y="1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8" y="0"/>
                    <a:pt x="40" y="0"/>
                    <a:pt x="39" y="0"/>
                  </a:cubicBezTo>
                  <a:cubicBezTo>
                    <a:pt x="39" y="0"/>
                    <a:pt x="38" y="0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ubicBezTo>
                    <a:pt x="38" y="0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6" y="1"/>
                    <a:pt x="36" y="0"/>
                  </a:cubicBezTo>
                  <a:cubicBezTo>
                    <a:pt x="36" y="1"/>
                    <a:pt x="35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29" y="3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9" y="4"/>
                    <a:pt x="29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6" y="7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5" y="9"/>
                    <a:pt x="26" y="8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3"/>
                    <a:pt x="24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4" y="24"/>
                    <a:pt x="24" y="24"/>
                  </a:cubicBezTo>
                  <a:cubicBezTo>
                    <a:pt x="24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5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5"/>
                    <a:pt x="27" y="34"/>
                    <a:pt x="27" y="35"/>
                  </a:cubicBezTo>
                  <a:cubicBezTo>
                    <a:pt x="27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5"/>
                    <a:pt x="28" y="35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8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7"/>
                    <a:pt x="28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8"/>
                  </a:cubicBezTo>
                  <a:cubicBezTo>
                    <a:pt x="29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9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8"/>
                    <a:pt x="30" y="39"/>
                  </a:cubicBezTo>
                  <a:cubicBezTo>
                    <a:pt x="30" y="39"/>
                    <a:pt x="30" y="40"/>
                    <a:pt x="29" y="39"/>
                  </a:cubicBezTo>
                  <a:cubicBezTo>
                    <a:pt x="30" y="40"/>
                    <a:pt x="30" y="40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1"/>
                    <a:pt x="31" y="41"/>
                    <a:pt x="30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3" y="44"/>
                  </a:cubicBezTo>
                  <a:cubicBezTo>
                    <a:pt x="33" y="44"/>
                    <a:pt x="33" y="45"/>
                    <a:pt x="32" y="44"/>
                  </a:cubicBezTo>
                  <a:cubicBezTo>
                    <a:pt x="32" y="44"/>
                    <a:pt x="33" y="45"/>
                    <a:pt x="33" y="44"/>
                  </a:cubicBezTo>
                  <a:cubicBezTo>
                    <a:pt x="33" y="45"/>
                    <a:pt x="33" y="44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4" y="47"/>
                    <a:pt x="35" y="48"/>
                  </a:cubicBezTo>
                  <a:cubicBezTo>
                    <a:pt x="35" y="47"/>
                    <a:pt x="35" y="48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6" y="48"/>
                    <a:pt x="35" y="47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38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49"/>
                    <a:pt x="38" y="50"/>
                  </a:cubicBezTo>
                  <a:cubicBezTo>
                    <a:pt x="38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40" y="52"/>
                    <a:pt x="40" y="52"/>
                  </a:cubicBezTo>
                  <a:cubicBezTo>
                    <a:pt x="40" y="52"/>
                    <a:pt x="41" y="52"/>
                    <a:pt x="41" y="52"/>
                  </a:cubicBezTo>
                  <a:cubicBezTo>
                    <a:pt x="40" y="52"/>
                    <a:pt x="40" y="52"/>
                    <a:pt x="40" y="53"/>
                  </a:cubicBezTo>
                  <a:cubicBezTo>
                    <a:pt x="40" y="53"/>
                    <a:pt x="40" y="52"/>
                    <a:pt x="40" y="52"/>
                  </a:cubicBezTo>
                  <a:cubicBezTo>
                    <a:pt x="40" y="53"/>
                    <a:pt x="41" y="53"/>
                    <a:pt x="41" y="53"/>
                  </a:cubicBezTo>
                  <a:cubicBezTo>
                    <a:pt x="40" y="52"/>
                    <a:pt x="41" y="53"/>
                    <a:pt x="41" y="52"/>
                  </a:cubicBezTo>
                  <a:cubicBezTo>
                    <a:pt x="41" y="53"/>
                    <a:pt x="41" y="52"/>
                    <a:pt x="41" y="52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3" y="54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6" y="55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6"/>
                    <a:pt x="46" y="56"/>
                  </a:cubicBezTo>
                  <a:cubicBezTo>
                    <a:pt x="46" y="56"/>
                    <a:pt x="46" y="55"/>
                    <a:pt x="46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9" y="56"/>
                    <a:pt x="48" y="56"/>
                  </a:cubicBezTo>
                  <a:cubicBezTo>
                    <a:pt x="48" y="57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7" y="55"/>
                  </a:cubicBezTo>
                  <a:cubicBezTo>
                    <a:pt x="48" y="56"/>
                    <a:pt x="47" y="55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6" y="55"/>
                    <a:pt x="46" y="54"/>
                    <a:pt x="45" y="54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4" y="53"/>
                  </a:cubicBezTo>
                  <a:cubicBezTo>
                    <a:pt x="44" y="53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1" y="51"/>
                    <a:pt x="41" y="51"/>
                  </a:cubicBezTo>
                  <a:cubicBezTo>
                    <a:pt x="40" y="50"/>
                    <a:pt x="40" y="49"/>
                    <a:pt x="39" y="49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3"/>
                    <a:pt x="34" y="42"/>
                    <a:pt x="34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3" y="41"/>
                    <a:pt x="33" y="40"/>
                  </a:cubicBezTo>
                  <a:cubicBezTo>
                    <a:pt x="33" y="40"/>
                    <a:pt x="32" y="39"/>
                    <a:pt x="32" y="39"/>
                  </a:cubicBezTo>
                  <a:cubicBezTo>
                    <a:pt x="31" y="37"/>
                    <a:pt x="30" y="36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3"/>
                    <a:pt x="28" y="31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6" y="23"/>
                    <a:pt x="27" y="24"/>
                  </a:cubicBezTo>
                  <a:cubicBezTo>
                    <a:pt x="26" y="23"/>
                    <a:pt x="27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5"/>
                    <a:pt x="26" y="14"/>
                  </a:cubicBezTo>
                  <a:cubicBezTo>
                    <a:pt x="27" y="12"/>
                    <a:pt x="27" y="10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9" y="8"/>
                    <a:pt x="29" y="7"/>
                    <a:pt x="29" y="7"/>
                  </a:cubicBezTo>
                  <a:cubicBezTo>
                    <a:pt x="29" y="6"/>
                    <a:pt x="30" y="6"/>
                    <a:pt x="29" y="6"/>
                  </a:cubicBezTo>
                  <a:cubicBezTo>
                    <a:pt x="30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2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3"/>
                    <a:pt x="33" y="4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5" y="3"/>
                    <a:pt x="37" y="3"/>
                    <a:pt x="39" y="2"/>
                  </a:cubicBezTo>
                  <a:cubicBezTo>
                    <a:pt x="40" y="2"/>
                    <a:pt x="39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1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1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4" y="2"/>
                    <a:pt x="44" y="3"/>
                  </a:cubicBezTo>
                  <a:cubicBezTo>
                    <a:pt x="45" y="3"/>
                    <a:pt x="45" y="5"/>
                    <a:pt x="44" y="7"/>
                  </a:cubicBezTo>
                  <a:cubicBezTo>
                    <a:pt x="44" y="9"/>
                    <a:pt x="44" y="11"/>
                    <a:pt x="43" y="13"/>
                  </a:cubicBezTo>
                  <a:cubicBezTo>
                    <a:pt x="43" y="18"/>
                    <a:pt x="42" y="22"/>
                    <a:pt x="42" y="26"/>
                  </a:cubicBezTo>
                  <a:cubicBezTo>
                    <a:pt x="42" y="27"/>
                    <a:pt x="42" y="27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cubicBezTo>
                    <a:pt x="42" y="31"/>
                    <a:pt x="42" y="32"/>
                    <a:pt x="42" y="34"/>
                  </a:cubicBezTo>
                  <a:cubicBezTo>
                    <a:pt x="42" y="34"/>
                    <a:pt x="42" y="33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5"/>
                    <a:pt x="42" y="34"/>
                  </a:cubicBezTo>
                  <a:cubicBezTo>
                    <a:pt x="42" y="39"/>
                    <a:pt x="43" y="43"/>
                    <a:pt x="44" y="47"/>
                  </a:cubicBezTo>
                  <a:cubicBezTo>
                    <a:pt x="44" y="47"/>
                    <a:pt x="45" y="49"/>
                    <a:pt x="45" y="50"/>
                  </a:cubicBezTo>
                  <a:cubicBezTo>
                    <a:pt x="47" y="53"/>
                    <a:pt x="48" y="55"/>
                    <a:pt x="49" y="58"/>
                  </a:cubicBezTo>
                  <a:cubicBezTo>
                    <a:pt x="49" y="58"/>
                    <a:pt x="50" y="57"/>
                    <a:pt x="49" y="56"/>
                  </a:cubicBezTo>
                  <a:close/>
                  <a:moveTo>
                    <a:pt x="50" y="57"/>
                  </a:moveTo>
                  <a:cubicBezTo>
                    <a:pt x="50" y="57"/>
                    <a:pt x="49" y="57"/>
                    <a:pt x="49" y="57"/>
                  </a:cubicBezTo>
                  <a:cubicBezTo>
                    <a:pt x="50" y="57"/>
                    <a:pt x="50" y="57"/>
                    <a:pt x="50" y="57"/>
                  </a:cubicBezTo>
                  <a:close/>
                  <a:moveTo>
                    <a:pt x="41" y="53"/>
                  </a:move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lose/>
                  <a:moveTo>
                    <a:pt x="39" y="51"/>
                  </a:moveTo>
                  <a:cubicBezTo>
                    <a:pt x="39" y="51"/>
                    <a:pt x="39" y="52"/>
                    <a:pt x="40" y="52"/>
                  </a:cubicBezTo>
                  <a:lnTo>
                    <a:pt x="39" y="51"/>
                  </a:ln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50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lose/>
                  <a:moveTo>
                    <a:pt x="34" y="46"/>
                  </a:moveTo>
                  <a:cubicBezTo>
                    <a:pt x="34" y="46"/>
                    <a:pt x="33" y="46"/>
                    <a:pt x="33" y="46"/>
                  </a:cubicBezTo>
                  <a:cubicBezTo>
                    <a:pt x="33" y="46"/>
                    <a:pt x="34" y="46"/>
                    <a:pt x="34" y="46"/>
                  </a:cubicBezTo>
                  <a:close/>
                  <a:moveTo>
                    <a:pt x="32" y="44"/>
                  </a:move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lose/>
                  <a:moveTo>
                    <a:pt x="28" y="4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46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3"/>
                    <a:pt x="46" y="2"/>
                  </a:cubicBezTo>
                  <a:close/>
                  <a:moveTo>
                    <a:pt x="46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lnTo>
                    <a:pt x="46" y="12"/>
                  </a:lnTo>
                  <a:close/>
                  <a:moveTo>
                    <a:pt x="65" y="54"/>
                  </a:moveTo>
                  <a:cubicBezTo>
                    <a:pt x="65" y="54"/>
                    <a:pt x="65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lose/>
                  <a:moveTo>
                    <a:pt x="65" y="53"/>
                  </a:moveTo>
                  <a:cubicBezTo>
                    <a:pt x="65" y="52"/>
                    <a:pt x="65" y="51"/>
                    <a:pt x="66" y="50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7" y="49"/>
                    <a:pt x="67" y="47"/>
                    <a:pt x="68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4"/>
                    <a:pt x="70" y="44"/>
                  </a:cubicBezTo>
                  <a:cubicBezTo>
                    <a:pt x="70" y="44"/>
                    <a:pt x="70" y="44"/>
                    <a:pt x="70" y="43"/>
                  </a:cubicBezTo>
                  <a:cubicBezTo>
                    <a:pt x="71" y="43"/>
                    <a:pt x="71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3" y="41"/>
                    <a:pt x="73" y="40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3" y="40"/>
                    <a:pt x="73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6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1" y="35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3"/>
                    <a:pt x="84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5" y="32"/>
                    <a:pt x="85" y="32"/>
                  </a:cubicBezTo>
                  <a:cubicBezTo>
                    <a:pt x="85" y="32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8"/>
                    <a:pt x="88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cubicBezTo>
                    <a:pt x="87" y="26"/>
                    <a:pt x="86" y="25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6" y="26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4"/>
                    <a:pt x="85" y="24"/>
                  </a:cubicBezTo>
                  <a:cubicBezTo>
                    <a:pt x="85" y="24"/>
                    <a:pt x="85" y="25"/>
                    <a:pt x="85" y="25"/>
                  </a:cubicBezTo>
                  <a:cubicBezTo>
                    <a:pt x="84" y="24"/>
                    <a:pt x="85" y="25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3" y="24"/>
                    <a:pt x="83" y="24"/>
                  </a:cubicBezTo>
                  <a:cubicBezTo>
                    <a:pt x="84" y="23"/>
                    <a:pt x="83" y="23"/>
                    <a:pt x="83" y="23"/>
                  </a:cubicBezTo>
                  <a:cubicBezTo>
                    <a:pt x="83" y="23"/>
                    <a:pt x="82" y="23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2" y="22"/>
                    <a:pt x="82" y="22"/>
                    <a:pt x="82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2"/>
                    <a:pt x="76" y="22"/>
                  </a:cubicBezTo>
                  <a:cubicBezTo>
                    <a:pt x="76" y="22"/>
                    <a:pt x="76" y="23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3"/>
                  </a:cubicBezTo>
                  <a:cubicBezTo>
                    <a:pt x="76" y="23"/>
                    <a:pt x="76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5" y="23"/>
                    <a:pt x="75" y="23"/>
                  </a:cubicBezTo>
                  <a:cubicBezTo>
                    <a:pt x="75" y="23"/>
                    <a:pt x="74" y="23"/>
                    <a:pt x="74" y="23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3"/>
                  </a:cubicBezTo>
                  <a:cubicBezTo>
                    <a:pt x="74" y="23"/>
                    <a:pt x="74" y="24"/>
                    <a:pt x="73" y="23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2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8" y="28"/>
                    <a:pt x="68" y="28"/>
                  </a:cubicBezTo>
                  <a:cubicBezTo>
                    <a:pt x="68" y="28"/>
                    <a:pt x="68" y="29"/>
                    <a:pt x="69" y="29"/>
                  </a:cubicBezTo>
                  <a:cubicBezTo>
                    <a:pt x="68" y="29"/>
                    <a:pt x="69" y="29"/>
                    <a:pt x="68" y="29"/>
                  </a:cubicBezTo>
                  <a:cubicBezTo>
                    <a:pt x="68" y="29"/>
                    <a:pt x="68" y="29"/>
                    <a:pt x="68" y="2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8" y="29"/>
                    <a:pt x="67" y="29"/>
                    <a:pt x="67" y="29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5" y="32"/>
                    <a:pt x="65" y="33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5"/>
                    <a:pt x="65" y="35"/>
                    <a:pt x="64" y="35"/>
                  </a:cubicBezTo>
                  <a:cubicBezTo>
                    <a:pt x="64" y="35"/>
                    <a:pt x="65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6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6"/>
                    <a:pt x="65" y="35"/>
                    <a:pt x="65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7"/>
                    <a:pt x="64" y="36"/>
                  </a:cubicBezTo>
                  <a:cubicBezTo>
                    <a:pt x="63" y="36"/>
                    <a:pt x="64" y="37"/>
                    <a:pt x="63" y="37"/>
                  </a:cubicBezTo>
                  <a:cubicBezTo>
                    <a:pt x="63" y="37"/>
                    <a:pt x="64" y="37"/>
                    <a:pt x="64" y="37"/>
                  </a:cubicBezTo>
                  <a:cubicBezTo>
                    <a:pt x="64" y="37"/>
                    <a:pt x="63" y="37"/>
                    <a:pt x="63" y="37"/>
                  </a:cubicBezTo>
                  <a:cubicBezTo>
                    <a:pt x="63" y="37"/>
                    <a:pt x="63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0"/>
                    <a:pt x="63" y="39"/>
                    <a:pt x="63" y="40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3" y="40"/>
                    <a:pt x="6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1"/>
                    <a:pt x="62" y="41"/>
                    <a:pt x="62" y="4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2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1"/>
                    <a:pt x="62" y="42"/>
                    <a:pt x="62" y="42"/>
                  </a:cubicBezTo>
                  <a:cubicBezTo>
                    <a:pt x="62" y="42"/>
                    <a:pt x="63" y="42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3" y="43"/>
                    <a:pt x="63" y="44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5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3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6"/>
                    <a:pt x="63" y="46"/>
                  </a:cubicBezTo>
                  <a:cubicBezTo>
                    <a:pt x="62" y="47"/>
                    <a:pt x="62" y="47"/>
                    <a:pt x="63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8"/>
                    <a:pt x="62" y="47"/>
                    <a:pt x="62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2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9"/>
                    <a:pt x="63" y="49"/>
                  </a:cubicBezTo>
                  <a:cubicBezTo>
                    <a:pt x="63" y="49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0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4" y="51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49"/>
                    <a:pt x="64" y="49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4" y="47"/>
                    <a:pt x="64" y="46"/>
                    <a:pt x="64" y="46"/>
                  </a:cubicBezTo>
                  <a:cubicBezTo>
                    <a:pt x="64" y="45"/>
                    <a:pt x="64" y="44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2"/>
                    <a:pt x="64" y="42"/>
                    <a:pt x="65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5" y="41"/>
                    <a:pt x="65" y="41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5" y="39"/>
                    <a:pt x="65" y="39"/>
                    <a:pt x="65" y="38"/>
                  </a:cubicBezTo>
                  <a:cubicBezTo>
                    <a:pt x="66" y="37"/>
                    <a:pt x="66" y="36"/>
                    <a:pt x="67" y="36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8" y="33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70" y="30"/>
                  </a:cubicBezTo>
                  <a:cubicBezTo>
                    <a:pt x="70" y="29"/>
                    <a:pt x="71" y="29"/>
                    <a:pt x="71" y="28"/>
                  </a:cubicBezTo>
                  <a:cubicBezTo>
                    <a:pt x="71" y="28"/>
                    <a:pt x="71" y="28"/>
                    <a:pt x="72" y="28"/>
                  </a:cubicBezTo>
                  <a:cubicBezTo>
                    <a:pt x="72" y="28"/>
                    <a:pt x="72" y="28"/>
                    <a:pt x="72" y="27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72" y="27"/>
                    <a:pt x="73" y="27"/>
                  </a:cubicBezTo>
                  <a:cubicBezTo>
                    <a:pt x="73" y="27"/>
                    <a:pt x="74" y="26"/>
                    <a:pt x="74" y="26"/>
                  </a:cubicBezTo>
                  <a:cubicBezTo>
                    <a:pt x="75" y="25"/>
                    <a:pt x="76" y="25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2" y="25"/>
                    <a:pt x="83" y="26"/>
                    <a:pt x="84" y="26"/>
                  </a:cubicBezTo>
                  <a:cubicBezTo>
                    <a:pt x="85" y="27"/>
                    <a:pt x="84" y="26"/>
                    <a:pt x="85" y="27"/>
                  </a:cubicBezTo>
                  <a:cubicBezTo>
                    <a:pt x="85" y="27"/>
                    <a:pt x="84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6" y="27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6" y="28"/>
                    <a:pt x="86" y="28"/>
                    <a:pt x="86" y="29"/>
                  </a:cubicBezTo>
                  <a:cubicBezTo>
                    <a:pt x="86" y="29"/>
                    <a:pt x="85" y="30"/>
                    <a:pt x="84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79" y="34"/>
                    <a:pt x="76" y="35"/>
                    <a:pt x="74" y="37"/>
                  </a:cubicBezTo>
                  <a:cubicBezTo>
                    <a:pt x="74" y="37"/>
                    <a:pt x="74" y="37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2" y="39"/>
                    <a:pt x="72" y="39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69" y="42"/>
                    <a:pt x="67" y="44"/>
                    <a:pt x="66" y="47"/>
                  </a:cubicBezTo>
                  <a:cubicBezTo>
                    <a:pt x="66" y="47"/>
                    <a:pt x="65" y="48"/>
                    <a:pt x="65" y="48"/>
                  </a:cubicBezTo>
                  <a:cubicBezTo>
                    <a:pt x="65" y="50"/>
                    <a:pt x="64" y="52"/>
                    <a:pt x="63" y="54"/>
                  </a:cubicBezTo>
                  <a:cubicBezTo>
                    <a:pt x="63" y="54"/>
                    <a:pt x="64" y="54"/>
                    <a:pt x="65" y="53"/>
                  </a:cubicBezTo>
                  <a:close/>
                  <a:moveTo>
                    <a:pt x="65" y="53"/>
                  </a:moveTo>
                  <a:cubicBezTo>
                    <a:pt x="65" y="53"/>
                    <a:pt x="65" y="53"/>
                    <a:pt x="64" y="53"/>
                  </a:cubicBezTo>
                  <a:cubicBezTo>
                    <a:pt x="65" y="53"/>
                    <a:pt x="65" y="53"/>
                    <a:pt x="65" y="53"/>
                  </a:cubicBezTo>
                  <a:close/>
                  <a:moveTo>
                    <a:pt x="62" y="48"/>
                  </a:move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lose/>
                  <a:moveTo>
                    <a:pt x="62" y="46"/>
                  </a:moveTo>
                  <a:cubicBezTo>
                    <a:pt x="62" y="46"/>
                    <a:pt x="62" y="47"/>
                    <a:pt x="62" y="47"/>
                  </a:cubicBezTo>
                  <a:lnTo>
                    <a:pt x="62" y="46"/>
                  </a:ln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2"/>
                  </a:moveTo>
                  <a:cubicBezTo>
                    <a:pt x="62" y="42"/>
                    <a:pt x="62" y="42"/>
                    <a:pt x="62" y="41"/>
                  </a:cubicBezTo>
                  <a:cubicBezTo>
                    <a:pt x="62" y="42"/>
                    <a:pt x="62" y="42"/>
                    <a:pt x="62" y="42"/>
                  </a:cubicBezTo>
                  <a:close/>
                  <a:moveTo>
                    <a:pt x="62" y="40"/>
                  </a:moveTo>
                  <a:cubicBezTo>
                    <a:pt x="63" y="40"/>
                    <a:pt x="62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lose/>
                  <a:moveTo>
                    <a:pt x="79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lose/>
                  <a:moveTo>
                    <a:pt x="88" y="30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lose/>
                  <a:moveTo>
                    <a:pt x="83" y="33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2" y="33"/>
                    <a:pt x="82" y="33"/>
                    <a:pt x="82" y="33"/>
                  </a:cubicBezTo>
                  <a:lnTo>
                    <a:pt x="83" y="33"/>
                  </a:lnTo>
                  <a:close/>
                  <a:moveTo>
                    <a:pt x="42" y="69"/>
                  </a:moveTo>
                  <a:cubicBezTo>
                    <a:pt x="42" y="69"/>
                    <a:pt x="42" y="69"/>
                    <a:pt x="42" y="69"/>
                  </a:cubicBezTo>
                  <a:cubicBezTo>
                    <a:pt x="42" y="69"/>
                    <a:pt x="42" y="69"/>
                    <a:pt x="42" y="69"/>
                  </a:cubicBezTo>
                  <a:close/>
                  <a:moveTo>
                    <a:pt x="40" y="69"/>
                  </a:moveTo>
                  <a:cubicBezTo>
                    <a:pt x="39" y="68"/>
                    <a:pt x="38" y="69"/>
                    <a:pt x="37" y="68"/>
                  </a:cubicBezTo>
                  <a:cubicBezTo>
                    <a:pt x="37" y="68"/>
                    <a:pt x="37" y="68"/>
                    <a:pt x="36" y="68"/>
                  </a:cubicBezTo>
                  <a:cubicBezTo>
                    <a:pt x="35" y="68"/>
                    <a:pt x="33" y="68"/>
                    <a:pt x="32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2" y="68"/>
                    <a:pt x="31" y="68"/>
                    <a:pt x="31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29" y="68"/>
                    <a:pt x="29" y="68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7" y="68"/>
                    <a:pt x="26" y="68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5" y="68"/>
                    <a:pt x="24" y="68"/>
                    <a:pt x="24" y="68"/>
                  </a:cubicBezTo>
                  <a:cubicBezTo>
                    <a:pt x="24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9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8"/>
                    <a:pt x="22" y="69"/>
                    <a:pt x="22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0" y="69"/>
                    <a:pt x="21" y="69"/>
                    <a:pt x="21" y="69"/>
                  </a:cubicBezTo>
                  <a:cubicBezTo>
                    <a:pt x="19" y="69"/>
                    <a:pt x="18" y="70"/>
                    <a:pt x="16" y="70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71"/>
                    <a:pt x="16" y="71"/>
                    <a:pt x="15" y="71"/>
                  </a:cubicBezTo>
                  <a:cubicBezTo>
                    <a:pt x="16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2"/>
                    <a:pt x="13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2" y="72"/>
                    <a:pt x="12" y="72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0" y="73"/>
                    <a:pt x="11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8" y="74"/>
                    <a:pt x="8" y="74"/>
                  </a:cubicBezTo>
                  <a:cubicBezTo>
                    <a:pt x="8" y="74"/>
                    <a:pt x="8" y="74"/>
                    <a:pt x="7" y="74"/>
                  </a:cubicBezTo>
                  <a:cubicBezTo>
                    <a:pt x="7" y="74"/>
                    <a:pt x="7" y="75"/>
                    <a:pt x="7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3" y="74"/>
                    <a:pt x="4" y="74"/>
                  </a:cubicBezTo>
                  <a:cubicBezTo>
                    <a:pt x="3" y="74"/>
                    <a:pt x="3" y="74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2"/>
                    <a:pt x="2" y="71"/>
                  </a:cubicBezTo>
                  <a:cubicBezTo>
                    <a:pt x="2" y="71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0"/>
                    <a:pt x="2" y="70"/>
                  </a:cubicBezTo>
                  <a:cubicBezTo>
                    <a:pt x="2" y="70"/>
                    <a:pt x="2" y="71"/>
                    <a:pt x="2" y="71"/>
                  </a:cubicBezTo>
                  <a:cubicBezTo>
                    <a:pt x="2" y="71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3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3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6"/>
                    <a:pt x="3" y="66"/>
                    <a:pt x="3" y="66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2" y="66"/>
                    <a:pt x="2" y="65"/>
                    <a:pt x="2" y="65"/>
                  </a:cubicBezTo>
                  <a:cubicBezTo>
                    <a:pt x="2" y="65"/>
                    <a:pt x="3" y="65"/>
                    <a:pt x="3" y="65"/>
                  </a:cubicBezTo>
                  <a:cubicBezTo>
                    <a:pt x="2" y="65"/>
                    <a:pt x="3" y="65"/>
                    <a:pt x="3" y="64"/>
                  </a:cubicBezTo>
                  <a:cubicBezTo>
                    <a:pt x="3" y="64"/>
                    <a:pt x="3" y="65"/>
                    <a:pt x="3" y="64"/>
                  </a:cubicBezTo>
                  <a:cubicBezTo>
                    <a:pt x="2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4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1"/>
                    <a:pt x="6" y="62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7" y="61"/>
                    <a:pt x="6" y="61"/>
                    <a:pt x="6" y="61"/>
                  </a:cubicBezTo>
                  <a:cubicBezTo>
                    <a:pt x="7" y="61"/>
                    <a:pt x="7" y="60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1"/>
                  </a:cubicBezTo>
                  <a:cubicBezTo>
                    <a:pt x="7" y="61"/>
                    <a:pt x="7" y="60"/>
                    <a:pt x="8" y="61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8" y="60"/>
                    <a:pt x="9" y="60"/>
                  </a:cubicBezTo>
                  <a:cubicBezTo>
                    <a:pt x="9" y="60"/>
                    <a:pt x="9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1" y="59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8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59"/>
                    <a:pt x="23" y="59"/>
                    <a:pt x="23" y="59"/>
                  </a:cubicBezTo>
                  <a:cubicBezTo>
                    <a:pt x="24" y="59"/>
                    <a:pt x="24" y="59"/>
                    <a:pt x="23" y="59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0"/>
                    <a:pt x="24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1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0"/>
                    <a:pt x="25" y="61"/>
                  </a:cubicBezTo>
                  <a:cubicBezTo>
                    <a:pt x="25" y="61"/>
                    <a:pt x="26" y="60"/>
                    <a:pt x="25" y="60"/>
                  </a:cubicBezTo>
                  <a:cubicBezTo>
                    <a:pt x="26" y="60"/>
                    <a:pt x="26" y="61"/>
                    <a:pt x="26" y="60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60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8" y="61"/>
                    <a:pt x="28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30" y="62"/>
                    <a:pt x="30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1" y="62"/>
                    <a:pt x="30" y="62"/>
                  </a:cubicBezTo>
                  <a:cubicBezTo>
                    <a:pt x="31" y="62"/>
                    <a:pt x="31" y="61"/>
                    <a:pt x="31" y="62"/>
                  </a:cubicBezTo>
                  <a:cubicBezTo>
                    <a:pt x="31" y="62"/>
                    <a:pt x="31" y="63"/>
                    <a:pt x="31" y="62"/>
                  </a:cubicBezTo>
                  <a:cubicBezTo>
                    <a:pt x="31" y="62"/>
                    <a:pt x="31" y="63"/>
                    <a:pt x="31" y="63"/>
                  </a:cubicBezTo>
                  <a:cubicBezTo>
                    <a:pt x="31" y="63"/>
                    <a:pt x="32" y="63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2"/>
                    <a:pt x="31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3"/>
                    <a:pt x="32" y="62"/>
                    <a:pt x="32" y="62"/>
                  </a:cubicBezTo>
                  <a:cubicBezTo>
                    <a:pt x="32" y="63"/>
                    <a:pt x="32" y="62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3" y="64"/>
                    <a:pt x="33" y="63"/>
                  </a:cubicBezTo>
                  <a:cubicBezTo>
                    <a:pt x="34" y="63"/>
                    <a:pt x="33" y="63"/>
                    <a:pt x="33" y="63"/>
                  </a:cubicBezTo>
                  <a:cubicBezTo>
                    <a:pt x="33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4"/>
                    <a:pt x="34" y="64"/>
                  </a:cubicBezTo>
                  <a:cubicBezTo>
                    <a:pt x="35" y="64"/>
                    <a:pt x="35" y="64"/>
                    <a:pt x="34" y="63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5" y="64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6" y="65"/>
                    <a:pt x="36" y="64"/>
                  </a:cubicBezTo>
                  <a:cubicBezTo>
                    <a:pt x="36" y="65"/>
                    <a:pt x="36" y="64"/>
                    <a:pt x="36" y="64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8" y="66"/>
                    <a:pt x="38" y="66"/>
                  </a:cubicBezTo>
                  <a:cubicBezTo>
                    <a:pt x="38" y="66"/>
                    <a:pt x="38" y="66"/>
                    <a:pt x="39" y="66"/>
                  </a:cubicBezTo>
                  <a:cubicBezTo>
                    <a:pt x="39" y="66"/>
                    <a:pt x="38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39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9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7"/>
                  </a:cubicBezTo>
                  <a:cubicBezTo>
                    <a:pt x="41" y="67"/>
                    <a:pt x="41" y="68"/>
                    <a:pt x="41" y="68"/>
                  </a:cubicBezTo>
                  <a:cubicBezTo>
                    <a:pt x="41" y="67"/>
                    <a:pt x="41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6" y="63"/>
                    <a:pt x="36" y="63"/>
                  </a:cubicBezTo>
                  <a:cubicBezTo>
                    <a:pt x="36" y="63"/>
                    <a:pt x="35" y="62"/>
                    <a:pt x="35" y="62"/>
                  </a:cubicBezTo>
                  <a:cubicBezTo>
                    <a:pt x="34" y="62"/>
                    <a:pt x="33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1" y="60"/>
                    <a:pt x="31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8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7" y="59"/>
                    <a:pt x="27" y="58"/>
                    <a:pt x="27" y="58"/>
                  </a:cubicBezTo>
                  <a:cubicBezTo>
                    <a:pt x="25" y="58"/>
                    <a:pt x="24" y="58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7"/>
                    <a:pt x="20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8" y="57"/>
                    <a:pt x="19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7"/>
                    <a:pt x="15" y="57"/>
                  </a:cubicBezTo>
                  <a:cubicBezTo>
                    <a:pt x="14" y="57"/>
                    <a:pt x="13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1" y="57"/>
                    <a:pt x="11" y="57"/>
                  </a:cubicBezTo>
                  <a:cubicBezTo>
                    <a:pt x="10" y="57"/>
                    <a:pt x="11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9" y="57"/>
                    <a:pt x="8" y="58"/>
                    <a:pt x="7" y="58"/>
                  </a:cubicBezTo>
                  <a:cubicBezTo>
                    <a:pt x="6" y="59"/>
                    <a:pt x="4" y="60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3"/>
                    <a:pt x="1" y="63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0" y="65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6"/>
                    <a:pt x="0" y="66"/>
                    <a:pt x="1" y="66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8"/>
                    <a:pt x="0" y="69"/>
                    <a:pt x="0" y="71"/>
                  </a:cubicBezTo>
                  <a:cubicBezTo>
                    <a:pt x="0" y="72"/>
                    <a:pt x="1" y="71"/>
                    <a:pt x="1" y="71"/>
                  </a:cubicBezTo>
                  <a:cubicBezTo>
                    <a:pt x="1" y="71"/>
                    <a:pt x="0" y="71"/>
                    <a:pt x="1" y="71"/>
                  </a:cubicBezTo>
                  <a:cubicBezTo>
                    <a:pt x="0" y="72"/>
                    <a:pt x="1" y="72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2" y="75"/>
                    <a:pt x="2" y="76"/>
                  </a:cubicBezTo>
                  <a:cubicBezTo>
                    <a:pt x="4" y="77"/>
                    <a:pt x="6" y="76"/>
                    <a:pt x="8" y="76"/>
                  </a:cubicBezTo>
                  <a:cubicBezTo>
                    <a:pt x="9" y="76"/>
                    <a:pt x="11" y="75"/>
                    <a:pt x="12" y="74"/>
                  </a:cubicBezTo>
                  <a:cubicBezTo>
                    <a:pt x="15" y="73"/>
                    <a:pt x="17" y="72"/>
                    <a:pt x="20" y="71"/>
                  </a:cubicBezTo>
                  <a:cubicBezTo>
                    <a:pt x="20" y="71"/>
                    <a:pt x="20" y="71"/>
                    <a:pt x="21" y="71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1"/>
                    <a:pt x="22" y="70"/>
                    <a:pt x="22" y="71"/>
                  </a:cubicBezTo>
                  <a:cubicBezTo>
                    <a:pt x="23" y="70"/>
                    <a:pt x="24" y="70"/>
                    <a:pt x="25" y="70"/>
                  </a:cubicBezTo>
                  <a:cubicBezTo>
                    <a:pt x="25" y="70"/>
                    <a:pt x="24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70"/>
                    <a:pt x="30" y="69"/>
                    <a:pt x="33" y="69"/>
                  </a:cubicBezTo>
                  <a:cubicBezTo>
                    <a:pt x="34" y="69"/>
                    <a:pt x="35" y="69"/>
                    <a:pt x="35" y="70"/>
                  </a:cubicBezTo>
                  <a:cubicBezTo>
                    <a:pt x="37" y="69"/>
                    <a:pt x="39" y="70"/>
                    <a:pt x="41" y="70"/>
                  </a:cubicBezTo>
                  <a:cubicBezTo>
                    <a:pt x="41" y="70"/>
                    <a:pt x="41" y="70"/>
                    <a:pt x="40" y="69"/>
                  </a:cubicBezTo>
                  <a:close/>
                  <a:moveTo>
                    <a:pt x="42" y="69"/>
                  </a:moveTo>
                  <a:cubicBezTo>
                    <a:pt x="41" y="69"/>
                    <a:pt x="41" y="68"/>
                    <a:pt x="41" y="69"/>
                  </a:cubicBezTo>
                  <a:cubicBezTo>
                    <a:pt x="41" y="69"/>
                    <a:pt x="41" y="69"/>
                    <a:pt x="42" y="69"/>
                  </a:cubicBezTo>
                  <a:close/>
                  <a:moveTo>
                    <a:pt x="36" y="65"/>
                  </a:move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lose/>
                  <a:moveTo>
                    <a:pt x="35" y="64"/>
                  </a:moveTo>
                  <a:cubicBezTo>
                    <a:pt x="35" y="64"/>
                    <a:pt x="35" y="64"/>
                    <a:pt x="35" y="64"/>
                  </a:cubicBezTo>
                  <a:close/>
                  <a:moveTo>
                    <a:pt x="33" y="64"/>
                  </a:move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lose/>
                  <a:moveTo>
                    <a:pt x="33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4"/>
                    <a:pt x="33" y="63"/>
                  </a:cubicBezTo>
                  <a:close/>
                  <a:moveTo>
                    <a:pt x="30" y="62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lose/>
                  <a:moveTo>
                    <a:pt x="29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lnTo>
                    <a:pt x="29" y="61"/>
                  </a:lnTo>
                  <a:close/>
                  <a:moveTo>
                    <a:pt x="3" y="64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lose/>
                  <a:moveTo>
                    <a:pt x="4" y="74"/>
                  </a:move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4"/>
                    <a:pt x="4" y="74"/>
                  </a:cubicBezTo>
                  <a:close/>
                  <a:moveTo>
                    <a:pt x="10" y="73"/>
                  </a:move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lose/>
                  <a:moveTo>
                    <a:pt x="64" y="87"/>
                  </a:moveTo>
                  <a:cubicBezTo>
                    <a:pt x="64" y="87"/>
                    <a:pt x="64" y="86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lose/>
                  <a:moveTo>
                    <a:pt x="63" y="87"/>
                  </a:moveTo>
                  <a:cubicBezTo>
                    <a:pt x="62" y="87"/>
                    <a:pt x="62" y="88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0" y="89"/>
                    <a:pt x="59" y="90"/>
                    <a:pt x="58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7" y="91"/>
                    <a:pt x="57" y="92"/>
                    <a:pt x="56" y="92"/>
                  </a:cubicBezTo>
                  <a:cubicBezTo>
                    <a:pt x="56" y="92"/>
                    <a:pt x="56" y="92"/>
                    <a:pt x="57" y="92"/>
                  </a:cubicBezTo>
                  <a:cubicBezTo>
                    <a:pt x="56" y="92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4" y="93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3" y="94"/>
                    <a:pt x="54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2" y="95"/>
                  </a:cubicBezTo>
                  <a:cubicBezTo>
                    <a:pt x="52" y="95"/>
                    <a:pt x="53" y="95"/>
                    <a:pt x="53" y="95"/>
                  </a:cubicBezTo>
                  <a:cubicBezTo>
                    <a:pt x="52" y="96"/>
                    <a:pt x="51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9"/>
                    <a:pt x="50" y="98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50" y="100"/>
                  </a:cubicBezTo>
                  <a:cubicBezTo>
                    <a:pt x="49" y="100"/>
                    <a:pt x="49" y="100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50" y="101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0" y="102"/>
                    <a:pt x="51" y="101"/>
                    <a:pt x="51" y="102"/>
                  </a:cubicBezTo>
                  <a:cubicBezTo>
                    <a:pt x="51" y="102"/>
                    <a:pt x="51" y="102"/>
                    <a:pt x="52" y="102"/>
                  </a:cubicBezTo>
                  <a:cubicBezTo>
                    <a:pt x="51" y="102"/>
                    <a:pt x="52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1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2" y="102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4" y="102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5" y="101"/>
                    <a:pt x="54" y="101"/>
                  </a:cubicBezTo>
                  <a:cubicBezTo>
                    <a:pt x="54" y="102"/>
                    <a:pt x="54" y="101"/>
                    <a:pt x="54" y="101"/>
                  </a:cubicBezTo>
                  <a:cubicBezTo>
                    <a:pt x="54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6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56" y="101"/>
                    <a:pt x="56" y="101"/>
                    <a:pt x="57" y="101"/>
                  </a:cubicBezTo>
                  <a:cubicBezTo>
                    <a:pt x="56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8" y="101"/>
                    <a:pt x="58" y="101"/>
                  </a:cubicBezTo>
                  <a:cubicBezTo>
                    <a:pt x="58" y="101"/>
                    <a:pt x="58" y="101"/>
                    <a:pt x="59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1"/>
                    <a:pt x="58" y="100"/>
                    <a:pt x="58" y="101"/>
                  </a:cubicBezTo>
                  <a:cubicBezTo>
                    <a:pt x="58" y="100"/>
                    <a:pt x="59" y="101"/>
                    <a:pt x="59" y="100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1" y="100"/>
                  </a:cubicBezTo>
                  <a:cubicBezTo>
                    <a:pt x="61" y="100"/>
                    <a:pt x="61" y="100"/>
                    <a:pt x="61" y="99"/>
                  </a:cubicBezTo>
                  <a:cubicBezTo>
                    <a:pt x="61" y="99"/>
                    <a:pt x="62" y="100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3" y="99"/>
                    <a:pt x="63" y="9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4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5" y="98"/>
                    <a:pt x="65" y="98"/>
                  </a:cubicBezTo>
                  <a:cubicBezTo>
                    <a:pt x="65" y="98"/>
                    <a:pt x="65" y="97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7"/>
                  </a:cubicBezTo>
                  <a:cubicBezTo>
                    <a:pt x="65" y="97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6"/>
                  </a:cubicBezTo>
                  <a:cubicBezTo>
                    <a:pt x="67" y="96"/>
                    <a:pt x="68" y="97"/>
                    <a:pt x="68" y="96"/>
                  </a:cubicBezTo>
                  <a:cubicBezTo>
                    <a:pt x="67" y="96"/>
                    <a:pt x="68" y="96"/>
                    <a:pt x="68" y="96"/>
                  </a:cubicBezTo>
                  <a:cubicBezTo>
                    <a:pt x="67" y="96"/>
                    <a:pt x="68" y="96"/>
                    <a:pt x="67" y="96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6"/>
                    <a:pt x="68" y="9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5"/>
                    <a:pt x="69" y="96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5"/>
                    <a:pt x="70" y="95"/>
                    <a:pt x="70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5"/>
                    <a:pt x="70" y="95"/>
                    <a:pt x="71" y="95"/>
                  </a:cubicBezTo>
                  <a:cubicBezTo>
                    <a:pt x="71" y="94"/>
                    <a:pt x="71" y="94"/>
                    <a:pt x="72" y="94"/>
                  </a:cubicBezTo>
                  <a:cubicBezTo>
                    <a:pt x="71" y="94"/>
                    <a:pt x="71" y="93"/>
                    <a:pt x="71" y="93"/>
                  </a:cubicBezTo>
                  <a:cubicBezTo>
                    <a:pt x="72" y="93"/>
                    <a:pt x="71" y="93"/>
                    <a:pt x="72" y="93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72" y="94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1"/>
                  </a:cubicBezTo>
                  <a:cubicBezTo>
                    <a:pt x="74" y="91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89"/>
                    <a:pt x="75" y="89"/>
                  </a:cubicBezTo>
                  <a:cubicBezTo>
                    <a:pt x="75" y="89"/>
                    <a:pt x="75" y="89"/>
                    <a:pt x="76" y="89"/>
                  </a:cubicBezTo>
                  <a:cubicBezTo>
                    <a:pt x="76" y="89"/>
                    <a:pt x="75" y="89"/>
                    <a:pt x="76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5" y="88"/>
                    <a:pt x="75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4" y="89"/>
                    <a:pt x="74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7"/>
                    <a:pt x="76" y="88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5"/>
                    <a:pt x="75" y="85"/>
                  </a:cubicBezTo>
                  <a:cubicBezTo>
                    <a:pt x="76" y="85"/>
                    <a:pt x="75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4"/>
                  </a:cubicBezTo>
                  <a:cubicBezTo>
                    <a:pt x="76" y="85"/>
                    <a:pt x="76" y="85"/>
                    <a:pt x="75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3"/>
                    <a:pt x="75" y="84"/>
                    <a:pt x="75" y="83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4" y="84"/>
                  </a:cubicBezTo>
                  <a:cubicBezTo>
                    <a:pt x="74" y="84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3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1" y="83"/>
                    <a:pt x="71" y="83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3"/>
                    <a:pt x="71" y="82"/>
                    <a:pt x="71" y="82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4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84"/>
                    <a:pt x="70" y="84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4"/>
                    <a:pt x="69" y="84"/>
                  </a:cubicBezTo>
                  <a:cubicBezTo>
                    <a:pt x="69" y="84"/>
                    <a:pt x="69" y="84"/>
                    <a:pt x="68" y="84"/>
                  </a:cubicBezTo>
                  <a:cubicBezTo>
                    <a:pt x="69" y="83"/>
                    <a:pt x="68" y="84"/>
                    <a:pt x="68" y="84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4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7" y="84"/>
                  </a:cubicBezTo>
                  <a:cubicBezTo>
                    <a:pt x="67" y="84"/>
                    <a:pt x="67" y="84"/>
                    <a:pt x="66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5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6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6"/>
                    <a:pt x="67" y="86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6"/>
                    <a:pt x="67" y="86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9" y="85"/>
                    <a:pt x="69" y="85"/>
                  </a:cubicBezTo>
                  <a:cubicBezTo>
                    <a:pt x="69" y="85"/>
                    <a:pt x="70" y="85"/>
                    <a:pt x="70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4" y="85"/>
                    <a:pt x="74" y="85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3" y="87"/>
                    <a:pt x="74" y="88"/>
                    <a:pt x="73" y="88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3" y="89"/>
                    <a:pt x="73" y="90"/>
                    <a:pt x="72" y="90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2" y="91"/>
                    <a:pt x="72" y="91"/>
                    <a:pt x="72" y="90"/>
                  </a:cubicBezTo>
                  <a:cubicBezTo>
                    <a:pt x="72" y="91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1" y="91"/>
                    <a:pt x="71" y="92"/>
                    <a:pt x="70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71" y="92"/>
                    <a:pt x="71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69" y="92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8" y="93"/>
                    <a:pt x="68" y="93"/>
                  </a:cubicBezTo>
                  <a:cubicBezTo>
                    <a:pt x="68" y="93"/>
                    <a:pt x="68" y="93"/>
                    <a:pt x="68" y="94"/>
                  </a:cubicBezTo>
                  <a:cubicBezTo>
                    <a:pt x="68" y="94"/>
                    <a:pt x="68" y="93"/>
                    <a:pt x="68" y="93"/>
                  </a:cubicBezTo>
                  <a:cubicBezTo>
                    <a:pt x="67" y="94"/>
                    <a:pt x="67" y="94"/>
                    <a:pt x="66" y="95"/>
                  </a:cubicBezTo>
                  <a:cubicBezTo>
                    <a:pt x="65" y="95"/>
                    <a:pt x="65" y="95"/>
                    <a:pt x="64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6"/>
                    <a:pt x="63" y="97"/>
                    <a:pt x="63" y="96"/>
                  </a:cubicBezTo>
                  <a:cubicBezTo>
                    <a:pt x="63" y="96"/>
                    <a:pt x="63" y="96"/>
                    <a:pt x="63" y="97"/>
                  </a:cubicBezTo>
                  <a:cubicBezTo>
                    <a:pt x="62" y="96"/>
                    <a:pt x="62" y="97"/>
                    <a:pt x="62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1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7"/>
                    <a:pt x="61" y="98"/>
                  </a:cubicBezTo>
                  <a:cubicBezTo>
                    <a:pt x="61" y="98"/>
                    <a:pt x="60" y="98"/>
                    <a:pt x="61" y="98"/>
                  </a:cubicBezTo>
                  <a:cubicBezTo>
                    <a:pt x="60" y="98"/>
                    <a:pt x="59" y="98"/>
                    <a:pt x="58" y="98"/>
                  </a:cubicBezTo>
                  <a:cubicBezTo>
                    <a:pt x="57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100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99"/>
                    <a:pt x="56" y="100"/>
                    <a:pt x="55" y="99"/>
                  </a:cubicBezTo>
                  <a:cubicBezTo>
                    <a:pt x="54" y="100"/>
                    <a:pt x="53" y="100"/>
                    <a:pt x="52" y="100"/>
                  </a:cubicBezTo>
                  <a:cubicBezTo>
                    <a:pt x="52" y="100"/>
                    <a:pt x="52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0" y="100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1"/>
                    <a:pt x="51" y="100"/>
                  </a:cubicBezTo>
                  <a:cubicBezTo>
                    <a:pt x="51" y="100"/>
                    <a:pt x="52" y="99"/>
                    <a:pt x="52" y="99"/>
                  </a:cubicBezTo>
                  <a:cubicBezTo>
                    <a:pt x="52" y="99"/>
                    <a:pt x="53" y="98"/>
                    <a:pt x="53" y="97"/>
                  </a:cubicBezTo>
                  <a:cubicBezTo>
                    <a:pt x="53" y="97"/>
                    <a:pt x="53" y="97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5" y="96"/>
                    <a:pt x="55" y="95"/>
                    <a:pt x="56" y="95"/>
                  </a:cubicBezTo>
                  <a:cubicBezTo>
                    <a:pt x="56" y="95"/>
                    <a:pt x="55" y="95"/>
                    <a:pt x="55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4"/>
                    <a:pt x="56" y="95"/>
                    <a:pt x="56" y="95"/>
                  </a:cubicBezTo>
                  <a:cubicBezTo>
                    <a:pt x="57" y="94"/>
                    <a:pt x="58" y="92"/>
                    <a:pt x="60" y="91"/>
                  </a:cubicBezTo>
                  <a:cubicBezTo>
                    <a:pt x="60" y="91"/>
                    <a:pt x="61" y="90"/>
                    <a:pt x="61" y="90"/>
                  </a:cubicBezTo>
                  <a:cubicBezTo>
                    <a:pt x="62" y="89"/>
                    <a:pt x="63" y="88"/>
                    <a:pt x="64" y="87"/>
                  </a:cubicBezTo>
                  <a:cubicBezTo>
                    <a:pt x="64" y="87"/>
                    <a:pt x="64" y="87"/>
                    <a:pt x="63" y="87"/>
                  </a:cubicBezTo>
                  <a:close/>
                  <a:moveTo>
                    <a:pt x="64" y="87"/>
                  </a:move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7"/>
                  </a:cubicBezTo>
                  <a:close/>
                  <a:moveTo>
                    <a:pt x="68" y="84"/>
                  </a:move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3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lose/>
                  <a:moveTo>
                    <a:pt x="69" y="83"/>
                  </a:moveTo>
                  <a:cubicBezTo>
                    <a:pt x="69" y="83"/>
                    <a:pt x="69" y="83"/>
                    <a:pt x="69" y="83"/>
                  </a:cubicBezTo>
                  <a:close/>
                  <a:moveTo>
                    <a:pt x="70" y="83"/>
                  </a:moveTo>
                  <a:cubicBezTo>
                    <a:pt x="70" y="82"/>
                    <a:pt x="70" y="82"/>
                    <a:pt x="70" y="82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0" y="83"/>
                  </a:move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3" y="83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2"/>
                    <a:pt x="73" y="83"/>
                  </a:cubicBezTo>
                  <a:close/>
                  <a:moveTo>
                    <a:pt x="74" y="83"/>
                  </a:move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3"/>
                    <a:pt x="75" y="83"/>
                  </a:cubicBezTo>
                  <a:lnTo>
                    <a:pt x="74" y="83"/>
                  </a:lnTo>
                  <a:close/>
                  <a:moveTo>
                    <a:pt x="63" y="99"/>
                  </a:move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lose/>
                  <a:moveTo>
                    <a:pt x="55" y="102"/>
                  </a:move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lose/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lnTo>
                    <a:pt x="50" y="10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778" name="Группа 777"/>
          <p:cNvGrpSpPr/>
          <p:nvPr/>
        </p:nvGrpSpPr>
        <p:grpSpPr>
          <a:xfrm>
            <a:off x="2055812" y="4800600"/>
            <a:ext cx="1066800" cy="1525274"/>
            <a:chOff x="4691063" y="1398588"/>
            <a:chExt cx="2847976" cy="4071938"/>
          </a:xfrm>
        </p:grpSpPr>
        <p:sp>
          <p:nvSpPr>
            <p:cNvPr id="779" name="Полилиния 5"/>
            <p:cNvSpPr>
              <a:spLocks/>
            </p:cNvSpPr>
            <p:nvPr/>
          </p:nvSpPr>
          <p:spPr bwMode="auto">
            <a:xfrm>
              <a:off x="5037138" y="4146551"/>
              <a:ext cx="590550" cy="361950"/>
            </a:xfrm>
            <a:custGeom>
              <a:avLst/>
              <a:gdLst>
                <a:gd name="T0" fmla="*/ 91 w 157"/>
                <a:gd name="T1" fmla="*/ 54 h 96"/>
                <a:gd name="T2" fmla="*/ 19 w 157"/>
                <a:gd name="T3" fmla="*/ 39 h 96"/>
                <a:gd name="T4" fmla="*/ 102 w 157"/>
                <a:gd name="T5" fmla="*/ 34 h 96"/>
                <a:gd name="T6" fmla="*/ 157 w 157"/>
                <a:gd name="T7" fmla="*/ 25 h 96"/>
                <a:gd name="T8" fmla="*/ 122 w 157"/>
                <a:gd name="T9" fmla="*/ 46 h 96"/>
                <a:gd name="T10" fmla="*/ 132 w 157"/>
                <a:gd name="T11" fmla="*/ 91 h 96"/>
                <a:gd name="T12" fmla="*/ 91 w 157"/>
                <a:gd name="T13" fmla="*/ 5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96">
                  <a:moveTo>
                    <a:pt x="91" y="54"/>
                  </a:moveTo>
                  <a:cubicBezTo>
                    <a:pt x="91" y="54"/>
                    <a:pt x="37" y="78"/>
                    <a:pt x="19" y="39"/>
                  </a:cubicBezTo>
                  <a:cubicBezTo>
                    <a:pt x="0" y="0"/>
                    <a:pt x="87" y="11"/>
                    <a:pt x="102" y="34"/>
                  </a:cubicBezTo>
                  <a:cubicBezTo>
                    <a:pt x="122" y="12"/>
                    <a:pt x="141" y="20"/>
                    <a:pt x="157" y="25"/>
                  </a:cubicBezTo>
                  <a:cubicBezTo>
                    <a:pt x="151" y="38"/>
                    <a:pt x="122" y="46"/>
                    <a:pt x="122" y="46"/>
                  </a:cubicBezTo>
                  <a:cubicBezTo>
                    <a:pt x="122" y="46"/>
                    <a:pt x="133" y="74"/>
                    <a:pt x="132" y="91"/>
                  </a:cubicBezTo>
                  <a:cubicBezTo>
                    <a:pt x="108" y="96"/>
                    <a:pt x="91" y="54"/>
                    <a:pt x="91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0" name="Полилиния 6"/>
            <p:cNvSpPr>
              <a:spLocks/>
            </p:cNvSpPr>
            <p:nvPr/>
          </p:nvSpPr>
          <p:spPr bwMode="auto">
            <a:xfrm>
              <a:off x="4691063" y="3613151"/>
              <a:ext cx="774700" cy="417513"/>
            </a:xfrm>
            <a:custGeom>
              <a:avLst/>
              <a:gdLst>
                <a:gd name="T0" fmla="*/ 76 w 206"/>
                <a:gd name="T1" fmla="*/ 49 h 111"/>
                <a:gd name="T2" fmla="*/ 172 w 206"/>
                <a:gd name="T3" fmla="*/ 50 h 111"/>
                <a:gd name="T4" fmla="*/ 68 w 206"/>
                <a:gd name="T5" fmla="*/ 78 h 111"/>
                <a:gd name="T6" fmla="*/ 0 w 206"/>
                <a:gd name="T7" fmla="*/ 104 h 111"/>
                <a:gd name="T8" fmla="*/ 38 w 206"/>
                <a:gd name="T9" fmla="*/ 67 h 111"/>
                <a:gd name="T10" fmla="*/ 14 w 206"/>
                <a:gd name="T11" fmla="*/ 13 h 111"/>
                <a:gd name="T12" fmla="*/ 76 w 206"/>
                <a:gd name="T13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111">
                  <a:moveTo>
                    <a:pt x="76" y="49"/>
                  </a:moveTo>
                  <a:cubicBezTo>
                    <a:pt x="76" y="49"/>
                    <a:pt x="138" y="5"/>
                    <a:pt x="172" y="50"/>
                  </a:cubicBezTo>
                  <a:cubicBezTo>
                    <a:pt x="206" y="95"/>
                    <a:pt x="92" y="102"/>
                    <a:pt x="68" y="78"/>
                  </a:cubicBezTo>
                  <a:cubicBezTo>
                    <a:pt x="48" y="111"/>
                    <a:pt x="21" y="106"/>
                    <a:pt x="0" y="104"/>
                  </a:cubicBezTo>
                  <a:cubicBezTo>
                    <a:pt x="3" y="85"/>
                    <a:pt x="38" y="67"/>
                    <a:pt x="38" y="67"/>
                  </a:cubicBezTo>
                  <a:cubicBezTo>
                    <a:pt x="38" y="67"/>
                    <a:pt x="17" y="35"/>
                    <a:pt x="14" y="13"/>
                  </a:cubicBezTo>
                  <a:cubicBezTo>
                    <a:pt x="44" y="0"/>
                    <a:pt x="76" y="49"/>
                    <a:pt x="76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1" name="Полилиния 7"/>
            <p:cNvSpPr>
              <a:spLocks/>
            </p:cNvSpPr>
            <p:nvPr/>
          </p:nvSpPr>
          <p:spPr bwMode="auto">
            <a:xfrm>
              <a:off x="5322888" y="3300413"/>
              <a:ext cx="760413" cy="925513"/>
            </a:xfrm>
            <a:custGeom>
              <a:avLst/>
              <a:gdLst>
                <a:gd name="T0" fmla="*/ 112 w 202"/>
                <a:gd name="T1" fmla="*/ 88 h 246"/>
                <a:gd name="T2" fmla="*/ 186 w 202"/>
                <a:gd name="T3" fmla="*/ 179 h 246"/>
                <a:gd name="T4" fmla="*/ 77 w 202"/>
                <a:gd name="T5" fmla="*/ 102 h 246"/>
                <a:gd name="T6" fmla="*/ 0 w 202"/>
                <a:gd name="T7" fmla="*/ 58 h 246"/>
                <a:gd name="T8" fmla="*/ 65 w 202"/>
                <a:gd name="T9" fmla="*/ 66 h 246"/>
                <a:gd name="T10" fmla="*/ 97 w 202"/>
                <a:gd name="T11" fmla="*/ 0 h 246"/>
                <a:gd name="T12" fmla="*/ 112 w 202"/>
                <a:gd name="T13" fmla="*/ 8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246">
                  <a:moveTo>
                    <a:pt x="112" y="88"/>
                  </a:moveTo>
                  <a:cubicBezTo>
                    <a:pt x="112" y="88"/>
                    <a:pt x="202" y="112"/>
                    <a:pt x="186" y="179"/>
                  </a:cubicBezTo>
                  <a:cubicBezTo>
                    <a:pt x="169" y="246"/>
                    <a:pt x="73" y="144"/>
                    <a:pt x="77" y="102"/>
                  </a:cubicBezTo>
                  <a:cubicBezTo>
                    <a:pt x="30" y="108"/>
                    <a:pt x="14" y="79"/>
                    <a:pt x="0" y="58"/>
                  </a:cubicBezTo>
                  <a:cubicBezTo>
                    <a:pt x="20" y="46"/>
                    <a:pt x="65" y="66"/>
                    <a:pt x="65" y="66"/>
                  </a:cubicBezTo>
                  <a:cubicBezTo>
                    <a:pt x="65" y="66"/>
                    <a:pt x="79" y="20"/>
                    <a:pt x="97" y="0"/>
                  </a:cubicBezTo>
                  <a:cubicBezTo>
                    <a:pt x="133" y="18"/>
                    <a:pt x="112" y="88"/>
                    <a:pt x="11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2" name="Полилиния 8"/>
            <p:cNvSpPr>
              <a:spLocks/>
            </p:cNvSpPr>
            <p:nvPr/>
          </p:nvSpPr>
          <p:spPr bwMode="auto">
            <a:xfrm>
              <a:off x="5872163" y="3841751"/>
              <a:ext cx="63500" cy="65088"/>
            </a:xfrm>
            <a:custGeom>
              <a:avLst/>
              <a:gdLst>
                <a:gd name="T0" fmla="*/ 2 w 17"/>
                <a:gd name="T1" fmla="*/ 4 h 17"/>
                <a:gd name="T2" fmla="*/ 4 w 17"/>
                <a:gd name="T3" fmla="*/ 15 h 17"/>
                <a:gd name="T4" fmla="*/ 14 w 17"/>
                <a:gd name="T5" fmla="*/ 13 h 17"/>
                <a:gd name="T6" fmla="*/ 12 w 17"/>
                <a:gd name="T7" fmla="*/ 3 h 17"/>
                <a:gd name="T8" fmla="*/ 2 w 17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0" y="8"/>
                    <a:pt x="1" y="12"/>
                    <a:pt x="4" y="15"/>
                  </a:cubicBezTo>
                  <a:cubicBezTo>
                    <a:pt x="7" y="17"/>
                    <a:pt x="12" y="16"/>
                    <a:pt x="14" y="13"/>
                  </a:cubicBezTo>
                  <a:cubicBezTo>
                    <a:pt x="17" y="9"/>
                    <a:pt x="16" y="5"/>
                    <a:pt x="12" y="3"/>
                  </a:cubicBezTo>
                  <a:cubicBezTo>
                    <a:pt x="9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3" name="Полилиния 9"/>
            <p:cNvSpPr>
              <a:spLocks noEditPoints="1"/>
            </p:cNvSpPr>
            <p:nvPr/>
          </p:nvSpPr>
          <p:spPr bwMode="auto">
            <a:xfrm>
              <a:off x="5319713" y="3300413"/>
              <a:ext cx="717550" cy="768350"/>
            </a:xfrm>
            <a:custGeom>
              <a:avLst/>
              <a:gdLst>
                <a:gd name="T0" fmla="*/ 115 w 191"/>
                <a:gd name="T1" fmla="*/ 23 h 204"/>
                <a:gd name="T2" fmla="*/ 103 w 191"/>
                <a:gd name="T3" fmla="*/ 3 h 204"/>
                <a:gd name="T4" fmla="*/ 83 w 191"/>
                <a:gd name="T5" fmla="*/ 23 h 204"/>
                <a:gd name="T6" fmla="*/ 78 w 191"/>
                <a:gd name="T7" fmla="*/ 34 h 204"/>
                <a:gd name="T8" fmla="*/ 60 w 191"/>
                <a:gd name="T9" fmla="*/ 63 h 204"/>
                <a:gd name="T10" fmla="*/ 45 w 191"/>
                <a:gd name="T11" fmla="*/ 59 h 204"/>
                <a:gd name="T12" fmla="*/ 20 w 191"/>
                <a:gd name="T13" fmla="*/ 53 h 204"/>
                <a:gd name="T14" fmla="*/ 0 w 191"/>
                <a:gd name="T15" fmla="*/ 57 h 204"/>
                <a:gd name="T16" fmla="*/ 1 w 191"/>
                <a:gd name="T17" fmla="*/ 58 h 204"/>
                <a:gd name="T18" fmla="*/ 7 w 191"/>
                <a:gd name="T19" fmla="*/ 67 h 204"/>
                <a:gd name="T20" fmla="*/ 17 w 191"/>
                <a:gd name="T21" fmla="*/ 82 h 204"/>
                <a:gd name="T22" fmla="*/ 37 w 191"/>
                <a:gd name="T23" fmla="*/ 98 h 204"/>
                <a:gd name="T24" fmla="*/ 46 w 191"/>
                <a:gd name="T25" fmla="*/ 101 h 204"/>
                <a:gd name="T26" fmla="*/ 57 w 191"/>
                <a:gd name="T27" fmla="*/ 103 h 204"/>
                <a:gd name="T28" fmla="*/ 78 w 191"/>
                <a:gd name="T29" fmla="*/ 102 h 204"/>
                <a:gd name="T30" fmla="*/ 79 w 191"/>
                <a:gd name="T31" fmla="*/ 117 h 204"/>
                <a:gd name="T32" fmla="*/ 89 w 191"/>
                <a:gd name="T33" fmla="*/ 140 h 204"/>
                <a:gd name="T34" fmla="*/ 95 w 191"/>
                <a:gd name="T35" fmla="*/ 148 h 204"/>
                <a:gd name="T36" fmla="*/ 98 w 191"/>
                <a:gd name="T37" fmla="*/ 154 h 204"/>
                <a:gd name="T38" fmla="*/ 104 w 191"/>
                <a:gd name="T39" fmla="*/ 162 h 204"/>
                <a:gd name="T40" fmla="*/ 113 w 191"/>
                <a:gd name="T41" fmla="*/ 173 h 204"/>
                <a:gd name="T42" fmla="*/ 139 w 191"/>
                <a:gd name="T43" fmla="*/ 194 h 204"/>
                <a:gd name="T44" fmla="*/ 151 w 191"/>
                <a:gd name="T45" fmla="*/ 200 h 204"/>
                <a:gd name="T46" fmla="*/ 178 w 191"/>
                <a:gd name="T47" fmla="*/ 198 h 204"/>
                <a:gd name="T48" fmla="*/ 183 w 191"/>
                <a:gd name="T49" fmla="*/ 191 h 204"/>
                <a:gd name="T50" fmla="*/ 188 w 191"/>
                <a:gd name="T51" fmla="*/ 182 h 204"/>
                <a:gd name="T52" fmla="*/ 190 w 191"/>
                <a:gd name="T53" fmla="*/ 172 h 204"/>
                <a:gd name="T54" fmla="*/ 191 w 191"/>
                <a:gd name="T55" fmla="*/ 161 h 204"/>
                <a:gd name="T56" fmla="*/ 190 w 191"/>
                <a:gd name="T57" fmla="*/ 153 h 204"/>
                <a:gd name="T58" fmla="*/ 187 w 191"/>
                <a:gd name="T59" fmla="*/ 145 h 204"/>
                <a:gd name="T60" fmla="*/ 182 w 191"/>
                <a:gd name="T61" fmla="*/ 132 h 204"/>
                <a:gd name="T62" fmla="*/ 181 w 191"/>
                <a:gd name="T63" fmla="*/ 129 h 204"/>
                <a:gd name="T64" fmla="*/ 177 w 191"/>
                <a:gd name="T65" fmla="*/ 125 h 204"/>
                <a:gd name="T66" fmla="*/ 172 w 191"/>
                <a:gd name="T67" fmla="*/ 122 h 204"/>
                <a:gd name="T68" fmla="*/ 161 w 191"/>
                <a:gd name="T69" fmla="*/ 109 h 204"/>
                <a:gd name="T70" fmla="*/ 139 w 191"/>
                <a:gd name="T71" fmla="*/ 98 h 204"/>
                <a:gd name="T72" fmla="*/ 128 w 191"/>
                <a:gd name="T73" fmla="*/ 93 h 204"/>
                <a:gd name="T74" fmla="*/ 122 w 191"/>
                <a:gd name="T75" fmla="*/ 91 h 204"/>
                <a:gd name="T76" fmla="*/ 132 w 191"/>
                <a:gd name="T77" fmla="*/ 96 h 204"/>
                <a:gd name="T78" fmla="*/ 154 w 191"/>
                <a:gd name="T79" fmla="*/ 108 h 204"/>
                <a:gd name="T80" fmla="*/ 182 w 191"/>
                <a:gd name="T81" fmla="*/ 138 h 204"/>
                <a:gd name="T82" fmla="*/ 178 w 191"/>
                <a:gd name="T83" fmla="*/ 193 h 204"/>
                <a:gd name="T84" fmla="*/ 144 w 191"/>
                <a:gd name="T85" fmla="*/ 193 h 204"/>
                <a:gd name="T86" fmla="*/ 114 w 191"/>
                <a:gd name="T87" fmla="*/ 168 h 204"/>
                <a:gd name="T88" fmla="*/ 82 w 191"/>
                <a:gd name="T89" fmla="*/ 116 h 204"/>
                <a:gd name="T90" fmla="*/ 74 w 191"/>
                <a:gd name="T91" fmla="*/ 101 h 204"/>
                <a:gd name="T92" fmla="*/ 34 w 191"/>
                <a:gd name="T93" fmla="*/ 93 h 204"/>
                <a:gd name="T94" fmla="*/ 65 w 191"/>
                <a:gd name="T95" fmla="*/ 68 h 204"/>
                <a:gd name="T96" fmla="*/ 90 w 191"/>
                <a:gd name="T97" fmla="*/ 16 h 204"/>
                <a:gd name="T98" fmla="*/ 116 w 191"/>
                <a:gd name="T99" fmla="*/ 32 h 204"/>
                <a:gd name="T100" fmla="*/ 157 w 191"/>
                <a:gd name="T101" fmla="*/ 107 h 204"/>
                <a:gd name="T102" fmla="*/ 174 w 191"/>
                <a:gd name="T103" fmla="*/ 121 h 204"/>
                <a:gd name="T104" fmla="*/ 188 w 191"/>
                <a:gd name="T105" fmla="*/ 143 h 204"/>
                <a:gd name="T106" fmla="*/ 78 w 191"/>
                <a:gd name="T107" fmla="*/ 113 h 204"/>
                <a:gd name="T108" fmla="*/ 23 w 191"/>
                <a:gd name="T109" fmla="*/ 5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1" h="204">
                  <a:moveTo>
                    <a:pt x="113" y="88"/>
                  </a:moveTo>
                  <a:cubicBezTo>
                    <a:pt x="115" y="89"/>
                    <a:pt x="112" y="88"/>
                    <a:pt x="114" y="89"/>
                  </a:cubicBezTo>
                  <a:cubicBezTo>
                    <a:pt x="113" y="89"/>
                    <a:pt x="113" y="88"/>
                    <a:pt x="113" y="88"/>
                  </a:cubicBezTo>
                  <a:close/>
                  <a:moveTo>
                    <a:pt x="114" y="80"/>
                  </a:moveTo>
                  <a:cubicBezTo>
                    <a:pt x="117" y="73"/>
                    <a:pt x="117" y="63"/>
                    <a:pt x="119" y="55"/>
                  </a:cubicBezTo>
                  <a:cubicBezTo>
                    <a:pt x="119" y="54"/>
                    <a:pt x="118" y="55"/>
                    <a:pt x="118" y="53"/>
                  </a:cubicBezTo>
                  <a:cubicBezTo>
                    <a:pt x="120" y="45"/>
                    <a:pt x="119" y="32"/>
                    <a:pt x="115" y="23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2"/>
                    <a:pt x="114" y="20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2" y="15"/>
                    <a:pt x="112" y="14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2"/>
                    <a:pt x="111" y="12"/>
                    <a:pt x="110" y="12"/>
                  </a:cubicBezTo>
                  <a:cubicBezTo>
                    <a:pt x="109" y="8"/>
                    <a:pt x="106" y="6"/>
                    <a:pt x="103" y="3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2" y="2"/>
                    <a:pt x="100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4" y="4"/>
                    <a:pt x="91" y="9"/>
                    <a:pt x="88" y="13"/>
                  </a:cubicBezTo>
                  <a:cubicBezTo>
                    <a:pt x="88" y="13"/>
                    <a:pt x="89" y="13"/>
                    <a:pt x="88" y="14"/>
                  </a:cubicBezTo>
                  <a:cubicBezTo>
                    <a:pt x="88" y="14"/>
                    <a:pt x="87" y="16"/>
                    <a:pt x="86" y="17"/>
                  </a:cubicBezTo>
                  <a:cubicBezTo>
                    <a:pt x="86" y="18"/>
                    <a:pt x="84" y="20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4"/>
                    <a:pt x="82" y="25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8"/>
                    <a:pt x="80" y="30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2"/>
                    <a:pt x="78" y="33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6" y="37"/>
                    <a:pt x="76" y="39"/>
                    <a:pt x="75" y="38"/>
                  </a:cubicBezTo>
                  <a:cubicBezTo>
                    <a:pt x="75" y="39"/>
                    <a:pt x="77" y="36"/>
                    <a:pt x="76" y="37"/>
                  </a:cubicBezTo>
                  <a:cubicBezTo>
                    <a:pt x="72" y="46"/>
                    <a:pt x="69" y="56"/>
                    <a:pt x="66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4" y="65"/>
                    <a:pt x="64" y="65"/>
                  </a:cubicBezTo>
                  <a:cubicBezTo>
                    <a:pt x="63" y="64"/>
                    <a:pt x="60" y="63"/>
                    <a:pt x="60" y="63"/>
                  </a:cubicBezTo>
                  <a:cubicBezTo>
                    <a:pt x="60" y="63"/>
                    <a:pt x="59" y="63"/>
                    <a:pt x="58" y="63"/>
                  </a:cubicBezTo>
                  <a:cubicBezTo>
                    <a:pt x="57" y="62"/>
                    <a:pt x="57" y="62"/>
                    <a:pt x="55" y="61"/>
                  </a:cubicBezTo>
                  <a:cubicBezTo>
                    <a:pt x="56" y="62"/>
                    <a:pt x="56" y="62"/>
                    <a:pt x="55" y="62"/>
                  </a:cubicBezTo>
                  <a:cubicBezTo>
                    <a:pt x="54" y="61"/>
                    <a:pt x="52" y="60"/>
                    <a:pt x="50" y="60"/>
                  </a:cubicBezTo>
                  <a:cubicBezTo>
                    <a:pt x="50" y="60"/>
                    <a:pt x="51" y="60"/>
                    <a:pt x="50" y="60"/>
                  </a:cubicBezTo>
                  <a:cubicBezTo>
                    <a:pt x="48" y="59"/>
                    <a:pt x="47" y="59"/>
                    <a:pt x="45" y="58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2" y="58"/>
                    <a:pt x="45" y="58"/>
                    <a:pt x="42" y="57"/>
                  </a:cubicBezTo>
                  <a:cubicBezTo>
                    <a:pt x="43" y="58"/>
                    <a:pt x="42" y="58"/>
                    <a:pt x="42" y="58"/>
                  </a:cubicBezTo>
                  <a:cubicBezTo>
                    <a:pt x="40" y="57"/>
                    <a:pt x="36" y="56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5"/>
                    <a:pt x="28" y="55"/>
                    <a:pt x="25" y="54"/>
                  </a:cubicBezTo>
                  <a:cubicBezTo>
                    <a:pt x="24" y="54"/>
                    <a:pt x="26" y="55"/>
                    <a:pt x="23" y="54"/>
                  </a:cubicBezTo>
                  <a:cubicBezTo>
                    <a:pt x="23" y="54"/>
                    <a:pt x="18" y="54"/>
                    <a:pt x="20" y="53"/>
                  </a:cubicBezTo>
                  <a:cubicBezTo>
                    <a:pt x="17" y="53"/>
                    <a:pt x="13" y="54"/>
                    <a:pt x="12" y="54"/>
                  </a:cubicBezTo>
                  <a:cubicBezTo>
                    <a:pt x="13" y="54"/>
                    <a:pt x="10" y="55"/>
                    <a:pt x="13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3" y="55"/>
                    <a:pt x="12" y="55"/>
                  </a:cubicBezTo>
                  <a:cubicBezTo>
                    <a:pt x="11" y="55"/>
                    <a:pt x="8" y="55"/>
                    <a:pt x="7" y="56"/>
                  </a:cubicBezTo>
                  <a:cubicBezTo>
                    <a:pt x="6" y="56"/>
                    <a:pt x="4" y="56"/>
                    <a:pt x="1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2" y="58"/>
                    <a:pt x="1" y="58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3"/>
                    <a:pt x="3" y="62"/>
                    <a:pt x="4" y="63"/>
                  </a:cubicBezTo>
                  <a:cubicBezTo>
                    <a:pt x="4" y="63"/>
                    <a:pt x="4" y="64"/>
                    <a:pt x="4" y="64"/>
                  </a:cubicBezTo>
                  <a:cubicBezTo>
                    <a:pt x="5" y="64"/>
                    <a:pt x="7" y="68"/>
                    <a:pt x="7" y="68"/>
                  </a:cubicBezTo>
                  <a:cubicBezTo>
                    <a:pt x="8" y="68"/>
                    <a:pt x="6" y="66"/>
                    <a:pt x="7" y="6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1"/>
                    <a:pt x="11" y="74"/>
                    <a:pt x="10" y="73"/>
                  </a:cubicBezTo>
                  <a:cubicBezTo>
                    <a:pt x="10" y="72"/>
                    <a:pt x="11" y="73"/>
                    <a:pt x="10" y="72"/>
                  </a:cubicBezTo>
                  <a:cubicBezTo>
                    <a:pt x="10" y="73"/>
                    <a:pt x="11" y="74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7"/>
                    <a:pt x="15" y="80"/>
                    <a:pt x="17" y="82"/>
                  </a:cubicBezTo>
                  <a:cubicBezTo>
                    <a:pt x="17" y="82"/>
                    <a:pt x="16" y="81"/>
                    <a:pt x="16" y="81"/>
                  </a:cubicBezTo>
                  <a:cubicBezTo>
                    <a:pt x="19" y="83"/>
                    <a:pt x="21" y="86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9"/>
                    <a:pt x="25" y="89"/>
                    <a:pt x="25" y="90"/>
                  </a:cubicBezTo>
                  <a:cubicBezTo>
                    <a:pt x="26" y="90"/>
                    <a:pt x="26" y="91"/>
                    <a:pt x="27" y="92"/>
                  </a:cubicBezTo>
                  <a:cubicBezTo>
                    <a:pt x="28" y="92"/>
                    <a:pt x="28" y="92"/>
                    <a:pt x="27" y="91"/>
                  </a:cubicBezTo>
                  <a:cubicBezTo>
                    <a:pt x="28" y="92"/>
                    <a:pt x="33" y="96"/>
                    <a:pt x="37" y="98"/>
                  </a:cubicBezTo>
                  <a:cubicBezTo>
                    <a:pt x="37" y="98"/>
                    <a:pt x="39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2" y="100"/>
                    <a:pt x="43" y="100"/>
                  </a:cubicBezTo>
                  <a:cubicBezTo>
                    <a:pt x="44" y="101"/>
                    <a:pt x="36" y="97"/>
                    <a:pt x="38" y="98"/>
                  </a:cubicBezTo>
                  <a:cubicBezTo>
                    <a:pt x="39" y="98"/>
                    <a:pt x="41" y="100"/>
                    <a:pt x="41" y="99"/>
                  </a:cubicBezTo>
                  <a:cubicBezTo>
                    <a:pt x="43" y="100"/>
                    <a:pt x="44" y="101"/>
                    <a:pt x="46" y="101"/>
                  </a:cubicBezTo>
                  <a:cubicBezTo>
                    <a:pt x="45" y="101"/>
                    <a:pt x="45" y="100"/>
                    <a:pt x="46" y="101"/>
                  </a:cubicBezTo>
                  <a:cubicBezTo>
                    <a:pt x="48" y="102"/>
                    <a:pt x="47" y="101"/>
                    <a:pt x="49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2" y="103"/>
                    <a:pt x="51" y="103"/>
                  </a:cubicBezTo>
                  <a:cubicBezTo>
                    <a:pt x="51" y="103"/>
                    <a:pt x="55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3"/>
                    <a:pt x="56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4"/>
                    <a:pt x="60" y="104"/>
                    <a:pt x="61" y="104"/>
                  </a:cubicBezTo>
                  <a:cubicBezTo>
                    <a:pt x="63" y="104"/>
                    <a:pt x="67" y="104"/>
                    <a:pt x="68" y="104"/>
                  </a:cubicBezTo>
                  <a:cubicBezTo>
                    <a:pt x="70" y="104"/>
                    <a:pt x="71" y="104"/>
                    <a:pt x="73" y="104"/>
                  </a:cubicBezTo>
                  <a:cubicBezTo>
                    <a:pt x="73" y="104"/>
                    <a:pt x="72" y="104"/>
                    <a:pt x="72" y="104"/>
                  </a:cubicBezTo>
                  <a:cubicBezTo>
                    <a:pt x="73" y="103"/>
                    <a:pt x="74" y="103"/>
                    <a:pt x="75" y="103"/>
                  </a:cubicBezTo>
                  <a:cubicBezTo>
                    <a:pt x="75" y="103"/>
                    <a:pt x="77" y="103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8"/>
                    <a:pt x="77" y="110"/>
                  </a:cubicBezTo>
                  <a:cubicBezTo>
                    <a:pt x="77" y="109"/>
                    <a:pt x="77" y="107"/>
                    <a:pt x="78" y="109"/>
                  </a:cubicBezTo>
                  <a:cubicBezTo>
                    <a:pt x="78" y="110"/>
                    <a:pt x="78" y="112"/>
                    <a:pt x="79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5"/>
                    <a:pt x="79" y="118"/>
                    <a:pt x="79" y="117"/>
                  </a:cubicBezTo>
                  <a:cubicBezTo>
                    <a:pt x="79" y="118"/>
                    <a:pt x="80" y="120"/>
                    <a:pt x="80" y="120"/>
                  </a:cubicBezTo>
                  <a:cubicBezTo>
                    <a:pt x="81" y="124"/>
                    <a:pt x="83" y="130"/>
                    <a:pt x="85" y="132"/>
                  </a:cubicBezTo>
                  <a:cubicBezTo>
                    <a:pt x="85" y="132"/>
                    <a:pt x="86" y="134"/>
                    <a:pt x="86" y="134"/>
                  </a:cubicBezTo>
                  <a:cubicBezTo>
                    <a:pt x="85" y="133"/>
                    <a:pt x="85" y="132"/>
                    <a:pt x="85" y="132"/>
                  </a:cubicBezTo>
                  <a:cubicBezTo>
                    <a:pt x="85" y="132"/>
                    <a:pt x="85" y="133"/>
                    <a:pt x="85" y="133"/>
                  </a:cubicBezTo>
                  <a:cubicBezTo>
                    <a:pt x="86" y="134"/>
                    <a:pt x="86" y="135"/>
                    <a:pt x="86" y="133"/>
                  </a:cubicBezTo>
                  <a:cubicBezTo>
                    <a:pt x="88" y="136"/>
                    <a:pt x="87" y="136"/>
                    <a:pt x="89" y="140"/>
                  </a:cubicBezTo>
                  <a:cubicBezTo>
                    <a:pt x="89" y="139"/>
                    <a:pt x="89" y="140"/>
                    <a:pt x="89" y="141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2" y="144"/>
                    <a:pt x="91" y="143"/>
                    <a:pt x="92" y="143"/>
                  </a:cubicBezTo>
                  <a:cubicBezTo>
                    <a:pt x="92" y="144"/>
                    <a:pt x="93" y="146"/>
                    <a:pt x="93" y="146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4" y="147"/>
                    <a:pt x="95" y="148"/>
                    <a:pt x="95" y="149"/>
                  </a:cubicBezTo>
                  <a:cubicBezTo>
                    <a:pt x="95" y="148"/>
                    <a:pt x="95" y="148"/>
                    <a:pt x="95" y="148"/>
                  </a:cubicBezTo>
                  <a:cubicBezTo>
                    <a:pt x="95" y="148"/>
                    <a:pt x="96" y="150"/>
                    <a:pt x="96" y="150"/>
                  </a:cubicBezTo>
                  <a:cubicBezTo>
                    <a:pt x="96" y="150"/>
                    <a:pt x="95" y="149"/>
                    <a:pt x="95" y="148"/>
                  </a:cubicBezTo>
                  <a:cubicBezTo>
                    <a:pt x="95" y="149"/>
                    <a:pt x="95" y="150"/>
                    <a:pt x="96" y="151"/>
                  </a:cubicBezTo>
                  <a:cubicBezTo>
                    <a:pt x="96" y="150"/>
                    <a:pt x="97" y="152"/>
                    <a:pt x="98" y="153"/>
                  </a:cubicBezTo>
                  <a:cubicBezTo>
                    <a:pt x="98" y="154"/>
                    <a:pt x="98" y="154"/>
                    <a:pt x="98" y="155"/>
                  </a:cubicBezTo>
                  <a:cubicBezTo>
                    <a:pt x="99" y="155"/>
                    <a:pt x="100" y="156"/>
                    <a:pt x="99" y="155"/>
                  </a:cubicBezTo>
                  <a:cubicBezTo>
                    <a:pt x="99" y="155"/>
                    <a:pt x="99" y="155"/>
                    <a:pt x="98" y="154"/>
                  </a:cubicBezTo>
                  <a:cubicBezTo>
                    <a:pt x="99" y="155"/>
                    <a:pt x="99" y="154"/>
                    <a:pt x="100" y="156"/>
                  </a:cubicBezTo>
                  <a:cubicBezTo>
                    <a:pt x="100" y="157"/>
                    <a:pt x="99" y="156"/>
                    <a:pt x="101" y="158"/>
                  </a:cubicBezTo>
                  <a:cubicBezTo>
                    <a:pt x="100" y="157"/>
                    <a:pt x="100" y="157"/>
                    <a:pt x="100" y="156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2" y="159"/>
                    <a:pt x="104" y="161"/>
                    <a:pt x="104" y="162"/>
                  </a:cubicBezTo>
                  <a:cubicBezTo>
                    <a:pt x="104" y="162"/>
                    <a:pt x="105" y="163"/>
                    <a:pt x="106" y="164"/>
                  </a:cubicBezTo>
                  <a:cubicBezTo>
                    <a:pt x="106" y="164"/>
                    <a:pt x="106" y="164"/>
                    <a:pt x="106" y="164"/>
                  </a:cubicBezTo>
                  <a:cubicBezTo>
                    <a:pt x="107" y="165"/>
                    <a:pt x="108" y="166"/>
                    <a:pt x="108" y="167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09" y="167"/>
                    <a:pt x="110" y="169"/>
                    <a:pt x="110" y="169"/>
                  </a:cubicBezTo>
                  <a:cubicBezTo>
                    <a:pt x="112" y="170"/>
                    <a:pt x="111" y="169"/>
                    <a:pt x="112" y="171"/>
                  </a:cubicBezTo>
                  <a:cubicBezTo>
                    <a:pt x="114" y="172"/>
                    <a:pt x="114" y="173"/>
                    <a:pt x="113" y="173"/>
                  </a:cubicBezTo>
                  <a:cubicBezTo>
                    <a:pt x="116" y="175"/>
                    <a:pt x="118" y="178"/>
                    <a:pt x="120" y="179"/>
                  </a:cubicBezTo>
                  <a:cubicBezTo>
                    <a:pt x="121" y="180"/>
                    <a:pt x="120" y="180"/>
                    <a:pt x="121" y="180"/>
                  </a:cubicBezTo>
                  <a:cubicBezTo>
                    <a:pt x="124" y="183"/>
                    <a:pt x="128" y="187"/>
                    <a:pt x="131" y="189"/>
                  </a:cubicBezTo>
                  <a:cubicBezTo>
                    <a:pt x="130" y="188"/>
                    <a:pt x="132" y="188"/>
                    <a:pt x="132" y="188"/>
                  </a:cubicBezTo>
                  <a:cubicBezTo>
                    <a:pt x="132" y="189"/>
                    <a:pt x="133" y="189"/>
                    <a:pt x="133" y="190"/>
                  </a:cubicBezTo>
                  <a:cubicBezTo>
                    <a:pt x="133" y="190"/>
                    <a:pt x="133" y="190"/>
                    <a:pt x="132" y="189"/>
                  </a:cubicBezTo>
                  <a:cubicBezTo>
                    <a:pt x="134" y="191"/>
                    <a:pt x="137" y="193"/>
                    <a:pt x="139" y="194"/>
                  </a:cubicBezTo>
                  <a:cubicBezTo>
                    <a:pt x="138" y="194"/>
                    <a:pt x="138" y="194"/>
                    <a:pt x="139" y="194"/>
                  </a:cubicBezTo>
                  <a:cubicBezTo>
                    <a:pt x="139" y="194"/>
                    <a:pt x="141" y="195"/>
                    <a:pt x="142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3" y="196"/>
                    <a:pt x="143" y="196"/>
                    <a:pt x="143" y="196"/>
                  </a:cubicBezTo>
                  <a:cubicBezTo>
                    <a:pt x="144" y="197"/>
                    <a:pt x="143" y="197"/>
                    <a:pt x="145" y="198"/>
                  </a:cubicBezTo>
                  <a:cubicBezTo>
                    <a:pt x="145" y="198"/>
                    <a:pt x="145" y="198"/>
                    <a:pt x="146" y="198"/>
                  </a:cubicBezTo>
                  <a:cubicBezTo>
                    <a:pt x="147" y="199"/>
                    <a:pt x="149" y="200"/>
                    <a:pt x="151" y="200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3" y="201"/>
                    <a:pt x="154" y="201"/>
                    <a:pt x="153" y="201"/>
                  </a:cubicBezTo>
                  <a:cubicBezTo>
                    <a:pt x="156" y="202"/>
                    <a:pt x="157" y="202"/>
                    <a:pt x="158" y="202"/>
                  </a:cubicBezTo>
                  <a:cubicBezTo>
                    <a:pt x="163" y="204"/>
                    <a:pt x="172" y="204"/>
                    <a:pt x="177" y="199"/>
                  </a:cubicBezTo>
                  <a:cubicBezTo>
                    <a:pt x="177" y="199"/>
                    <a:pt x="177" y="199"/>
                    <a:pt x="177" y="199"/>
                  </a:cubicBezTo>
                  <a:cubicBezTo>
                    <a:pt x="178" y="198"/>
                    <a:pt x="178" y="199"/>
                    <a:pt x="179" y="198"/>
                  </a:cubicBezTo>
                  <a:cubicBezTo>
                    <a:pt x="178" y="198"/>
                    <a:pt x="180" y="197"/>
                    <a:pt x="178" y="198"/>
                  </a:cubicBezTo>
                  <a:cubicBezTo>
                    <a:pt x="180" y="196"/>
                    <a:pt x="181" y="196"/>
                    <a:pt x="182" y="195"/>
                  </a:cubicBezTo>
                  <a:cubicBezTo>
                    <a:pt x="182" y="194"/>
                    <a:pt x="181" y="195"/>
                    <a:pt x="181" y="195"/>
                  </a:cubicBezTo>
                  <a:cubicBezTo>
                    <a:pt x="182" y="195"/>
                    <a:pt x="183" y="193"/>
                    <a:pt x="184" y="192"/>
                  </a:cubicBezTo>
                  <a:cubicBezTo>
                    <a:pt x="184" y="192"/>
                    <a:pt x="184" y="192"/>
                    <a:pt x="183" y="192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85" y="189"/>
                    <a:pt x="181" y="194"/>
                    <a:pt x="182" y="192"/>
                  </a:cubicBezTo>
                  <a:cubicBezTo>
                    <a:pt x="183" y="191"/>
                    <a:pt x="183" y="191"/>
                    <a:pt x="183" y="191"/>
                  </a:cubicBezTo>
                  <a:cubicBezTo>
                    <a:pt x="183" y="190"/>
                    <a:pt x="180" y="194"/>
                    <a:pt x="182" y="191"/>
                  </a:cubicBezTo>
                  <a:cubicBezTo>
                    <a:pt x="183" y="190"/>
                    <a:pt x="184" y="189"/>
                    <a:pt x="184" y="190"/>
                  </a:cubicBezTo>
                  <a:cubicBezTo>
                    <a:pt x="185" y="188"/>
                    <a:pt x="185" y="190"/>
                    <a:pt x="186" y="187"/>
                  </a:cubicBezTo>
                  <a:cubicBezTo>
                    <a:pt x="186" y="186"/>
                    <a:pt x="185" y="189"/>
                    <a:pt x="185" y="188"/>
                  </a:cubicBezTo>
                  <a:cubicBezTo>
                    <a:pt x="185" y="187"/>
                    <a:pt x="186" y="185"/>
                    <a:pt x="187" y="184"/>
                  </a:cubicBezTo>
                  <a:cubicBezTo>
                    <a:pt x="186" y="186"/>
                    <a:pt x="187" y="185"/>
                    <a:pt x="188" y="184"/>
                  </a:cubicBezTo>
                  <a:cubicBezTo>
                    <a:pt x="188" y="182"/>
                    <a:pt x="187" y="185"/>
                    <a:pt x="188" y="182"/>
                  </a:cubicBezTo>
                  <a:cubicBezTo>
                    <a:pt x="188" y="182"/>
                    <a:pt x="189" y="180"/>
                    <a:pt x="188" y="182"/>
                  </a:cubicBezTo>
                  <a:cubicBezTo>
                    <a:pt x="189" y="181"/>
                    <a:pt x="189" y="180"/>
                    <a:pt x="189" y="178"/>
                  </a:cubicBezTo>
                  <a:cubicBezTo>
                    <a:pt x="189" y="178"/>
                    <a:pt x="188" y="180"/>
                    <a:pt x="189" y="178"/>
                  </a:cubicBezTo>
                  <a:cubicBezTo>
                    <a:pt x="189" y="178"/>
                    <a:pt x="190" y="175"/>
                    <a:pt x="190" y="176"/>
                  </a:cubicBezTo>
                  <a:cubicBezTo>
                    <a:pt x="190" y="175"/>
                    <a:pt x="190" y="175"/>
                    <a:pt x="189" y="176"/>
                  </a:cubicBezTo>
                  <a:cubicBezTo>
                    <a:pt x="189" y="175"/>
                    <a:pt x="191" y="173"/>
                    <a:pt x="190" y="1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90" y="170"/>
                    <a:pt x="190" y="170"/>
                    <a:pt x="190" y="170"/>
                  </a:cubicBezTo>
                  <a:cubicBezTo>
                    <a:pt x="190" y="169"/>
                    <a:pt x="191" y="166"/>
                    <a:pt x="190" y="166"/>
                  </a:cubicBezTo>
                  <a:cubicBezTo>
                    <a:pt x="191" y="166"/>
                    <a:pt x="191" y="163"/>
                    <a:pt x="191" y="164"/>
                  </a:cubicBezTo>
                  <a:cubicBezTo>
                    <a:pt x="191" y="166"/>
                    <a:pt x="191" y="166"/>
                    <a:pt x="191" y="167"/>
                  </a:cubicBezTo>
                  <a:cubicBezTo>
                    <a:pt x="191" y="166"/>
                    <a:pt x="191" y="164"/>
                    <a:pt x="191" y="163"/>
                  </a:cubicBezTo>
                  <a:cubicBezTo>
                    <a:pt x="191" y="163"/>
                    <a:pt x="191" y="163"/>
                    <a:pt x="191" y="163"/>
                  </a:cubicBezTo>
                  <a:cubicBezTo>
                    <a:pt x="191" y="163"/>
                    <a:pt x="191" y="161"/>
                    <a:pt x="191" y="161"/>
                  </a:cubicBezTo>
                  <a:cubicBezTo>
                    <a:pt x="191" y="161"/>
                    <a:pt x="191" y="161"/>
                    <a:pt x="191" y="161"/>
                  </a:cubicBezTo>
                  <a:cubicBezTo>
                    <a:pt x="191" y="160"/>
                    <a:pt x="191" y="160"/>
                    <a:pt x="191" y="160"/>
                  </a:cubicBezTo>
                  <a:cubicBezTo>
                    <a:pt x="191" y="157"/>
                    <a:pt x="191" y="159"/>
                    <a:pt x="191" y="157"/>
                  </a:cubicBezTo>
                  <a:cubicBezTo>
                    <a:pt x="191" y="159"/>
                    <a:pt x="191" y="159"/>
                    <a:pt x="191" y="159"/>
                  </a:cubicBezTo>
                  <a:cubicBezTo>
                    <a:pt x="191" y="158"/>
                    <a:pt x="190" y="158"/>
                    <a:pt x="190" y="156"/>
                  </a:cubicBezTo>
                  <a:cubicBezTo>
                    <a:pt x="190" y="156"/>
                    <a:pt x="191" y="155"/>
                    <a:pt x="191" y="155"/>
                  </a:cubicBezTo>
                  <a:cubicBezTo>
                    <a:pt x="191" y="153"/>
                    <a:pt x="190" y="154"/>
                    <a:pt x="190" y="153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3"/>
                    <a:pt x="189" y="152"/>
                  </a:cubicBezTo>
                  <a:cubicBezTo>
                    <a:pt x="189" y="150"/>
                    <a:pt x="189" y="149"/>
                    <a:pt x="190" y="150"/>
                  </a:cubicBezTo>
                  <a:cubicBezTo>
                    <a:pt x="190" y="149"/>
                    <a:pt x="189" y="148"/>
                    <a:pt x="189" y="149"/>
                  </a:cubicBezTo>
                  <a:cubicBezTo>
                    <a:pt x="189" y="147"/>
                    <a:pt x="189" y="149"/>
                    <a:pt x="189" y="147"/>
                  </a:cubicBezTo>
                  <a:cubicBezTo>
                    <a:pt x="189" y="147"/>
                    <a:pt x="188" y="145"/>
                    <a:pt x="187" y="143"/>
                  </a:cubicBezTo>
                  <a:cubicBezTo>
                    <a:pt x="187" y="145"/>
                    <a:pt x="187" y="145"/>
                    <a:pt x="187" y="145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7" y="146"/>
                    <a:pt x="186" y="144"/>
                    <a:pt x="186" y="144"/>
                  </a:cubicBezTo>
                  <a:cubicBezTo>
                    <a:pt x="186" y="144"/>
                    <a:pt x="186" y="143"/>
                    <a:pt x="186" y="142"/>
                  </a:cubicBezTo>
                  <a:cubicBezTo>
                    <a:pt x="187" y="144"/>
                    <a:pt x="185" y="139"/>
                    <a:pt x="186" y="140"/>
                  </a:cubicBezTo>
                  <a:cubicBezTo>
                    <a:pt x="185" y="136"/>
                    <a:pt x="184" y="138"/>
                    <a:pt x="183" y="135"/>
                  </a:cubicBezTo>
                  <a:cubicBezTo>
                    <a:pt x="184" y="135"/>
                    <a:pt x="183" y="133"/>
                    <a:pt x="184" y="135"/>
                  </a:cubicBezTo>
                  <a:cubicBezTo>
                    <a:pt x="183" y="134"/>
                    <a:pt x="184" y="134"/>
                    <a:pt x="182" y="132"/>
                  </a:cubicBezTo>
                  <a:cubicBezTo>
                    <a:pt x="183" y="134"/>
                    <a:pt x="181" y="130"/>
                    <a:pt x="182" y="133"/>
                  </a:cubicBezTo>
                  <a:cubicBezTo>
                    <a:pt x="182" y="133"/>
                    <a:pt x="183" y="134"/>
                    <a:pt x="183" y="134"/>
                  </a:cubicBezTo>
                  <a:cubicBezTo>
                    <a:pt x="182" y="134"/>
                    <a:pt x="183" y="135"/>
                    <a:pt x="182" y="133"/>
                  </a:cubicBezTo>
                  <a:cubicBezTo>
                    <a:pt x="181" y="132"/>
                    <a:pt x="180" y="130"/>
                    <a:pt x="180" y="130"/>
                  </a:cubicBezTo>
                  <a:cubicBezTo>
                    <a:pt x="181" y="130"/>
                    <a:pt x="181" y="132"/>
                    <a:pt x="181" y="131"/>
                  </a:cubicBezTo>
                  <a:cubicBezTo>
                    <a:pt x="180" y="129"/>
                    <a:pt x="179" y="129"/>
                    <a:pt x="179" y="128"/>
                  </a:cubicBezTo>
                  <a:cubicBezTo>
                    <a:pt x="180" y="129"/>
                    <a:pt x="180" y="129"/>
                    <a:pt x="181" y="129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78" y="126"/>
                    <a:pt x="179" y="127"/>
                    <a:pt x="178" y="125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7" y="125"/>
                    <a:pt x="179" y="127"/>
                    <a:pt x="178" y="127"/>
                  </a:cubicBezTo>
                  <a:cubicBezTo>
                    <a:pt x="177" y="126"/>
                    <a:pt x="177" y="125"/>
                    <a:pt x="176" y="124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6" y="124"/>
                    <a:pt x="175" y="124"/>
                    <a:pt x="174" y="122"/>
                  </a:cubicBezTo>
                  <a:cubicBezTo>
                    <a:pt x="173" y="121"/>
                    <a:pt x="174" y="121"/>
                    <a:pt x="174" y="121"/>
                  </a:cubicBezTo>
                  <a:cubicBezTo>
                    <a:pt x="172" y="119"/>
                    <a:pt x="171" y="118"/>
                    <a:pt x="170" y="117"/>
                  </a:cubicBezTo>
                  <a:cubicBezTo>
                    <a:pt x="170" y="117"/>
                    <a:pt x="167" y="114"/>
                    <a:pt x="168" y="116"/>
                  </a:cubicBezTo>
                  <a:cubicBezTo>
                    <a:pt x="169" y="117"/>
                    <a:pt x="173" y="120"/>
                    <a:pt x="173" y="121"/>
                  </a:cubicBezTo>
                  <a:cubicBezTo>
                    <a:pt x="172" y="120"/>
                    <a:pt x="175" y="123"/>
                    <a:pt x="175" y="123"/>
                  </a:cubicBezTo>
                  <a:cubicBezTo>
                    <a:pt x="173" y="122"/>
                    <a:pt x="173" y="122"/>
                    <a:pt x="172" y="122"/>
                  </a:cubicBezTo>
                  <a:cubicBezTo>
                    <a:pt x="172" y="121"/>
                    <a:pt x="171" y="121"/>
                    <a:pt x="171" y="121"/>
                  </a:cubicBezTo>
                  <a:cubicBezTo>
                    <a:pt x="171" y="120"/>
                    <a:pt x="172" y="121"/>
                    <a:pt x="172" y="121"/>
                  </a:cubicBezTo>
                  <a:cubicBezTo>
                    <a:pt x="170" y="119"/>
                    <a:pt x="168" y="117"/>
                    <a:pt x="167" y="115"/>
                  </a:cubicBezTo>
                  <a:cubicBezTo>
                    <a:pt x="167" y="115"/>
                    <a:pt x="167" y="115"/>
                    <a:pt x="167" y="116"/>
                  </a:cubicBezTo>
                  <a:cubicBezTo>
                    <a:pt x="165" y="114"/>
                    <a:pt x="162" y="112"/>
                    <a:pt x="160" y="110"/>
                  </a:cubicBezTo>
                  <a:cubicBezTo>
                    <a:pt x="162" y="111"/>
                    <a:pt x="157" y="108"/>
                    <a:pt x="159" y="108"/>
                  </a:cubicBezTo>
                  <a:cubicBezTo>
                    <a:pt x="160" y="109"/>
                    <a:pt x="161" y="110"/>
                    <a:pt x="161" y="109"/>
                  </a:cubicBezTo>
                  <a:cubicBezTo>
                    <a:pt x="160" y="108"/>
                    <a:pt x="161" y="109"/>
                    <a:pt x="160" y="109"/>
                  </a:cubicBezTo>
                  <a:cubicBezTo>
                    <a:pt x="159" y="108"/>
                    <a:pt x="158" y="108"/>
                    <a:pt x="157" y="107"/>
                  </a:cubicBezTo>
                  <a:cubicBezTo>
                    <a:pt x="160" y="109"/>
                    <a:pt x="158" y="108"/>
                    <a:pt x="158" y="109"/>
                  </a:cubicBezTo>
                  <a:cubicBezTo>
                    <a:pt x="156" y="107"/>
                    <a:pt x="158" y="109"/>
                    <a:pt x="156" y="108"/>
                  </a:cubicBezTo>
                  <a:cubicBezTo>
                    <a:pt x="154" y="106"/>
                    <a:pt x="152" y="105"/>
                    <a:pt x="150" y="103"/>
                  </a:cubicBezTo>
                  <a:cubicBezTo>
                    <a:pt x="148" y="102"/>
                    <a:pt x="144" y="99"/>
                    <a:pt x="142" y="98"/>
                  </a:cubicBezTo>
                  <a:cubicBezTo>
                    <a:pt x="140" y="98"/>
                    <a:pt x="141" y="99"/>
                    <a:pt x="139" y="98"/>
                  </a:cubicBezTo>
                  <a:cubicBezTo>
                    <a:pt x="138" y="97"/>
                    <a:pt x="141" y="98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8" y="97"/>
                    <a:pt x="134" y="96"/>
                    <a:pt x="134" y="95"/>
                  </a:cubicBezTo>
                  <a:cubicBezTo>
                    <a:pt x="134" y="95"/>
                    <a:pt x="134" y="95"/>
                    <a:pt x="134" y="95"/>
                  </a:cubicBezTo>
                  <a:cubicBezTo>
                    <a:pt x="134" y="95"/>
                    <a:pt x="133" y="95"/>
                    <a:pt x="133" y="95"/>
                  </a:cubicBezTo>
                  <a:cubicBezTo>
                    <a:pt x="133" y="95"/>
                    <a:pt x="132" y="95"/>
                    <a:pt x="133" y="95"/>
                  </a:cubicBezTo>
                  <a:cubicBezTo>
                    <a:pt x="132" y="95"/>
                    <a:pt x="130" y="94"/>
                    <a:pt x="128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27" y="92"/>
                    <a:pt x="125" y="91"/>
                    <a:pt x="122" y="90"/>
                  </a:cubicBezTo>
                  <a:cubicBezTo>
                    <a:pt x="122" y="91"/>
                    <a:pt x="122" y="91"/>
                    <a:pt x="122" y="91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0" y="90"/>
                    <a:pt x="119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4" y="92"/>
                    <a:pt x="122" y="91"/>
                    <a:pt x="122" y="91"/>
                  </a:cubicBezTo>
                  <a:cubicBezTo>
                    <a:pt x="123" y="91"/>
                    <a:pt x="126" y="92"/>
                    <a:pt x="126" y="92"/>
                  </a:cubicBezTo>
                  <a:cubicBezTo>
                    <a:pt x="125" y="92"/>
                    <a:pt x="125" y="92"/>
                    <a:pt x="124" y="91"/>
                  </a:cubicBezTo>
                  <a:cubicBezTo>
                    <a:pt x="124" y="92"/>
                    <a:pt x="125" y="92"/>
                    <a:pt x="126" y="93"/>
                  </a:cubicBezTo>
                  <a:cubicBezTo>
                    <a:pt x="125" y="93"/>
                    <a:pt x="125" y="92"/>
                    <a:pt x="124" y="92"/>
                  </a:cubicBezTo>
                  <a:cubicBezTo>
                    <a:pt x="125" y="93"/>
                    <a:pt x="126" y="93"/>
                    <a:pt x="128" y="94"/>
                  </a:cubicBezTo>
                  <a:cubicBezTo>
                    <a:pt x="127" y="93"/>
                    <a:pt x="129" y="94"/>
                    <a:pt x="128" y="94"/>
                  </a:cubicBezTo>
                  <a:cubicBezTo>
                    <a:pt x="128" y="94"/>
                    <a:pt x="130" y="95"/>
                    <a:pt x="132" y="96"/>
                  </a:cubicBezTo>
                  <a:cubicBezTo>
                    <a:pt x="133" y="96"/>
                    <a:pt x="135" y="97"/>
                    <a:pt x="138" y="98"/>
                  </a:cubicBezTo>
                  <a:cubicBezTo>
                    <a:pt x="137" y="98"/>
                    <a:pt x="136" y="97"/>
                    <a:pt x="134" y="96"/>
                  </a:cubicBezTo>
                  <a:cubicBezTo>
                    <a:pt x="136" y="97"/>
                    <a:pt x="136" y="97"/>
                    <a:pt x="138" y="97"/>
                  </a:cubicBezTo>
                  <a:cubicBezTo>
                    <a:pt x="138" y="98"/>
                    <a:pt x="138" y="99"/>
                    <a:pt x="140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2" y="100"/>
                    <a:pt x="142" y="101"/>
                    <a:pt x="144" y="102"/>
                  </a:cubicBezTo>
                  <a:cubicBezTo>
                    <a:pt x="147" y="104"/>
                    <a:pt x="151" y="106"/>
                    <a:pt x="154" y="108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5" y="109"/>
                    <a:pt x="158" y="111"/>
                    <a:pt x="160" y="112"/>
                  </a:cubicBezTo>
                  <a:cubicBezTo>
                    <a:pt x="163" y="115"/>
                    <a:pt x="166" y="118"/>
                    <a:pt x="168" y="119"/>
                  </a:cubicBezTo>
                  <a:cubicBezTo>
                    <a:pt x="173" y="124"/>
                    <a:pt x="177" y="129"/>
                    <a:pt x="180" y="135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0" y="135"/>
                    <a:pt x="180" y="134"/>
                    <a:pt x="181" y="136"/>
                  </a:cubicBezTo>
                  <a:cubicBezTo>
                    <a:pt x="180" y="134"/>
                    <a:pt x="182" y="137"/>
                    <a:pt x="182" y="138"/>
                  </a:cubicBezTo>
                  <a:cubicBezTo>
                    <a:pt x="183" y="141"/>
                    <a:pt x="185" y="145"/>
                    <a:pt x="185" y="147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6" y="150"/>
                    <a:pt x="187" y="153"/>
                    <a:pt x="187" y="157"/>
                  </a:cubicBezTo>
                  <a:cubicBezTo>
                    <a:pt x="187" y="157"/>
                    <a:pt x="188" y="158"/>
                    <a:pt x="188" y="159"/>
                  </a:cubicBezTo>
                  <a:cubicBezTo>
                    <a:pt x="188" y="161"/>
                    <a:pt x="188" y="162"/>
                    <a:pt x="187" y="165"/>
                  </a:cubicBezTo>
                  <a:cubicBezTo>
                    <a:pt x="187" y="167"/>
                    <a:pt x="187" y="170"/>
                    <a:pt x="187" y="172"/>
                  </a:cubicBezTo>
                  <a:cubicBezTo>
                    <a:pt x="185" y="180"/>
                    <a:pt x="183" y="188"/>
                    <a:pt x="178" y="193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5" y="196"/>
                    <a:pt x="172" y="198"/>
                    <a:pt x="168" y="199"/>
                  </a:cubicBezTo>
                  <a:cubicBezTo>
                    <a:pt x="164" y="200"/>
                    <a:pt x="160" y="200"/>
                    <a:pt x="157" y="199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99"/>
                    <a:pt x="153" y="198"/>
                    <a:pt x="154" y="198"/>
                  </a:cubicBezTo>
                  <a:cubicBezTo>
                    <a:pt x="152" y="197"/>
                    <a:pt x="149" y="196"/>
                    <a:pt x="148" y="195"/>
                  </a:cubicBezTo>
                  <a:cubicBezTo>
                    <a:pt x="146" y="194"/>
                    <a:pt x="146" y="194"/>
                    <a:pt x="144" y="193"/>
                  </a:cubicBezTo>
                  <a:cubicBezTo>
                    <a:pt x="140" y="191"/>
                    <a:pt x="139" y="190"/>
                    <a:pt x="136" y="188"/>
                  </a:cubicBezTo>
                  <a:cubicBezTo>
                    <a:pt x="137" y="188"/>
                    <a:pt x="137" y="188"/>
                    <a:pt x="137" y="188"/>
                  </a:cubicBezTo>
                  <a:cubicBezTo>
                    <a:pt x="137" y="189"/>
                    <a:pt x="137" y="189"/>
                    <a:pt x="136" y="188"/>
                  </a:cubicBezTo>
                  <a:cubicBezTo>
                    <a:pt x="135" y="187"/>
                    <a:pt x="132" y="185"/>
                    <a:pt x="133" y="186"/>
                  </a:cubicBezTo>
                  <a:cubicBezTo>
                    <a:pt x="130" y="183"/>
                    <a:pt x="126" y="179"/>
                    <a:pt x="122" y="177"/>
                  </a:cubicBezTo>
                  <a:cubicBezTo>
                    <a:pt x="123" y="177"/>
                    <a:pt x="122" y="176"/>
                    <a:pt x="122" y="176"/>
                  </a:cubicBezTo>
                  <a:cubicBezTo>
                    <a:pt x="119" y="173"/>
                    <a:pt x="116" y="170"/>
                    <a:pt x="114" y="168"/>
                  </a:cubicBezTo>
                  <a:cubicBezTo>
                    <a:pt x="114" y="167"/>
                    <a:pt x="115" y="169"/>
                    <a:pt x="113" y="168"/>
                  </a:cubicBezTo>
                  <a:cubicBezTo>
                    <a:pt x="113" y="167"/>
                    <a:pt x="114" y="167"/>
                    <a:pt x="113" y="167"/>
                  </a:cubicBezTo>
                  <a:cubicBezTo>
                    <a:pt x="109" y="162"/>
                    <a:pt x="105" y="157"/>
                    <a:pt x="101" y="153"/>
                  </a:cubicBezTo>
                  <a:cubicBezTo>
                    <a:pt x="96" y="145"/>
                    <a:pt x="90" y="136"/>
                    <a:pt x="86" y="127"/>
                  </a:cubicBezTo>
                  <a:cubicBezTo>
                    <a:pt x="86" y="127"/>
                    <a:pt x="86" y="127"/>
                    <a:pt x="86" y="127"/>
                  </a:cubicBezTo>
                  <a:cubicBezTo>
                    <a:pt x="86" y="124"/>
                    <a:pt x="83" y="121"/>
                    <a:pt x="83" y="118"/>
                  </a:cubicBezTo>
                  <a:cubicBezTo>
                    <a:pt x="83" y="117"/>
                    <a:pt x="82" y="115"/>
                    <a:pt x="82" y="116"/>
                  </a:cubicBezTo>
                  <a:cubicBezTo>
                    <a:pt x="82" y="114"/>
                    <a:pt x="80" y="109"/>
                    <a:pt x="80" y="106"/>
                  </a:cubicBezTo>
                  <a:cubicBezTo>
                    <a:pt x="80" y="106"/>
                    <a:pt x="80" y="106"/>
                    <a:pt x="80" y="107"/>
                  </a:cubicBezTo>
                  <a:cubicBezTo>
                    <a:pt x="80" y="105"/>
                    <a:pt x="80" y="103"/>
                    <a:pt x="80" y="102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0"/>
                    <a:pt x="74" y="100"/>
                    <a:pt x="74" y="101"/>
                  </a:cubicBezTo>
                  <a:cubicBezTo>
                    <a:pt x="72" y="101"/>
                    <a:pt x="70" y="100"/>
                    <a:pt x="69" y="101"/>
                  </a:cubicBezTo>
                  <a:cubicBezTo>
                    <a:pt x="69" y="101"/>
                    <a:pt x="69" y="101"/>
                    <a:pt x="69" y="101"/>
                  </a:cubicBezTo>
                  <a:cubicBezTo>
                    <a:pt x="61" y="101"/>
                    <a:pt x="52" y="100"/>
                    <a:pt x="44" y="97"/>
                  </a:cubicBezTo>
                  <a:cubicBezTo>
                    <a:pt x="38" y="95"/>
                    <a:pt x="43" y="98"/>
                    <a:pt x="39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7" y="94"/>
                    <a:pt x="35" y="94"/>
                    <a:pt x="34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30" y="91"/>
                    <a:pt x="30" y="90"/>
                    <a:pt x="27" y="88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5" y="86"/>
                    <a:pt x="22" y="83"/>
                    <a:pt x="20" y="81"/>
                  </a:cubicBezTo>
                  <a:cubicBezTo>
                    <a:pt x="14" y="73"/>
                    <a:pt x="9" y="65"/>
                    <a:pt x="3" y="56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0" y="56"/>
                    <a:pt x="20" y="56"/>
                    <a:pt x="29" y="58"/>
                  </a:cubicBezTo>
                  <a:cubicBezTo>
                    <a:pt x="41" y="59"/>
                    <a:pt x="53" y="63"/>
                    <a:pt x="65" y="68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70" y="60"/>
                    <a:pt x="73" y="54"/>
                    <a:pt x="75" y="48"/>
                  </a:cubicBezTo>
                  <a:cubicBezTo>
                    <a:pt x="76" y="43"/>
                    <a:pt x="76" y="43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9" y="38"/>
                    <a:pt x="80" y="35"/>
                    <a:pt x="80" y="35"/>
                  </a:cubicBezTo>
                  <a:cubicBezTo>
                    <a:pt x="83" y="28"/>
                    <a:pt x="86" y="22"/>
                    <a:pt x="90" y="16"/>
                  </a:cubicBezTo>
                  <a:cubicBezTo>
                    <a:pt x="89" y="17"/>
                    <a:pt x="88" y="17"/>
                    <a:pt x="89" y="16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1" y="14"/>
                    <a:pt x="91" y="13"/>
                    <a:pt x="91" y="14"/>
                  </a:cubicBezTo>
                  <a:cubicBezTo>
                    <a:pt x="94" y="10"/>
                    <a:pt x="97" y="5"/>
                    <a:pt x="100" y="1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108" y="7"/>
                    <a:pt x="114" y="20"/>
                    <a:pt x="116" y="32"/>
                  </a:cubicBezTo>
                  <a:cubicBezTo>
                    <a:pt x="116" y="36"/>
                    <a:pt x="117" y="42"/>
                    <a:pt x="116" y="47"/>
                  </a:cubicBezTo>
                  <a:cubicBezTo>
                    <a:pt x="117" y="61"/>
                    <a:pt x="115" y="74"/>
                    <a:pt x="111" y="87"/>
                  </a:cubicBezTo>
                  <a:cubicBezTo>
                    <a:pt x="111" y="87"/>
                    <a:pt x="113" y="86"/>
                    <a:pt x="114" y="80"/>
                  </a:cubicBezTo>
                  <a:close/>
                  <a:moveTo>
                    <a:pt x="117" y="90"/>
                  </a:moveTo>
                  <a:cubicBezTo>
                    <a:pt x="117" y="90"/>
                    <a:pt x="119" y="90"/>
                    <a:pt x="118" y="89"/>
                  </a:cubicBezTo>
                  <a:cubicBezTo>
                    <a:pt x="117" y="89"/>
                    <a:pt x="116" y="89"/>
                    <a:pt x="117" y="90"/>
                  </a:cubicBezTo>
                  <a:close/>
                  <a:moveTo>
                    <a:pt x="157" y="107"/>
                  </a:move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6" y="106"/>
                  </a:cubicBezTo>
                  <a:cubicBezTo>
                    <a:pt x="157" y="107"/>
                    <a:pt x="157" y="107"/>
                    <a:pt x="157" y="107"/>
                  </a:cubicBezTo>
                  <a:close/>
                  <a:moveTo>
                    <a:pt x="166" y="114"/>
                  </a:moveTo>
                  <a:cubicBezTo>
                    <a:pt x="166" y="114"/>
                    <a:pt x="164" y="112"/>
                    <a:pt x="163" y="111"/>
                  </a:cubicBezTo>
                  <a:lnTo>
                    <a:pt x="166" y="114"/>
                  </a:lnTo>
                  <a:close/>
                  <a:moveTo>
                    <a:pt x="174" y="121"/>
                  </a:moveTo>
                  <a:cubicBezTo>
                    <a:pt x="175" y="121"/>
                    <a:pt x="174" y="121"/>
                    <a:pt x="174" y="120"/>
                  </a:cubicBezTo>
                  <a:cubicBezTo>
                    <a:pt x="173" y="120"/>
                    <a:pt x="174" y="121"/>
                    <a:pt x="174" y="121"/>
                  </a:cubicBezTo>
                  <a:close/>
                  <a:moveTo>
                    <a:pt x="174" y="122"/>
                  </a:moveTo>
                  <a:cubicBezTo>
                    <a:pt x="175" y="122"/>
                    <a:pt x="175" y="123"/>
                    <a:pt x="175" y="123"/>
                  </a:cubicBezTo>
                  <a:cubicBezTo>
                    <a:pt x="175" y="123"/>
                    <a:pt x="174" y="121"/>
                    <a:pt x="174" y="122"/>
                  </a:cubicBezTo>
                  <a:close/>
                  <a:moveTo>
                    <a:pt x="187" y="141"/>
                  </a:moveTo>
                  <a:cubicBezTo>
                    <a:pt x="187" y="142"/>
                    <a:pt x="187" y="143"/>
                    <a:pt x="188" y="143"/>
                  </a:cubicBezTo>
                  <a:cubicBezTo>
                    <a:pt x="187" y="143"/>
                    <a:pt x="187" y="140"/>
                    <a:pt x="187" y="141"/>
                  </a:cubicBezTo>
                  <a:close/>
                  <a:moveTo>
                    <a:pt x="190" y="152"/>
                  </a:moveTo>
                  <a:cubicBezTo>
                    <a:pt x="190" y="152"/>
                    <a:pt x="190" y="152"/>
                    <a:pt x="190" y="152"/>
                  </a:cubicBezTo>
                  <a:cubicBezTo>
                    <a:pt x="190" y="153"/>
                    <a:pt x="190" y="152"/>
                    <a:pt x="190" y="152"/>
                  </a:cubicBezTo>
                  <a:close/>
                  <a:moveTo>
                    <a:pt x="78" y="112"/>
                  </a:moveTo>
                  <a:cubicBezTo>
                    <a:pt x="78" y="113"/>
                    <a:pt x="78" y="113"/>
                    <a:pt x="78" y="113"/>
                  </a:cubicBezTo>
                  <a:cubicBezTo>
                    <a:pt x="78" y="113"/>
                    <a:pt x="78" y="113"/>
                    <a:pt x="78" y="113"/>
                  </a:cubicBezTo>
                  <a:lnTo>
                    <a:pt x="78" y="112"/>
                  </a:lnTo>
                  <a:close/>
                  <a:moveTo>
                    <a:pt x="13" y="77"/>
                  </a:moveTo>
                  <a:cubicBezTo>
                    <a:pt x="12" y="76"/>
                    <a:pt x="12" y="77"/>
                    <a:pt x="12" y="76"/>
                  </a:cubicBezTo>
                  <a:cubicBezTo>
                    <a:pt x="13" y="77"/>
                    <a:pt x="12" y="76"/>
                    <a:pt x="13" y="77"/>
                  </a:cubicBezTo>
                  <a:close/>
                  <a:moveTo>
                    <a:pt x="23" y="54"/>
                  </a:move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4" name="Полилиния 10"/>
            <p:cNvSpPr>
              <a:spLocks noEditPoints="1"/>
            </p:cNvSpPr>
            <p:nvPr/>
          </p:nvSpPr>
          <p:spPr bwMode="auto">
            <a:xfrm>
              <a:off x="5089526" y="4187826"/>
              <a:ext cx="538163" cy="304800"/>
            </a:xfrm>
            <a:custGeom>
              <a:avLst/>
              <a:gdLst>
                <a:gd name="T0" fmla="*/ 101 w 143"/>
                <a:gd name="T1" fmla="*/ 75 h 81"/>
                <a:gd name="T2" fmla="*/ 115 w 143"/>
                <a:gd name="T3" fmla="*/ 81 h 81"/>
                <a:gd name="T4" fmla="*/ 117 w 143"/>
                <a:gd name="T5" fmla="*/ 63 h 81"/>
                <a:gd name="T6" fmla="*/ 115 w 143"/>
                <a:gd name="T7" fmla="*/ 55 h 81"/>
                <a:gd name="T8" fmla="*/ 112 w 143"/>
                <a:gd name="T9" fmla="*/ 34 h 81"/>
                <a:gd name="T10" fmla="*/ 121 w 143"/>
                <a:gd name="T11" fmla="*/ 31 h 81"/>
                <a:gd name="T12" fmla="*/ 136 w 143"/>
                <a:gd name="T13" fmla="*/ 23 h 81"/>
                <a:gd name="T14" fmla="*/ 143 w 143"/>
                <a:gd name="T15" fmla="*/ 14 h 81"/>
                <a:gd name="T16" fmla="*/ 143 w 143"/>
                <a:gd name="T17" fmla="*/ 14 h 81"/>
                <a:gd name="T18" fmla="*/ 136 w 143"/>
                <a:gd name="T19" fmla="*/ 11 h 81"/>
                <a:gd name="T20" fmla="*/ 126 w 143"/>
                <a:gd name="T21" fmla="*/ 8 h 81"/>
                <a:gd name="T22" fmla="*/ 109 w 143"/>
                <a:gd name="T23" fmla="*/ 8 h 81"/>
                <a:gd name="T24" fmla="*/ 104 w 143"/>
                <a:gd name="T25" fmla="*/ 10 h 81"/>
                <a:gd name="T26" fmla="*/ 97 w 143"/>
                <a:gd name="T27" fmla="*/ 13 h 81"/>
                <a:gd name="T28" fmla="*/ 89 w 143"/>
                <a:gd name="T29" fmla="*/ 22 h 81"/>
                <a:gd name="T30" fmla="*/ 82 w 143"/>
                <a:gd name="T31" fmla="*/ 15 h 81"/>
                <a:gd name="T32" fmla="*/ 68 w 143"/>
                <a:gd name="T33" fmla="*/ 8 h 81"/>
                <a:gd name="T34" fmla="*/ 62 w 143"/>
                <a:gd name="T35" fmla="*/ 6 h 81"/>
                <a:gd name="T36" fmla="*/ 58 w 143"/>
                <a:gd name="T37" fmla="*/ 5 h 81"/>
                <a:gd name="T38" fmla="*/ 52 w 143"/>
                <a:gd name="T39" fmla="*/ 3 h 81"/>
                <a:gd name="T40" fmla="*/ 43 w 143"/>
                <a:gd name="T41" fmla="*/ 1 h 81"/>
                <a:gd name="T42" fmla="*/ 22 w 143"/>
                <a:gd name="T43" fmla="*/ 1 h 81"/>
                <a:gd name="T44" fmla="*/ 14 w 143"/>
                <a:gd name="T45" fmla="*/ 2 h 81"/>
                <a:gd name="T46" fmla="*/ 1 w 143"/>
                <a:gd name="T47" fmla="*/ 15 h 81"/>
                <a:gd name="T48" fmla="*/ 2 w 143"/>
                <a:gd name="T49" fmla="*/ 20 h 81"/>
                <a:gd name="T50" fmla="*/ 2 w 143"/>
                <a:gd name="T51" fmla="*/ 27 h 81"/>
                <a:gd name="T52" fmla="*/ 5 w 143"/>
                <a:gd name="T53" fmla="*/ 33 h 81"/>
                <a:gd name="T54" fmla="*/ 9 w 143"/>
                <a:gd name="T55" fmla="*/ 39 h 81"/>
                <a:gd name="T56" fmla="*/ 13 w 143"/>
                <a:gd name="T57" fmla="*/ 43 h 81"/>
                <a:gd name="T58" fmla="*/ 17 w 143"/>
                <a:gd name="T59" fmla="*/ 45 h 81"/>
                <a:gd name="T60" fmla="*/ 25 w 143"/>
                <a:gd name="T61" fmla="*/ 50 h 81"/>
                <a:gd name="T62" fmla="*/ 27 w 143"/>
                <a:gd name="T63" fmla="*/ 50 h 81"/>
                <a:gd name="T64" fmla="*/ 31 w 143"/>
                <a:gd name="T65" fmla="*/ 51 h 81"/>
                <a:gd name="T66" fmla="*/ 34 w 143"/>
                <a:gd name="T67" fmla="*/ 50 h 81"/>
                <a:gd name="T68" fmla="*/ 45 w 143"/>
                <a:gd name="T69" fmla="*/ 52 h 81"/>
                <a:gd name="T70" fmla="*/ 60 w 143"/>
                <a:gd name="T71" fmla="*/ 49 h 81"/>
                <a:gd name="T72" fmla="*/ 67 w 143"/>
                <a:gd name="T73" fmla="*/ 47 h 81"/>
                <a:gd name="T74" fmla="*/ 71 w 143"/>
                <a:gd name="T75" fmla="*/ 45 h 81"/>
                <a:gd name="T76" fmla="*/ 64 w 143"/>
                <a:gd name="T77" fmla="*/ 46 h 81"/>
                <a:gd name="T78" fmla="*/ 49 w 143"/>
                <a:gd name="T79" fmla="*/ 49 h 81"/>
                <a:gd name="T80" fmla="*/ 23 w 143"/>
                <a:gd name="T81" fmla="*/ 45 h 81"/>
                <a:gd name="T82" fmla="*/ 4 w 143"/>
                <a:gd name="T83" fmla="*/ 18 h 81"/>
                <a:gd name="T84" fmla="*/ 26 w 143"/>
                <a:gd name="T85" fmla="*/ 4 h 81"/>
                <a:gd name="T86" fmla="*/ 45 w 143"/>
                <a:gd name="T87" fmla="*/ 5 h 81"/>
                <a:gd name="T88" fmla="*/ 85 w 143"/>
                <a:gd name="T89" fmla="*/ 22 h 81"/>
                <a:gd name="T90" fmla="*/ 93 w 143"/>
                <a:gd name="T91" fmla="*/ 20 h 81"/>
                <a:gd name="T92" fmla="*/ 118 w 143"/>
                <a:gd name="T93" fmla="*/ 10 h 81"/>
                <a:gd name="T94" fmla="*/ 105 w 143"/>
                <a:gd name="T95" fmla="*/ 34 h 81"/>
                <a:gd name="T96" fmla="*/ 115 w 143"/>
                <a:gd name="T97" fmla="*/ 69 h 81"/>
                <a:gd name="T98" fmla="*/ 91 w 143"/>
                <a:gd name="T99" fmla="*/ 64 h 81"/>
                <a:gd name="T100" fmla="*/ 47 w 143"/>
                <a:gd name="T101" fmla="*/ 52 h 81"/>
                <a:gd name="T102" fmla="*/ 34 w 143"/>
                <a:gd name="T103" fmla="*/ 52 h 81"/>
                <a:gd name="T104" fmla="*/ 19 w 143"/>
                <a:gd name="T105" fmla="*/ 47 h 81"/>
                <a:gd name="T106" fmla="*/ 130 w 143"/>
                <a:gd name="T107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3" h="81">
                  <a:moveTo>
                    <a:pt x="76" y="43"/>
                  </a:moveTo>
                  <a:cubicBezTo>
                    <a:pt x="75" y="43"/>
                    <a:pt x="77" y="42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lose/>
                  <a:moveTo>
                    <a:pt x="79" y="47"/>
                  </a:moveTo>
                  <a:cubicBezTo>
                    <a:pt x="80" y="52"/>
                    <a:pt x="84" y="57"/>
                    <a:pt x="87" y="61"/>
                  </a:cubicBezTo>
                  <a:cubicBezTo>
                    <a:pt x="87" y="62"/>
                    <a:pt x="87" y="61"/>
                    <a:pt x="88" y="62"/>
                  </a:cubicBezTo>
                  <a:cubicBezTo>
                    <a:pt x="90" y="67"/>
                    <a:pt x="96" y="7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3" y="77"/>
                    <a:pt x="104" y="77"/>
                  </a:cubicBezTo>
                  <a:cubicBezTo>
                    <a:pt x="104" y="77"/>
                    <a:pt x="103" y="77"/>
                    <a:pt x="104" y="77"/>
                  </a:cubicBezTo>
                  <a:cubicBezTo>
                    <a:pt x="104" y="77"/>
                    <a:pt x="106" y="78"/>
                    <a:pt x="106" y="79"/>
                  </a:cubicBezTo>
                  <a:cubicBezTo>
                    <a:pt x="107" y="79"/>
                    <a:pt x="107" y="78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80"/>
                    <a:pt x="112" y="80"/>
                    <a:pt x="115" y="81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0"/>
                    <a:pt x="117" y="80"/>
                    <a:pt x="118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9" y="77"/>
                    <a:pt x="118" y="73"/>
                    <a:pt x="118" y="69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8"/>
                    <a:pt x="118" y="67"/>
                  </a:cubicBezTo>
                  <a:cubicBezTo>
                    <a:pt x="117" y="66"/>
                    <a:pt x="117" y="64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2"/>
                    <a:pt x="116" y="61"/>
                    <a:pt x="117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59"/>
                    <a:pt x="116" y="58"/>
                    <a:pt x="116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7"/>
                    <a:pt x="115" y="56"/>
                    <a:pt x="115" y="55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3"/>
                    <a:pt x="114" y="52"/>
                    <a:pt x="114" y="52"/>
                  </a:cubicBezTo>
                  <a:cubicBezTo>
                    <a:pt x="114" y="52"/>
                    <a:pt x="115" y="54"/>
                    <a:pt x="114" y="53"/>
                  </a:cubicBezTo>
                  <a:cubicBezTo>
                    <a:pt x="113" y="47"/>
                    <a:pt x="111" y="41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5"/>
                    <a:pt x="112" y="34"/>
                    <a:pt x="112" y="34"/>
                  </a:cubicBezTo>
                  <a:cubicBezTo>
                    <a:pt x="112" y="34"/>
                    <a:pt x="113" y="34"/>
                    <a:pt x="113" y="34"/>
                  </a:cubicBezTo>
                  <a:cubicBezTo>
                    <a:pt x="114" y="33"/>
                    <a:pt x="114" y="34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6" y="33"/>
                    <a:pt x="117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9" y="32"/>
                    <a:pt x="120" y="31"/>
                    <a:pt x="121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2" y="30"/>
                    <a:pt x="122" y="31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4" y="30"/>
                    <a:pt x="126" y="29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2" y="25"/>
                    <a:pt x="134" y="24"/>
                  </a:cubicBezTo>
                  <a:cubicBezTo>
                    <a:pt x="134" y="24"/>
                    <a:pt x="136" y="22"/>
                    <a:pt x="136" y="23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20"/>
                    <a:pt x="139" y="19"/>
                    <a:pt x="139" y="20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8" y="20"/>
                    <a:pt x="138" y="19"/>
                  </a:cubicBezTo>
                  <a:cubicBezTo>
                    <a:pt x="139" y="19"/>
                    <a:pt x="140" y="18"/>
                    <a:pt x="140" y="17"/>
                  </a:cubicBezTo>
                  <a:cubicBezTo>
                    <a:pt x="141" y="16"/>
                    <a:pt x="142" y="16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2" y="14"/>
                    <a:pt x="143" y="14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2"/>
                    <a:pt x="140" y="13"/>
                    <a:pt x="139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6" y="11"/>
                    <a:pt x="136" y="11"/>
                  </a:cubicBezTo>
                  <a:cubicBezTo>
                    <a:pt x="136" y="11"/>
                    <a:pt x="137" y="11"/>
                    <a:pt x="136" y="11"/>
                  </a:cubicBezTo>
                  <a:cubicBezTo>
                    <a:pt x="135" y="11"/>
                    <a:pt x="135" y="11"/>
                    <a:pt x="134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1" y="9"/>
                    <a:pt x="130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29" y="9"/>
                    <a:pt x="128" y="8"/>
                    <a:pt x="126" y="8"/>
                  </a:cubicBezTo>
                  <a:cubicBezTo>
                    <a:pt x="126" y="7"/>
                    <a:pt x="126" y="8"/>
                    <a:pt x="127" y="8"/>
                  </a:cubicBezTo>
                  <a:cubicBezTo>
                    <a:pt x="124" y="8"/>
                    <a:pt x="122" y="7"/>
                    <a:pt x="120" y="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6" y="7"/>
                    <a:pt x="116" y="7"/>
                    <a:pt x="117" y="7"/>
                  </a:cubicBezTo>
                  <a:cubicBezTo>
                    <a:pt x="116" y="7"/>
                    <a:pt x="112" y="7"/>
                    <a:pt x="109" y="8"/>
                  </a:cubicBezTo>
                  <a:cubicBezTo>
                    <a:pt x="109" y="8"/>
                    <a:pt x="108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6" y="9"/>
                    <a:pt x="106" y="9"/>
                  </a:cubicBezTo>
                  <a:cubicBezTo>
                    <a:pt x="105" y="9"/>
                    <a:pt x="110" y="8"/>
                    <a:pt x="109" y="8"/>
                  </a:cubicBezTo>
                  <a:cubicBezTo>
                    <a:pt x="108" y="9"/>
                    <a:pt x="106" y="8"/>
                    <a:pt x="107" y="9"/>
                  </a:cubicBezTo>
                  <a:cubicBezTo>
                    <a:pt x="106" y="9"/>
                    <a:pt x="105" y="9"/>
                    <a:pt x="104" y="10"/>
                  </a:cubicBezTo>
                  <a:cubicBezTo>
                    <a:pt x="104" y="10"/>
                    <a:pt x="105" y="10"/>
                    <a:pt x="104" y="10"/>
                  </a:cubicBezTo>
                  <a:cubicBezTo>
                    <a:pt x="102" y="11"/>
                    <a:pt x="103" y="10"/>
                    <a:pt x="102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0" y="12"/>
                    <a:pt x="100" y="11"/>
                  </a:cubicBezTo>
                  <a:cubicBezTo>
                    <a:pt x="100" y="11"/>
                    <a:pt x="98" y="12"/>
                    <a:pt x="99" y="12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3"/>
                    <a:pt x="98" y="13"/>
                    <a:pt x="97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13"/>
                    <a:pt x="96" y="14"/>
                    <a:pt x="95" y="14"/>
                  </a:cubicBezTo>
                  <a:cubicBezTo>
                    <a:pt x="94" y="15"/>
                    <a:pt x="92" y="17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9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1"/>
                    <a:pt x="87" y="22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18"/>
                    <a:pt x="85" y="18"/>
                  </a:cubicBezTo>
                  <a:cubicBezTo>
                    <a:pt x="86" y="18"/>
                    <a:pt x="86" y="19"/>
                    <a:pt x="86" y="19"/>
                  </a:cubicBezTo>
                  <a:cubicBezTo>
                    <a:pt x="84" y="18"/>
                    <a:pt x="84" y="17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2" y="15"/>
                    <a:pt x="82" y="15"/>
                  </a:cubicBezTo>
                  <a:cubicBezTo>
                    <a:pt x="81" y="15"/>
                    <a:pt x="80" y="14"/>
                    <a:pt x="80" y="14"/>
                  </a:cubicBezTo>
                  <a:cubicBezTo>
                    <a:pt x="78" y="13"/>
                    <a:pt x="75" y="10"/>
                    <a:pt x="73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0"/>
                    <a:pt x="71" y="9"/>
                    <a:pt x="72" y="10"/>
                  </a:cubicBezTo>
                  <a:cubicBezTo>
                    <a:pt x="70" y="10"/>
                    <a:pt x="70" y="9"/>
                    <a:pt x="68" y="8"/>
                  </a:cubicBezTo>
                  <a:cubicBezTo>
                    <a:pt x="68" y="8"/>
                    <a:pt x="68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6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2" y="6"/>
                    <a:pt x="61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6"/>
                    <a:pt x="61" y="6"/>
                    <a:pt x="60" y="6"/>
                  </a:cubicBezTo>
                  <a:cubicBezTo>
                    <a:pt x="60" y="6"/>
                    <a:pt x="61" y="6"/>
                    <a:pt x="62" y="6"/>
                  </a:cubicBezTo>
                  <a:cubicBezTo>
                    <a:pt x="61" y="6"/>
                    <a:pt x="61" y="5"/>
                    <a:pt x="60" y="5"/>
                  </a:cubicBezTo>
                  <a:cubicBezTo>
                    <a:pt x="60" y="6"/>
                    <a:pt x="59" y="5"/>
                    <a:pt x="58" y="5"/>
                  </a:cubicBezTo>
                  <a:cubicBezTo>
                    <a:pt x="58" y="5"/>
                    <a:pt x="58" y="4"/>
                    <a:pt x="57" y="4"/>
                  </a:cubicBezTo>
                  <a:cubicBezTo>
                    <a:pt x="57" y="4"/>
                    <a:pt x="56" y="4"/>
                    <a:pt x="57" y="4"/>
                  </a:cubicBezTo>
                  <a:cubicBezTo>
                    <a:pt x="57" y="5"/>
                    <a:pt x="57" y="4"/>
                    <a:pt x="58" y="5"/>
                  </a:cubicBezTo>
                  <a:cubicBezTo>
                    <a:pt x="57" y="5"/>
                    <a:pt x="57" y="5"/>
                    <a:pt x="56" y="4"/>
                  </a:cubicBezTo>
                  <a:cubicBezTo>
                    <a:pt x="56" y="4"/>
                    <a:pt x="57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2" y="3"/>
                    <a:pt x="52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2"/>
                    <a:pt x="45" y="3"/>
                    <a:pt x="44" y="2"/>
                  </a:cubicBezTo>
                  <a:cubicBezTo>
                    <a:pt x="43" y="2"/>
                    <a:pt x="43" y="2"/>
                    <a:pt x="43" y="1"/>
                  </a:cubicBezTo>
                  <a:cubicBezTo>
                    <a:pt x="41" y="1"/>
                    <a:pt x="39" y="1"/>
                    <a:pt x="37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3" y="1"/>
                    <a:pt x="30" y="0"/>
                    <a:pt x="28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8" y="0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1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1" y="1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4"/>
                    <a:pt x="0" y="15"/>
                  </a:cubicBezTo>
                  <a:cubicBezTo>
                    <a:pt x="0" y="15"/>
                    <a:pt x="0" y="16"/>
                    <a:pt x="1" y="15"/>
                  </a:cubicBezTo>
                  <a:cubicBezTo>
                    <a:pt x="1" y="17"/>
                    <a:pt x="0" y="17"/>
                    <a:pt x="0" y="18"/>
                  </a:cubicBezTo>
                  <a:cubicBezTo>
                    <a:pt x="0" y="18"/>
                    <a:pt x="0" y="17"/>
                    <a:pt x="0" y="18"/>
                  </a:cubicBezTo>
                  <a:cubicBezTo>
                    <a:pt x="0" y="18"/>
                    <a:pt x="0" y="20"/>
                    <a:pt x="0" y="20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18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1"/>
                    <a:pt x="2" y="18"/>
                    <a:pt x="2" y="20"/>
                  </a:cubicBezTo>
                  <a:cubicBezTo>
                    <a:pt x="2" y="21"/>
                    <a:pt x="2" y="22"/>
                    <a:pt x="1" y="21"/>
                  </a:cubicBezTo>
                  <a:cubicBezTo>
                    <a:pt x="2" y="23"/>
                    <a:pt x="1" y="22"/>
                    <a:pt x="1" y="24"/>
                  </a:cubicBezTo>
                  <a:cubicBezTo>
                    <a:pt x="2" y="25"/>
                    <a:pt x="1" y="22"/>
                    <a:pt x="1" y="23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2" y="27"/>
                    <a:pt x="2" y="25"/>
                    <a:pt x="2" y="27"/>
                  </a:cubicBezTo>
                  <a:cubicBezTo>
                    <a:pt x="2" y="27"/>
                    <a:pt x="3" y="28"/>
                    <a:pt x="2" y="27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3" y="30"/>
                    <a:pt x="3" y="28"/>
                    <a:pt x="4" y="29"/>
                  </a:cubicBezTo>
                  <a:cubicBezTo>
                    <a:pt x="3" y="29"/>
                    <a:pt x="4" y="31"/>
                    <a:pt x="3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4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5"/>
                    <a:pt x="7" y="36"/>
                    <a:pt x="7" y="36"/>
                  </a:cubicBezTo>
                  <a:cubicBezTo>
                    <a:pt x="8" y="36"/>
                    <a:pt x="9" y="38"/>
                    <a:pt x="8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8" y="37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41"/>
                    <a:pt x="10" y="39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3"/>
                    <a:pt x="12" y="42"/>
                    <a:pt x="13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4" y="43"/>
                    <a:pt x="15" y="44"/>
                    <a:pt x="14" y="44"/>
                  </a:cubicBezTo>
                  <a:cubicBezTo>
                    <a:pt x="14" y="44"/>
                    <a:pt x="15" y="44"/>
                    <a:pt x="15" y="44"/>
                  </a:cubicBezTo>
                  <a:cubicBezTo>
                    <a:pt x="16" y="45"/>
                    <a:pt x="15" y="44"/>
                    <a:pt x="15" y="45"/>
                  </a:cubicBezTo>
                  <a:cubicBezTo>
                    <a:pt x="16" y="45"/>
                    <a:pt x="17" y="46"/>
                    <a:pt x="18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7" y="44"/>
                    <a:pt x="19" y="45"/>
                    <a:pt x="18" y="45"/>
                  </a:cubicBezTo>
                  <a:cubicBezTo>
                    <a:pt x="19" y="45"/>
                    <a:pt x="19" y="45"/>
                    <a:pt x="20" y="46"/>
                  </a:cubicBezTo>
                  <a:cubicBezTo>
                    <a:pt x="18" y="45"/>
                    <a:pt x="21" y="47"/>
                    <a:pt x="20" y="47"/>
                  </a:cubicBezTo>
                  <a:cubicBezTo>
                    <a:pt x="22" y="49"/>
                    <a:pt x="22" y="47"/>
                    <a:pt x="24" y="49"/>
                  </a:cubicBezTo>
                  <a:cubicBezTo>
                    <a:pt x="23" y="49"/>
                    <a:pt x="24" y="49"/>
                    <a:pt x="23" y="49"/>
                  </a:cubicBezTo>
                  <a:cubicBezTo>
                    <a:pt x="24" y="49"/>
                    <a:pt x="23" y="50"/>
                    <a:pt x="25" y="50"/>
                  </a:cubicBezTo>
                  <a:cubicBezTo>
                    <a:pt x="24" y="49"/>
                    <a:pt x="26" y="50"/>
                    <a:pt x="25" y="49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6" y="49"/>
                    <a:pt x="27" y="49"/>
                    <a:pt x="27" y="49"/>
                  </a:cubicBezTo>
                  <a:cubicBezTo>
                    <a:pt x="27" y="50"/>
                    <a:pt x="26" y="49"/>
                    <a:pt x="26" y="49"/>
                  </a:cubicBezTo>
                  <a:cubicBezTo>
                    <a:pt x="27" y="50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1"/>
                    <a:pt x="28" y="51"/>
                    <a:pt x="30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29" y="51"/>
                    <a:pt x="29" y="50"/>
                  </a:cubicBezTo>
                  <a:cubicBezTo>
                    <a:pt x="30" y="51"/>
                    <a:pt x="31" y="51"/>
                    <a:pt x="32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2" y="50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6" y="52"/>
                    <a:pt x="36" y="52"/>
                    <a:pt x="37" y="52"/>
                  </a:cubicBezTo>
                  <a:cubicBezTo>
                    <a:pt x="37" y="52"/>
                    <a:pt x="40" y="52"/>
                    <a:pt x="38" y="52"/>
                  </a:cubicBezTo>
                  <a:cubicBezTo>
                    <a:pt x="38" y="52"/>
                    <a:pt x="35" y="52"/>
                    <a:pt x="34" y="51"/>
                  </a:cubicBezTo>
                  <a:cubicBezTo>
                    <a:pt x="35" y="51"/>
                    <a:pt x="33" y="51"/>
                    <a:pt x="32" y="50"/>
                  </a:cubicBezTo>
                  <a:cubicBezTo>
                    <a:pt x="34" y="51"/>
                    <a:pt x="34" y="50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0"/>
                    <a:pt x="35" y="51"/>
                  </a:cubicBezTo>
                  <a:cubicBezTo>
                    <a:pt x="36" y="51"/>
                    <a:pt x="38" y="51"/>
                    <a:pt x="39" y="52"/>
                  </a:cubicBezTo>
                  <a:cubicBezTo>
                    <a:pt x="40" y="52"/>
                    <a:pt x="39" y="51"/>
                    <a:pt x="39" y="51"/>
                  </a:cubicBezTo>
                  <a:cubicBezTo>
                    <a:pt x="41" y="51"/>
                    <a:pt x="43" y="51"/>
                    <a:pt x="45" y="51"/>
                  </a:cubicBezTo>
                  <a:cubicBezTo>
                    <a:pt x="44" y="52"/>
                    <a:pt x="47" y="51"/>
                    <a:pt x="46" y="52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5" y="52"/>
                    <a:pt x="47" y="51"/>
                    <a:pt x="47" y="51"/>
                  </a:cubicBezTo>
                  <a:cubicBezTo>
                    <a:pt x="48" y="51"/>
                    <a:pt x="46" y="51"/>
                    <a:pt x="48" y="51"/>
                  </a:cubicBezTo>
                  <a:cubicBezTo>
                    <a:pt x="49" y="51"/>
                    <a:pt x="51" y="51"/>
                    <a:pt x="52" y="51"/>
                  </a:cubicBezTo>
                  <a:cubicBezTo>
                    <a:pt x="54" y="50"/>
                    <a:pt x="57" y="50"/>
                    <a:pt x="59" y="50"/>
                  </a:cubicBezTo>
                  <a:cubicBezTo>
                    <a:pt x="59" y="49"/>
                    <a:pt x="59" y="49"/>
                    <a:pt x="60" y="49"/>
                  </a:cubicBezTo>
                  <a:cubicBezTo>
                    <a:pt x="61" y="48"/>
                    <a:pt x="59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1" y="49"/>
                    <a:pt x="63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5" y="47"/>
                    <a:pt x="66" y="47"/>
                    <a:pt x="67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8" y="47"/>
                    <a:pt x="69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2" y="45"/>
                    <a:pt x="73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1" y="45"/>
                    <a:pt x="71" y="45"/>
                  </a:cubicBezTo>
                  <a:cubicBezTo>
                    <a:pt x="70" y="46"/>
                    <a:pt x="69" y="46"/>
                    <a:pt x="68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5"/>
                    <a:pt x="69" y="46"/>
                    <a:pt x="68" y="46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7" y="46"/>
                    <a:pt x="66" y="46"/>
                    <a:pt x="67" y="46"/>
                  </a:cubicBezTo>
                  <a:cubicBezTo>
                    <a:pt x="67" y="46"/>
                    <a:pt x="65" y="46"/>
                    <a:pt x="64" y="46"/>
                  </a:cubicBezTo>
                  <a:cubicBezTo>
                    <a:pt x="63" y="47"/>
                    <a:pt x="62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2" y="48"/>
                    <a:pt x="62" y="48"/>
                    <a:pt x="61" y="48"/>
                  </a:cubicBezTo>
                  <a:cubicBezTo>
                    <a:pt x="60" y="48"/>
                    <a:pt x="60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7" y="48"/>
                    <a:pt x="57" y="48"/>
                    <a:pt x="56" y="48"/>
                  </a:cubicBezTo>
                  <a:cubicBezTo>
                    <a:pt x="53" y="49"/>
                    <a:pt x="51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5" y="49"/>
                    <a:pt x="44" y="49"/>
                  </a:cubicBezTo>
                  <a:cubicBezTo>
                    <a:pt x="41" y="50"/>
                    <a:pt x="39" y="49"/>
                    <a:pt x="37" y="49"/>
                  </a:cubicBezTo>
                  <a:cubicBezTo>
                    <a:pt x="33" y="49"/>
                    <a:pt x="29" y="48"/>
                    <a:pt x="25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6"/>
                    <a:pt x="25" y="47"/>
                    <a:pt x="25" y="46"/>
                  </a:cubicBezTo>
                  <a:cubicBezTo>
                    <a:pt x="26" y="47"/>
                    <a:pt x="24" y="46"/>
                    <a:pt x="23" y="45"/>
                  </a:cubicBezTo>
                  <a:cubicBezTo>
                    <a:pt x="21" y="45"/>
                    <a:pt x="19" y="43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1"/>
                    <a:pt x="15" y="40"/>
                    <a:pt x="13" y="38"/>
                  </a:cubicBezTo>
                  <a:cubicBezTo>
                    <a:pt x="13" y="38"/>
                    <a:pt x="13" y="38"/>
                    <a:pt x="12" y="38"/>
                  </a:cubicBezTo>
                  <a:cubicBezTo>
                    <a:pt x="12" y="37"/>
                    <a:pt x="11" y="36"/>
                    <a:pt x="10" y="35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6" y="27"/>
                    <a:pt x="3" y="22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3"/>
                    <a:pt x="8" y="9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4" y="6"/>
                    <a:pt x="14" y="6"/>
                  </a:cubicBezTo>
                  <a:cubicBezTo>
                    <a:pt x="15" y="6"/>
                    <a:pt x="17" y="6"/>
                    <a:pt x="17" y="5"/>
                  </a:cubicBezTo>
                  <a:cubicBezTo>
                    <a:pt x="19" y="5"/>
                    <a:pt x="19" y="5"/>
                    <a:pt x="20" y="5"/>
                  </a:cubicBezTo>
                  <a:cubicBezTo>
                    <a:pt x="23" y="4"/>
                    <a:pt x="23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28" y="4"/>
                  </a:cubicBezTo>
                  <a:cubicBezTo>
                    <a:pt x="31" y="4"/>
                    <a:pt x="34" y="5"/>
                    <a:pt x="37" y="4"/>
                  </a:cubicBezTo>
                  <a:cubicBezTo>
                    <a:pt x="37" y="4"/>
                    <a:pt x="37" y="5"/>
                    <a:pt x="38" y="5"/>
                  </a:cubicBezTo>
                  <a:cubicBezTo>
                    <a:pt x="40" y="5"/>
                    <a:pt x="43" y="5"/>
                    <a:pt x="44" y="5"/>
                  </a:cubicBezTo>
                  <a:cubicBezTo>
                    <a:pt x="45" y="5"/>
                    <a:pt x="44" y="5"/>
                    <a:pt x="45" y="5"/>
                  </a:cubicBezTo>
                  <a:cubicBezTo>
                    <a:pt x="45" y="5"/>
                    <a:pt x="45" y="5"/>
                    <a:pt x="45" y="6"/>
                  </a:cubicBezTo>
                  <a:cubicBezTo>
                    <a:pt x="49" y="6"/>
                    <a:pt x="53" y="7"/>
                    <a:pt x="56" y="8"/>
                  </a:cubicBezTo>
                  <a:cubicBezTo>
                    <a:pt x="62" y="10"/>
                    <a:pt x="68" y="12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5"/>
                    <a:pt x="78" y="16"/>
                    <a:pt x="79" y="17"/>
                  </a:cubicBezTo>
                  <a:cubicBezTo>
                    <a:pt x="79" y="17"/>
                    <a:pt x="80" y="18"/>
                    <a:pt x="80" y="18"/>
                  </a:cubicBezTo>
                  <a:cubicBezTo>
                    <a:pt x="81" y="19"/>
                    <a:pt x="84" y="20"/>
                    <a:pt x="85" y="22"/>
                  </a:cubicBezTo>
                  <a:cubicBezTo>
                    <a:pt x="85" y="22"/>
                    <a:pt x="84" y="22"/>
                    <a:pt x="84" y="22"/>
                  </a:cubicBezTo>
                  <a:cubicBezTo>
                    <a:pt x="85" y="22"/>
                    <a:pt x="86" y="23"/>
                    <a:pt x="86" y="24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3"/>
                    <a:pt x="91" y="22"/>
                    <a:pt x="92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1"/>
                    <a:pt x="93" y="21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7" y="16"/>
                    <a:pt x="102" y="14"/>
                    <a:pt x="107" y="12"/>
                  </a:cubicBezTo>
                  <a:cubicBezTo>
                    <a:pt x="110" y="11"/>
                    <a:pt x="107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1" y="11"/>
                    <a:pt x="112" y="10"/>
                    <a:pt x="113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6" y="9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20" y="10"/>
                    <a:pt x="123" y="10"/>
                    <a:pt x="124" y="11"/>
                  </a:cubicBezTo>
                  <a:cubicBezTo>
                    <a:pt x="130" y="12"/>
                    <a:pt x="136" y="14"/>
                    <a:pt x="142" y="16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8"/>
                    <a:pt x="134" y="21"/>
                    <a:pt x="129" y="24"/>
                  </a:cubicBezTo>
                  <a:cubicBezTo>
                    <a:pt x="122" y="28"/>
                    <a:pt x="115" y="31"/>
                    <a:pt x="107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1" y="50"/>
                    <a:pt x="111" y="51"/>
                    <a:pt x="112" y="54"/>
                  </a:cubicBezTo>
                  <a:cubicBezTo>
                    <a:pt x="112" y="54"/>
                    <a:pt x="112" y="53"/>
                    <a:pt x="112" y="54"/>
                  </a:cubicBezTo>
                  <a:cubicBezTo>
                    <a:pt x="112" y="54"/>
                    <a:pt x="113" y="56"/>
                    <a:pt x="112" y="56"/>
                  </a:cubicBezTo>
                  <a:cubicBezTo>
                    <a:pt x="114" y="60"/>
                    <a:pt x="114" y="65"/>
                    <a:pt x="115" y="69"/>
                  </a:cubicBezTo>
                  <a:cubicBezTo>
                    <a:pt x="115" y="68"/>
                    <a:pt x="115" y="68"/>
                    <a:pt x="115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1"/>
                    <a:pt x="115" y="70"/>
                  </a:cubicBezTo>
                  <a:cubicBezTo>
                    <a:pt x="115" y="74"/>
                    <a:pt x="116" y="77"/>
                    <a:pt x="116" y="80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1" y="79"/>
                    <a:pt x="103" y="76"/>
                    <a:pt x="98" y="71"/>
                  </a:cubicBezTo>
                  <a:cubicBezTo>
                    <a:pt x="96" y="69"/>
                    <a:pt x="93" y="66"/>
                    <a:pt x="91" y="64"/>
                  </a:cubicBezTo>
                  <a:cubicBezTo>
                    <a:pt x="86" y="57"/>
                    <a:pt x="81" y="51"/>
                    <a:pt x="78" y="42"/>
                  </a:cubicBezTo>
                  <a:cubicBezTo>
                    <a:pt x="78" y="42"/>
                    <a:pt x="78" y="44"/>
                    <a:pt x="79" y="47"/>
                  </a:cubicBezTo>
                  <a:close/>
                  <a:moveTo>
                    <a:pt x="74" y="43"/>
                  </a:moveTo>
                  <a:cubicBezTo>
                    <a:pt x="74" y="44"/>
                    <a:pt x="73" y="44"/>
                    <a:pt x="74" y="44"/>
                  </a:cubicBezTo>
                  <a:cubicBezTo>
                    <a:pt x="74" y="44"/>
                    <a:pt x="74" y="44"/>
                    <a:pt x="74" y="43"/>
                  </a:cubicBezTo>
                  <a:close/>
                  <a:moveTo>
                    <a:pt x="48" y="51"/>
                  </a:moveTo>
                  <a:cubicBezTo>
                    <a:pt x="48" y="51"/>
                    <a:pt x="47" y="52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8" y="52"/>
                    <a:pt x="48" y="51"/>
                  </a:cubicBezTo>
                  <a:close/>
                  <a:moveTo>
                    <a:pt x="40" y="52"/>
                  </a:moveTo>
                  <a:cubicBezTo>
                    <a:pt x="41" y="52"/>
                    <a:pt x="42" y="52"/>
                    <a:pt x="43" y="52"/>
                  </a:cubicBezTo>
                  <a:lnTo>
                    <a:pt x="40" y="52"/>
                  </a:lnTo>
                  <a:close/>
                  <a:moveTo>
                    <a:pt x="34" y="52"/>
                  </a:moveTo>
                  <a:cubicBezTo>
                    <a:pt x="33" y="52"/>
                    <a:pt x="33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lose/>
                  <a:moveTo>
                    <a:pt x="33" y="51"/>
                  </a:moveTo>
                  <a:cubicBezTo>
                    <a:pt x="33" y="51"/>
                    <a:pt x="32" y="51"/>
                    <a:pt x="32" y="51"/>
                  </a:cubicBezTo>
                  <a:cubicBezTo>
                    <a:pt x="32" y="51"/>
                    <a:pt x="33" y="52"/>
                    <a:pt x="33" y="51"/>
                  </a:cubicBezTo>
                  <a:close/>
                  <a:moveTo>
                    <a:pt x="19" y="47"/>
                  </a:moveTo>
                  <a:cubicBezTo>
                    <a:pt x="19" y="47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lose/>
                  <a:moveTo>
                    <a:pt x="13" y="43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3"/>
                    <a:pt x="13" y="43"/>
                  </a:cubicBezTo>
                  <a:close/>
                  <a:moveTo>
                    <a:pt x="84" y="17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4" y="17"/>
                    <a:pt x="84" y="17"/>
                    <a:pt x="84" y="17"/>
                  </a:cubicBezTo>
                  <a:close/>
                  <a:moveTo>
                    <a:pt x="130" y="8"/>
                  </a:moveTo>
                  <a:cubicBezTo>
                    <a:pt x="130" y="9"/>
                    <a:pt x="130" y="8"/>
                    <a:pt x="130" y="8"/>
                  </a:cubicBezTo>
                  <a:cubicBezTo>
                    <a:pt x="130" y="8"/>
                    <a:pt x="130" y="9"/>
                    <a:pt x="130" y="8"/>
                  </a:cubicBezTo>
                  <a:close/>
                  <a:moveTo>
                    <a:pt x="134" y="25"/>
                  </a:moveTo>
                  <a:cubicBezTo>
                    <a:pt x="134" y="24"/>
                    <a:pt x="134" y="24"/>
                    <a:pt x="134" y="24"/>
                  </a:cubicBezTo>
                  <a:cubicBezTo>
                    <a:pt x="133" y="24"/>
                    <a:pt x="133" y="24"/>
                    <a:pt x="133" y="24"/>
                  </a:cubicBezTo>
                  <a:lnTo>
                    <a:pt x="134" y="2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5" name="Полилиния 11"/>
            <p:cNvSpPr>
              <a:spLocks/>
            </p:cNvSpPr>
            <p:nvPr/>
          </p:nvSpPr>
          <p:spPr bwMode="auto">
            <a:xfrm>
              <a:off x="5187951" y="3797301"/>
              <a:ext cx="52388" cy="52388"/>
            </a:xfrm>
            <a:custGeom>
              <a:avLst/>
              <a:gdLst>
                <a:gd name="T0" fmla="*/ 1 w 14"/>
                <a:gd name="T1" fmla="*/ 9 h 14"/>
                <a:gd name="T2" fmla="*/ 9 w 14"/>
                <a:gd name="T3" fmla="*/ 13 h 14"/>
                <a:gd name="T4" fmla="*/ 13 w 14"/>
                <a:gd name="T5" fmla="*/ 5 h 14"/>
                <a:gd name="T6" fmla="*/ 5 w 14"/>
                <a:gd name="T7" fmla="*/ 1 h 14"/>
                <a:gd name="T8" fmla="*/ 1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2" y="12"/>
                    <a:pt x="6" y="14"/>
                    <a:pt x="9" y="13"/>
                  </a:cubicBezTo>
                  <a:cubicBezTo>
                    <a:pt x="12" y="12"/>
                    <a:pt x="14" y="8"/>
                    <a:pt x="13" y="5"/>
                  </a:cubicBezTo>
                  <a:cubicBezTo>
                    <a:pt x="12" y="2"/>
                    <a:pt x="9" y="0"/>
                    <a:pt x="5" y="1"/>
                  </a:cubicBezTo>
                  <a:cubicBezTo>
                    <a:pt x="2" y="2"/>
                    <a:pt x="0" y="6"/>
                    <a:pt x="1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6" name="Полилиния 12"/>
            <p:cNvSpPr>
              <a:spLocks/>
            </p:cNvSpPr>
            <p:nvPr/>
          </p:nvSpPr>
          <p:spPr bwMode="auto">
            <a:xfrm>
              <a:off x="5160963" y="4252913"/>
              <a:ext cx="49213" cy="47625"/>
            </a:xfrm>
            <a:custGeom>
              <a:avLst/>
              <a:gdLst>
                <a:gd name="T0" fmla="*/ 1 w 13"/>
                <a:gd name="T1" fmla="*/ 8 h 13"/>
                <a:gd name="T2" fmla="*/ 8 w 13"/>
                <a:gd name="T3" fmla="*/ 12 h 13"/>
                <a:gd name="T4" fmla="*/ 13 w 13"/>
                <a:gd name="T5" fmla="*/ 5 h 13"/>
                <a:gd name="T6" fmla="*/ 5 w 13"/>
                <a:gd name="T7" fmla="*/ 1 h 13"/>
                <a:gd name="T8" fmla="*/ 1 w 13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2" y="11"/>
                    <a:pt x="13" y="8"/>
                    <a:pt x="13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7" name="Полилиния 13"/>
            <p:cNvSpPr>
              <a:spLocks noEditPoints="1"/>
            </p:cNvSpPr>
            <p:nvPr/>
          </p:nvSpPr>
          <p:spPr bwMode="auto">
            <a:xfrm>
              <a:off x="4691063" y="3651251"/>
              <a:ext cx="676275" cy="363538"/>
            </a:xfrm>
            <a:custGeom>
              <a:avLst/>
              <a:gdLst>
                <a:gd name="T0" fmla="*/ 37 w 180"/>
                <a:gd name="T1" fmla="*/ 4 h 97"/>
                <a:gd name="T2" fmla="*/ 18 w 180"/>
                <a:gd name="T3" fmla="*/ 2 h 97"/>
                <a:gd name="T4" fmla="*/ 20 w 180"/>
                <a:gd name="T5" fmla="*/ 24 h 97"/>
                <a:gd name="T6" fmla="*/ 25 w 180"/>
                <a:gd name="T7" fmla="*/ 34 h 97"/>
                <a:gd name="T8" fmla="*/ 34 w 180"/>
                <a:gd name="T9" fmla="*/ 60 h 97"/>
                <a:gd name="T10" fmla="*/ 24 w 180"/>
                <a:gd name="T11" fmla="*/ 66 h 97"/>
                <a:gd name="T12" fmla="*/ 7 w 180"/>
                <a:gd name="T13" fmla="*/ 80 h 97"/>
                <a:gd name="T14" fmla="*/ 0 w 180"/>
                <a:gd name="T15" fmla="*/ 94 h 97"/>
                <a:gd name="T16" fmla="*/ 0 w 180"/>
                <a:gd name="T17" fmla="*/ 94 h 97"/>
                <a:gd name="T18" fmla="*/ 9 w 180"/>
                <a:gd name="T19" fmla="*/ 95 h 97"/>
                <a:gd name="T20" fmla="*/ 23 w 180"/>
                <a:gd name="T21" fmla="*/ 97 h 97"/>
                <a:gd name="T22" fmla="*/ 44 w 180"/>
                <a:gd name="T23" fmla="*/ 92 h 97"/>
                <a:gd name="T24" fmla="*/ 50 w 180"/>
                <a:gd name="T25" fmla="*/ 88 h 97"/>
                <a:gd name="T26" fmla="*/ 58 w 180"/>
                <a:gd name="T27" fmla="*/ 82 h 97"/>
                <a:gd name="T28" fmla="*/ 67 w 180"/>
                <a:gd name="T29" fmla="*/ 68 h 97"/>
                <a:gd name="T30" fmla="*/ 78 w 180"/>
                <a:gd name="T31" fmla="*/ 76 h 97"/>
                <a:gd name="T32" fmla="*/ 97 w 180"/>
                <a:gd name="T33" fmla="*/ 81 h 97"/>
                <a:gd name="T34" fmla="*/ 105 w 180"/>
                <a:gd name="T35" fmla="*/ 82 h 97"/>
                <a:gd name="T36" fmla="*/ 111 w 180"/>
                <a:gd name="T37" fmla="*/ 83 h 97"/>
                <a:gd name="T38" fmla="*/ 118 w 180"/>
                <a:gd name="T39" fmla="*/ 83 h 97"/>
                <a:gd name="T40" fmla="*/ 130 w 180"/>
                <a:gd name="T41" fmla="*/ 83 h 97"/>
                <a:gd name="T42" fmla="*/ 157 w 180"/>
                <a:gd name="T43" fmla="*/ 78 h 97"/>
                <a:gd name="T44" fmla="*/ 167 w 180"/>
                <a:gd name="T45" fmla="*/ 74 h 97"/>
                <a:gd name="T46" fmla="*/ 180 w 180"/>
                <a:gd name="T47" fmla="*/ 55 h 97"/>
                <a:gd name="T48" fmla="*/ 178 w 180"/>
                <a:gd name="T49" fmla="*/ 49 h 97"/>
                <a:gd name="T50" fmla="*/ 175 w 180"/>
                <a:gd name="T51" fmla="*/ 41 h 97"/>
                <a:gd name="T52" fmla="*/ 170 w 180"/>
                <a:gd name="T53" fmla="*/ 34 h 97"/>
                <a:gd name="T54" fmla="*/ 163 w 180"/>
                <a:gd name="T55" fmla="*/ 27 h 97"/>
                <a:gd name="T56" fmla="*/ 158 w 180"/>
                <a:gd name="T57" fmla="*/ 24 h 97"/>
                <a:gd name="T58" fmla="*/ 151 w 180"/>
                <a:gd name="T59" fmla="*/ 22 h 97"/>
                <a:gd name="T60" fmla="*/ 140 w 180"/>
                <a:gd name="T61" fmla="*/ 18 h 97"/>
                <a:gd name="T62" fmla="*/ 138 w 180"/>
                <a:gd name="T63" fmla="*/ 17 h 97"/>
                <a:gd name="T64" fmla="*/ 133 w 180"/>
                <a:gd name="T65" fmla="*/ 18 h 97"/>
                <a:gd name="T66" fmla="*/ 129 w 180"/>
                <a:gd name="T67" fmla="*/ 19 h 97"/>
                <a:gd name="T68" fmla="*/ 115 w 180"/>
                <a:gd name="T69" fmla="*/ 20 h 97"/>
                <a:gd name="T70" fmla="*/ 97 w 180"/>
                <a:gd name="T71" fmla="*/ 28 h 97"/>
                <a:gd name="T72" fmla="*/ 88 w 180"/>
                <a:gd name="T73" fmla="*/ 32 h 97"/>
                <a:gd name="T74" fmla="*/ 83 w 180"/>
                <a:gd name="T75" fmla="*/ 35 h 97"/>
                <a:gd name="T76" fmla="*/ 91 w 180"/>
                <a:gd name="T77" fmla="*/ 31 h 97"/>
                <a:gd name="T78" fmla="*/ 110 w 180"/>
                <a:gd name="T79" fmla="*/ 24 h 97"/>
                <a:gd name="T80" fmla="*/ 144 w 180"/>
                <a:gd name="T81" fmla="*/ 22 h 97"/>
                <a:gd name="T82" fmla="*/ 176 w 180"/>
                <a:gd name="T83" fmla="*/ 52 h 97"/>
                <a:gd name="T84" fmla="*/ 151 w 180"/>
                <a:gd name="T85" fmla="*/ 76 h 97"/>
                <a:gd name="T86" fmla="*/ 127 w 180"/>
                <a:gd name="T87" fmla="*/ 80 h 97"/>
                <a:gd name="T88" fmla="*/ 71 w 180"/>
                <a:gd name="T89" fmla="*/ 68 h 97"/>
                <a:gd name="T90" fmla="*/ 62 w 180"/>
                <a:gd name="T91" fmla="*/ 73 h 97"/>
                <a:gd name="T92" fmla="*/ 33 w 180"/>
                <a:gd name="T93" fmla="*/ 93 h 97"/>
                <a:gd name="T94" fmla="*/ 42 w 180"/>
                <a:gd name="T95" fmla="*/ 58 h 97"/>
                <a:gd name="T96" fmla="*/ 20 w 180"/>
                <a:gd name="T97" fmla="*/ 17 h 97"/>
                <a:gd name="T98" fmla="*/ 53 w 180"/>
                <a:gd name="T99" fmla="*/ 16 h 97"/>
                <a:gd name="T100" fmla="*/ 112 w 180"/>
                <a:gd name="T101" fmla="*/ 21 h 97"/>
                <a:gd name="T102" fmla="*/ 128 w 180"/>
                <a:gd name="T103" fmla="*/ 17 h 97"/>
                <a:gd name="T104" fmla="*/ 148 w 180"/>
                <a:gd name="T105" fmla="*/ 20 h 97"/>
                <a:gd name="T106" fmla="*/ 75 w 180"/>
                <a:gd name="T107" fmla="*/ 74 h 97"/>
                <a:gd name="T108" fmla="*/ 9 w 180"/>
                <a:gd name="T109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0" h="97">
                  <a:moveTo>
                    <a:pt x="77" y="40"/>
                  </a:moveTo>
                  <a:cubicBezTo>
                    <a:pt x="79" y="38"/>
                    <a:pt x="76" y="40"/>
                    <a:pt x="78" y="39"/>
                  </a:cubicBezTo>
                  <a:cubicBezTo>
                    <a:pt x="77" y="39"/>
                    <a:pt x="77" y="40"/>
                    <a:pt x="77" y="40"/>
                  </a:cubicBezTo>
                  <a:close/>
                  <a:moveTo>
                    <a:pt x="72" y="34"/>
                  </a:moveTo>
                  <a:cubicBezTo>
                    <a:pt x="69" y="29"/>
                    <a:pt x="63" y="23"/>
                    <a:pt x="59" y="18"/>
                  </a:cubicBezTo>
                  <a:cubicBezTo>
                    <a:pt x="58" y="18"/>
                    <a:pt x="59" y="19"/>
                    <a:pt x="58" y="18"/>
                  </a:cubicBezTo>
                  <a:cubicBezTo>
                    <a:pt x="53" y="13"/>
                    <a:pt x="45" y="7"/>
                    <a:pt x="37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4"/>
                    <a:pt x="35" y="3"/>
                    <a:pt x="33" y="3"/>
                  </a:cubicBezTo>
                  <a:cubicBezTo>
                    <a:pt x="33" y="3"/>
                    <a:pt x="34" y="3"/>
                    <a:pt x="33" y="3"/>
                  </a:cubicBezTo>
                  <a:cubicBezTo>
                    <a:pt x="33" y="2"/>
                    <a:pt x="30" y="2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0"/>
                    <a:pt x="21" y="1"/>
                    <a:pt x="18" y="2"/>
                  </a:cubicBezTo>
                  <a:cubicBezTo>
                    <a:pt x="18" y="2"/>
                    <a:pt x="19" y="2"/>
                    <a:pt x="18" y="2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7"/>
                    <a:pt x="16" y="12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7" y="17"/>
                    <a:pt x="18" y="18"/>
                    <a:pt x="19" y="20"/>
                  </a:cubicBezTo>
                  <a:cubicBezTo>
                    <a:pt x="19" y="21"/>
                    <a:pt x="19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6"/>
                    <a:pt x="21" y="26"/>
                    <a:pt x="2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2"/>
                    <a:pt x="24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6"/>
                    <a:pt x="27" y="37"/>
                    <a:pt x="26" y="37"/>
                  </a:cubicBezTo>
                  <a:cubicBezTo>
                    <a:pt x="27" y="38"/>
                    <a:pt x="25" y="35"/>
                    <a:pt x="26" y="36"/>
                  </a:cubicBezTo>
                  <a:cubicBezTo>
                    <a:pt x="30" y="43"/>
                    <a:pt x="34" y="5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7" y="58"/>
                    <a:pt x="37" y="58"/>
                  </a:cubicBezTo>
                  <a:cubicBezTo>
                    <a:pt x="36" y="58"/>
                    <a:pt x="34" y="59"/>
                    <a:pt x="34" y="60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2" y="61"/>
                    <a:pt x="31" y="61"/>
                    <a:pt x="30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2"/>
                    <a:pt x="28" y="63"/>
                    <a:pt x="26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5" y="65"/>
                    <a:pt x="24" y="66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2" y="68"/>
                    <a:pt x="23" y="66"/>
                    <a:pt x="21" y="68"/>
                  </a:cubicBezTo>
                  <a:cubicBezTo>
                    <a:pt x="22" y="68"/>
                    <a:pt x="21" y="68"/>
                    <a:pt x="22" y="68"/>
                  </a:cubicBezTo>
                  <a:cubicBezTo>
                    <a:pt x="20" y="69"/>
                    <a:pt x="17" y="71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9" y="78"/>
                  </a:cubicBezTo>
                  <a:cubicBezTo>
                    <a:pt x="9" y="78"/>
                    <a:pt x="6" y="81"/>
                    <a:pt x="7" y="80"/>
                  </a:cubicBezTo>
                  <a:cubicBezTo>
                    <a:pt x="6" y="81"/>
                    <a:pt x="4" y="84"/>
                    <a:pt x="3" y="85"/>
                  </a:cubicBezTo>
                  <a:cubicBezTo>
                    <a:pt x="4" y="84"/>
                    <a:pt x="3" y="86"/>
                    <a:pt x="4" y="85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5"/>
                    <a:pt x="4" y="85"/>
                  </a:cubicBezTo>
                  <a:cubicBezTo>
                    <a:pt x="4" y="86"/>
                    <a:pt x="2" y="88"/>
                    <a:pt x="2" y="89"/>
                  </a:cubicBezTo>
                  <a:cubicBezTo>
                    <a:pt x="1" y="90"/>
                    <a:pt x="0" y="91"/>
                    <a:pt x="0" y="93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1" y="94"/>
                    <a:pt x="0" y="93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4"/>
                    <a:pt x="5" y="95"/>
                  </a:cubicBezTo>
                  <a:cubicBezTo>
                    <a:pt x="5" y="95"/>
                    <a:pt x="5" y="95"/>
                    <a:pt x="6" y="95"/>
                  </a:cubicBezTo>
                  <a:cubicBezTo>
                    <a:pt x="6" y="95"/>
                    <a:pt x="9" y="96"/>
                    <a:pt x="10" y="95"/>
                  </a:cubicBezTo>
                  <a:cubicBezTo>
                    <a:pt x="10" y="95"/>
                    <a:pt x="8" y="95"/>
                    <a:pt x="9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5"/>
                    <a:pt x="15" y="96"/>
                    <a:pt x="14" y="96"/>
                  </a:cubicBezTo>
                  <a:cubicBezTo>
                    <a:pt x="13" y="96"/>
                    <a:pt x="14" y="96"/>
                    <a:pt x="13" y="96"/>
                  </a:cubicBezTo>
                  <a:cubicBezTo>
                    <a:pt x="14" y="96"/>
                    <a:pt x="16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6"/>
                    <a:pt x="21" y="96"/>
                    <a:pt x="23" y="97"/>
                  </a:cubicBezTo>
                  <a:cubicBezTo>
                    <a:pt x="23" y="97"/>
                    <a:pt x="23" y="96"/>
                    <a:pt x="22" y="96"/>
                  </a:cubicBezTo>
                  <a:cubicBezTo>
                    <a:pt x="25" y="96"/>
                    <a:pt x="28" y="96"/>
                    <a:pt x="31" y="96"/>
                  </a:cubicBezTo>
                  <a:cubicBezTo>
                    <a:pt x="30" y="96"/>
                    <a:pt x="31" y="96"/>
                    <a:pt x="31" y="96"/>
                  </a:cubicBezTo>
                  <a:cubicBezTo>
                    <a:pt x="32" y="96"/>
                    <a:pt x="32" y="95"/>
                    <a:pt x="33" y="95"/>
                  </a:cubicBezTo>
                  <a:cubicBezTo>
                    <a:pt x="33" y="95"/>
                    <a:pt x="34" y="95"/>
                    <a:pt x="35" y="95"/>
                  </a:cubicBezTo>
                  <a:cubicBezTo>
                    <a:pt x="36" y="95"/>
                    <a:pt x="35" y="95"/>
                    <a:pt x="34" y="95"/>
                  </a:cubicBezTo>
                  <a:cubicBezTo>
                    <a:pt x="36" y="95"/>
                    <a:pt x="41" y="94"/>
                    <a:pt x="44" y="92"/>
                  </a:cubicBezTo>
                  <a:cubicBezTo>
                    <a:pt x="44" y="92"/>
                    <a:pt x="46" y="92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7" y="91"/>
                    <a:pt x="48" y="90"/>
                    <a:pt x="48" y="90"/>
                  </a:cubicBezTo>
                  <a:cubicBezTo>
                    <a:pt x="50" y="89"/>
                    <a:pt x="43" y="92"/>
                    <a:pt x="45" y="91"/>
                  </a:cubicBezTo>
                  <a:cubicBezTo>
                    <a:pt x="45" y="91"/>
                    <a:pt x="48" y="90"/>
                    <a:pt x="47" y="90"/>
                  </a:cubicBezTo>
                  <a:cubicBezTo>
                    <a:pt x="48" y="90"/>
                    <a:pt x="50" y="89"/>
                    <a:pt x="51" y="88"/>
                  </a:cubicBezTo>
                  <a:cubicBezTo>
                    <a:pt x="50" y="88"/>
                    <a:pt x="49" y="89"/>
                    <a:pt x="50" y="88"/>
                  </a:cubicBezTo>
                  <a:cubicBezTo>
                    <a:pt x="52" y="87"/>
                    <a:pt x="51" y="88"/>
                    <a:pt x="52" y="87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4" y="86"/>
                    <a:pt x="55" y="85"/>
                    <a:pt x="54" y="86"/>
                  </a:cubicBezTo>
                  <a:cubicBezTo>
                    <a:pt x="54" y="85"/>
                    <a:pt x="57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3"/>
                    <a:pt x="57" y="83"/>
                    <a:pt x="58" y="83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3"/>
                    <a:pt x="59" y="81"/>
                    <a:pt x="60" y="80"/>
                  </a:cubicBezTo>
                  <a:cubicBezTo>
                    <a:pt x="61" y="79"/>
                    <a:pt x="63" y="77"/>
                    <a:pt x="64" y="76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7" y="72"/>
                    <a:pt x="67" y="71"/>
                  </a:cubicBezTo>
                  <a:cubicBezTo>
                    <a:pt x="67" y="71"/>
                    <a:pt x="68" y="69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8" y="70"/>
                    <a:pt x="67" y="69"/>
                    <a:pt x="67" y="70"/>
                  </a:cubicBezTo>
                  <a:cubicBezTo>
                    <a:pt x="69" y="70"/>
                    <a:pt x="71" y="73"/>
                    <a:pt x="72" y="73"/>
                  </a:cubicBezTo>
                  <a:cubicBezTo>
                    <a:pt x="72" y="73"/>
                    <a:pt x="71" y="72"/>
                    <a:pt x="72" y="72"/>
                  </a:cubicBezTo>
                  <a:cubicBezTo>
                    <a:pt x="73" y="72"/>
                    <a:pt x="74" y="74"/>
                    <a:pt x="76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6" y="75"/>
                    <a:pt x="78" y="76"/>
                    <a:pt x="78" y="76"/>
                  </a:cubicBezTo>
                  <a:cubicBezTo>
                    <a:pt x="78" y="76"/>
                    <a:pt x="80" y="77"/>
                    <a:pt x="80" y="77"/>
                  </a:cubicBezTo>
                  <a:cubicBezTo>
                    <a:pt x="83" y="78"/>
                    <a:pt x="88" y="80"/>
                    <a:pt x="90" y="79"/>
                  </a:cubicBezTo>
                  <a:cubicBezTo>
                    <a:pt x="90" y="80"/>
                    <a:pt x="92" y="80"/>
                    <a:pt x="91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2" y="80"/>
                    <a:pt x="92" y="80"/>
                    <a:pt x="91" y="80"/>
                  </a:cubicBezTo>
                  <a:cubicBezTo>
                    <a:pt x="94" y="80"/>
                    <a:pt x="94" y="81"/>
                    <a:pt x="97" y="81"/>
                  </a:cubicBezTo>
                  <a:cubicBezTo>
                    <a:pt x="97" y="81"/>
                    <a:pt x="97" y="81"/>
                    <a:pt x="98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1" y="82"/>
                    <a:pt x="100" y="81"/>
                    <a:pt x="101" y="81"/>
                  </a:cubicBezTo>
                  <a:cubicBezTo>
                    <a:pt x="102" y="81"/>
                    <a:pt x="103" y="82"/>
                    <a:pt x="103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4" y="82"/>
                    <a:pt x="105" y="82"/>
                    <a:pt x="106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6" y="82"/>
                    <a:pt x="107" y="82"/>
                    <a:pt x="107" y="82"/>
                  </a:cubicBezTo>
                  <a:cubicBezTo>
                    <a:pt x="107" y="82"/>
                    <a:pt x="106" y="82"/>
                    <a:pt x="105" y="82"/>
                  </a:cubicBezTo>
                  <a:cubicBezTo>
                    <a:pt x="106" y="82"/>
                    <a:pt x="107" y="82"/>
                    <a:pt x="107" y="83"/>
                  </a:cubicBezTo>
                  <a:cubicBezTo>
                    <a:pt x="107" y="82"/>
                    <a:pt x="109" y="83"/>
                    <a:pt x="110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3"/>
                    <a:pt x="113" y="83"/>
                    <a:pt x="112" y="83"/>
                  </a:cubicBezTo>
                  <a:cubicBezTo>
                    <a:pt x="112" y="83"/>
                    <a:pt x="111" y="83"/>
                    <a:pt x="111" y="83"/>
                  </a:cubicBezTo>
                  <a:cubicBezTo>
                    <a:pt x="111" y="83"/>
                    <a:pt x="111" y="82"/>
                    <a:pt x="113" y="83"/>
                  </a:cubicBezTo>
                  <a:cubicBezTo>
                    <a:pt x="114" y="83"/>
                    <a:pt x="112" y="83"/>
                    <a:pt x="114" y="83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8" y="83"/>
                    <a:pt x="118" y="83"/>
                  </a:cubicBezTo>
                  <a:cubicBezTo>
                    <a:pt x="119" y="83"/>
                    <a:pt x="120" y="83"/>
                    <a:pt x="121" y="83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2" y="83"/>
                    <a:pt x="123" y="83"/>
                    <a:pt x="124" y="83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24" y="83"/>
                    <a:pt x="126" y="83"/>
                    <a:pt x="126" y="83"/>
                  </a:cubicBezTo>
                  <a:cubicBezTo>
                    <a:pt x="128" y="83"/>
                    <a:pt x="127" y="82"/>
                    <a:pt x="128" y="82"/>
                  </a:cubicBezTo>
                  <a:cubicBezTo>
                    <a:pt x="130" y="82"/>
                    <a:pt x="131" y="83"/>
                    <a:pt x="130" y="83"/>
                  </a:cubicBezTo>
                  <a:cubicBezTo>
                    <a:pt x="133" y="82"/>
                    <a:pt x="136" y="83"/>
                    <a:pt x="138" y="82"/>
                  </a:cubicBezTo>
                  <a:cubicBezTo>
                    <a:pt x="138" y="82"/>
                    <a:pt x="138" y="82"/>
                    <a:pt x="139" y="82"/>
                  </a:cubicBezTo>
                  <a:cubicBezTo>
                    <a:pt x="143" y="81"/>
                    <a:pt x="147" y="81"/>
                    <a:pt x="150" y="80"/>
                  </a:cubicBezTo>
                  <a:cubicBezTo>
                    <a:pt x="149" y="80"/>
                    <a:pt x="150" y="80"/>
                    <a:pt x="150" y="79"/>
                  </a:cubicBezTo>
                  <a:cubicBezTo>
                    <a:pt x="150" y="79"/>
                    <a:pt x="150" y="79"/>
                    <a:pt x="151" y="79"/>
                  </a:cubicBezTo>
                  <a:cubicBezTo>
                    <a:pt x="151" y="79"/>
                    <a:pt x="151" y="80"/>
                    <a:pt x="150" y="80"/>
                  </a:cubicBezTo>
                  <a:cubicBezTo>
                    <a:pt x="152" y="80"/>
                    <a:pt x="156" y="79"/>
                    <a:pt x="157" y="78"/>
                  </a:cubicBezTo>
                  <a:cubicBezTo>
                    <a:pt x="156" y="78"/>
                    <a:pt x="157" y="78"/>
                    <a:pt x="157" y="78"/>
                  </a:cubicBezTo>
                  <a:cubicBezTo>
                    <a:pt x="157" y="78"/>
                    <a:pt x="158" y="77"/>
                    <a:pt x="160" y="77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76"/>
                    <a:pt x="161" y="77"/>
                    <a:pt x="162" y="76"/>
                  </a:cubicBezTo>
                  <a:cubicBezTo>
                    <a:pt x="162" y="76"/>
                    <a:pt x="162" y="76"/>
                    <a:pt x="163" y="76"/>
                  </a:cubicBezTo>
                  <a:cubicBezTo>
                    <a:pt x="164" y="75"/>
                    <a:pt x="166" y="75"/>
                    <a:pt x="167" y="74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9" y="72"/>
                    <a:pt x="168" y="73"/>
                  </a:cubicBezTo>
                  <a:cubicBezTo>
                    <a:pt x="170" y="71"/>
                    <a:pt x="172" y="70"/>
                    <a:pt x="172" y="70"/>
                  </a:cubicBezTo>
                  <a:cubicBezTo>
                    <a:pt x="176" y="68"/>
                    <a:pt x="180" y="62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5"/>
                    <a:pt x="180" y="56"/>
                    <a:pt x="180" y="55"/>
                  </a:cubicBezTo>
                  <a:cubicBezTo>
                    <a:pt x="180" y="55"/>
                    <a:pt x="180" y="53"/>
                    <a:pt x="180" y="55"/>
                  </a:cubicBezTo>
                  <a:cubicBezTo>
                    <a:pt x="179" y="53"/>
                    <a:pt x="180" y="52"/>
                    <a:pt x="180" y="51"/>
                  </a:cubicBezTo>
                  <a:cubicBezTo>
                    <a:pt x="180" y="50"/>
                    <a:pt x="180" y="52"/>
                    <a:pt x="180" y="51"/>
                  </a:cubicBezTo>
                  <a:cubicBezTo>
                    <a:pt x="180" y="51"/>
                    <a:pt x="179" y="49"/>
                    <a:pt x="179" y="48"/>
                  </a:cubicBezTo>
                  <a:cubicBezTo>
                    <a:pt x="179" y="48"/>
                    <a:pt x="179" y="48"/>
                    <a:pt x="179" y="49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8" y="46"/>
                    <a:pt x="179" y="51"/>
                    <a:pt x="178" y="50"/>
                  </a:cubicBezTo>
                  <a:cubicBezTo>
                    <a:pt x="178" y="49"/>
                    <a:pt x="178" y="49"/>
                    <a:pt x="178" y="49"/>
                  </a:cubicBezTo>
                  <a:cubicBezTo>
                    <a:pt x="177" y="48"/>
                    <a:pt x="178" y="51"/>
                    <a:pt x="177" y="49"/>
                  </a:cubicBezTo>
                  <a:cubicBezTo>
                    <a:pt x="177" y="48"/>
                    <a:pt x="177" y="47"/>
                    <a:pt x="178" y="48"/>
                  </a:cubicBezTo>
                  <a:cubicBezTo>
                    <a:pt x="177" y="45"/>
                    <a:pt x="178" y="46"/>
                    <a:pt x="177" y="44"/>
                  </a:cubicBezTo>
                  <a:cubicBezTo>
                    <a:pt x="176" y="43"/>
                    <a:pt x="178" y="46"/>
                    <a:pt x="177" y="45"/>
                  </a:cubicBezTo>
                  <a:cubicBezTo>
                    <a:pt x="176" y="44"/>
                    <a:pt x="176" y="43"/>
                    <a:pt x="175" y="42"/>
                  </a:cubicBezTo>
                  <a:cubicBezTo>
                    <a:pt x="176" y="43"/>
                    <a:pt x="176" y="42"/>
                    <a:pt x="176" y="41"/>
                  </a:cubicBezTo>
                  <a:cubicBezTo>
                    <a:pt x="175" y="40"/>
                    <a:pt x="176" y="42"/>
                    <a:pt x="175" y="41"/>
                  </a:cubicBezTo>
                  <a:cubicBezTo>
                    <a:pt x="175" y="40"/>
                    <a:pt x="174" y="39"/>
                    <a:pt x="175" y="40"/>
                  </a:cubicBezTo>
                  <a:cubicBezTo>
                    <a:pt x="175" y="39"/>
                    <a:pt x="174" y="39"/>
                    <a:pt x="173" y="38"/>
                  </a:cubicBezTo>
                  <a:cubicBezTo>
                    <a:pt x="173" y="37"/>
                    <a:pt x="174" y="39"/>
                    <a:pt x="172" y="38"/>
                  </a:cubicBezTo>
                  <a:cubicBezTo>
                    <a:pt x="173" y="38"/>
                    <a:pt x="171" y="36"/>
                    <a:pt x="172" y="36"/>
                  </a:cubicBezTo>
                  <a:cubicBezTo>
                    <a:pt x="172" y="36"/>
                    <a:pt x="171" y="36"/>
                    <a:pt x="172" y="36"/>
                  </a:cubicBezTo>
                  <a:cubicBezTo>
                    <a:pt x="171" y="36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2"/>
                    <a:pt x="166" y="30"/>
                    <a:pt x="166" y="31"/>
                  </a:cubicBezTo>
                  <a:cubicBezTo>
                    <a:pt x="166" y="30"/>
                    <a:pt x="164" y="29"/>
                    <a:pt x="165" y="29"/>
                  </a:cubicBezTo>
                  <a:cubicBezTo>
                    <a:pt x="166" y="30"/>
                    <a:pt x="166" y="30"/>
                    <a:pt x="167" y="31"/>
                  </a:cubicBezTo>
                  <a:cubicBezTo>
                    <a:pt x="166" y="30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8"/>
                    <a:pt x="163" y="28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1" y="25"/>
                    <a:pt x="162" y="27"/>
                    <a:pt x="160" y="26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6"/>
                    <a:pt x="160" y="26"/>
                    <a:pt x="160" y="26"/>
                  </a:cubicBezTo>
                  <a:cubicBezTo>
                    <a:pt x="160" y="25"/>
                    <a:pt x="159" y="25"/>
                    <a:pt x="159" y="24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9" y="25"/>
                    <a:pt x="158" y="24"/>
                    <a:pt x="156" y="24"/>
                  </a:cubicBezTo>
                  <a:cubicBezTo>
                    <a:pt x="156" y="23"/>
                    <a:pt x="154" y="22"/>
                    <a:pt x="156" y="23"/>
                  </a:cubicBezTo>
                  <a:cubicBezTo>
                    <a:pt x="155" y="22"/>
                    <a:pt x="154" y="22"/>
                    <a:pt x="155" y="22"/>
                  </a:cubicBezTo>
                  <a:cubicBezTo>
                    <a:pt x="153" y="22"/>
                    <a:pt x="155" y="22"/>
                    <a:pt x="154" y="22"/>
                  </a:cubicBezTo>
                  <a:cubicBezTo>
                    <a:pt x="153" y="21"/>
                    <a:pt x="151" y="21"/>
                    <a:pt x="150" y="21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21"/>
                    <a:pt x="150" y="21"/>
                    <a:pt x="150" y="21"/>
                  </a:cubicBezTo>
                  <a:cubicBezTo>
                    <a:pt x="151" y="22"/>
                    <a:pt x="150" y="21"/>
                    <a:pt x="150" y="22"/>
                  </a:cubicBezTo>
                  <a:cubicBezTo>
                    <a:pt x="150" y="22"/>
                    <a:pt x="149" y="22"/>
                    <a:pt x="148" y="21"/>
                  </a:cubicBezTo>
                  <a:cubicBezTo>
                    <a:pt x="150" y="21"/>
                    <a:pt x="146" y="20"/>
                    <a:pt x="147" y="19"/>
                  </a:cubicBezTo>
                  <a:cubicBezTo>
                    <a:pt x="144" y="19"/>
                    <a:pt x="145" y="20"/>
                    <a:pt x="142" y="19"/>
                  </a:cubicBezTo>
                  <a:cubicBezTo>
                    <a:pt x="143" y="19"/>
                    <a:pt x="142" y="18"/>
                    <a:pt x="143" y="19"/>
                  </a:cubicBezTo>
                  <a:cubicBezTo>
                    <a:pt x="142" y="18"/>
                    <a:pt x="142" y="18"/>
                    <a:pt x="140" y="18"/>
                  </a:cubicBezTo>
                  <a:cubicBezTo>
                    <a:pt x="142" y="18"/>
                    <a:pt x="139" y="18"/>
                    <a:pt x="141" y="19"/>
                  </a:cubicBezTo>
                  <a:cubicBezTo>
                    <a:pt x="141" y="18"/>
                    <a:pt x="142" y="19"/>
                    <a:pt x="142" y="19"/>
                  </a:cubicBezTo>
                  <a:cubicBezTo>
                    <a:pt x="141" y="19"/>
                    <a:pt x="142" y="19"/>
                    <a:pt x="140" y="19"/>
                  </a:cubicBezTo>
                  <a:cubicBezTo>
                    <a:pt x="139" y="19"/>
                    <a:pt x="138" y="19"/>
                    <a:pt x="138" y="19"/>
                  </a:cubicBezTo>
                  <a:cubicBezTo>
                    <a:pt x="138" y="18"/>
                    <a:pt x="140" y="19"/>
                    <a:pt x="139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7" y="18"/>
                    <a:pt x="138" y="18"/>
                    <a:pt x="138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4" y="17"/>
                    <a:pt x="136" y="17"/>
                    <a:pt x="133" y="17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3" y="18"/>
                    <a:pt x="136" y="17"/>
                    <a:pt x="135" y="18"/>
                  </a:cubicBezTo>
                  <a:cubicBezTo>
                    <a:pt x="134" y="18"/>
                    <a:pt x="133" y="18"/>
                    <a:pt x="132" y="18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2" y="18"/>
                    <a:pt x="132" y="19"/>
                    <a:pt x="129" y="18"/>
                  </a:cubicBezTo>
                  <a:cubicBezTo>
                    <a:pt x="128" y="18"/>
                    <a:pt x="129" y="18"/>
                    <a:pt x="129" y="18"/>
                  </a:cubicBezTo>
                  <a:cubicBezTo>
                    <a:pt x="126" y="18"/>
                    <a:pt x="126" y="18"/>
                    <a:pt x="124" y="18"/>
                  </a:cubicBezTo>
                  <a:cubicBezTo>
                    <a:pt x="124" y="18"/>
                    <a:pt x="121" y="18"/>
                    <a:pt x="123" y="18"/>
                  </a:cubicBezTo>
                  <a:cubicBezTo>
                    <a:pt x="124" y="18"/>
                    <a:pt x="127" y="18"/>
                    <a:pt x="128" y="18"/>
                  </a:cubicBezTo>
                  <a:cubicBezTo>
                    <a:pt x="127" y="19"/>
                    <a:pt x="130" y="18"/>
                    <a:pt x="131" y="19"/>
                  </a:cubicBezTo>
                  <a:cubicBezTo>
                    <a:pt x="129" y="19"/>
                    <a:pt x="129" y="19"/>
                    <a:pt x="129" y="19"/>
                  </a:cubicBezTo>
                  <a:cubicBezTo>
                    <a:pt x="128" y="19"/>
                    <a:pt x="128" y="19"/>
                    <a:pt x="127" y="19"/>
                  </a:cubicBezTo>
                  <a:cubicBezTo>
                    <a:pt x="127" y="19"/>
                    <a:pt x="128" y="19"/>
                    <a:pt x="128" y="19"/>
                  </a:cubicBezTo>
                  <a:cubicBezTo>
                    <a:pt x="126" y="19"/>
                    <a:pt x="123" y="19"/>
                    <a:pt x="122" y="19"/>
                  </a:cubicBezTo>
                  <a:cubicBezTo>
                    <a:pt x="121" y="19"/>
                    <a:pt x="122" y="19"/>
                    <a:pt x="123" y="19"/>
                  </a:cubicBezTo>
                  <a:cubicBezTo>
                    <a:pt x="120" y="20"/>
                    <a:pt x="117" y="20"/>
                    <a:pt x="115" y="21"/>
                  </a:cubicBezTo>
                  <a:cubicBezTo>
                    <a:pt x="116" y="20"/>
                    <a:pt x="112" y="21"/>
                    <a:pt x="113" y="21"/>
                  </a:cubicBezTo>
                  <a:cubicBezTo>
                    <a:pt x="114" y="20"/>
                    <a:pt x="115" y="20"/>
                    <a:pt x="115" y="20"/>
                  </a:cubicBezTo>
                  <a:cubicBezTo>
                    <a:pt x="114" y="20"/>
                    <a:pt x="115" y="20"/>
                    <a:pt x="114" y="20"/>
                  </a:cubicBezTo>
                  <a:cubicBezTo>
                    <a:pt x="113" y="20"/>
                    <a:pt x="113" y="21"/>
                    <a:pt x="112" y="21"/>
                  </a:cubicBezTo>
                  <a:cubicBezTo>
                    <a:pt x="114" y="20"/>
                    <a:pt x="112" y="21"/>
                    <a:pt x="113" y="21"/>
                  </a:cubicBezTo>
                  <a:cubicBezTo>
                    <a:pt x="111" y="22"/>
                    <a:pt x="113" y="22"/>
                    <a:pt x="111" y="22"/>
                  </a:cubicBezTo>
                  <a:cubicBezTo>
                    <a:pt x="110" y="22"/>
                    <a:pt x="107" y="23"/>
                    <a:pt x="106" y="23"/>
                  </a:cubicBezTo>
                  <a:cubicBezTo>
                    <a:pt x="103" y="25"/>
                    <a:pt x="100" y="26"/>
                    <a:pt x="98" y="26"/>
                  </a:cubicBezTo>
                  <a:cubicBezTo>
                    <a:pt x="97" y="27"/>
                    <a:pt x="98" y="27"/>
                    <a:pt x="97" y="28"/>
                  </a:cubicBezTo>
                  <a:cubicBezTo>
                    <a:pt x="95" y="28"/>
                    <a:pt x="98" y="27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8"/>
                    <a:pt x="93" y="30"/>
                    <a:pt x="92" y="29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1" y="30"/>
                  </a:cubicBezTo>
                  <a:cubicBezTo>
                    <a:pt x="92" y="30"/>
                    <a:pt x="91" y="30"/>
                    <a:pt x="92" y="30"/>
                  </a:cubicBezTo>
                  <a:cubicBezTo>
                    <a:pt x="91" y="31"/>
                    <a:pt x="89" y="31"/>
                    <a:pt x="88" y="32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6" y="32"/>
                    <a:pt x="85" y="33"/>
                    <a:pt x="83" y="34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1" y="36"/>
                    <a:pt x="81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5" y="34"/>
                    <a:pt x="83" y="35"/>
                    <a:pt x="83" y="35"/>
                  </a:cubicBezTo>
                  <a:cubicBezTo>
                    <a:pt x="84" y="34"/>
                    <a:pt x="86" y="33"/>
                    <a:pt x="86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6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6" y="34"/>
                    <a:pt x="87" y="34"/>
                    <a:pt x="88" y="33"/>
                  </a:cubicBezTo>
                  <a:cubicBezTo>
                    <a:pt x="87" y="33"/>
                    <a:pt x="89" y="32"/>
                    <a:pt x="88" y="33"/>
                  </a:cubicBezTo>
                  <a:cubicBezTo>
                    <a:pt x="89" y="33"/>
                    <a:pt x="90" y="32"/>
                    <a:pt x="91" y="31"/>
                  </a:cubicBezTo>
                  <a:cubicBezTo>
                    <a:pt x="92" y="30"/>
                    <a:pt x="94" y="30"/>
                    <a:pt x="96" y="29"/>
                  </a:cubicBezTo>
                  <a:cubicBezTo>
                    <a:pt x="95" y="29"/>
                    <a:pt x="94" y="29"/>
                    <a:pt x="93" y="30"/>
                  </a:cubicBezTo>
                  <a:cubicBezTo>
                    <a:pt x="94" y="29"/>
                    <a:pt x="94" y="29"/>
                    <a:pt x="95" y="29"/>
                  </a:cubicBezTo>
                  <a:cubicBezTo>
                    <a:pt x="96" y="29"/>
                    <a:pt x="97" y="29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27"/>
                    <a:pt x="100" y="28"/>
                    <a:pt x="102" y="27"/>
                  </a:cubicBezTo>
                  <a:cubicBezTo>
                    <a:pt x="104" y="26"/>
                    <a:pt x="108" y="25"/>
                    <a:pt x="110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2" y="24"/>
                    <a:pt x="115" y="23"/>
                    <a:pt x="116" y="22"/>
                  </a:cubicBezTo>
                  <a:cubicBezTo>
                    <a:pt x="120" y="21"/>
                    <a:pt x="123" y="21"/>
                    <a:pt x="125" y="21"/>
                  </a:cubicBezTo>
                  <a:cubicBezTo>
                    <a:pt x="130" y="20"/>
                    <a:pt x="135" y="21"/>
                    <a:pt x="141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2" y="21"/>
                  </a:cubicBezTo>
                  <a:cubicBezTo>
                    <a:pt x="141" y="21"/>
                    <a:pt x="143" y="22"/>
                    <a:pt x="144" y="22"/>
                  </a:cubicBezTo>
                  <a:cubicBezTo>
                    <a:pt x="146" y="22"/>
                    <a:pt x="149" y="24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3" y="26"/>
                    <a:pt x="156" y="27"/>
                    <a:pt x="158" y="28"/>
                  </a:cubicBezTo>
                  <a:cubicBezTo>
                    <a:pt x="159" y="28"/>
                    <a:pt x="159" y="28"/>
                    <a:pt x="160" y="29"/>
                  </a:cubicBezTo>
                  <a:cubicBezTo>
                    <a:pt x="161" y="30"/>
                    <a:pt x="162" y="31"/>
                    <a:pt x="163" y="32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71" y="41"/>
                    <a:pt x="175" y="46"/>
                    <a:pt x="176" y="52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7" y="59"/>
                    <a:pt x="173" y="65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8" y="69"/>
                    <a:pt x="166" y="70"/>
                    <a:pt x="167" y="70"/>
                  </a:cubicBezTo>
                  <a:cubicBezTo>
                    <a:pt x="165" y="71"/>
                    <a:pt x="163" y="71"/>
                    <a:pt x="162" y="72"/>
                  </a:cubicBezTo>
                  <a:cubicBezTo>
                    <a:pt x="161" y="73"/>
                    <a:pt x="160" y="73"/>
                    <a:pt x="159" y="73"/>
                  </a:cubicBezTo>
                  <a:cubicBezTo>
                    <a:pt x="156" y="75"/>
                    <a:pt x="154" y="75"/>
                    <a:pt x="151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0" y="76"/>
                    <a:pt x="147" y="77"/>
                    <a:pt x="148" y="76"/>
                  </a:cubicBezTo>
                  <a:cubicBezTo>
                    <a:pt x="145" y="78"/>
                    <a:pt x="140" y="78"/>
                    <a:pt x="137" y="79"/>
                  </a:cubicBezTo>
                  <a:cubicBezTo>
                    <a:pt x="137" y="78"/>
                    <a:pt x="137" y="78"/>
                    <a:pt x="136" y="78"/>
                  </a:cubicBezTo>
                  <a:cubicBezTo>
                    <a:pt x="133" y="79"/>
                    <a:pt x="130" y="79"/>
                    <a:pt x="127" y="79"/>
                  </a:cubicBezTo>
                  <a:cubicBezTo>
                    <a:pt x="127" y="79"/>
                    <a:pt x="128" y="79"/>
                    <a:pt x="127" y="80"/>
                  </a:cubicBezTo>
                  <a:cubicBezTo>
                    <a:pt x="126" y="80"/>
                    <a:pt x="127" y="79"/>
                    <a:pt x="126" y="79"/>
                  </a:cubicBezTo>
                  <a:cubicBezTo>
                    <a:pt x="121" y="79"/>
                    <a:pt x="116" y="80"/>
                    <a:pt x="112" y="79"/>
                  </a:cubicBezTo>
                  <a:cubicBezTo>
                    <a:pt x="104" y="79"/>
                    <a:pt x="95" y="78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6" y="75"/>
                    <a:pt x="82" y="74"/>
                    <a:pt x="80" y="73"/>
                  </a:cubicBezTo>
                  <a:cubicBezTo>
                    <a:pt x="80" y="73"/>
                    <a:pt x="78" y="72"/>
                    <a:pt x="79" y="73"/>
                  </a:cubicBezTo>
                  <a:cubicBezTo>
                    <a:pt x="77" y="72"/>
                    <a:pt x="73" y="70"/>
                    <a:pt x="71" y="68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0" y="67"/>
                    <a:pt x="69" y="66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0"/>
                    <a:pt x="64" y="70"/>
                  </a:cubicBezTo>
                  <a:cubicBezTo>
                    <a:pt x="64" y="71"/>
                    <a:pt x="62" y="72"/>
                    <a:pt x="62" y="73"/>
                  </a:cubicBezTo>
                  <a:cubicBezTo>
                    <a:pt x="62" y="74"/>
                    <a:pt x="62" y="73"/>
                    <a:pt x="62" y="73"/>
                  </a:cubicBezTo>
                  <a:cubicBezTo>
                    <a:pt x="58" y="78"/>
                    <a:pt x="53" y="83"/>
                    <a:pt x="47" y="87"/>
                  </a:cubicBezTo>
                  <a:cubicBezTo>
                    <a:pt x="42" y="90"/>
                    <a:pt x="47" y="88"/>
                    <a:pt x="43" y="89"/>
                  </a:cubicBezTo>
                  <a:cubicBezTo>
                    <a:pt x="43" y="90"/>
                    <a:pt x="43" y="89"/>
                    <a:pt x="43" y="89"/>
                  </a:cubicBezTo>
                  <a:cubicBezTo>
                    <a:pt x="41" y="90"/>
                    <a:pt x="41" y="91"/>
                    <a:pt x="40" y="91"/>
                  </a:cubicBezTo>
                  <a:cubicBezTo>
                    <a:pt x="40" y="91"/>
                    <a:pt x="39" y="91"/>
                    <a:pt x="39" y="91"/>
                  </a:cubicBezTo>
                  <a:cubicBezTo>
                    <a:pt x="36" y="92"/>
                    <a:pt x="35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0" y="93"/>
                    <a:pt x="27" y="94"/>
                    <a:pt x="24" y="93"/>
                  </a:cubicBezTo>
                  <a:cubicBezTo>
                    <a:pt x="16" y="93"/>
                    <a:pt x="8" y="92"/>
                    <a:pt x="0" y="91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4" y="87"/>
                    <a:pt x="9" y="82"/>
                    <a:pt x="15" y="77"/>
                  </a:cubicBezTo>
                  <a:cubicBezTo>
                    <a:pt x="22" y="70"/>
                    <a:pt x="31" y="64"/>
                    <a:pt x="40" y="6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38" y="51"/>
                    <a:pt x="35" y="47"/>
                    <a:pt x="32" y="42"/>
                  </a:cubicBezTo>
                  <a:cubicBezTo>
                    <a:pt x="30" y="39"/>
                    <a:pt x="30" y="39"/>
                    <a:pt x="28" y="35"/>
                  </a:cubicBezTo>
                  <a:cubicBezTo>
                    <a:pt x="28" y="35"/>
                    <a:pt x="28" y="36"/>
                    <a:pt x="28" y="35"/>
                  </a:cubicBezTo>
                  <a:cubicBezTo>
                    <a:pt x="28" y="35"/>
                    <a:pt x="27" y="33"/>
                    <a:pt x="27" y="32"/>
                  </a:cubicBezTo>
                  <a:cubicBezTo>
                    <a:pt x="24" y="27"/>
                    <a:pt x="22" y="22"/>
                    <a:pt x="20" y="17"/>
                  </a:cubicBezTo>
                  <a:cubicBezTo>
                    <a:pt x="21" y="17"/>
                    <a:pt x="20" y="18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4"/>
                    <a:pt x="20" y="15"/>
                  </a:cubicBezTo>
                  <a:cubicBezTo>
                    <a:pt x="18" y="11"/>
                    <a:pt x="17" y="7"/>
                    <a:pt x="16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4" y="1"/>
                    <a:pt x="34" y="4"/>
                    <a:pt x="43" y="9"/>
                  </a:cubicBezTo>
                  <a:cubicBezTo>
                    <a:pt x="46" y="11"/>
                    <a:pt x="50" y="14"/>
                    <a:pt x="53" y="16"/>
                  </a:cubicBezTo>
                  <a:cubicBezTo>
                    <a:pt x="62" y="23"/>
                    <a:pt x="69" y="31"/>
                    <a:pt x="75" y="40"/>
                  </a:cubicBezTo>
                  <a:cubicBezTo>
                    <a:pt x="75" y="40"/>
                    <a:pt x="75" y="38"/>
                    <a:pt x="72" y="34"/>
                  </a:cubicBezTo>
                  <a:close/>
                  <a:moveTo>
                    <a:pt x="80" y="38"/>
                  </a:moveTo>
                  <a:cubicBezTo>
                    <a:pt x="80" y="37"/>
                    <a:pt x="81" y="37"/>
                    <a:pt x="80" y="37"/>
                  </a:cubicBezTo>
                  <a:cubicBezTo>
                    <a:pt x="80" y="37"/>
                    <a:pt x="80" y="38"/>
                    <a:pt x="80" y="38"/>
                  </a:cubicBezTo>
                  <a:close/>
                  <a:moveTo>
                    <a:pt x="111" y="21"/>
                  </a:moveTo>
                  <a:cubicBezTo>
                    <a:pt x="111" y="21"/>
                    <a:pt x="112" y="21"/>
                    <a:pt x="112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1"/>
                    <a:pt x="111" y="21"/>
                    <a:pt x="111" y="21"/>
                  </a:cubicBezTo>
                  <a:close/>
                  <a:moveTo>
                    <a:pt x="120" y="19"/>
                  </a:moveTo>
                  <a:cubicBezTo>
                    <a:pt x="120" y="19"/>
                    <a:pt x="118" y="19"/>
                    <a:pt x="117" y="19"/>
                  </a:cubicBezTo>
                  <a:lnTo>
                    <a:pt x="120" y="19"/>
                  </a:lnTo>
                  <a:close/>
                  <a:moveTo>
                    <a:pt x="129" y="17"/>
                  </a:moveTo>
                  <a:cubicBezTo>
                    <a:pt x="130" y="17"/>
                    <a:pt x="129" y="17"/>
                    <a:pt x="128" y="17"/>
                  </a:cubicBezTo>
                  <a:cubicBezTo>
                    <a:pt x="128" y="17"/>
                    <a:pt x="129" y="17"/>
                    <a:pt x="129" y="17"/>
                  </a:cubicBezTo>
                  <a:close/>
                  <a:moveTo>
                    <a:pt x="129" y="18"/>
                  </a:moveTo>
                  <a:cubicBezTo>
                    <a:pt x="130" y="18"/>
                    <a:pt x="130" y="18"/>
                    <a:pt x="131" y="18"/>
                  </a:cubicBezTo>
                  <a:cubicBezTo>
                    <a:pt x="131" y="18"/>
                    <a:pt x="129" y="18"/>
                    <a:pt x="129" y="18"/>
                  </a:cubicBezTo>
                  <a:close/>
                  <a:moveTo>
                    <a:pt x="148" y="20"/>
                  </a:moveTo>
                  <a:cubicBezTo>
                    <a:pt x="149" y="20"/>
                    <a:pt x="150" y="20"/>
                    <a:pt x="150" y="20"/>
                  </a:cubicBezTo>
                  <a:cubicBezTo>
                    <a:pt x="150" y="20"/>
                    <a:pt x="148" y="19"/>
                    <a:pt x="148" y="20"/>
                  </a:cubicBezTo>
                  <a:close/>
                  <a:moveTo>
                    <a:pt x="156" y="23"/>
                  </a:moveTo>
                  <a:cubicBezTo>
                    <a:pt x="157" y="23"/>
                    <a:pt x="157" y="24"/>
                    <a:pt x="157" y="24"/>
                  </a:cubicBezTo>
                  <a:cubicBezTo>
                    <a:pt x="158" y="24"/>
                    <a:pt x="157" y="24"/>
                    <a:pt x="157" y="23"/>
                  </a:cubicBezTo>
                  <a:lnTo>
                    <a:pt x="156" y="23"/>
                  </a:lnTo>
                  <a:close/>
                  <a:moveTo>
                    <a:pt x="74" y="74"/>
                  </a:move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lnTo>
                    <a:pt x="74" y="74"/>
                  </a:lnTo>
                  <a:close/>
                  <a:moveTo>
                    <a:pt x="18" y="97"/>
                  </a:moveTo>
                  <a:cubicBezTo>
                    <a:pt x="17" y="96"/>
                    <a:pt x="18" y="97"/>
                    <a:pt x="17" y="97"/>
                  </a:cubicBezTo>
                  <a:cubicBezTo>
                    <a:pt x="18" y="97"/>
                    <a:pt x="17" y="97"/>
                    <a:pt x="18" y="97"/>
                  </a:cubicBezTo>
                  <a:close/>
                  <a:moveTo>
                    <a:pt x="9" y="78"/>
                  </a:move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8" name="Полилиния 14"/>
            <p:cNvSpPr>
              <a:spLocks/>
            </p:cNvSpPr>
            <p:nvPr/>
          </p:nvSpPr>
          <p:spPr bwMode="auto">
            <a:xfrm>
              <a:off x="6308726" y="1406526"/>
              <a:ext cx="285750" cy="690563"/>
            </a:xfrm>
            <a:custGeom>
              <a:avLst/>
              <a:gdLst>
                <a:gd name="T0" fmla="*/ 53 w 76"/>
                <a:gd name="T1" fmla="*/ 0 h 184"/>
                <a:gd name="T2" fmla="*/ 15 w 76"/>
                <a:gd name="T3" fmla="*/ 2 h 184"/>
                <a:gd name="T4" fmla="*/ 58 w 76"/>
                <a:gd name="T5" fmla="*/ 184 h 184"/>
                <a:gd name="T6" fmla="*/ 53 w 76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84">
                  <a:moveTo>
                    <a:pt x="53" y="0"/>
                  </a:moveTo>
                  <a:cubicBezTo>
                    <a:pt x="40" y="0"/>
                    <a:pt x="28" y="0"/>
                    <a:pt x="15" y="2"/>
                  </a:cubicBezTo>
                  <a:cubicBezTo>
                    <a:pt x="0" y="70"/>
                    <a:pt x="49" y="121"/>
                    <a:pt x="58" y="184"/>
                  </a:cubicBezTo>
                  <a:cubicBezTo>
                    <a:pt x="76" y="124"/>
                    <a:pt x="63" y="57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89" name="Полилиния 15"/>
            <p:cNvSpPr>
              <a:spLocks/>
            </p:cNvSpPr>
            <p:nvPr/>
          </p:nvSpPr>
          <p:spPr bwMode="auto">
            <a:xfrm>
              <a:off x="6278563" y="4270376"/>
              <a:ext cx="436563" cy="1192213"/>
            </a:xfrm>
            <a:custGeom>
              <a:avLst/>
              <a:gdLst>
                <a:gd name="T0" fmla="*/ 45 w 116"/>
                <a:gd name="T1" fmla="*/ 106 h 317"/>
                <a:gd name="T2" fmla="*/ 48 w 116"/>
                <a:gd name="T3" fmla="*/ 0 h 317"/>
                <a:gd name="T4" fmla="*/ 9 w 116"/>
                <a:gd name="T5" fmla="*/ 104 h 317"/>
                <a:gd name="T6" fmla="*/ 108 w 116"/>
                <a:gd name="T7" fmla="*/ 306 h 317"/>
                <a:gd name="T8" fmla="*/ 108 w 116"/>
                <a:gd name="T9" fmla="*/ 311 h 317"/>
                <a:gd name="T10" fmla="*/ 115 w 116"/>
                <a:gd name="T11" fmla="*/ 317 h 317"/>
                <a:gd name="T12" fmla="*/ 114 w 116"/>
                <a:gd name="T13" fmla="*/ 310 h 317"/>
                <a:gd name="T14" fmla="*/ 116 w 116"/>
                <a:gd name="T15" fmla="*/ 311 h 317"/>
                <a:gd name="T16" fmla="*/ 114 w 116"/>
                <a:gd name="T17" fmla="*/ 310 h 317"/>
                <a:gd name="T18" fmla="*/ 111 w 116"/>
                <a:gd name="T19" fmla="*/ 287 h 317"/>
                <a:gd name="T20" fmla="*/ 108 w 116"/>
                <a:gd name="T21" fmla="*/ 305 h 317"/>
                <a:gd name="T22" fmla="*/ 45 w 116"/>
                <a:gd name="T23" fmla="*/ 10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317">
                  <a:moveTo>
                    <a:pt x="45" y="106"/>
                  </a:moveTo>
                  <a:cubicBezTo>
                    <a:pt x="42" y="71"/>
                    <a:pt x="45" y="36"/>
                    <a:pt x="48" y="0"/>
                  </a:cubicBezTo>
                  <a:cubicBezTo>
                    <a:pt x="32" y="34"/>
                    <a:pt x="13" y="66"/>
                    <a:pt x="9" y="104"/>
                  </a:cubicBezTo>
                  <a:cubicBezTo>
                    <a:pt x="0" y="178"/>
                    <a:pt x="39" y="262"/>
                    <a:pt x="108" y="306"/>
                  </a:cubicBezTo>
                  <a:cubicBezTo>
                    <a:pt x="108" y="308"/>
                    <a:pt x="108" y="309"/>
                    <a:pt x="108" y="311"/>
                  </a:cubicBezTo>
                  <a:cubicBezTo>
                    <a:pt x="115" y="317"/>
                    <a:pt x="115" y="317"/>
                    <a:pt x="115" y="317"/>
                  </a:cubicBezTo>
                  <a:cubicBezTo>
                    <a:pt x="115" y="315"/>
                    <a:pt x="115" y="312"/>
                    <a:pt x="114" y="310"/>
                  </a:cubicBezTo>
                  <a:cubicBezTo>
                    <a:pt x="115" y="311"/>
                    <a:pt x="116" y="311"/>
                    <a:pt x="116" y="311"/>
                  </a:cubicBezTo>
                  <a:cubicBezTo>
                    <a:pt x="114" y="310"/>
                    <a:pt x="114" y="310"/>
                    <a:pt x="114" y="310"/>
                  </a:cubicBezTo>
                  <a:cubicBezTo>
                    <a:pt x="113" y="303"/>
                    <a:pt x="112" y="295"/>
                    <a:pt x="111" y="287"/>
                  </a:cubicBezTo>
                  <a:cubicBezTo>
                    <a:pt x="109" y="293"/>
                    <a:pt x="108" y="299"/>
                    <a:pt x="108" y="305"/>
                  </a:cubicBezTo>
                  <a:cubicBezTo>
                    <a:pt x="53" y="256"/>
                    <a:pt x="52" y="174"/>
                    <a:pt x="45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0" name="Полилиния 16"/>
            <p:cNvSpPr>
              <a:spLocks/>
            </p:cNvSpPr>
            <p:nvPr/>
          </p:nvSpPr>
          <p:spPr bwMode="auto">
            <a:xfrm>
              <a:off x="6237288" y="2097088"/>
              <a:ext cx="301625" cy="1117600"/>
            </a:xfrm>
            <a:custGeom>
              <a:avLst/>
              <a:gdLst>
                <a:gd name="T0" fmla="*/ 74 w 80"/>
                <a:gd name="T1" fmla="*/ 57 h 297"/>
                <a:gd name="T2" fmla="*/ 77 w 80"/>
                <a:gd name="T3" fmla="*/ 0 h 297"/>
                <a:gd name="T4" fmla="*/ 67 w 80"/>
                <a:gd name="T5" fmla="*/ 26 h 297"/>
                <a:gd name="T6" fmla="*/ 12 w 80"/>
                <a:gd name="T7" fmla="*/ 206 h 297"/>
                <a:gd name="T8" fmla="*/ 25 w 80"/>
                <a:gd name="T9" fmla="*/ 297 h 297"/>
                <a:gd name="T10" fmla="*/ 74 w 80"/>
                <a:gd name="T11" fmla="*/ 5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297">
                  <a:moveTo>
                    <a:pt x="74" y="57"/>
                  </a:moveTo>
                  <a:cubicBezTo>
                    <a:pt x="80" y="36"/>
                    <a:pt x="80" y="17"/>
                    <a:pt x="77" y="0"/>
                  </a:cubicBezTo>
                  <a:cubicBezTo>
                    <a:pt x="75" y="9"/>
                    <a:pt x="71" y="17"/>
                    <a:pt x="67" y="26"/>
                  </a:cubicBezTo>
                  <a:cubicBezTo>
                    <a:pt x="34" y="91"/>
                    <a:pt x="0" y="133"/>
                    <a:pt x="12" y="206"/>
                  </a:cubicBezTo>
                  <a:cubicBezTo>
                    <a:pt x="17" y="235"/>
                    <a:pt x="20" y="266"/>
                    <a:pt x="25" y="297"/>
                  </a:cubicBezTo>
                  <a:cubicBezTo>
                    <a:pt x="19" y="215"/>
                    <a:pt x="49" y="138"/>
                    <a:pt x="74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1" name="Полилиния 17"/>
            <p:cNvSpPr>
              <a:spLocks/>
            </p:cNvSpPr>
            <p:nvPr/>
          </p:nvSpPr>
          <p:spPr bwMode="auto">
            <a:xfrm>
              <a:off x="6330951" y="3214688"/>
              <a:ext cx="274638" cy="1055688"/>
            </a:xfrm>
            <a:custGeom>
              <a:avLst/>
              <a:gdLst>
                <a:gd name="T0" fmla="*/ 26 w 73"/>
                <a:gd name="T1" fmla="*/ 89 h 281"/>
                <a:gd name="T2" fmla="*/ 0 w 73"/>
                <a:gd name="T3" fmla="*/ 0 h 281"/>
                <a:gd name="T4" fmla="*/ 13 w 73"/>
                <a:gd name="T5" fmla="*/ 66 h 281"/>
                <a:gd name="T6" fmla="*/ 39 w 73"/>
                <a:gd name="T7" fmla="*/ 139 h 281"/>
                <a:gd name="T8" fmla="*/ 39 w 73"/>
                <a:gd name="T9" fmla="*/ 224 h 281"/>
                <a:gd name="T10" fmla="*/ 34 w 73"/>
                <a:gd name="T11" fmla="*/ 281 h 281"/>
                <a:gd name="T12" fmla="*/ 55 w 73"/>
                <a:gd name="T13" fmla="*/ 233 h 281"/>
                <a:gd name="T14" fmla="*/ 26 w 73"/>
                <a:gd name="T15" fmla="*/ 8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81">
                  <a:moveTo>
                    <a:pt x="26" y="89"/>
                  </a:moveTo>
                  <a:cubicBezTo>
                    <a:pt x="12" y="61"/>
                    <a:pt x="5" y="31"/>
                    <a:pt x="0" y="0"/>
                  </a:cubicBezTo>
                  <a:cubicBezTo>
                    <a:pt x="2" y="22"/>
                    <a:pt x="6" y="43"/>
                    <a:pt x="13" y="66"/>
                  </a:cubicBezTo>
                  <a:cubicBezTo>
                    <a:pt x="22" y="92"/>
                    <a:pt x="36" y="111"/>
                    <a:pt x="39" y="139"/>
                  </a:cubicBezTo>
                  <a:cubicBezTo>
                    <a:pt x="43" y="168"/>
                    <a:pt x="40" y="195"/>
                    <a:pt x="39" y="224"/>
                  </a:cubicBezTo>
                  <a:cubicBezTo>
                    <a:pt x="38" y="243"/>
                    <a:pt x="36" y="262"/>
                    <a:pt x="34" y="281"/>
                  </a:cubicBezTo>
                  <a:cubicBezTo>
                    <a:pt x="42" y="266"/>
                    <a:pt x="49" y="250"/>
                    <a:pt x="55" y="233"/>
                  </a:cubicBezTo>
                  <a:cubicBezTo>
                    <a:pt x="73" y="175"/>
                    <a:pt x="50" y="139"/>
                    <a:pt x="26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2" name="Полилиния 18"/>
            <p:cNvSpPr>
              <a:spLocks/>
            </p:cNvSpPr>
            <p:nvPr/>
          </p:nvSpPr>
          <p:spPr bwMode="auto">
            <a:xfrm>
              <a:off x="7159626" y="2168526"/>
              <a:ext cx="219075" cy="331788"/>
            </a:xfrm>
            <a:custGeom>
              <a:avLst/>
              <a:gdLst>
                <a:gd name="T0" fmla="*/ 58 w 58"/>
                <a:gd name="T1" fmla="*/ 60 h 88"/>
                <a:gd name="T2" fmla="*/ 37 w 58"/>
                <a:gd name="T3" fmla="*/ 0 h 88"/>
                <a:gd name="T4" fmla="*/ 0 w 58"/>
                <a:gd name="T5" fmla="*/ 88 h 88"/>
                <a:gd name="T6" fmla="*/ 58 w 58"/>
                <a:gd name="T7" fmla="*/ 6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8">
                  <a:moveTo>
                    <a:pt x="58" y="60"/>
                  </a:moveTo>
                  <a:cubicBezTo>
                    <a:pt x="56" y="39"/>
                    <a:pt x="50" y="15"/>
                    <a:pt x="37" y="0"/>
                  </a:cubicBezTo>
                  <a:cubicBezTo>
                    <a:pt x="9" y="24"/>
                    <a:pt x="3" y="55"/>
                    <a:pt x="0" y="88"/>
                  </a:cubicBezTo>
                  <a:cubicBezTo>
                    <a:pt x="9" y="70"/>
                    <a:pt x="27" y="58"/>
                    <a:pt x="58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3" name="Полилиния 19"/>
            <p:cNvSpPr>
              <a:spLocks/>
            </p:cNvSpPr>
            <p:nvPr/>
          </p:nvSpPr>
          <p:spPr bwMode="auto">
            <a:xfrm>
              <a:off x="7118351" y="2500313"/>
              <a:ext cx="41275" cy="338138"/>
            </a:xfrm>
            <a:custGeom>
              <a:avLst/>
              <a:gdLst>
                <a:gd name="T0" fmla="*/ 4 w 11"/>
                <a:gd name="T1" fmla="*/ 90 h 90"/>
                <a:gd name="T2" fmla="*/ 11 w 11"/>
                <a:gd name="T3" fmla="*/ 0 h 90"/>
                <a:gd name="T4" fmla="*/ 4 w 1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90">
                  <a:moveTo>
                    <a:pt x="4" y="90"/>
                  </a:moveTo>
                  <a:cubicBezTo>
                    <a:pt x="11" y="62"/>
                    <a:pt x="9" y="30"/>
                    <a:pt x="11" y="0"/>
                  </a:cubicBezTo>
                  <a:cubicBezTo>
                    <a:pt x="0" y="24"/>
                    <a:pt x="1" y="58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4" name="Полилиния 20"/>
            <p:cNvSpPr>
              <a:spLocks/>
            </p:cNvSpPr>
            <p:nvPr/>
          </p:nvSpPr>
          <p:spPr bwMode="auto">
            <a:xfrm>
              <a:off x="6632576" y="2838451"/>
              <a:ext cx="906463" cy="2560638"/>
            </a:xfrm>
            <a:custGeom>
              <a:avLst/>
              <a:gdLst>
                <a:gd name="T0" fmla="*/ 210 w 241"/>
                <a:gd name="T1" fmla="*/ 235 h 681"/>
                <a:gd name="T2" fmla="*/ 121 w 241"/>
                <a:gd name="T3" fmla="*/ 303 h 681"/>
                <a:gd name="T4" fmla="*/ 118 w 241"/>
                <a:gd name="T5" fmla="*/ 379 h 681"/>
                <a:gd name="T6" fmla="*/ 49 w 241"/>
                <a:gd name="T7" fmla="*/ 493 h 681"/>
                <a:gd name="T8" fmla="*/ 47 w 241"/>
                <a:gd name="T9" fmla="*/ 497 h 681"/>
                <a:gd name="T10" fmla="*/ 39 w 241"/>
                <a:gd name="T11" fmla="*/ 298 h 681"/>
                <a:gd name="T12" fmla="*/ 137 w 241"/>
                <a:gd name="T13" fmla="*/ 68 h 681"/>
                <a:gd name="T14" fmla="*/ 133 w 241"/>
                <a:gd name="T15" fmla="*/ 0 h 681"/>
                <a:gd name="T16" fmla="*/ 130 w 241"/>
                <a:gd name="T17" fmla="*/ 11 h 681"/>
                <a:gd name="T18" fmla="*/ 65 w 241"/>
                <a:gd name="T19" fmla="*/ 120 h 681"/>
                <a:gd name="T20" fmla="*/ 23 w 241"/>
                <a:gd name="T21" fmla="*/ 233 h 681"/>
                <a:gd name="T22" fmla="*/ 37 w 241"/>
                <a:gd name="T23" fmla="*/ 510 h 681"/>
                <a:gd name="T24" fmla="*/ 13 w 241"/>
                <a:gd name="T25" fmla="*/ 633 h 681"/>
                <a:gd name="T26" fmla="*/ 17 w 241"/>
                <a:gd name="T27" fmla="*/ 668 h 681"/>
                <a:gd name="T28" fmla="*/ 28 w 241"/>
                <a:gd name="T29" fmla="*/ 636 h 681"/>
                <a:gd name="T30" fmla="*/ 47 w 241"/>
                <a:gd name="T31" fmla="*/ 681 h 681"/>
                <a:gd name="T32" fmla="*/ 54 w 241"/>
                <a:gd name="T33" fmla="*/ 676 h 681"/>
                <a:gd name="T34" fmla="*/ 76 w 241"/>
                <a:gd name="T35" fmla="*/ 568 h 681"/>
                <a:gd name="T36" fmla="*/ 98 w 241"/>
                <a:gd name="T37" fmla="*/ 431 h 681"/>
                <a:gd name="T38" fmla="*/ 138 w 241"/>
                <a:gd name="T39" fmla="*/ 364 h 681"/>
                <a:gd name="T40" fmla="*/ 135 w 241"/>
                <a:gd name="T41" fmla="*/ 294 h 681"/>
                <a:gd name="T42" fmla="*/ 209 w 241"/>
                <a:gd name="T43" fmla="*/ 309 h 681"/>
                <a:gd name="T44" fmla="*/ 210 w 241"/>
                <a:gd name="T45" fmla="*/ 235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681">
                  <a:moveTo>
                    <a:pt x="210" y="235"/>
                  </a:moveTo>
                  <a:cubicBezTo>
                    <a:pt x="170" y="203"/>
                    <a:pt x="122" y="263"/>
                    <a:pt x="121" y="303"/>
                  </a:cubicBezTo>
                  <a:cubicBezTo>
                    <a:pt x="120" y="333"/>
                    <a:pt x="128" y="350"/>
                    <a:pt x="118" y="379"/>
                  </a:cubicBezTo>
                  <a:cubicBezTo>
                    <a:pt x="103" y="420"/>
                    <a:pt x="69" y="454"/>
                    <a:pt x="49" y="493"/>
                  </a:cubicBezTo>
                  <a:cubicBezTo>
                    <a:pt x="49" y="494"/>
                    <a:pt x="48" y="496"/>
                    <a:pt x="47" y="497"/>
                  </a:cubicBezTo>
                  <a:cubicBezTo>
                    <a:pt x="50" y="432"/>
                    <a:pt x="41" y="363"/>
                    <a:pt x="39" y="298"/>
                  </a:cubicBezTo>
                  <a:cubicBezTo>
                    <a:pt x="37" y="203"/>
                    <a:pt x="129" y="157"/>
                    <a:pt x="137" y="68"/>
                  </a:cubicBezTo>
                  <a:cubicBezTo>
                    <a:pt x="138" y="51"/>
                    <a:pt x="135" y="26"/>
                    <a:pt x="133" y="0"/>
                  </a:cubicBezTo>
                  <a:cubicBezTo>
                    <a:pt x="132" y="4"/>
                    <a:pt x="131" y="7"/>
                    <a:pt x="130" y="11"/>
                  </a:cubicBezTo>
                  <a:cubicBezTo>
                    <a:pt x="118" y="49"/>
                    <a:pt x="83" y="84"/>
                    <a:pt x="65" y="120"/>
                  </a:cubicBezTo>
                  <a:cubicBezTo>
                    <a:pt x="47" y="156"/>
                    <a:pt x="33" y="193"/>
                    <a:pt x="23" y="233"/>
                  </a:cubicBezTo>
                  <a:cubicBezTo>
                    <a:pt x="0" y="328"/>
                    <a:pt x="48" y="416"/>
                    <a:pt x="37" y="510"/>
                  </a:cubicBezTo>
                  <a:cubicBezTo>
                    <a:pt x="32" y="551"/>
                    <a:pt x="13" y="592"/>
                    <a:pt x="13" y="633"/>
                  </a:cubicBezTo>
                  <a:cubicBezTo>
                    <a:pt x="13" y="644"/>
                    <a:pt x="15" y="656"/>
                    <a:pt x="17" y="668"/>
                  </a:cubicBezTo>
                  <a:cubicBezTo>
                    <a:pt x="19" y="658"/>
                    <a:pt x="24" y="647"/>
                    <a:pt x="28" y="636"/>
                  </a:cubicBezTo>
                  <a:cubicBezTo>
                    <a:pt x="31" y="653"/>
                    <a:pt x="38" y="668"/>
                    <a:pt x="47" y="681"/>
                  </a:cubicBezTo>
                  <a:cubicBezTo>
                    <a:pt x="54" y="676"/>
                    <a:pt x="54" y="676"/>
                    <a:pt x="54" y="676"/>
                  </a:cubicBezTo>
                  <a:cubicBezTo>
                    <a:pt x="56" y="639"/>
                    <a:pt x="76" y="608"/>
                    <a:pt x="76" y="568"/>
                  </a:cubicBezTo>
                  <a:cubicBezTo>
                    <a:pt x="76" y="522"/>
                    <a:pt x="66" y="469"/>
                    <a:pt x="98" y="431"/>
                  </a:cubicBezTo>
                  <a:cubicBezTo>
                    <a:pt x="119" y="406"/>
                    <a:pt x="138" y="401"/>
                    <a:pt x="138" y="364"/>
                  </a:cubicBezTo>
                  <a:cubicBezTo>
                    <a:pt x="139" y="342"/>
                    <a:pt x="129" y="316"/>
                    <a:pt x="135" y="294"/>
                  </a:cubicBezTo>
                  <a:cubicBezTo>
                    <a:pt x="150" y="245"/>
                    <a:pt x="209" y="265"/>
                    <a:pt x="209" y="309"/>
                  </a:cubicBezTo>
                  <a:cubicBezTo>
                    <a:pt x="241" y="309"/>
                    <a:pt x="225" y="248"/>
                    <a:pt x="210" y="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795" name="Полилиния 21"/>
            <p:cNvSpPr>
              <a:spLocks noEditPoints="1"/>
            </p:cNvSpPr>
            <p:nvPr/>
          </p:nvSpPr>
          <p:spPr bwMode="auto">
            <a:xfrm>
              <a:off x="6267451" y="1398588"/>
              <a:ext cx="1227138" cy="4071938"/>
            </a:xfrm>
            <a:custGeom>
              <a:avLst/>
              <a:gdLst>
                <a:gd name="T0" fmla="*/ 57 w 326"/>
                <a:gd name="T1" fmla="*/ 683 h 1083"/>
                <a:gd name="T2" fmla="*/ 17 w 326"/>
                <a:gd name="T3" fmla="*/ 442 h 1083"/>
                <a:gd name="T4" fmla="*/ 64 w 326"/>
                <a:gd name="T5" fmla="*/ 250 h 1083"/>
                <a:gd name="T6" fmla="*/ 42 w 326"/>
                <a:gd name="T7" fmla="*/ 101 h 1083"/>
                <a:gd name="T8" fmla="*/ 39 w 326"/>
                <a:gd name="T9" fmla="*/ 4 h 1083"/>
                <a:gd name="T10" fmla="*/ 72 w 326"/>
                <a:gd name="T11" fmla="*/ 172 h 1083"/>
                <a:gd name="T12" fmla="*/ 37 w 326"/>
                <a:gd name="T13" fmla="*/ 250 h 1083"/>
                <a:gd name="T14" fmla="*/ 6 w 326"/>
                <a:gd name="T15" fmla="*/ 415 h 1083"/>
                <a:gd name="T16" fmla="*/ 49 w 326"/>
                <a:gd name="T17" fmla="*/ 589 h 1083"/>
                <a:gd name="T18" fmla="*/ 76 w 326"/>
                <a:gd name="T19" fmla="*/ 667 h 1083"/>
                <a:gd name="T20" fmla="*/ 60 w 326"/>
                <a:gd name="T21" fmla="*/ 740 h 1083"/>
                <a:gd name="T22" fmla="*/ 23 w 326"/>
                <a:gd name="T23" fmla="*/ 820 h 1083"/>
                <a:gd name="T24" fmla="*/ 11 w 326"/>
                <a:gd name="T25" fmla="*/ 868 h 1083"/>
                <a:gd name="T26" fmla="*/ 60 w 326"/>
                <a:gd name="T27" fmla="*/ 1025 h 1083"/>
                <a:gd name="T28" fmla="*/ 49 w 326"/>
                <a:gd name="T29" fmla="*/ 1010 h 1083"/>
                <a:gd name="T30" fmla="*/ 74 w 326"/>
                <a:gd name="T31" fmla="*/ 638 h 1083"/>
                <a:gd name="T32" fmla="*/ 39 w 326"/>
                <a:gd name="T33" fmla="*/ 254 h 1083"/>
                <a:gd name="T34" fmla="*/ 22 w 326"/>
                <a:gd name="T35" fmla="*/ 43 h 1083"/>
                <a:gd name="T36" fmla="*/ 55 w 326"/>
                <a:gd name="T37" fmla="*/ 677 h 1083"/>
                <a:gd name="T38" fmla="*/ 9 w 326"/>
                <a:gd name="T39" fmla="*/ 901 h 1083"/>
                <a:gd name="T40" fmla="*/ 68 w 326"/>
                <a:gd name="T41" fmla="*/ 170 h 1083"/>
                <a:gd name="T42" fmla="*/ 144 w 326"/>
                <a:gd name="T43" fmla="*/ 853 h 1083"/>
                <a:gd name="T44" fmla="*/ 168 w 326"/>
                <a:gd name="T45" fmla="*/ 584 h 1083"/>
                <a:gd name="T46" fmla="*/ 234 w 326"/>
                <a:gd name="T47" fmla="*/ 442 h 1083"/>
                <a:gd name="T48" fmla="*/ 234 w 326"/>
                <a:gd name="T49" fmla="*/ 303 h 1083"/>
                <a:gd name="T50" fmla="*/ 295 w 326"/>
                <a:gd name="T51" fmla="*/ 260 h 1083"/>
                <a:gd name="T52" fmla="*/ 246 w 326"/>
                <a:gd name="T53" fmla="*/ 243 h 1083"/>
                <a:gd name="T54" fmla="*/ 231 w 326"/>
                <a:gd name="T55" fmla="*/ 374 h 1083"/>
                <a:gd name="T56" fmla="*/ 204 w 326"/>
                <a:gd name="T57" fmla="*/ 436 h 1083"/>
                <a:gd name="T58" fmla="*/ 132 w 326"/>
                <a:gd name="T59" fmla="*/ 571 h 1083"/>
                <a:gd name="T60" fmla="*/ 112 w 326"/>
                <a:gd name="T61" fmla="*/ 691 h 1083"/>
                <a:gd name="T62" fmla="*/ 123 w 326"/>
                <a:gd name="T63" fmla="*/ 767 h 1083"/>
                <a:gd name="T64" fmla="*/ 132 w 326"/>
                <a:gd name="T65" fmla="*/ 841 h 1083"/>
                <a:gd name="T66" fmla="*/ 131 w 326"/>
                <a:gd name="T67" fmla="*/ 901 h 1083"/>
                <a:gd name="T68" fmla="*/ 110 w 326"/>
                <a:gd name="T69" fmla="*/ 1001 h 1083"/>
                <a:gd name="T70" fmla="*/ 112 w 326"/>
                <a:gd name="T71" fmla="*/ 1033 h 1083"/>
                <a:gd name="T72" fmla="*/ 131 w 326"/>
                <a:gd name="T73" fmla="*/ 796 h 1083"/>
                <a:gd name="T74" fmla="*/ 204 w 326"/>
                <a:gd name="T75" fmla="*/ 442 h 1083"/>
                <a:gd name="T76" fmla="*/ 275 w 326"/>
                <a:gd name="T77" fmla="*/ 206 h 1083"/>
                <a:gd name="T78" fmla="*/ 138 w 326"/>
                <a:gd name="T79" fmla="*/ 641 h 1083"/>
                <a:gd name="T80" fmla="*/ 122 w 326"/>
                <a:gd name="T81" fmla="*/ 942 h 1083"/>
                <a:gd name="T82" fmla="*/ 125 w 326"/>
                <a:gd name="T83" fmla="*/ 782 h 1083"/>
                <a:gd name="T84" fmla="*/ 165 w 326"/>
                <a:gd name="T85" fmla="*/ 997 h 1083"/>
                <a:gd name="T86" fmla="*/ 187 w 326"/>
                <a:gd name="T87" fmla="*/ 826 h 1083"/>
                <a:gd name="T88" fmla="*/ 234 w 326"/>
                <a:gd name="T89" fmla="*/ 732 h 1083"/>
                <a:gd name="T90" fmla="*/ 266 w 326"/>
                <a:gd name="T91" fmla="*/ 649 h 1083"/>
                <a:gd name="T92" fmla="*/ 317 w 326"/>
                <a:gd name="T93" fmla="*/ 690 h 1083"/>
                <a:gd name="T94" fmla="*/ 316 w 326"/>
                <a:gd name="T95" fmla="*/ 629 h 1083"/>
                <a:gd name="T96" fmla="*/ 238 w 326"/>
                <a:gd name="T97" fmla="*/ 633 h 1083"/>
                <a:gd name="T98" fmla="*/ 219 w 326"/>
                <a:gd name="T99" fmla="*/ 667 h 1083"/>
                <a:gd name="T100" fmla="*/ 214 w 326"/>
                <a:gd name="T101" fmla="*/ 759 h 1083"/>
                <a:gd name="T102" fmla="*/ 178 w 326"/>
                <a:gd name="T103" fmla="*/ 825 h 1083"/>
                <a:gd name="T104" fmla="*/ 149 w 326"/>
                <a:gd name="T105" fmla="*/ 866 h 1083"/>
                <a:gd name="T106" fmla="*/ 135 w 326"/>
                <a:gd name="T107" fmla="*/ 902 h 1083"/>
                <a:gd name="T108" fmla="*/ 125 w 326"/>
                <a:gd name="T109" fmla="*/ 935 h 1083"/>
                <a:gd name="T110" fmla="*/ 121 w 326"/>
                <a:gd name="T111" fmla="*/ 982 h 1083"/>
                <a:gd name="T112" fmla="*/ 132 w 326"/>
                <a:gd name="T113" fmla="*/ 1042 h 1083"/>
                <a:gd name="T114" fmla="*/ 131 w 326"/>
                <a:gd name="T115" fmla="*/ 919 h 1083"/>
                <a:gd name="T116" fmla="*/ 221 w 326"/>
                <a:gd name="T117" fmla="*/ 737 h 1083"/>
                <a:gd name="T118" fmla="*/ 323 w 326"/>
                <a:gd name="T119" fmla="*/ 662 h 1083"/>
                <a:gd name="T120" fmla="*/ 192 w 326"/>
                <a:gd name="T121" fmla="*/ 814 h 1083"/>
                <a:gd name="T122" fmla="*/ 120 w 326"/>
                <a:gd name="T123" fmla="*/ 982 h 1083"/>
                <a:gd name="T124" fmla="*/ 296 w 326"/>
                <a:gd name="T125" fmla="*/ 61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1083">
                  <a:moveTo>
                    <a:pt x="120" y="1075"/>
                  </a:moveTo>
                  <a:cubicBezTo>
                    <a:pt x="111" y="1070"/>
                    <a:pt x="122" y="1076"/>
                    <a:pt x="115" y="1072"/>
                  </a:cubicBezTo>
                  <a:cubicBezTo>
                    <a:pt x="117" y="1073"/>
                    <a:pt x="119" y="1074"/>
                    <a:pt x="120" y="1075"/>
                  </a:cubicBezTo>
                  <a:close/>
                  <a:moveTo>
                    <a:pt x="95" y="1054"/>
                  </a:moveTo>
                  <a:cubicBezTo>
                    <a:pt x="87" y="1043"/>
                    <a:pt x="79" y="1029"/>
                    <a:pt x="73" y="1014"/>
                  </a:cubicBezTo>
                  <a:cubicBezTo>
                    <a:pt x="67" y="999"/>
                    <a:pt x="62" y="984"/>
                    <a:pt x="60" y="969"/>
                  </a:cubicBezTo>
                  <a:cubicBezTo>
                    <a:pt x="59" y="965"/>
                    <a:pt x="59" y="970"/>
                    <a:pt x="58" y="962"/>
                  </a:cubicBezTo>
                  <a:cubicBezTo>
                    <a:pt x="53" y="934"/>
                    <a:pt x="50" y="888"/>
                    <a:pt x="47" y="853"/>
                  </a:cubicBezTo>
                  <a:cubicBezTo>
                    <a:pt x="47" y="855"/>
                    <a:pt x="47" y="855"/>
                    <a:pt x="47" y="855"/>
                  </a:cubicBezTo>
                  <a:cubicBezTo>
                    <a:pt x="46" y="849"/>
                    <a:pt x="47" y="841"/>
                    <a:pt x="47" y="833"/>
                  </a:cubicBezTo>
                  <a:cubicBezTo>
                    <a:pt x="47" y="833"/>
                    <a:pt x="47" y="836"/>
                    <a:pt x="46" y="834"/>
                  </a:cubicBezTo>
                  <a:cubicBezTo>
                    <a:pt x="47" y="832"/>
                    <a:pt x="47" y="821"/>
                    <a:pt x="47" y="818"/>
                  </a:cubicBezTo>
                  <a:cubicBezTo>
                    <a:pt x="47" y="815"/>
                    <a:pt x="47" y="816"/>
                    <a:pt x="47" y="812"/>
                  </a:cubicBezTo>
                  <a:cubicBezTo>
                    <a:pt x="47" y="808"/>
                    <a:pt x="47" y="808"/>
                    <a:pt x="47" y="808"/>
                  </a:cubicBezTo>
                  <a:cubicBezTo>
                    <a:pt x="49" y="797"/>
                    <a:pt x="49" y="781"/>
                    <a:pt x="51" y="765"/>
                  </a:cubicBezTo>
                  <a:cubicBezTo>
                    <a:pt x="51" y="766"/>
                    <a:pt x="51" y="768"/>
                    <a:pt x="51" y="766"/>
                  </a:cubicBezTo>
                  <a:cubicBezTo>
                    <a:pt x="52" y="754"/>
                    <a:pt x="53" y="740"/>
                    <a:pt x="55" y="726"/>
                  </a:cubicBezTo>
                  <a:cubicBezTo>
                    <a:pt x="57" y="683"/>
                    <a:pt x="57" y="683"/>
                    <a:pt x="57" y="683"/>
                  </a:cubicBezTo>
                  <a:cubicBezTo>
                    <a:pt x="57" y="684"/>
                    <a:pt x="57" y="685"/>
                    <a:pt x="57" y="684"/>
                  </a:cubicBezTo>
                  <a:cubicBezTo>
                    <a:pt x="57" y="682"/>
                    <a:pt x="58" y="674"/>
                    <a:pt x="58" y="667"/>
                  </a:cubicBezTo>
                  <a:cubicBezTo>
                    <a:pt x="58" y="663"/>
                    <a:pt x="59" y="654"/>
                    <a:pt x="58" y="645"/>
                  </a:cubicBezTo>
                  <a:cubicBezTo>
                    <a:pt x="58" y="646"/>
                    <a:pt x="58" y="646"/>
                    <a:pt x="58" y="646"/>
                  </a:cubicBezTo>
                  <a:cubicBezTo>
                    <a:pt x="59" y="639"/>
                    <a:pt x="58" y="636"/>
                    <a:pt x="58" y="631"/>
                  </a:cubicBezTo>
                  <a:cubicBezTo>
                    <a:pt x="57" y="627"/>
                    <a:pt x="57" y="627"/>
                    <a:pt x="57" y="627"/>
                  </a:cubicBezTo>
                  <a:cubicBezTo>
                    <a:pt x="57" y="624"/>
                    <a:pt x="56" y="618"/>
                    <a:pt x="55" y="613"/>
                  </a:cubicBezTo>
                  <a:cubicBezTo>
                    <a:pt x="55" y="613"/>
                    <a:pt x="55" y="613"/>
                    <a:pt x="55" y="613"/>
                  </a:cubicBezTo>
                  <a:cubicBezTo>
                    <a:pt x="54" y="608"/>
                    <a:pt x="53" y="605"/>
                    <a:pt x="52" y="601"/>
                  </a:cubicBezTo>
                  <a:cubicBezTo>
                    <a:pt x="52" y="600"/>
                    <a:pt x="52" y="600"/>
                    <a:pt x="52" y="600"/>
                  </a:cubicBezTo>
                  <a:cubicBezTo>
                    <a:pt x="48" y="590"/>
                    <a:pt x="45" y="585"/>
                    <a:pt x="46" y="585"/>
                  </a:cubicBezTo>
                  <a:cubicBezTo>
                    <a:pt x="44" y="581"/>
                    <a:pt x="50" y="594"/>
                    <a:pt x="47" y="589"/>
                  </a:cubicBezTo>
                  <a:cubicBezTo>
                    <a:pt x="40" y="572"/>
                    <a:pt x="32" y="556"/>
                    <a:pt x="27" y="539"/>
                  </a:cubicBezTo>
                  <a:cubicBezTo>
                    <a:pt x="22" y="521"/>
                    <a:pt x="19" y="503"/>
                    <a:pt x="17" y="485"/>
                  </a:cubicBezTo>
                  <a:cubicBezTo>
                    <a:pt x="17" y="481"/>
                    <a:pt x="17" y="479"/>
                    <a:pt x="16" y="478"/>
                  </a:cubicBezTo>
                  <a:cubicBezTo>
                    <a:pt x="16" y="474"/>
                    <a:pt x="16" y="464"/>
                    <a:pt x="16" y="461"/>
                  </a:cubicBezTo>
                  <a:cubicBezTo>
                    <a:pt x="16" y="462"/>
                    <a:pt x="16" y="459"/>
                    <a:pt x="16" y="457"/>
                  </a:cubicBezTo>
                  <a:cubicBezTo>
                    <a:pt x="16" y="450"/>
                    <a:pt x="17" y="450"/>
                    <a:pt x="17" y="442"/>
                  </a:cubicBezTo>
                  <a:cubicBezTo>
                    <a:pt x="17" y="445"/>
                    <a:pt x="16" y="446"/>
                    <a:pt x="16" y="445"/>
                  </a:cubicBezTo>
                  <a:cubicBezTo>
                    <a:pt x="17" y="439"/>
                    <a:pt x="18" y="431"/>
                    <a:pt x="18" y="424"/>
                  </a:cubicBezTo>
                  <a:cubicBezTo>
                    <a:pt x="18" y="425"/>
                    <a:pt x="18" y="427"/>
                    <a:pt x="18" y="426"/>
                  </a:cubicBezTo>
                  <a:cubicBezTo>
                    <a:pt x="19" y="418"/>
                    <a:pt x="20" y="412"/>
                    <a:pt x="21" y="405"/>
                  </a:cubicBezTo>
                  <a:cubicBezTo>
                    <a:pt x="20" y="408"/>
                    <a:pt x="20" y="408"/>
                    <a:pt x="20" y="408"/>
                  </a:cubicBezTo>
                  <a:cubicBezTo>
                    <a:pt x="22" y="397"/>
                    <a:pt x="21" y="404"/>
                    <a:pt x="23" y="395"/>
                  </a:cubicBezTo>
                  <a:cubicBezTo>
                    <a:pt x="22" y="397"/>
                    <a:pt x="22" y="396"/>
                    <a:pt x="22" y="397"/>
                  </a:cubicBezTo>
                  <a:cubicBezTo>
                    <a:pt x="24" y="388"/>
                    <a:pt x="27" y="374"/>
                    <a:pt x="29" y="365"/>
                  </a:cubicBezTo>
                  <a:cubicBezTo>
                    <a:pt x="29" y="365"/>
                    <a:pt x="29" y="365"/>
                    <a:pt x="29" y="365"/>
                  </a:cubicBezTo>
                  <a:cubicBezTo>
                    <a:pt x="32" y="356"/>
                    <a:pt x="34" y="346"/>
                    <a:pt x="37" y="336"/>
                  </a:cubicBezTo>
                  <a:cubicBezTo>
                    <a:pt x="38" y="332"/>
                    <a:pt x="36" y="337"/>
                    <a:pt x="39" y="327"/>
                  </a:cubicBezTo>
                  <a:cubicBezTo>
                    <a:pt x="40" y="327"/>
                    <a:pt x="45" y="310"/>
                    <a:pt x="43" y="316"/>
                  </a:cubicBezTo>
                  <a:cubicBezTo>
                    <a:pt x="46" y="307"/>
                    <a:pt x="50" y="294"/>
                    <a:pt x="52" y="288"/>
                  </a:cubicBezTo>
                  <a:cubicBezTo>
                    <a:pt x="50" y="292"/>
                    <a:pt x="53" y="284"/>
                    <a:pt x="50" y="291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1" y="286"/>
                    <a:pt x="50" y="291"/>
                    <a:pt x="50" y="289"/>
                  </a:cubicBezTo>
                  <a:cubicBezTo>
                    <a:pt x="56" y="273"/>
                    <a:pt x="56" y="273"/>
                    <a:pt x="56" y="273"/>
                  </a:cubicBezTo>
                  <a:cubicBezTo>
                    <a:pt x="58" y="266"/>
                    <a:pt x="61" y="260"/>
                    <a:pt x="64" y="250"/>
                  </a:cubicBezTo>
                  <a:cubicBezTo>
                    <a:pt x="62" y="255"/>
                    <a:pt x="64" y="247"/>
                    <a:pt x="63" y="250"/>
                  </a:cubicBezTo>
                  <a:cubicBezTo>
                    <a:pt x="65" y="245"/>
                    <a:pt x="67" y="240"/>
                    <a:pt x="68" y="235"/>
                  </a:cubicBezTo>
                  <a:cubicBezTo>
                    <a:pt x="69" y="232"/>
                    <a:pt x="68" y="235"/>
                    <a:pt x="69" y="229"/>
                  </a:cubicBezTo>
                  <a:cubicBezTo>
                    <a:pt x="69" y="230"/>
                    <a:pt x="70" y="227"/>
                    <a:pt x="70" y="226"/>
                  </a:cubicBezTo>
                  <a:cubicBezTo>
                    <a:pt x="71" y="224"/>
                    <a:pt x="72" y="210"/>
                    <a:pt x="71" y="209"/>
                  </a:cubicBezTo>
                  <a:cubicBezTo>
                    <a:pt x="71" y="207"/>
                    <a:pt x="71" y="215"/>
                    <a:pt x="71" y="211"/>
                  </a:cubicBezTo>
                  <a:cubicBezTo>
                    <a:pt x="71" y="204"/>
                    <a:pt x="71" y="204"/>
                    <a:pt x="71" y="197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71" y="192"/>
                    <a:pt x="70" y="183"/>
                    <a:pt x="71" y="188"/>
                  </a:cubicBezTo>
                  <a:cubicBezTo>
                    <a:pt x="71" y="191"/>
                    <a:pt x="70" y="187"/>
                    <a:pt x="71" y="192"/>
                  </a:cubicBezTo>
                  <a:cubicBezTo>
                    <a:pt x="71" y="188"/>
                    <a:pt x="70" y="181"/>
                    <a:pt x="68" y="174"/>
                  </a:cubicBezTo>
                  <a:cubicBezTo>
                    <a:pt x="69" y="176"/>
                    <a:pt x="68" y="176"/>
                    <a:pt x="68" y="177"/>
                  </a:cubicBezTo>
                  <a:cubicBezTo>
                    <a:pt x="67" y="168"/>
                    <a:pt x="64" y="158"/>
                    <a:pt x="61" y="149"/>
                  </a:cubicBezTo>
                  <a:cubicBezTo>
                    <a:pt x="61" y="148"/>
                    <a:pt x="62" y="152"/>
                    <a:pt x="62" y="154"/>
                  </a:cubicBezTo>
                  <a:cubicBezTo>
                    <a:pt x="58" y="141"/>
                    <a:pt x="53" y="128"/>
                    <a:pt x="49" y="118"/>
                  </a:cubicBezTo>
                  <a:cubicBezTo>
                    <a:pt x="49" y="120"/>
                    <a:pt x="49" y="119"/>
                    <a:pt x="49" y="119"/>
                  </a:cubicBezTo>
                  <a:cubicBezTo>
                    <a:pt x="47" y="113"/>
                    <a:pt x="47" y="114"/>
                    <a:pt x="45" y="110"/>
                  </a:cubicBezTo>
                  <a:cubicBezTo>
                    <a:pt x="45" y="110"/>
                    <a:pt x="43" y="105"/>
                    <a:pt x="42" y="101"/>
                  </a:cubicBezTo>
                  <a:cubicBezTo>
                    <a:pt x="41" y="99"/>
                    <a:pt x="41" y="100"/>
                    <a:pt x="42" y="104"/>
                  </a:cubicBezTo>
                  <a:cubicBezTo>
                    <a:pt x="40" y="98"/>
                    <a:pt x="32" y="76"/>
                    <a:pt x="29" y="6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0"/>
                    <a:pt x="25" y="43"/>
                    <a:pt x="25" y="42"/>
                  </a:cubicBezTo>
                  <a:cubicBezTo>
                    <a:pt x="25" y="39"/>
                    <a:pt x="25" y="45"/>
                    <a:pt x="26" y="51"/>
                  </a:cubicBezTo>
                  <a:cubicBezTo>
                    <a:pt x="27" y="57"/>
                    <a:pt x="29" y="63"/>
                    <a:pt x="28" y="59"/>
                  </a:cubicBezTo>
                  <a:cubicBezTo>
                    <a:pt x="27" y="56"/>
                    <a:pt x="26" y="46"/>
                    <a:pt x="26" y="48"/>
                  </a:cubicBezTo>
                  <a:cubicBezTo>
                    <a:pt x="25" y="42"/>
                    <a:pt x="25" y="36"/>
                    <a:pt x="25" y="30"/>
                  </a:cubicBezTo>
                  <a:cubicBezTo>
                    <a:pt x="25" y="32"/>
                    <a:pt x="24" y="35"/>
                    <a:pt x="24" y="30"/>
                  </a:cubicBezTo>
                  <a:cubicBezTo>
                    <a:pt x="25" y="21"/>
                    <a:pt x="24" y="27"/>
                    <a:pt x="25" y="2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6"/>
                    <a:pt x="26" y="8"/>
                    <a:pt x="26" y="11"/>
                  </a:cubicBezTo>
                  <a:cubicBezTo>
                    <a:pt x="26" y="11"/>
                    <a:pt x="27" y="7"/>
                    <a:pt x="28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9" y="5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4" y="4"/>
                    <a:pt x="36" y="4"/>
                    <a:pt x="39" y="4"/>
                  </a:cubicBezTo>
                  <a:cubicBezTo>
                    <a:pt x="40" y="4"/>
                    <a:pt x="40" y="3"/>
                    <a:pt x="40" y="3"/>
                  </a:cubicBezTo>
                  <a:cubicBezTo>
                    <a:pt x="41" y="4"/>
                    <a:pt x="49" y="3"/>
                    <a:pt x="54" y="3"/>
                  </a:cubicBezTo>
                  <a:cubicBezTo>
                    <a:pt x="57" y="3"/>
                    <a:pt x="60" y="3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3" y="8"/>
                    <a:pt x="64" y="14"/>
                    <a:pt x="65" y="17"/>
                  </a:cubicBezTo>
                  <a:cubicBezTo>
                    <a:pt x="66" y="23"/>
                    <a:pt x="67" y="29"/>
                    <a:pt x="68" y="36"/>
                  </a:cubicBezTo>
                  <a:cubicBezTo>
                    <a:pt x="68" y="34"/>
                    <a:pt x="68" y="32"/>
                    <a:pt x="68" y="32"/>
                  </a:cubicBezTo>
                  <a:cubicBezTo>
                    <a:pt x="69" y="36"/>
                    <a:pt x="69" y="37"/>
                    <a:pt x="69" y="41"/>
                  </a:cubicBezTo>
                  <a:cubicBezTo>
                    <a:pt x="69" y="41"/>
                    <a:pt x="71" y="50"/>
                    <a:pt x="72" y="55"/>
                  </a:cubicBezTo>
                  <a:cubicBezTo>
                    <a:pt x="73" y="61"/>
                    <a:pt x="72" y="59"/>
                    <a:pt x="72" y="60"/>
                  </a:cubicBezTo>
                  <a:cubicBezTo>
                    <a:pt x="73" y="65"/>
                    <a:pt x="74" y="77"/>
                    <a:pt x="75" y="84"/>
                  </a:cubicBezTo>
                  <a:cubicBezTo>
                    <a:pt x="75" y="82"/>
                    <a:pt x="74" y="75"/>
                    <a:pt x="75" y="80"/>
                  </a:cubicBezTo>
                  <a:cubicBezTo>
                    <a:pt x="76" y="86"/>
                    <a:pt x="76" y="92"/>
                    <a:pt x="77" y="101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7" y="102"/>
                    <a:pt x="76" y="112"/>
                    <a:pt x="77" y="111"/>
                  </a:cubicBezTo>
                  <a:cubicBezTo>
                    <a:pt x="77" y="114"/>
                    <a:pt x="77" y="122"/>
                    <a:pt x="77" y="121"/>
                  </a:cubicBezTo>
                  <a:cubicBezTo>
                    <a:pt x="77" y="136"/>
                    <a:pt x="74" y="157"/>
                    <a:pt x="73" y="166"/>
                  </a:cubicBezTo>
                  <a:cubicBezTo>
                    <a:pt x="73" y="168"/>
                    <a:pt x="72" y="173"/>
                    <a:pt x="72" y="172"/>
                  </a:cubicBezTo>
                  <a:cubicBezTo>
                    <a:pt x="72" y="168"/>
                    <a:pt x="73" y="167"/>
                    <a:pt x="73" y="166"/>
                  </a:cubicBezTo>
                  <a:cubicBezTo>
                    <a:pt x="73" y="168"/>
                    <a:pt x="72" y="168"/>
                    <a:pt x="72" y="168"/>
                  </a:cubicBezTo>
                  <a:cubicBezTo>
                    <a:pt x="71" y="173"/>
                    <a:pt x="71" y="176"/>
                    <a:pt x="72" y="172"/>
                  </a:cubicBezTo>
                  <a:cubicBezTo>
                    <a:pt x="70" y="182"/>
                    <a:pt x="69" y="182"/>
                    <a:pt x="65" y="195"/>
                  </a:cubicBezTo>
                  <a:cubicBezTo>
                    <a:pt x="65" y="194"/>
                    <a:pt x="65" y="195"/>
                    <a:pt x="63" y="199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57" y="213"/>
                    <a:pt x="59" y="210"/>
                    <a:pt x="59" y="210"/>
                  </a:cubicBezTo>
                  <a:cubicBezTo>
                    <a:pt x="57" y="214"/>
                    <a:pt x="54" y="219"/>
                    <a:pt x="53" y="221"/>
                  </a:cubicBezTo>
                  <a:cubicBezTo>
                    <a:pt x="51" y="226"/>
                    <a:pt x="51" y="226"/>
                    <a:pt x="51" y="226"/>
                  </a:cubicBezTo>
                  <a:cubicBezTo>
                    <a:pt x="52" y="222"/>
                    <a:pt x="49" y="229"/>
                    <a:pt x="48" y="231"/>
                  </a:cubicBezTo>
                  <a:cubicBezTo>
                    <a:pt x="49" y="229"/>
                    <a:pt x="49" y="229"/>
                    <a:pt x="49" y="229"/>
                  </a:cubicBezTo>
                  <a:cubicBezTo>
                    <a:pt x="49" y="230"/>
                    <a:pt x="46" y="235"/>
                    <a:pt x="45" y="237"/>
                  </a:cubicBezTo>
                  <a:cubicBezTo>
                    <a:pt x="45" y="236"/>
                    <a:pt x="47" y="232"/>
                    <a:pt x="49" y="229"/>
                  </a:cubicBezTo>
                  <a:cubicBezTo>
                    <a:pt x="44" y="237"/>
                    <a:pt x="44" y="237"/>
                    <a:pt x="44" y="237"/>
                  </a:cubicBezTo>
                  <a:cubicBezTo>
                    <a:pt x="45" y="236"/>
                    <a:pt x="41" y="244"/>
                    <a:pt x="39" y="247"/>
                  </a:cubicBezTo>
                  <a:cubicBezTo>
                    <a:pt x="37" y="250"/>
                    <a:pt x="37" y="251"/>
                    <a:pt x="36" y="252"/>
                  </a:cubicBezTo>
                  <a:cubicBezTo>
                    <a:pt x="36" y="252"/>
                    <a:pt x="33" y="258"/>
                    <a:pt x="35" y="255"/>
                  </a:cubicBezTo>
                  <a:cubicBezTo>
                    <a:pt x="35" y="254"/>
                    <a:pt x="36" y="252"/>
                    <a:pt x="37" y="250"/>
                  </a:cubicBezTo>
                  <a:cubicBezTo>
                    <a:pt x="36" y="253"/>
                    <a:pt x="36" y="252"/>
                    <a:pt x="34" y="257"/>
                  </a:cubicBezTo>
                  <a:cubicBezTo>
                    <a:pt x="31" y="261"/>
                    <a:pt x="34" y="256"/>
                    <a:pt x="30" y="263"/>
                  </a:cubicBezTo>
                  <a:cubicBezTo>
                    <a:pt x="31" y="262"/>
                    <a:pt x="31" y="261"/>
                    <a:pt x="32" y="260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8"/>
                    <a:pt x="28" y="267"/>
                    <a:pt x="28" y="268"/>
                  </a:cubicBezTo>
                  <a:cubicBezTo>
                    <a:pt x="27" y="269"/>
                    <a:pt x="23" y="278"/>
                    <a:pt x="22" y="279"/>
                  </a:cubicBezTo>
                  <a:cubicBezTo>
                    <a:pt x="20" y="283"/>
                    <a:pt x="18" y="287"/>
                    <a:pt x="17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8" y="313"/>
                    <a:pt x="8" y="313"/>
                    <a:pt x="8" y="313"/>
                  </a:cubicBezTo>
                  <a:cubicBezTo>
                    <a:pt x="6" y="319"/>
                    <a:pt x="8" y="315"/>
                    <a:pt x="6" y="322"/>
                  </a:cubicBezTo>
                  <a:cubicBezTo>
                    <a:pt x="5" y="328"/>
                    <a:pt x="3" y="332"/>
                    <a:pt x="4" y="329"/>
                  </a:cubicBezTo>
                  <a:cubicBezTo>
                    <a:pt x="1" y="340"/>
                    <a:pt x="0" y="353"/>
                    <a:pt x="0" y="364"/>
                  </a:cubicBezTo>
                  <a:cubicBezTo>
                    <a:pt x="0" y="365"/>
                    <a:pt x="0" y="364"/>
                    <a:pt x="0" y="368"/>
                  </a:cubicBezTo>
                  <a:cubicBezTo>
                    <a:pt x="1" y="385"/>
                    <a:pt x="4" y="403"/>
                    <a:pt x="6" y="416"/>
                  </a:cubicBezTo>
                  <a:cubicBezTo>
                    <a:pt x="6" y="411"/>
                    <a:pt x="6" y="415"/>
                    <a:pt x="6" y="415"/>
                  </a:cubicBezTo>
                  <a:cubicBezTo>
                    <a:pt x="7" y="419"/>
                    <a:pt x="7" y="420"/>
                    <a:pt x="7" y="421"/>
                  </a:cubicBezTo>
                  <a:cubicBezTo>
                    <a:pt x="7" y="421"/>
                    <a:pt x="7" y="422"/>
                    <a:pt x="6" y="417"/>
                  </a:cubicBezTo>
                  <a:cubicBezTo>
                    <a:pt x="7" y="427"/>
                    <a:pt x="9" y="442"/>
                    <a:pt x="10" y="447"/>
                  </a:cubicBezTo>
                  <a:cubicBezTo>
                    <a:pt x="10" y="444"/>
                    <a:pt x="10" y="446"/>
                    <a:pt x="10" y="449"/>
                  </a:cubicBezTo>
                  <a:cubicBezTo>
                    <a:pt x="10" y="448"/>
                    <a:pt x="11" y="455"/>
                    <a:pt x="12" y="461"/>
                  </a:cubicBezTo>
                  <a:cubicBezTo>
                    <a:pt x="12" y="461"/>
                    <a:pt x="12" y="461"/>
                    <a:pt x="12" y="461"/>
                  </a:cubicBezTo>
                  <a:cubicBezTo>
                    <a:pt x="13" y="465"/>
                    <a:pt x="13" y="465"/>
                    <a:pt x="13" y="465"/>
                  </a:cubicBezTo>
                  <a:cubicBezTo>
                    <a:pt x="13" y="467"/>
                    <a:pt x="12" y="467"/>
                    <a:pt x="13" y="473"/>
                  </a:cubicBezTo>
                  <a:cubicBezTo>
                    <a:pt x="14" y="473"/>
                    <a:pt x="14" y="473"/>
                    <a:pt x="14" y="474"/>
                  </a:cubicBezTo>
                  <a:cubicBezTo>
                    <a:pt x="15" y="480"/>
                    <a:pt x="16" y="488"/>
                    <a:pt x="17" y="494"/>
                  </a:cubicBezTo>
                  <a:cubicBezTo>
                    <a:pt x="18" y="499"/>
                    <a:pt x="18" y="499"/>
                    <a:pt x="18" y="499"/>
                  </a:cubicBezTo>
                  <a:cubicBezTo>
                    <a:pt x="19" y="501"/>
                    <a:pt x="19" y="506"/>
                    <a:pt x="18" y="501"/>
                  </a:cubicBezTo>
                  <a:cubicBezTo>
                    <a:pt x="21" y="512"/>
                    <a:pt x="22" y="518"/>
                    <a:pt x="23" y="522"/>
                  </a:cubicBezTo>
                  <a:cubicBezTo>
                    <a:pt x="25" y="530"/>
                    <a:pt x="28" y="541"/>
                    <a:pt x="32" y="552"/>
                  </a:cubicBezTo>
                  <a:cubicBezTo>
                    <a:pt x="36" y="563"/>
                    <a:pt x="41" y="574"/>
                    <a:pt x="46" y="583"/>
                  </a:cubicBezTo>
                  <a:cubicBezTo>
                    <a:pt x="46" y="583"/>
                    <a:pt x="46" y="583"/>
                    <a:pt x="46" y="583"/>
                  </a:cubicBezTo>
                  <a:cubicBezTo>
                    <a:pt x="49" y="588"/>
                    <a:pt x="47" y="586"/>
                    <a:pt x="49" y="589"/>
                  </a:cubicBezTo>
                  <a:cubicBezTo>
                    <a:pt x="48" y="587"/>
                    <a:pt x="51" y="593"/>
                    <a:pt x="49" y="589"/>
                  </a:cubicBezTo>
                  <a:cubicBezTo>
                    <a:pt x="53" y="596"/>
                    <a:pt x="54" y="598"/>
                    <a:pt x="56" y="603"/>
                  </a:cubicBezTo>
                  <a:cubicBezTo>
                    <a:pt x="56" y="604"/>
                    <a:pt x="54" y="599"/>
                    <a:pt x="55" y="600"/>
                  </a:cubicBezTo>
                  <a:cubicBezTo>
                    <a:pt x="55" y="601"/>
                    <a:pt x="59" y="610"/>
                    <a:pt x="60" y="611"/>
                  </a:cubicBezTo>
                  <a:cubicBezTo>
                    <a:pt x="61" y="613"/>
                    <a:pt x="60" y="612"/>
                    <a:pt x="60" y="611"/>
                  </a:cubicBezTo>
                  <a:cubicBezTo>
                    <a:pt x="62" y="615"/>
                    <a:pt x="62" y="615"/>
                    <a:pt x="62" y="615"/>
                  </a:cubicBezTo>
                  <a:cubicBezTo>
                    <a:pt x="65" y="621"/>
                    <a:pt x="57" y="602"/>
                    <a:pt x="60" y="608"/>
                  </a:cubicBezTo>
                  <a:cubicBezTo>
                    <a:pt x="62" y="612"/>
                    <a:pt x="62" y="612"/>
                    <a:pt x="62" y="612"/>
                  </a:cubicBezTo>
                  <a:cubicBezTo>
                    <a:pt x="64" y="616"/>
                    <a:pt x="57" y="601"/>
                    <a:pt x="62" y="611"/>
                  </a:cubicBezTo>
                  <a:cubicBezTo>
                    <a:pt x="64" y="616"/>
                    <a:pt x="65" y="620"/>
                    <a:pt x="63" y="616"/>
                  </a:cubicBezTo>
                  <a:cubicBezTo>
                    <a:pt x="67" y="626"/>
                    <a:pt x="64" y="621"/>
                    <a:pt x="68" y="631"/>
                  </a:cubicBezTo>
                  <a:cubicBezTo>
                    <a:pt x="69" y="634"/>
                    <a:pt x="65" y="623"/>
                    <a:pt x="66" y="625"/>
                  </a:cubicBezTo>
                  <a:cubicBezTo>
                    <a:pt x="68" y="629"/>
                    <a:pt x="70" y="635"/>
                    <a:pt x="71" y="639"/>
                  </a:cubicBezTo>
                  <a:cubicBezTo>
                    <a:pt x="69" y="634"/>
                    <a:pt x="70" y="638"/>
                    <a:pt x="71" y="642"/>
                  </a:cubicBezTo>
                  <a:cubicBezTo>
                    <a:pt x="73" y="647"/>
                    <a:pt x="71" y="638"/>
                    <a:pt x="73" y="646"/>
                  </a:cubicBezTo>
                  <a:cubicBezTo>
                    <a:pt x="73" y="647"/>
                    <a:pt x="74" y="654"/>
                    <a:pt x="73" y="648"/>
                  </a:cubicBezTo>
                  <a:cubicBezTo>
                    <a:pt x="73" y="651"/>
                    <a:pt x="75" y="656"/>
                    <a:pt x="75" y="660"/>
                  </a:cubicBezTo>
                  <a:cubicBezTo>
                    <a:pt x="76" y="663"/>
                    <a:pt x="74" y="652"/>
                    <a:pt x="76" y="661"/>
                  </a:cubicBezTo>
                  <a:cubicBezTo>
                    <a:pt x="76" y="659"/>
                    <a:pt x="76" y="671"/>
                    <a:pt x="76" y="667"/>
                  </a:cubicBezTo>
                  <a:cubicBezTo>
                    <a:pt x="76" y="670"/>
                    <a:pt x="76" y="671"/>
                    <a:pt x="76" y="668"/>
                  </a:cubicBezTo>
                  <a:cubicBezTo>
                    <a:pt x="77" y="673"/>
                    <a:pt x="76" y="680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5"/>
                    <a:pt x="76" y="687"/>
                    <a:pt x="76" y="689"/>
                  </a:cubicBezTo>
                  <a:cubicBezTo>
                    <a:pt x="75" y="694"/>
                    <a:pt x="73" y="703"/>
                    <a:pt x="73" y="703"/>
                  </a:cubicBezTo>
                  <a:cubicBezTo>
                    <a:pt x="73" y="704"/>
                    <a:pt x="71" y="713"/>
                    <a:pt x="71" y="710"/>
                  </a:cubicBezTo>
                  <a:cubicBezTo>
                    <a:pt x="73" y="704"/>
                    <a:pt x="73" y="703"/>
                    <a:pt x="74" y="700"/>
                  </a:cubicBezTo>
                  <a:cubicBezTo>
                    <a:pt x="73" y="704"/>
                    <a:pt x="72" y="708"/>
                    <a:pt x="70" y="711"/>
                  </a:cubicBezTo>
                  <a:cubicBezTo>
                    <a:pt x="70" y="712"/>
                    <a:pt x="70" y="712"/>
                    <a:pt x="70" y="712"/>
                  </a:cubicBezTo>
                  <a:cubicBezTo>
                    <a:pt x="70" y="714"/>
                    <a:pt x="68" y="719"/>
                    <a:pt x="68" y="720"/>
                  </a:cubicBezTo>
                  <a:cubicBezTo>
                    <a:pt x="68" y="718"/>
                    <a:pt x="68" y="719"/>
                    <a:pt x="68" y="721"/>
                  </a:cubicBezTo>
                  <a:cubicBezTo>
                    <a:pt x="67" y="723"/>
                    <a:pt x="67" y="723"/>
                    <a:pt x="67" y="723"/>
                  </a:cubicBezTo>
                  <a:cubicBezTo>
                    <a:pt x="64" y="731"/>
                    <a:pt x="67" y="725"/>
                    <a:pt x="63" y="733"/>
                  </a:cubicBezTo>
                  <a:cubicBezTo>
                    <a:pt x="66" y="727"/>
                    <a:pt x="66" y="727"/>
                    <a:pt x="66" y="727"/>
                  </a:cubicBezTo>
                  <a:cubicBezTo>
                    <a:pt x="65" y="728"/>
                    <a:pt x="65" y="731"/>
                    <a:pt x="63" y="735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58" y="744"/>
                    <a:pt x="59" y="742"/>
                    <a:pt x="57" y="746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61" y="740"/>
                    <a:pt x="59" y="744"/>
                    <a:pt x="56" y="750"/>
                  </a:cubicBezTo>
                  <a:cubicBezTo>
                    <a:pt x="54" y="754"/>
                    <a:pt x="51" y="759"/>
                    <a:pt x="54" y="753"/>
                  </a:cubicBezTo>
                  <a:cubicBezTo>
                    <a:pt x="53" y="756"/>
                    <a:pt x="51" y="760"/>
                    <a:pt x="52" y="758"/>
                  </a:cubicBezTo>
                  <a:cubicBezTo>
                    <a:pt x="49" y="764"/>
                    <a:pt x="52" y="757"/>
                    <a:pt x="49" y="763"/>
                  </a:cubicBezTo>
                  <a:cubicBezTo>
                    <a:pt x="43" y="777"/>
                    <a:pt x="43" y="777"/>
                    <a:pt x="43" y="777"/>
                  </a:cubicBezTo>
                  <a:cubicBezTo>
                    <a:pt x="47" y="771"/>
                    <a:pt x="47" y="771"/>
                    <a:pt x="47" y="771"/>
                  </a:cubicBezTo>
                  <a:cubicBezTo>
                    <a:pt x="45" y="775"/>
                    <a:pt x="45" y="775"/>
                    <a:pt x="45" y="775"/>
                  </a:cubicBezTo>
                  <a:cubicBezTo>
                    <a:pt x="47" y="770"/>
                    <a:pt x="44" y="777"/>
                    <a:pt x="45" y="775"/>
                  </a:cubicBezTo>
                  <a:cubicBezTo>
                    <a:pt x="44" y="777"/>
                    <a:pt x="42" y="781"/>
                    <a:pt x="41" y="783"/>
                  </a:cubicBezTo>
                  <a:cubicBezTo>
                    <a:pt x="44" y="775"/>
                    <a:pt x="36" y="791"/>
                    <a:pt x="37" y="789"/>
                  </a:cubicBezTo>
                  <a:cubicBezTo>
                    <a:pt x="31" y="799"/>
                    <a:pt x="35" y="796"/>
                    <a:pt x="29" y="807"/>
                  </a:cubicBezTo>
                  <a:cubicBezTo>
                    <a:pt x="29" y="805"/>
                    <a:pt x="27" y="810"/>
                    <a:pt x="30" y="803"/>
                  </a:cubicBezTo>
                  <a:cubicBezTo>
                    <a:pt x="27" y="810"/>
                    <a:pt x="27" y="808"/>
                    <a:pt x="24" y="816"/>
                  </a:cubicBezTo>
                  <a:cubicBezTo>
                    <a:pt x="27" y="810"/>
                    <a:pt x="22" y="822"/>
                    <a:pt x="26" y="814"/>
                  </a:cubicBezTo>
                  <a:cubicBezTo>
                    <a:pt x="25" y="814"/>
                    <a:pt x="28" y="809"/>
                    <a:pt x="28" y="808"/>
                  </a:cubicBezTo>
                  <a:cubicBezTo>
                    <a:pt x="27" y="811"/>
                    <a:pt x="29" y="808"/>
                    <a:pt x="26" y="814"/>
                  </a:cubicBezTo>
                  <a:cubicBezTo>
                    <a:pt x="24" y="819"/>
                    <a:pt x="22" y="825"/>
                    <a:pt x="22" y="824"/>
                  </a:cubicBezTo>
                  <a:cubicBezTo>
                    <a:pt x="22" y="823"/>
                    <a:pt x="25" y="817"/>
                    <a:pt x="23" y="820"/>
                  </a:cubicBezTo>
                  <a:cubicBezTo>
                    <a:pt x="20" y="828"/>
                    <a:pt x="20" y="830"/>
                    <a:pt x="18" y="833"/>
                  </a:cubicBezTo>
                  <a:cubicBezTo>
                    <a:pt x="20" y="828"/>
                    <a:pt x="20" y="826"/>
                    <a:pt x="20" y="826"/>
                  </a:cubicBezTo>
                  <a:cubicBezTo>
                    <a:pt x="17" y="833"/>
                    <a:pt x="17" y="833"/>
                    <a:pt x="17" y="833"/>
                  </a:cubicBezTo>
                  <a:cubicBezTo>
                    <a:pt x="18" y="831"/>
                    <a:pt x="18" y="831"/>
                    <a:pt x="18" y="831"/>
                  </a:cubicBezTo>
                  <a:cubicBezTo>
                    <a:pt x="15" y="842"/>
                    <a:pt x="17" y="834"/>
                    <a:pt x="14" y="845"/>
                  </a:cubicBezTo>
                  <a:cubicBezTo>
                    <a:pt x="13" y="849"/>
                    <a:pt x="13" y="849"/>
                    <a:pt x="13" y="849"/>
                  </a:cubicBezTo>
                  <a:cubicBezTo>
                    <a:pt x="14" y="847"/>
                    <a:pt x="17" y="835"/>
                    <a:pt x="17" y="837"/>
                  </a:cubicBezTo>
                  <a:cubicBezTo>
                    <a:pt x="15" y="843"/>
                    <a:pt x="14" y="845"/>
                    <a:pt x="13" y="852"/>
                  </a:cubicBezTo>
                  <a:cubicBezTo>
                    <a:pt x="14" y="847"/>
                    <a:pt x="14" y="847"/>
                    <a:pt x="14" y="847"/>
                  </a:cubicBezTo>
                  <a:cubicBezTo>
                    <a:pt x="13" y="849"/>
                    <a:pt x="13" y="852"/>
                    <a:pt x="11" y="861"/>
                  </a:cubicBezTo>
                  <a:cubicBezTo>
                    <a:pt x="10" y="866"/>
                    <a:pt x="11" y="863"/>
                    <a:pt x="11" y="863"/>
                  </a:cubicBezTo>
                  <a:cubicBezTo>
                    <a:pt x="9" y="874"/>
                    <a:pt x="9" y="877"/>
                    <a:pt x="8" y="884"/>
                  </a:cubicBezTo>
                  <a:cubicBezTo>
                    <a:pt x="9" y="883"/>
                    <a:pt x="8" y="897"/>
                    <a:pt x="9" y="889"/>
                  </a:cubicBezTo>
                  <a:cubicBezTo>
                    <a:pt x="8" y="885"/>
                    <a:pt x="9" y="869"/>
                    <a:pt x="11" y="865"/>
                  </a:cubicBezTo>
                  <a:cubicBezTo>
                    <a:pt x="10" y="869"/>
                    <a:pt x="12" y="857"/>
                    <a:pt x="13" y="855"/>
                  </a:cubicBezTo>
                  <a:cubicBezTo>
                    <a:pt x="11" y="863"/>
                    <a:pt x="12" y="863"/>
                    <a:pt x="12" y="864"/>
                  </a:cubicBezTo>
                  <a:cubicBezTo>
                    <a:pt x="11" y="871"/>
                    <a:pt x="11" y="871"/>
                    <a:pt x="11" y="871"/>
                  </a:cubicBezTo>
                  <a:cubicBezTo>
                    <a:pt x="11" y="872"/>
                    <a:pt x="11" y="868"/>
                    <a:pt x="11" y="868"/>
                  </a:cubicBezTo>
                  <a:cubicBezTo>
                    <a:pt x="10" y="878"/>
                    <a:pt x="9" y="887"/>
                    <a:pt x="9" y="893"/>
                  </a:cubicBezTo>
                  <a:cubicBezTo>
                    <a:pt x="9" y="896"/>
                    <a:pt x="10" y="895"/>
                    <a:pt x="10" y="891"/>
                  </a:cubicBezTo>
                  <a:cubicBezTo>
                    <a:pt x="10" y="903"/>
                    <a:pt x="11" y="915"/>
                    <a:pt x="13" y="926"/>
                  </a:cubicBezTo>
                  <a:cubicBezTo>
                    <a:pt x="11" y="919"/>
                    <a:pt x="16" y="938"/>
                    <a:pt x="14" y="933"/>
                  </a:cubicBezTo>
                  <a:cubicBezTo>
                    <a:pt x="13" y="928"/>
                    <a:pt x="12" y="923"/>
                    <a:pt x="12" y="926"/>
                  </a:cubicBezTo>
                  <a:cubicBezTo>
                    <a:pt x="13" y="930"/>
                    <a:pt x="12" y="926"/>
                    <a:pt x="12" y="927"/>
                  </a:cubicBezTo>
                  <a:cubicBezTo>
                    <a:pt x="13" y="932"/>
                    <a:pt x="14" y="934"/>
                    <a:pt x="15" y="939"/>
                  </a:cubicBezTo>
                  <a:cubicBezTo>
                    <a:pt x="13" y="929"/>
                    <a:pt x="15" y="937"/>
                    <a:pt x="15" y="935"/>
                  </a:cubicBezTo>
                  <a:cubicBezTo>
                    <a:pt x="17" y="942"/>
                    <a:pt x="15" y="935"/>
                    <a:pt x="17" y="942"/>
                  </a:cubicBezTo>
                  <a:cubicBezTo>
                    <a:pt x="19" y="949"/>
                    <a:pt x="22" y="958"/>
                    <a:pt x="25" y="966"/>
                  </a:cubicBezTo>
                  <a:cubicBezTo>
                    <a:pt x="29" y="976"/>
                    <a:pt x="36" y="991"/>
                    <a:pt x="41" y="999"/>
                  </a:cubicBezTo>
                  <a:cubicBezTo>
                    <a:pt x="44" y="1003"/>
                    <a:pt x="42" y="1000"/>
                    <a:pt x="45" y="1004"/>
                  </a:cubicBezTo>
                  <a:cubicBezTo>
                    <a:pt x="49" y="1010"/>
                    <a:pt x="42" y="1001"/>
                    <a:pt x="48" y="1009"/>
                  </a:cubicBezTo>
                  <a:cubicBezTo>
                    <a:pt x="47" y="1008"/>
                    <a:pt x="47" y="1008"/>
                    <a:pt x="47" y="1008"/>
                  </a:cubicBezTo>
                  <a:cubicBezTo>
                    <a:pt x="48" y="1010"/>
                    <a:pt x="57" y="1022"/>
                    <a:pt x="59" y="1024"/>
                  </a:cubicBezTo>
                  <a:cubicBezTo>
                    <a:pt x="57" y="1021"/>
                    <a:pt x="57" y="1021"/>
                    <a:pt x="57" y="1021"/>
                  </a:cubicBezTo>
                  <a:cubicBezTo>
                    <a:pt x="60" y="1025"/>
                    <a:pt x="60" y="1025"/>
                    <a:pt x="60" y="1025"/>
                  </a:cubicBezTo>
                  <a:cubicBezTo>
                    <a:pt x="60" y="1025"/>
                    <a:pt x="62" y="1027"/>
                    <a:pt x="60" y="1025"/>
                  </a:cubicBezTo>
                  <a:cubicBezTo>
                    <a:pt x="64" y="1029"/>
                    <a:pt x="68" y="1034"/>
                    <a:pt x="72" y="1038"/>
                  </a:cubicBezTo>
                  <a:cubicBezTo>
                    <a:pt x="69" y="1036"/>
                    <a:pt x="69" y="1036"/>
                    <a:pt x="69" y="1036"/>
                  </a:cubicBezTo>
                  <a:cubicBezTo>
                    <a:pt x="76" y="1044"/>
                    <a:pt x="82" y="1048"/>
                    <a:pt x="90" y="1055"/>
                  </a:cubicBezTo>
                  <a:cubicBezTo>
                    <a:pt x="90" y="1055"/>
                    <a:pt x="90" y="1055"/>
                    <a:pt x="90" y="1055"/>
                  </a:cubicBezTo>
                  <a:cubicBezTo>
                    <a:pt x="91" y="1056"/>
                    <a:pt x="93" y="1058"/>
                    <a:pt x="94" y="1059"/>
                  </a:cubicBezTo>
                  <a:cubicBezTo>
                    <a:pt x="93" y="1058"/>
                    <a:pt x="98" y="1061"/>
                    <a:pt x="100" y="1063"/>
                  </a:cubicBezTo>
                  <a:cubicBezTo>
                    <a:pt x="96" y="1060"/>
                    <a:pt x="92" y="1056"/>
                    <a:pt x="88" y="1053"/>
                  </a:cubicBezTo>
                  <a:cubicBezTo>
                    <a:pt x="85" y="1050"/>
                    <a:pt x="92" y="1056"/>
                    <a:pt x="89" y="1054"/>
                  </a:cubicBezTo>
                  <a:cubicBezTo>
                    <a:pt x="87" y="1053"/>
                    <a:pt x="80" y="1047"/>
                    <a:pt x="79" y="1045"/>
                  </a:cubicBezTo>
                  <a:cubicBezTo>
                    <a:pt x="84" y="1050"/>
                    <a:pt x="84" y="1050"/>
                    <a:pt x="84" y="1050"/>
                  </a:cubicBezTo>
                  <a:cubicBezTo>
                    <a:pt x="85" y="1050"/>
                    <a:pt x="81" y="1047"/>
                    <a:pt x="79" y="1045"/>
                  </a:cubicBezTo>
                  <a:cubicBezTo>
                    <a:pt x="81" y="1046"/>
                    <a:pt x="83" y="1048"/>
                    <a:pt x="83" y="1048"/>
                  </a:cubicBezTo>
                  <a:cubicBezTo>
                    <a:pt x="80" y="1045"/>
                    <a:pt x="78" y="1043"/>
                    <a:pt x="73" y="1038"/>
                  </a:cubicBezTo>
                  <a:cubicBezTo>
                    <a:pt x="76" y="1041"/>
                    <a:pt x="71" y="1037"/>
                    <a:pt x="73" y="1038"/>
                  </a:cubicBezTo>
                  <a:cubicBezTo>
                    <a:pt x="72" y="1037"/>
                    <a:pt x="68" y="1033"/>
                    <a:pt x="63" y="1027"/>
                  </a:cubicBezTo>
                  <a:cubicBezTo>
                    <a:pt x="59" y="1023"/>
                    <a:pt x="54" y="1016"/>
                    <a:pt x="49" y="1008"/>
                  </a:cubicBezTo>
                  <a:cubicBezTo>
                    <a:pt x="51" y="1011"/>
                    <a:pt x="53" y="1015"/>
                    <a:pt x="57" y="1020"/>
                  </a:cubicBezTo>
                  <a:cubicBezTo>
                    <a:pt x="53" y="1015"/>
                    <a:pt x="53" y="1015"/>
                    <a:pt x="49" y="1010"/>
                  </a:cubicBezTo>
                  <a:cubicBezTo>
                    <a:pt x="48" y="1008"/>
                    <a:pt x="47" y="1006"/>
                    <a:pt x="44" y="1000"/>
                  </a:cubicBezTo>
                  <a:cubicBezTo>
                    <a:pt x="43" y="999"/>
                    <a:pt x="43" y="999"/>
                    <a:pt x="43" y="999"/>
                  </a:cubicBezTo>
                  <a:cubicBezTo>
                    <a:pt x="40" y="994"/>
                    <a:pt x="40" y="994"/>
                    <a:pt x="36" y="986"/>
                  </a:cubicBezTo>
                  <a:cubicBezTo>
                    <a:pt x="29" y="973"/>
                    <a:pt x="24" y="959"/>
                    <a:pt x="21" y="949"/>
                  </a:cubicBezTo>
                  <a:cubicBezTo>
                    <a:pt x="20" y="948"/>
                    <a:pt x="20" y="948"/>
                    <a:pt x="20" y="948"/>
                  </a:cubicBezTo>
                  <a:cubicBezTo>
                    <a:pt x="19" y="942"/>
                    <a:pt x="15" y="928"/>
                    <a:pt x="14" y="920"/>
                  </a:cubicBezTo>
                  <a:cubicBezTo>
                    <a:pt x="11" y="906"/>
                    <a:pt x="12" y="889"/>
                    <a:pt x="12" y="882"/>
                  </a:cubicBezTo>
                  <a:cubicBezTo>
                    <a:pt x="13" y="857"/>
                    <a:pt x="19" y="836"/>
                    <a:pt x="29" y="812"/>
                  </a:cubicBezTo>
                  <a:cubicBezTo>
                    <a:pt x="27" y="816"/>
                    <a:pt x="27" y="816"/>
                    <a:pt x="27" y="816"/>
                  </a:cubicBezTo>
                  <a:cubicBezTo>
                    <a:pt x="29" y="812"/>
                    <a:pt x="28" y="813"/>
                    <a:pt x="30" y="809"/>
                  </a:cubicBezTo>
                  <a:cubicBezTo>
                    <a:pt x="28" y="814"/>
                    <a:pt x="33" y="803"/>
                    <a:pt x="35" y="800"/>
                  </a:cubicBezTo>
                  <a:cubicBezTo>
                    <a:pt x="39" y="790"/>
                    <a:pt x="46" y="777"/>
                    <a:pt x="51" y="768"/>
                  </a:cubicBezTo>
                  <a:cubicBezTo>
                    <a:pt x="51" y="767"/>
                    <a:pt x="51" y="767"/>
                    <a:pt x="51" y="767"/>
                  </a:cubicBezTo>
                  <a:cubicBezTo>
                    <a:pt x="56" y="758"/>
                    <a:pt x="61" y="747"/>
                    <a:pt x="66" y="735"/>
                  </a:cubicBezTo>
                  <a:cubicBezTo>
                    <a:pt x="66" y="733"/>
                    <a:pt x="67" y="731"/>
                    <a:pt x="69" y="727"/>
                  </a:cubicBezTo>
                  <a:cubicBezTo>
                    <a:pt x="71" y="721"/>
                    <a:pt x="73" y="718"/>
                    <a:pt x="76" y="708"/>
                  </a:cubicBezTo>
                  <a:cubicBezTo>
                    <a:pt x="78" y="700"/>
                    <a:pt x="79" y="688"/>
                    <a:pt x="79" y="680"/>
                  </a:cubicBezTo>
                  <a:cubicBezTo>
                    <a:pt x="80" y="666"/>
                    <a:pt x="78" y="651"/>
                    <a:pt x="74" y="638"/>
                  </a:cubicBezTo>
                  <a:cubicBezTo>
                    <a:pt x="70" y="624"/>
                    <a:pt x="64" y="610"/>
                    <a:pt x="57" y="597"/>
                  </a:cubicBezTo>
                  <a:cubicBezTo>
                    <a:pt x="56" y="595"/>
                    <a:pt x="56" y="595"/>
                    <a:pt x="56" y="595"/>
                  </a:cubicBezTo>
                  <a:cubicBezTo>
                    <a:pt x="50" y="582"/>
                    <a:pt x="43" y="568"/>
                    <a:pt x="37" y="554"/>
                  </a:cubicBezTo>
                  <a:cubicBezTo>
                    <a:pt x="32" y="540"/>
                    <a:pt x="28" y="526"/>
                    <a:pt x="25" y="514"/>
                  </a:cubicBezTo>
                  <a:cubicBezTo>
                    <a:pt x="25" y="516"/>
                    <a:pt x="25" y="516"/>
                    <a:pt x="25" y="516"/>
                  </a:cubicBezTo>
                  <a:cubicBezTo>
                    <a:pt x="23" y="509"/>
                    <a:pt x="21" y="499"/>
                    <a:pt x="22" y="501"/>
                  </a:cubicBezTo>
                  <a:cubicBezTo>
                    <a:pt x="20" y="494"/>
                    <a:pt x="19" y="482"/>
                    <a:pt x="18" y="478"/>
                  </a:cubicBezTo>
                  <a:cubicBezTo>
                    <a:pt x="16" y="470"/>
                    <a:pt x="17" y="468"/>
                    <a:pt x="16" y="462"/>
                  </a:cubicBezTo>
                  <a:cubicBezTo>
                    <a:pt x="13" y="446"/>
                    <a:pt x="13" y="441"/>
                    <a:pt x="11" y="426"/>
                  </a:cubicBezTo>
                  <a:cubicBezTo>
                    <a:pt x="11" y="430"/>
                    <a:pt x="11" y="430"/>
                    <a:pt x="11" y="430"/>
                  </a:cubicBezTo>
                  <a:cubicBezTo>
                    <a:pt x="11" y="431"/>
                    <a:pt x="11" y="431"/>
                    <a:pt x="11" y="428"/>
                  </a:cubicBezTo>
                  <a:cubicBezTo>
                    <a:pt x="10" y="422"/>
                    <a:pt x="8" y="408"/>
                    <a:pt x="9" y="413"/>
                  </a:cubicBezTo>
                  <a:cubicBezTo>
                    <a:pt x="7" y="398"/>
                    <a:pt x="4" y="377"/>
                    <a:pt x="4" y="362"/>
                  </a:cubicBezTo>
                  <a:cubicBezTo>
                    <a:pt x="4" y="363"/>
                    <a:pt x="4" y="359"/>
                    <a:pt x="4" y="358"/>
                  </a:cubicBezTo>
                  <a:cubicBezTo>
                    <a:pt x="4" y="344"/>
                    <a:pt x="7" y="330"/>
                    <a:pt x="10" y="319"/>
                  </a:cubicBezTo>
                  <a:cubicBezTo>
                    <a:pt x="11" y="317"/>
                    <a:pt x="9" y="323"/>
                    <a:pt x="10" y="317"/>
                  </a:cubicBezTo>
                  <a:cubicBezTo>
                    <a:pt x="11" y="314"/>
                    <a:pt x="10" y="317"/>
                    <a:pt x="12" y="314"/>
                  </a:cubicBezTo>
                  <a:cubicBezTo>
                    <a:pt x="19" y="293"/>
                    <a:pt x="29" y="272"/>
                    <a:pt x="39" y="254"/>
                  </a:cubicBezTo>
                  <a:cubicBezTo>
                    <a:pt x="47" y="238"/>
                    <a:pt x="56" y="222"/>
                    <a:pt x="64" y="206"/>
                  </a:cubicBezTo>
                  <a:cubicBezTo>
                    <a:pt x="72" y="189"/>
                    <a:pt x="76" y="171"/>
                    <a:pt x="78" y="153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42"/>
                    <a:pt x="80" y="126"/>
                    <a:pt x="80" y="117"/>
                  </a:cubicBezTo>
                  <a:cubicBezTo>
                    <a:pt x="80" y="114"/>
                    <a:pt x="80" y="107"/>
                    <a:pt x="80" y="109"/>
                  </a:cubicBezTo>
                  <a:cubicBezTo>
                    <a:pt x="80" y="99"/>
                    <a:pt x="78" y="83"/>
                    <a:pt x="77" y="69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5" y="59"/>
                    <a:pt x="74" y="47"/>
                    <a:pt x="71" y="33"/>
                  </a:cubicBezTo>
                  <a:cubicBezTo>
                    <a:pt x="71" y="35"/>
                    <a:pt x="72" y="37"/>
                    <a:pt x="72" y="38"/>
                  </a:cubicBezTo>
                  <a:cubicBezTo>
                    <a:pt x="71" y="33"/>
                    <a:pt x="70" y="25"/>
                    <a:pt x="69" y="22"/>
                  </a:cubicBezTo>
                  <a:cubicBezTo>
                    <a:pt x="68" y="19"/>
                    <a:pt x="69" y="20"/>
                    <a:pt x="69" y="2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1" y="0"/>
                    <a:pt x="39" y="0"/>
                    <a:pt x="26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16"/>
                    <a:pt x="21" y="30"/>
                    <a:pt x="22" y="43"/>
                  </a:cubicBezTo>
                  <a:cubicBezTo>
                    <a:pt x="26" y="66"/>
                    <a:pt x="23" y="44"/>
                    <a:pt x="26" y="62"/>
                  </a:cubicBezTo>
                  <a:cubicBezTo>
                    <a:pt x="26" y="64"/>
                    <a:pt x="26" y="63"/>
                    <a:pt x="26" y="64"/>
                  </a:cubicBezTo>
                  <a:cubicBezTo>
                    <a:pt x="28" y="71"/>
                    <a:pt x="30" y="74"/>
                    <a:pt x="31" y="79"/>
                  </a:cubicBezTo>
                  <a:cubicBezTo>
                    <a:pt x="30" y="77"/>
                    <a:pt x="32" y="82"/>
                    <a:pt x="31" y="82"/>
                  </a:cubicBezTo>
                  <a:cubicBezTo>
                    <a:pt x="36" y="96"/>
                    <a:pt x="38" y="98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6" y="120"/>
                    <a:pt x="53" y="134"/>
                    <a:pt x="56" y="145"/>
                  </a:cubicBezTo>
                  <a:cubicBezTo>
                    <a:pt x="62" y="162"/>
                    <a:pt x="67" y="179"/>
                    <a:pt x="68" y="196"/>
                  </a:cubicBezTo>
                  <a:cubicBezTo>
                    <a:pt x="70" y="214"/>
                    <a:pt x="67" y="231"/>
                    <a:pt x="61" y="248"/>
                  </a:cubicBezTo>
                  <a:cubicBezTo>
                    <a:pt x="51" y="281"/>
                    <a:pt x="40" y="315"/>
                    <a:pt x="30" y="349"/>
                  </a:cubicBezTo>
                  <a:cubicBezTo>
                    <a:pt x="21" y="383"/>
                    <a:pt x="15" y="417"/>
                    <a:pt x="14" y="452"/>
                  </a:cubicBezTo>
                  <a:cubicBezTo>
                    <a:pt x="12" y="487"/>
                    <a:pt x="18" y="522"/>
                    <a:pt x="30" y="556"/>
                  </a:cubicBezTo>
                  <a:cubicBezTo>
                    <a:pt x="37" y="571"/>
                    <a:pt x="38" y="572"/>
                    <a:pt x="45" y="589"/>
                  </a:cubicBezTo>
                  <a:cubicBezTo>
                    <a:pt x="45" y="588"/>
                    <a:pt x="44" y="587"/>
                    <a:pt x="45" y="588"/>
                  </a:cubicBezTo>
                  <a:cubicBezTo>
                    <a:pt x="45" y="589"/>
                    <a:pt x="49" y="600"/>
                    <a:pt x="49" y="602"/>
                  </a:cubicBezTo>
                  <a:cubicBezTo>
                    <a:pt x="53" y="614"/>
                    <a:pt x="55" y="627"/>
                    <a:pt x="55" y="639"/>
                  </a:cubicBezTo>
                  <a:cubicBezTo>
                    <a:pt x="56" y="652"/>
                    <a:pt x="55" y="664"/>
                    <a:pt x="55" y="678"/>
                  </a:cubicBezTo>
                  <a:cubicBezTo>
                    <a:pt x="55" y="674"/>
                    <a:pt x="55" y="671"/>
                    <a:pt x="55" y="677"/>
                  </a:cubicBezTo>
                  <a:cubicBezTo>
                    <a:pt x="55" y="682"/>
                    <a:pt x="55" y="682"/>
                    <a:pt x="55" y="682"/>
                  </a:cubicBezTo>
                  <a:cubicBezTo>
                    <a:pt x="55" y="683"/>
                    <a:pt x="55" y="683"/>
                    <a:pt x="55" y="683"/>
                  </a:cubicBezTo>
                  <a:cubicBezTo>
                    <a:pt x="54" y="686"/>
                    <a:pt x="54" y="690"/>
                    <a:pt x="54" y="686"/>
                  </a:cubicBezTo>
                  <a:cubicBezTo>
                    <a:pt x="52" y="754"/>
                    <a:pt x="39" y="820"/>
                    <a:pt x="48" y="887"/>
                  </a:cubicBezTo>
                  <a:cubicBezTo>
                    <a:pt x="49" y="903"/>
                    <a:pt x="51" y="925"/>
                    <a:pt x="53" y="942"/>
                  </a:cubicBezTo>
                  <a:cubicBezTo>
                    <a:pt x="56" y="967"/>
                    <a:pt x="62" y="991"/>
                    <a:pt x="71" y="1014"/>
                  </a:cubicBezTo>
                  <a:cubicBezTo>
                    <a:pt x="80" y="1037"/>
                    <a:pt x="94" y="1058"/>
                    <a:pt x="114" y="1074"/>
                  </a:cubicBezTo>
                  <a:cubicBezTo>
                    <a:pt x="115" y="1074"/>
                    <a:pt x="109" y="1070"/>
                    <a:pt x="95" y="1054"/>
                  </a:cubicBezTo>
                  <a:close/>
                  <a:moveTo>
                    <a:pt x="107" y="1067"/>
                  </a:moveTo>
                  <a:cubicBezTo>
                    <a:pt x="105" y="1066"/>
                    <a:pt x="100" y="1062"/>
                    <a:pt x="104" y="1065"/>
                  </a:cubicBezTo>
                  <a:cubicBezTo>
                    <a:pt x="104" y="1065"/>
                    <a:pt x="107" y="1067"/>
                    <a:pt x="107" y="1067"/>
                  </a:cubicBezTo>
                  <a:close/>
                  <a:moveTo>
                    <a:pt x="16" y="941"/>
                  </a:moveTo>
                  <a:cubicBezTo>
                    <a:pt x="16" y="941"/>
                    <a:pt x="16" y="939"/>
                    <a:pt x="15" y="938"/>
                  </a:cubicBezTo>
                  <a:cubicBezTo>
                    <a:pt x="16" y="940"/>
                    <a:pt x="16" y="942"/>
                    <a:pt x="17" y="944"/>
                  </a:cubicBezTo>
                  <a:cubicBezTo>
                    <a:pt x="16" y="942"/>
                    <a:pt x="16" y="942"/>
                    <a:pt x="16" y="941"/>
                  </a:cubicBezTo>
                  <a:close/>
                  <a:moveTo>
                    <a:pt x="9" y="901"/>
                  </a:moveTo>
                  <a:cubicBezTo>
                    <a:pt x="9" y="902"/>
                    <a:pt x="10" y="910"/>
                    <a:pt x="11" y="915"/>
                  </a:cubicBezTo>
                  <a:cubicBezTo>
                    <a:pt x="10" y="911"/>
                    <a:pt x="10" y="906"/>
                    <a:pt x="9" y="901"/>
                  </a:cubicBezTo>
                  <a:close/>
                  <a:moveTo>
                    <a:pt x="10" y="863"/>
                  </a:moveTo>
                  <a:cubicBezTo>
                    <a:pt x="11" y="860"/>
                    <a:pt x="10" y="861"/>
                    <a:pt x="10" y="865"/>
                  </a:cubicBezTo>
                  <a:cubicBezTo>
                    <a:pt x="10" y="866"/>
                    <a:pt x="10" y="864"/>
                    <a:pt x="10" y="863"/>
                  </a:cubicBezTo>
                  <a:close/>
                  <a:moveTo>
                    <a:pt x="11" y="861"/>
                  </a:moveTo>
                  <a:cubicBezTo>
                    <a:pt x="12" y="854"/>
                    <a:pt x="12" y="854"/>
                    <a:pt x="12" y="854"/>
                  </a:cubicBezTo>
                  <a:cubicBezTo>
                    <a:pt x="12" y="855"/>
                    <a:pt x="11" y="862"/>
                    <a:pt x="11" y="861"/>
                  </a:cubicBezTo>
                  <a:close/>
                  <a:moveTo>
                    <a:pt x="39" y="784"/>
                  </a:moveTo>
                  <a:cubicBezTo>
                    <a:pt x="40" y="782"/>
                    <a:pt x="42" y="778"/>
                    <a:pt x="43" y="776"/>
                  </a:cubicBezTo>
                  <a:cubicBezTo>
                    <a:pt x="42" y="778"/>
                    <a:pt x="38" y="785"/>
                    <a:pt x="39" y="784"/>
                  </a:cubicBezTo>
                  <a:close/>
                  <a:moveTo>
                    <a:pt x="56" y="750"/>
                  </a:moveTo>
                  <a:cubicBezTo>
                    <a:pt x="57" y="747"/>
                    <a:pt x="57" y="747"/>
                    <a:pt x="57" y="747"/>
                  </a:cubicBezTo>
                  <a:cubicBezTo>
                    <a:pt x="58" y="745"/>
                    <a:pt x="57" y="747"/>
                    <a:pt x="56" y="749"/>
                  </a:cubicBezTo>
                  <a:lnTo>
                    <a:pt x="56" y="750"/>
                  </a:lnTo>
                  <a:close/>
                  <a:moveTo>
                    <a:pt x="76" y="92"/>
                  </a:moveTo>
                  <a:cubicBezTo>
                    <a:pt x="76" y="96"/>
                    <a:pt x="76" y="96"/>
                    <a:pt x="76" y="96"/>
                  </a:cubicBezTo>
                  <a:cubicBezTo>
                    <a:pt x="76" y="95"/>
                    <a:pt x="76" y="95"/>
                    <a:pt x="76" y="95"/>
                  </a:cubicBezTo>
                  <a:lnTo>
                    <a:pt x="76" y="92"/>
                  </a:lnTo>
                  <a:close/>
                  <a:moveTo>
                    <a:pt x="68" y="170"/>
                  </a:moveTo>
                  <a:cubicBezTo>
                    <a:pt x="69" y="174"/>
                    <a:pt x="68" y="173"/>
                    <a:pt x="69" y="173"/>
                  </a:cubicBezTo>
                  <a:cubicBezTo>
                    <a:pt x="68" y="170"/>
                    <a:pt x="69" y="175"/>
                    <a:pt x="68" y="170"/>
                  </a:cubicBezTo>
                  <a:close/>
                  <a:moveTo>
                    <a:pt x="39" y="329"/>
                  </a:moveTo>
                  <a:cubicBezTo>
                    <a:pt x="40" y="327"/>
                    <a:pt x="40" y="327"/>
                    <a:pt x="40" y="327"/>
                  </a:cubicBezTo>
                  <a:cubicBezTo>
                    <a:pt x="39" y="328"/>
                    <a:pt x="39" y="328"/>
                    <a:pt x="39" y="328"/>
                  </a:cubicBezTo>
                  <a:lnTo>
                    <a:pt x="39" y="329"/>
                  </a:lnTo>
                  <a:close/>
                  <a:moveTo>
                    <a:pt x="118" y="1076"/>
                  </a:moveTo>
                  <a:cubicBezTo>
                    <a:pt x="119" y="1083"/>
                    <a:pt x="118" y="1073"/>
                    <a:pt x="119" y="1081"/>
                  </a:cubicBezTo>
                  <a:cubicBezTo>
                    <a:pt x="119" y="1080"/>
                    <a:pt x="119" y="1078"/>
                    <a:pt x="118" y="1076"/>
                  </a:cubicBezTo>
                  <a:close/>
                  <a:moveTo>
                    <a:pt x="113" y="1052"/>
                  </a:moveTo>
                  <a:cubicBezTo>
                    <a:pt x="119" y="1031"/>
                    <a:pt x="132" y="1005"/>
                    <a:pt x="136" y="981"/>
                  </a:cubicBezTo>
                  <a:cubicBezTo>
                    <a:pt x="136" y="978"/>
                    <a:pt x="135" y="981"/>
                    <a:pt x="136" y="975"/>
                  </a:cubicBezTo>
                  <a:cubicBezTo>
                    <a:pt x="140" y="952"/>
                    <a:pt x="142" y="915"/>
                    <a:pt x="144" y="887"/>
                  </a:cubicBezTo>
                  <a:cubicBezTo>
                    <a:pt x="143" y="888"/>
                    <a:pt x="143" y="888"/>
                    <a:pt x="143" y="888"/>
                  </a:cubicBezTo>
                  <a:cubicBezTo>
                    <a:pt x="143" y="883"/>
                    <a:pt x="144" y="876"/>
                    <a:pt x="144" y="871"/>
                  </a:cubicBezTo>
                  <a:cubicBezTo>
                    <a:pt x="144" y="871"/>
                    <a:pt x="144" y="873"/>
                    <a:pt x="144" y="871"/>
                  </a:cubicBezTo>
                  <a:cubicBezTo>
                    <a:pt x="144" y="870"/>
                    <a:pt x="144" y="861"/>
                    <a:pt x="144" y="858"/>
                  </a:cubicBezTo>
                  <a:cubicBezTo>
                    <a:pt x="144" y="856"/>
                    <a:pt x="144" y="856"/>
                    <a:pt x="144" y="853"/>
                  </a:cubicBezTo>
                  <a:cubicBezTo>
                    <a:pt x="144" y="850"/>
                    <a:pt x="144" y="850"/>
                    <a:pt x="144" y="850"/>
                  </a:cubicBezTo>
                  <a:cubicBezTo>
                    <a:pt x="145" y="841"/>
                    <a:pt x="144" y="828"/>
                    <a:pt x="144" y="816"/>
                  </a:cubicBezTo>
                  <a:cubicBezTo>
                    <a:pt x="144" y="816"/>
                    <a:pt x="144" y="817"/>
                    <a:pt x="144" y="816"/>
                  </a:cubicBezTo>
                  <a:cubicBezTo>
                    <a:pt x="143" y="796"/>
                    <a:pt x="141" y="771"/>
                    <a:pt x="140" y="749"/>
                  </a:cubicBezTo>
                  <a:cubicBezTo>
                    <a:pt x="140" y="750"/>
                    <a:pt x="140" y="751"/>
                    <a:pt x="140" y="749"/>
                  </a:cubicBezTo>
                  <a:cubicBezTo>
                    <a:pt x="140" y="748"/>
                    <a:pt x="140" y="741"/>
                    <a:pt x="139" y="735"/>
                  </a:cubicBezTo>
                  <a:cubicBezTo>
                    <a:pt x="139" y="733"/>
                    <a:pt x="139" y="725"/>
                    <a:pt x="138" y="718"/>
                  </a:cubicBezTo>
                  <a:cubicBezTo>
                    <a:pt x="138" y="719"/>
                    <a:pt x="138" y="719"/>
                    <a:pt x="138" y="719"/>
                  </a:cubicBezTo>
                  <a:cubicBezTo>
                    <a:pt x="138" y="713"/>
                    <a:pt x="138" y="711"/>
                    <a:pt x="138" y="707"/>
                  </a:cubicBezTo>
                  <a:cubicBezTo>
                    <a:pt x="138" y="703"/>
                    <a:pt x="138" y="703"/>
                    <a:pt x="138" y="703"/>
                  </a:cubicBezTo>
                  <a:cubicBezTo>
                    <a:pt x="138" y="701"/>
                    <a:pt x="137" y="696"/>
                    <a:pt x="137" y="692"/>
                  </a:cubicBezTo>
                  <a:cubicBezTo>
                    <a:pt x="137" y="692"/>
                    <a:pt x="137" y="692"/>
                    <a:pt x="137" y="692"/>
                  </a:cubicBezTo>
                  <a:cubicBezTo>
                    <a:pt x="137" y="688"/>
                    <a:pt x="137" y="686"/>
                    <a:pt x="137" y="682"/>
                  </a:cubicBezTo>
                  <a:cubicBezTo>
                    <a:pt x="137" y="682"/>
                    <a:pt x="137" y="682"/>
                    <a:pt x="137" y="682"/>
                  </a:cubicBezTo>
                  <a:cubicBezTo>
                    <a:pt x="137" y="673"/>
                    <a:pt x="137" y="668"/>
                    <a:pt x="137" y="668"/>
                  </a:cubicBezTo>
                  <a:cubicBezTo>
                    <a:pt x="137" y="665"/>
                    <a:pt x="137" y="676"/>
                    <a:pt x="136" y="672"/>
                  </a:cubicBezTo>
                  <a:cubicBezTo>
                    <a:pt x="138" y="642"/>
                    <a:pt x="149" y="614"/>
                    <a:pt x="165" y="589"/>
                  </a:cubicBezTo>
                  <a:cubicBezTo>
                    <a:pt x="166" y="586"/>
                    <a:pt x="167" y="585"/>
                    <a:pt x="168" y="584"/>
                  </a:cubicBezTo>
                  <a:cubicBezTo>
                    <a:pt x="169" y="582"/>
                    <a:pt x="174" y="575"/>
                    <a:pt x="175" y="573"/>
                  </a:cubicBezTo>
                  <a:cubicBezTo>
                    <a:pt x="175" y="573"/>
                    <a:pt x="176" y="571"/>
                    <a:pt x="177" y="570"/>
                  </a:cubicBezTo>
                  <a:cubicBezTo>
                    <a:pt x="180" y="565"/>
                    <a:pt x="181" y="565"/>
                    <a:pt x="184" y="560"/>
                  </a:cubicBezTo>
                  <a:cubicBezTo>
                    <a:pt x="182" y="562"/>
                    <a:pt x="182" y="563"/>
                    <a:pt x="182" y="562"/>
                  </a:cubicBezTo>
                  <a:cubicBezTo>
                    <a:pt x="185" y="558"/>
                    <a:pt x="189" y="553"/>
                    <a:pt x="192" y="548"/>
                  </a:cubicBezTo>
                  <a:cubicBezTo>
                    <a:pt x="192" y="548"/>
                    <a:pt x="191" y="550"/>
                    <a:pt x="191" y="549"/>
                  </a:cubicBezTo>
                  <a:cubicBezTo>
                    <a:pt x="195" y="544"/>
                    <a:pt x="198" y="540"/>
                    <a:pt x="201" y="535"/>
                  </a:cubicBezTo>
                  <a:cubicBezTo>
                    <a:pt x="199" y="537"/>
                    <a:pt x="199" y="537"/>
                    <a:pt x="199" y="537"/>
                  </a:cubicBezTo>
                  <a:cubicBezTo>
                    <a:pt x="204" y="529"/>
                    <a:pt x="201" y="535"/>
                    <a:pt x="205" y="528"/>
                  </a:cubicBezTo>
                  <a:cubicBezTo>
                    <a:pt x="204" y="530"/>
                    <a:pt x="205" y="529"/>
                    <a:pt x="204" y="529"/>
                  </a:cubicBezTo>
                  <a:cubicBezTo>
                    <a:pt x="209" y="523"/>
                    <a:pt x="214" y="513"/>
                    <a:pt x="218" y="506"/>
                  </a:cubicBezTo>
                  <a:cubicBezTo>
                    <a:pt x="217" y="507"/>
                    <a:pt x="217" y="507"/>
                    <a:pt x="217" y="507"/>
                  </a:cubicBezTo>
                  <a:cubicBezTo>
                    <a:pt x="221" y="500"/>
                    <a:pt x="224" y="492"/>
                    <a:pt x="227" y="484"/>
                  </a:cubicBezTo>
                  <a:cubicBezTo>
                    <a:pt x="228" y="481"/>
                    <a:pt x="226" y="484"/>
                    <a:pt x="229" y="476"/>
                  </a:cubicBezTo>
                  <a:cubicBezTo>
                    <a:pt x="230" y="477"/>
                    <a:pt x="233" y="463"/>
                    <a:pt x="232" y="468"/>
                  </a:cubicBezTo>
                  <a:cubicBezTo>
                    <a:pt x="233" y="460"/>
                    <a:pt x="235" y="449"/>
                    <a:pt x="235" y="444"/>
                  </a:cubicBezTo>
                  <a:cubicBezTo>
                    <a:pt x="234" y="447"/>
                    <a:pt x="234" y="441"/>
                    <a:pt x="234" y="447"/>
                  </a:cubicBezTo>
                  <a:cubicBezTo>
                    <a:pt x="234" y="442"/>
                    <a:pt x="234" y="442"/>
                    <a:pt x="234" y="442"/>
                  </a:cubicBezTo>
                  <a:cubicBezTo>
                    <a:pt x="234" y="443"/>
                    <a:pt x="234" y="447"/>
                    <a:pt x="234" y="445"/>
                  </a:cubicBezTo>
                  <a:cubicBezTo>
                    <a:pt x="234" y="442"/>
                    <a:pt x="234" y="434"/>
                    <a:pt x="234" y="431"/>
                  </a:cubicBezTo>
                  <a:cubicBezTo>
                    <a:pt x="234" y="426"/>
                    <a:pt x="234" y="420"/>
                    <a:pt x="233" y="411"/>
                  </a:cubicBezTo>
                  <a:cubicBezTo>
                    <a:pt x="233" y="416"/>
                    <a:pt x="232" y="409"/>
                    <a:pt x="232" y="412"/>
                  </a:cubicBezTo>
                  <a:cubicBezTo>
                    <a:pt x="232" y="399"/>
                    <a:pt x="232" y="399"/>
                    <a:pt x="232" y="399"/>
                  </a:cubicBezTo>
                  <a:cubicBezTo>
                    <a:pt x="232" y="396"/>
                    <a:pt x="232" y="399"/>
                    <a:pt x="231" y="395"/>
                  </a:cubicBezTo>
                  <a:cubicBezTo>
                    <a:pt x="232" y="395"/>
                    <a:pt x="232" y="393"/>
                    <a:pt x="231" y="392"/>
                  </a:cubicBezTo>
                  <a:cubicBezTo>
                    <a:pt x="231" y="390"/>
                    <a:pt x="231" y="379"/>
                    <a:pt x="230" y="378"/>
                  </a:cubicBezTo>
                  <a:cubicBezTo>
                    <a:pt x="230" y="377"/>
                    <a:pt x="230" y="383"/>
                    <a:pt x="230" y="379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4"/>
                    <a:pt x="229" y="357"/>
                    <a:pt x="229" y="361"/>
                  </a:cubicBezTo>
                  <a:cubicBezTo>
                    <a:pt x="229" y="364"/>
                    <a:pt x="229" y="360"/>
                    <a:pt x="229" y="364"/>
                  </a:cubicBezTo>
                  <a:cubicBezTo>
                    <a:pt x="229" y="362"/>
                    <a:pt x="229" y="355"/>
                    <a:pt x="229" y="350"/>
                  </a:cubicBezTo>
                  <a:cubicBezTo>
                    <a:pt x="229" y="352"/>
                    <a:pt x="229" y="351"/>
                    <a:pt x="229" y="352"/>
                  </a:cubicBezTo>
                  <a:cubicBezTo>
                    <a:pt x="229" y="345"/>
                    <a:pt x="229" y="337"/>
                    <a:pt x="230" y="329"/>
                  </a:cubicBezTo>
                  <a:cubicBezTo>
                    <a:pt x="230" y="329"/>
                    <a:pt x="229" y="332"/>
                    <a:pt x="229" y="333"/>
                  </a:cubicBezTo>
                  <a:cubicBezTo>
                    <a:pt x="230" y="322"/>
                    <a:pt x="232" y="311"/>
                    <a:pt x="234" y="303"/>
                  </a:cubicBezTo>
                  <a:cubicBezTo>
                    <a:pt x="234" y="304"/>
                    <a:pt x="235" y="304"/>
                    <a:pt x="235" y="304"/>
                  </a:cubicBezTo>
                  <a:cubicBezTo>
                    <a:pt x="236" y="299"/>
                    <a:pt x="236" y="299"/>
                    <a:pt x="237" y="296"/>
                  </a:cubicBezTo>
                  <a:cubicBezTo>
                    <a:pt x="237" y="296"/>
                    <a:pt x="239" y="292"/>
                    <a:pt x="241" y="289"/>
                  </a:cubicBezTo>
                  <a:cubicBezTo>
                    <a:pt x="242" y="288"/>
                    <a:pt x="241" y="289"/>
                    <a:pt x="240" y="291"/>
                  </a:cubicBezTo>
                  <a:cubicBezTo>
                    <a:pt x="241" y="289"/>
                    <a:pt x="244" y="284"/>
                    <a:pt x="249" y="280"/>
                  </a:cubicBezTo>
                  <a:cubicBezTo>
                    <a:pt x="253" y="275"/>
                    <a:pt x="260" y="271"/>
                    <a:pt x="265" y="269"/>
                  </a:cubicBezTo>
                  <a:cubicBezTo>
                    <a:pt x="265" y="270"/>
                    <a:pt x="271" y="268"/>
                    <a:pt x="274" y="267"/>
                  </a:cubicBezTo>
                  <a:cubicBezTo>
                    <a:pt x="273" y="267"/>
                    <a:pt x="273" y="267"/>
                    <a:pt x="273" y="267"/>
                  </a:cubicBezTo>
                  <a:cubicBezTo>
                    <a:pt x="275" y="267"/>
                    <a:pt x="281" y="266"/>
                    <a:pt x="281" y="266"/>
                  </a:cubicBezTo>
                  <a:cubicBezTo>
                    <a:pt x="284" y="266"/>
                    <a:pt x="279" y="266"/>
                    <a:pt x="274" y="267"/>
                  </a:cubicBezTo>
                  <a:cubicBezTo>
                    <a:pt x="269" y="268"/>
                    <a:pt x="265" y="269"/>
                    <a:pt x="268" y="268"/>
                  </a:cubicBezTo>
                  <a:cubicBezTo>
                    <a:pt x="270" y="267"/>
                    <a:pt x="278" y="267"/>
                    <a:pt x="277" y="267"/>
                  </a:cubicBezTo>
                  <a:cubicBezTo>
                    <a:pt x="282" y="266"/>
                    <a:pt x="286" y="266"/>
                    <a:pt x="291" y="266"/>
                  </a:cubicBezTo>
                  <a:cubicBezTo>
                    <a:pt x="290" y="266"/>
                    <a:pt x="287" y="265"/>
                    <a:pt x="291" y="265"/>
                  </a:cubicBezTo>
                  <a:cubicBezTo>
                    <a:pt x="295" y="266"/>
                    <a:pt x="295" y="266"/>
                    <a:pt x="295" y="266"/>
                  </a:cubicBezTo>
                  <a:cubicBezTo>
                    <a:pt x="296" y="266"/>
                    <a:pt x="296" y="266"/>
                    <a:pt x="296" y="266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6" y="263"/>
                    <a:pt x="296" y="265"/>
                    <a:pt x="295" y="260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6"/>
                    <a:pt x="294" y="250"/>
                    <a:pt x="295" y="253"/>
                  </a:cubicBezTo>
                  <a:cubicBezTo>
                    <a:pt x="295" y="252"/>
                    <a:pt x="293" y="242"/>
                    <a:pt x="293" y="243"/>
                  </a:cubicBezTo>
                  <a:cubicBezTo>
                    <a:pt x="293" y="244"/>
                    <a:pt x="293" y="244"/>
                    <a:pt x="293" y="244"/>
                  </a:cubicBezTo>
                  <a:cubicBezTo>
                    <a:pt x="292" y="241"/>
                    <a:pt x="292" y="239"/>
                    <a:pt x="291" y="236"/>
                  </a:cubicBezTo>
                  <a:cubicBezTo>
                    <a:pt x="291" y="236"/>
                    <a:pt x="291" y="235"/>
                    <a:pt x="291" y="235"/>
                  </a:cubicBezTo>
                  <a:cubicBezTo>
                    <a:pt x="291" y="235"/>
                    <a:pt x="288" y="228"/>
                    <a:pt x="287" y="225"/>
                  </a:cubicBezTo>
                  <a:cubicBezTo>
                    <a:pt x="285" y="219"/>
                    <a:pt x="280" y="209"/>
                    <a:pt x="277" y="207"/>
                  </a:cubicBezTo>
                  <a:cubicBezTo>
                    <a:pt x="275" y="204"/>
                    <a:pt x="275" y="204"/>
                    <a:pt x="275" y="204"/>
                  </a:cubicBezTo>
                  <a:cubicBezTo>
                    <a:pt x="274" y="203"/>
                    <a:pt x="274" y="203"/>
                    <a:pt x="274" y="203"/>
                  </a:cubicBezTo>
                  <a:cubicBezTo>
                    <a:pt x="273" y="204"/>
                    <a:pt x="273" y="204"/>
                    <a:pt x="273" y="204"/>
                  </a:cubicBezTo>
                  <a:cubicBezTo>
                    <a:pt x="270" y="206"/>
                    <a:pt x="267" y="208"/>
                    <a:pt x="265" y="211"/>
                  </a:cubicBezTo>
                  <a:cubicBezTo>
                    <a:pt x="266" y="211"/>
                    <a:pt x="267" y="209"/>
                    <a:pt x="267" y="209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5"/>
                    <a:pt x="257" y="221"/>
                    <a:pt x="255" y="225"/>
                  </a:cubicBezTo>
                  <a:cubicBezTo>
                    <a:pt x="253" y="229"/>
                    <a:pt x="253" y="227"/>
                    <a:pt x="253" y="228"/>
                  </a:cubicBezTo>
                  <a:cubicBezTo>
                    <a:pt x="251" y="232"/>
                    <a:pt x="246" y="240"/>
                    <a:pt x="245" y="246"/>
                  </a:cubicBezTo>
                  <a:cubicBezTo>
                    <a:pt x="245" y="244"/>
                    <a:pt x="247" y="239"/>
                    <a:pt x="246" y="243"/>
                  </a:cubicBezTo>
                  <a:cubicBezTo>
                    <a:pt x="245" y="248"/>
                    <a:pt x="243" y="252"/>
                    <a:pt x="241" y="259"/>
                  </a:cubicBezTo>
                  <a:cubicBezTo>
                    <a:pt x="241" y="257"/>
                    <a:pt x="241" y="257"/>
                    <a:pt x="241" y="257"/>
                  </a:cubicBezTo>
                  <a:cubicBezTo>
                    <a:pt x="240" y="261"/>
                    <a:pt x="238" y="268"/>
                    <a:pt x="239" y="267"/>
                  </a:cubicBezTo>
                  <a:cubicBezTo>
                    <a:pt x="238" y="270"/>
                    <a:pt x="238" y="276"/>
                    <a:pt x="238" y="275"/>
                  </a:cubicBezTo>
                  <a:cubicBezTo>
                    <a:pt x="236" y="287"/>
                    <a:pt x="235" y="305"/>
                    <a:pt x="235" y="312"/>
                  </a:cubicBezTo>
                  <a:cubicBezTo>
                    <a:pt x="235" y="314"/>
                    <a:pt x="235" y="318"/>
                    <a:pt x="235" y="317"/>
                  </a:cubicBezTo>
                  <a:cubicBezTo>
                    <a:pt x="235" y="314"/>
                    <a:pt x="235" y="313"/>
                    <a:pt x="235" y="312"/>
                  </a:cubicBezTo>
                  <a:cubicBezTo>
                    <a:pt x="235" y="314"/>
                    <a:pt x="235" y="314"/>
                    <a:pt x="235" y="314"/>
                  </a:cubicBezTo>
                  <a:cubicBezTo>
                    <a:pt x="235" y="318"/>
                    <a:pt x="235" y="321"/>
                    <a:pt x="235" y="317"/>
                  </a:cubicBezTo>
                  <a:cubicBezTo>
                    <a:pt x="235" y="326"/>
                    <a:pt x="234" y="326"/>
                    <a:pt x="234" y="337"/>
                  </a:cubicBezTo>
                  <a:cubicBezTo>
                    <a:pt x="234" y="336"/>
                    <a:pt x="234" y="337"/>
                    <a:pt x="234" y="340"/>
                  </a:cubicBezTo>
                  <a:cubicBezTo>
                    <a:pt x="233" y="346"/>
                    <a:pt x="233" y="346"/>
                    <a:pt x="233" y="346"/>
                  </a:cubicBezTo>
                  <a:cubicBezTo>
                    <a:pt x="233" y="353"/>
                    <a:pt x="233" y="350"/>
                    <a:pt x="234" y="350"/>
                  </a:cubicBezTo>
                  <a:cubicBezTo>
                    <a:pt x="233" y="354"/>
                    <a:pt x="233" y="358"/>
                    <a:pt x="233" y="360"/>
                  </a:cubicBezTo>
                  <a:cubicBezTo>
                    <a:pt x="232" y="365"/>
                    <a:pt x="232" y="365"/>
                    <a:pt x="232" y="365"/>
                  </a:cubicBezTo>
                  <a:cubicBezTo>
                    <a:pt x="233" y="361"/>
                    <a:pt x="232" y="368"/>
                    <a:pt x="232" y="369"/>
                  </a:cubicBezTo>
                  <a:cubicBezTo>
                    <a:pt x="232" y="368"/>
                    <a:pt x="232" y="368"/>
                    <a:pt x="232" y="368"/>
                  </a:cubicBezTo>
                  <a:cubicBezTo>
                    <a:pt x="232" y="368"/>
                    <a:pt x="231" y="372"/>
                    <a:pt x="231" y="374"/>
                  </a:cubicBezTo>
                  <a:cubicBezTo>
                    <a:pt x="231" y="374"/>
                    <a:pt x="231" y="370"/>
                    <a:pt x="232" y="367"/>
                  </a:cubicBezTo>
                  <a:cubicBezTo>
                    <a:pt x="231" y="369"/>
                    <a:pt x="231" y="372"/>
                    <a:pt x="230" y="374"/>
                  </a:cubicBezTo>
                  <a:cubicBezTo>
                    <a:pt x="231" y="374"/>
                    <a:pt x="229" y="380"/>
                    <a:pt x="229" y="383"/>
                  </a:cubicBezTo>
                  <a:cubicBezTo>
                    <a:pt x="228" y="386"/>
                    <a:pt x="227" y="387"/>
                    <a:pt x="227" y="388"/>
                  </a:cubicBezTo>
                  <a:cubicBezTo>
                    <a:pt x="227" y="388"/>
                    <a:pt x="226" y="393"/>
                    <a:pt x="227" y="391"/>
                  </a:cubicBezTo>
                  <a:cubicBezTo>
                    <a:pt x="227" y="389"/>
                    <a:pt x="227" y="388"/>
                    <a:pt x="228" y="386"/>
                  </a:cubicBezTo>
                  <a:cubicBezTo>
                    <a:pt x="227" y="388"/>
                    <a:pt x="228" y="388"/>
                    <a:pt x="226" y="393"/>
                  </a:cubicBezTo>
                  <a:cubicBezTo>
                    <a:pt x="225" y="396"/>
                    <a:pt x="226" y="392"/>
                    <a:pt x="224" y="398"/>
                  </a:cubicBezTo>
                  <a:cubicBezTo>
                    <a:pt x="225" y="395"/>
                    <a:pt x="225" y="395"/>
                    <a:pt x="225" y="395"/>
                  </a:cubicBezTo>
                  <a:cubicBezTo>
                    <a:pt x="225" y="397"/>
                    <a:pt x="224" y="399"/>
                    <a:pt x="223" y="400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2" y="403"/>
                    <a:pt x="219" y="410"/>
                    <a:pt x="218" y="411"/>
                  </a:cubicBezTo>
                  <a:cubicBezTo>
                    <a:pt x="217" y="414"/>
                    <a:pt x="216" y="417"/>
                    <a:pt x="214" y="419"/>
                  </a:cubicBezTo>
                  <a:cubicBezTo>
                    <a:pt x="214" y="419"/>
                    <a:pt x="214" y="419"/>
                    <a:pt x="214" y="419"/>
                  </a:cubicBezTo>
                  <a:cubicBezTo>
                    <a:pt x="213" y="422"/>
                    <a:pt x="210" y="426"/>
                    <a:pt x="208" y="429"/>
                  </a:cubicBezTo>
                  <a:cubicBezTo>
                    <a:pt x="209" y="428"/>
                    <a:pt x="209" y="428"/>
                    <a:pt x="209" y="428"/>
                  </a:cubicBezTo>
                  <a:cubicBezTo>
                    <a:pt x="208" y="430"/>
                    <a:pt x="205" y="434"/>
                    <a:pt x="204" y="436"/>
                  </a:cubicBezTo>
                  <a:cubicBezTo>
                    <a:pt x="201" y="440"/>
                    <a:pt x="204" y="438"/>
                    <a:pt x="200" y="442"/>
                  </a:cubicBezTo>
                  <a:cubicBezTo>
                    <a:pt x="197" y="447"/>
                    <a:pt x="195" y="449"/>
                    <a:pt x="196" y="447"/>
                  </a:cubicBezTo>
                  <a:cubicBezTo>
                    <a:pt x="191" y="455"/>
                    <a:pt x="185" y="463"/>
                    <a:pt x="180" y="470"/>
                  </a:cubicBezTo>
                  <a:cubicBezTo>
                    <a:pt x="180" y="471"/>
                    <a:pt x="180" y="470"/>
                    <a:pt x="178" y="473"/>
                  </a:cubicBezTo>
                  <a:cubicBezTo>
                    <a:pt x="171" y="484"/>
                    <a:pt x="163" y="496"/>
                    <a:pt x="159" y="506"/>
                  </a:cubicBezTo>
                  <a:cubicBezTo>
                    <a:pt x="160" y="503"/>
                    <a:pt x="159" y="506"/>
                    <a:pt x="159" y="506"/>
                  </a:cubicBezTo>
                  <a:cubicBezTo>
                    <a:pt x="157" y="509"/>
                    <a:pt x="158" y="510"/>
                    <a:pt x="157" y="511"/>
                  </a:cubicBezTo>
                  <a:cubicBezTo>
                    <a:pt x="157" y="510"/>
                    <a:pt x="156" y="511"/>
                    <a:pt x="158" y="507"/>
                  </a:cubicBezTo>
                  <a:cubicBezTo>
                    <a:pt x="154" y="514"/>
                    <a:pt x="149" y="525"/>
                    <a:pt x="148" y="530"/>
                  </a:cubicBezTo>
                  <a:cubicBezTo>
                    <a:pt x="149" y="528"/>
                    <a:pt x="148" y="529"/>
                    <a:pt x="147" y="531"/>
                  </a:cubicBezTo>
                  <a:cubicBezTo>
                    <a:pt x="148" y="530"/>
                    <a:pt x="145" y="536"/>
                    <a:pt x="143" y="540"/>
                  </a:cubicBezTo>
                  <a:cubicBezTo>
                    <a:pt x="143" y="540"/>
                    <a:pt x="143" y="540"/>
                    <a:pt x="143" y="540"/>
                  </a:cubicBezTo>
                  <a:cubicBezTo>
                    <a:pt x="142" y="543"/>
                    <a:pt x="142" y="543"/>
                    <a:pt x="142" y="543"/>
                  </a:cubicBezTo>
                  <a:cubicBezTo>
                    <a:pt x="141" y="545"/>
                    <a:pt x="141" y="545"/>
                    <a:pt x="140" y="549"/>
                  </a:cubicBezTo>
                  <a:cubicBezTo>
                    <a:pt x="140" y="549"/>
                    <a:pt x="140" y="550"/>
                    <a:pt x="139" y="550"/>
                  </a:cubicBezTo>
                  <a:cubicBezTo>
                    <a:pt x="138" y="555"/>
                    <a:pt x="135" y="561"/>
                    <a:pt x="133" y="565"/>
                  </a:cubicBezTo>
                  <a:cubicBezTo>
                    <a:pt x="133" y="569"/>
                    <a:pt x="133" y="569"/>
                    <a:pt x="133" y="569"/>
                  </a:cubicBezTo>
                  <a:cubicBezTo>
                    <a:pt x="132" y="571"/>
                    <a:pt x="130" y="575"/>
                    <a:pt x="132" y="571"/>
                  </a:cubicBezTo>
                  <a:cubicBezTo>
                    <a:pt x="129" y="579"/>
                    <a:pt x="127" y="585"/>
                    <a:pt x="127" y="587"/>
                  </a:cubicBezTo>
                  <a:cubicBezTo>
                    <a:pt x="122" y="601"/>
                    <a:pt x="116" y="622"/>
                    <a:pt x="114" y="639"/>
                  </a:cubicBezTo>
                  <a:cubicBezTo>
                    <a:pt x="114" y="639"/>
                    <a:pt x="114" y="639"/>
                    <a:pt x="114" y="639"/>
                  </a:cubicBezTo>
                  <a:cubicBezTo>
                    <a:pt x="114" y="643"/>
                    <a:pt x="114" y="641"/>
                    <a:pt x="113" y="644"/>
                  </a:cubicBezTo>
                  <a:cubicBezTo>
                    <a:pt x="114" y="643"/>
                    <a:pt x="113" y="648"/>
                    <a:pt x="114" y="644"/>
                  </a:cubicBezTo>
                  <a:cubicBezTo>
                    <a:pt x="113" y="651"/>
                    <a:pt x="113" y="653"/>
                    <a:pt x="112" y="657"/>
                  </a:cubicBezTo>
                  <a:cubicBezTo>
                    <a:pt x="112" y="658"/>
                    <a:pt x="113" y="654"/>
                    <a:pt x="112" y="654"/>
                  </a:cubicBezTo>
                  <a:cubicBezTo>
                    <a:pt x="112" y="655"/>
                    <a:pt x="112" y="664"/>
                    <a:pt x="112" y="665"/>
                  </a:cubicBezTo>
                  <a:cubicBezTo>
                    <a:pt x="112" y="666"/>
                    <a:pt x="112" y="665"/>
                    <a:pt x="112" y="664"/>
                  </a:cubicBezTo>
                  <a:cubicBezTo>
                    <a:pt x="112" y="668"/>
                    <a:pt x="112" y="668"/>
                    <a:pt x="112" y="668"/>
                  </a:cubicBezTo>
                  <a:cubicBezTo>
                    <a:pt x="112" y="673"/>
                    <a:pt x="113" y="657"/>
                    <a:pt x="113" y="662"/>
                  </a:cubicBezTo>
                  <a:cubicBezTo>
                    <a:pt x="113" y="666"/>
                    <a:pt x="113" y="666"/>
                    <a:pt x="113" y="666"/>
                  </a:cubicBezTo>
                  <a:cubicBezTo>
                    <a:pt x="114" y="669"/>
                    <a:pt x="114" y="656"/>
                    <a:pt x="114" y="665"/>
                  </a:cubicBezTo>
                  <a:cubicBezTo>
                    <a:pt x="114" y="669"/>
                    <a:pt x="113" y="673"/>
                    <a:pt x="113" y="669"/>
                  </a:cubicBezTo>
                  <a:cubicBezTo>
                    <a:pt x="113" y="678"/>
                    <a:pt x="112" y="673"/>
                    <a:pt x="112" y="682"/>
                  </a:cubicBezTo>
                  <a:cubicBezTo>
                    <a:pt x="113" y="685"/>
                    <a:pt x="112" y="675"/>
                    <a:pt x="112" y="677"/>
                  </a:cubicBezTo>
                  <a:cubicBezTo>
                    <a:pt x="113" y="681"/>
                    <a:pt x="113" y="685"/>
                    <a:pt x="113" y="689"/>
                  </a:cubicBezTo>
                  <a:cubicBezTo>
                    <a:pt x="112" y="685"/>
                    <a:pt x="112" y="688"/>
                    <a:pt x="112" y="691"/>
                  </a:cubicBezTo>
                  <a:cubicBezTo>
                    <a:pt x="113" y="696"/>
                    <a:pt x="113" y="688"/>
                    <a:pt x="113" y="695"/>
                  </a:cubicBezTo>
                  <a:cubicBezTo>
                    <a:pt x="113" y="696"/>
                    <a:pt x="113" y="702"/>
                    <a:pt x="113" y="697"/>
                  </a:cubicBezTo>
                  <a:cubicBezTo>
                    <a:pt x="112" y="699"/>
                    <a:pt x="113" y="703"/>
                    <a:pt x="113" y="707"/>
                  </a:cubicBezTo>
                  <a:cubicBezTo>
                    <a:pt x="114" y="709"/>
                    <a:pt x="113" y="700"/>
                    <a:pt x="114" y="707"/>
                  </a:cubicBezTo>
                  <a:cubicBezTo>
                    <a:pt x="114" y="706"/>
                    <a:pt x="115" y="716"/>
                    <a:pt x="114" y="712"/>
                  </a:cubicBezTo>
                  <a:cubicBezTo>
                    <a:pt x="114" y="715"/>
                    <a:pt x="115" y="716"/>
                    <a:pt x="115" y="713"/>
                  </a:cubicBezTo>
                  <a:cubicBezTo>
                    <a:pt x="115" y="717"/>
                    <a:pt x="115" y="723"/>
                    <a:pt x="116" y="724"/>
                  </a:cubicBezTo>
                  <a:cubicBezTo>
                    <a:pt x="116" y="726"/>
                    <a:pt x="116" y="726"/>
                    <a:pt x="116" y="726"/>
                  </a:cubicBezTo>
                  <a:cubicBezTo>
                    <a:pt x="117" y="731"/>
                    <a:pt x="117" y="731"/>
                    <a:pt x="117" y="731"/>
                  </a:cubicBezTo>
                  <a:cubicBezTo>
                    <a:pt x="117" y="734"/>
                    <a:pt x="118" y="742"/>
                    <a:pt x="119" y="742"/>
                  </a:cubicBezTo>
                  <a:cubicBezTo>
                    <a:pt x="119" y="743"/>
                    <a:pt x="120" y="751"/>
                    <a:pt x="119" y="748"/>
                  </a:cubicBezTo>
                  <a:cubicBezTo>
                    <a:pt x="118" y="743"/>
                    <a:pt x="119" y="742"/>
                    <a:pt x="118" y="739"/>
                  </a:cubicBezTo>
                  <a:cubicBezTo>
                    <a:pt x="119" y="743"/>
                    <a:pt x="119" y="747"/>
                    <a:pt x="119" y="750"/>
                  </a:cubicBezTo>
                  <a:cubicBezTo>
                    <a:pt x="119" y="750"/>
                    <a:pt x="119" y="750"/>
                    <a:pt x="119" y="750"/>
                  </a:cubicBezTo>
                  <a:cubicBezTo>
                    <a:pt x="120" y="752"/>
                    <a:pt x="120" y="756"/>
                    <a:pt x="120" y="757"/>
                  </a:cubicBezTo>
                  <a:cubicBezTo>
                    <a:pt x="120" y="755"/>
                    <a:pt x="120" y="756"/>
                    <a:pt x="121" y="757"/>
                  </a:cubicBezTo>
                  <a:cubicBezTo>
                    <a:pt x="121" y="759"/>
                    <a:pt x="121" y="759"/>
                    <a:pt x="121" y="759"/>
                  </a:cubicBezTo>
                  <a:cubicBezTo>
                    <a:pt x="122" y="766"/>
                    <a:pt x="122" y="761"/>
                    <a:pt x="123" y="767"/>
                  </a:cubicBezTo>
                  <a:cubicBezTo>
                    <a:pt x="122" y="762"/>
                    <a:pt x="122" y="762"/>
                    <a:pt x="122" y="762"/>
                  </a:cubicBezTo>
                  <a:cubicBezTo>
                    <a:pt x="122" y="763"/>
                    <a:pt x="123" y="766"/>
                    <a:pt x="123" y="769"/>
                  </a:cubicBezTo>
                  <a:cubicBezTo>
                    <a:pt x="123" y="774"/>
                    <a:pt x="123" y="774"/>
                    <a:pt x="123" y="774"/>
                  </a:cubicBezTo>
                  <a:cubicBezTo>
                    <a:pt x="124" y="778"/>
                    <a:pt x="124" y="775"/>
                    <a:pt x="124" y="779"/>
                  </a:cubicBezTo>
                  <a:cubicBezTo>
                    <a:pt x="124" y="774"/>
                    <a:pt x="124" y="774"/>
                    <a:pt x="124" y="774"/>
                  </a:cubicBezTo>
                  <a:cubicBezTo>
                    <a:pt x="124" y="773"/>
                    <a:pt x="125" y="777"/>
                    <a:pt x="126" y="782"/>
                  </a:cubicBezTo>
                  <a:cubicBezTo>
                    <a:pt x="126" y="786"/>
                    <a:pt x="126" y="791"/>
                    <a:pt x="125" y="786"/>
                  </a:cubicBezTo>
                  <a:cubicBezTo>
                    <a:pt x="126" y="788"/>
                    <a:pt x="127" y="792"/>
                    <a:pt x="126" y="790"/>
                  </a:cubicBezTo>
                  <a:cubicBezTo>
                    <a:pt x="127" y="796"/>
                    <a:pt x="126" y="789"/>
                    <a:pt x="127" y="794"/>
                  </a:cubicBezTo>
                  <a:cubicBezTo>
                    <a:pt x="129" y="806"/>
                    <a:pt x="129" y="806"/>
                    <a:pt x="129" y="806"/>
                  </a:cubicBezTo>
                  <a:cubicBezTo>
                    <a:pt x="129" y="801"/>
                    <a:pt x="129" y="801"/>
                    <a:pt x="129" y="801"/>
                  </a:cubicBezTo>
                  <a:cubicBezTo>
                    <a:pt x="129" y="804"/>
                    <a:pt x="129" y="804"/>
                    <a:pt x="129" y="804"/>
                  </a:cubicBezTo>
                  <a:cubicBezTo>
                    <a:pt x="129" y="800"/>
                    <a:pt x="130" y="807"/>
                    <a:pt x="130" y="804"/>
                  </a:cubicBezTo>
                  <a:cubicBezTo>
                    <a:pt x="130" y="806"/>
                    <a:pt x="131" y="809"/>
                    <a:pt x="131" y="811"/>
                  </a:cubicBezTo>
                  <a:cubicBezTo>
                    <a:pt x="129" y="805"/>
                    <a:pt x="131" y="819"/>
                    <a:pt x="130" y="817"/>
                  </a:cubicBezTo>
                  <a:cubicBezTo>
                    <a:pt x="131" y="827"/>
                    <a:pt x="132" y="823"/>
                    <a:pt x="132" y="833"/>
                  </a:cubicBezTo>
                  <a:cubicBezTo>
                    <a:pt x="132" y="831"/>
                    <a:pt x="132" y="836"/>
                    <a:pt x="132" y="830"/>
                  </a:cubicBezTo>
                  <a:cubicBezTo>
                    <a:pt x="132" y="836"/>
                    <a:pt x="132" y="834"/>
                    <a:pt x="132" y="841"/>
                  </a:cubicBezTo>
                  <a:cubicBezTo>
                    <a:pt x="132" y="836"/>
                    <a:pt x="133" y="847"/>
                    <a:pt x="133" y="839"/>
                  </a:cubicBezTo>
                  <a:cubicBezTo>
                    <a:pt x="133" y="840"/>
                    <a:pt x="133" y="835"/>
                    <a:pt x="133" y="834"/>
                  </a:cubicBezTo>
                  <a:cubicBezTo>
                    <a:pt x="133" y="836"/>
                    <a:pt x="133" y="833"/>
                    <a:pt x="134" y="839"/>
                  </a:cubicBezTo>
                  <a:cubicBezTo>
                    <a:pt x="134" y="843"/>
                    <a:pt x="134" y="848"/>
                    <a:pt x="134" y="847"/>
                  </a:cubicBezTo>
                  <a:cubicBezTo>
                    <a:pt x="133" y="847"/>
                    <a:pt x="133" y="842"/>
                    <a:pt x="133" y="844"/>
                  </a:cubicBezTo>
                  <a:cubicBezTo>
                    <a:pt x="134" y="852"/>
                    <a:pt x="134" y="853"/>
                    <a:pt x="134" y="856"/>
                  </a:cubicBezTo>
                  <a:cubicBezTo>
                    <a:pt x="133" y="851"/>
                    <a:pt x="133" y="850"/>
                    <a:pt x="133" y="850"/>
                  </a:cubicBezTo>
                  <a:cubicBezTo>
                    <a:pt x="133" y="855"/>
                    <a:pt x="133" y="855"/>
                    <a:pt x="133" y="855"/>
                  </a:cubicBezTo>
                  <a:cubicBezTo>
                    <a:pt x="133" y="854"/>
                    <a:pt x="133" y="854"/>
                    <a:pt x="133" y="854"/>
                  </a:cubicBezTo>
                  <a:cubicBezTo>
                    <a:pt x="133" y="863"/>
                    <a:pt x="133" y="857"/>
                    <a:pt x="133" y="865"/>
                  </a:cubicBezTo>
                  <a:cubicBezTo>
                    <a:pt x="133" y="869"/>
                    <a:pt x="133" y="869"/>
                    <a:pt x="133" y="869"/>
                  </a:cubicBezTo>
                  <a:cubicBezTo>
                    <a:pt x="134" y="867"/>
                    <a:pt x="133" y="857"/>
                    <a:pt x="134" y="859"/>
                  </a:cubicBezTo>
                  <a:cubicBezTo>
                    <a:pt x="134" y="864"/>
                    <a:pt x="133" y="866"/>
                    <a:pt x="133" y="871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34" y="869"/>
                    <a:pt x="134" y="871"/>
                    <a:pt x="133" y="879"/>
                  </a:cubicBezTo>
                  <a:cubicBezTo>
                    <a:pt x="133" y="883"/>
                    <a:pt x="133" y="880"/>
                    <a:pt x="133" y="880"/>
                  </a:cubicBezTo>
                  <a:cubicBezTo>
                    <a:pt x="132" y="889"/>
                    <a:pt x="132" y="891"/>
                    <a:pt x="131" y="897"/>
                  </a:cubicBezTo>
                  <a:cubicBezTo>
                    <a:pt x="132" y="896"/>
                    <a:pt x="129" y="907"/>
                    <a:pt x="131" y="901"/>
                  </a:cubicBezTo>
                  <a:cubicBezTo>
                    <a:pt x="131" y="898"/>
                    <a:pt x="133" y="885"/>
                    <a:pt x="133" y="882"/>
                  </a:cubicBezTo>
                  <a:cubicBezTo>
                    <a:pt x="133" y="885"/>
                    <a:pt x="134" y="875"/>
                    <a:pt x="134" y="873"/>
                  </a:cubicBezTo>
                  <a:cubicBezTo>
                    <a:pt x="134" y="880"/>
                    <a:pt x="134" y="880"/>
                    <a:pt x="135" y="881"/>
                  </a:cubicBezTo>
                  <a:cubicBezTo>
                    <a:pt x="134" y="883"/>
                    <a:pt x="134" y="885"/>
                    <a:pt x="134" y="886"/>
                  </a:cubicBezTo>
                  <a:cubicBezTo>
                    <a:pt x="134" y="887"/>
                    <a:pt x="134" y="885"/>
                    <a:pt x="133" y="884"/>
                  </a:cubicBezTo>
                  <a:cubicBezTo>
                    <a:pt x="133" y="892"/>
                    <a:pt x="132" y="900"/>
                    <a:pt x="131" y="904"/>
                  </a:cubicBezTo>
                  <a:cubicBezTo>
                    <a:pt x="130" y="906"/>
                    <a:pt x="131" y="906"/>
                    <a:pt x="131" y="903"/>
                  </a:cubicBezTo>
                  <a:cubicBezTo>
                    <a:pt x="130" y="912"/>
                    <a:pt x="127" y="922"/>
                    <a:pt x="125" y="930"/>
                  </a:cubicBezTo>
                  <a:cubicBezTo>
                    <a:pt x="126" y="925"/>
                    <a:pt x="123" y="940"/>
                    <a:pt x="123" y="936"/>
                  </a:cubicBezTo>
                  <a:cubicBezTo>
                    <a:pt x="124" y="931"/>
                    <a:pt x="125" y="927"/>
                    <a:pt x="124" y="930"/>
                  </a:cubicBezTo>
                  <a:cubicBezTo>
                    <a:pt x="124" y="933"/>
                    <a:pt x="124" y="930"/>
                    <a:pt x="124" y="931"/>
                  </a:cubicBezTo>
                  <a:cubicBezTo>
                    <a:pt x="123" y="934"/>
                    <a:pt x="123" y="937"/>
                    <a:pt x="122" y="940"/>
                  </a:cubicBezTo>
                  <a:cubicBezTo>
                    <a:pt x="124" y="932"/>
                    <a:pt x="123" y="939"/>
                    <a:pt x="124" y="937"/>
                  </a:cubicBezTo>
                  <a:cubicBezTo>
                    <a:pt x="122" y="943"/>
                    <a:pt x="124" y="937"/>
                    <a:pt x="122" y="943"/>
                  </a:cubicBezTo>
                  <a:cubicBezTo>
                    <a:pt x="121" y="949"/>
                    <a:pt x="119" y="956"/>
                    <a:pt x="117" y="963"/>
                  </a:cubicBezTo>
                  <a:cubicBezTo>
                    <a:pt x="115" y="971"/>
                    <a:pt x="112" y="984"/>
                    <a:pt x="111" y="992"/>
                  </a:cubicBezTo>
                  <a:cubicBezTo>
                    <a:pt x="111" y="996"/>
                    <a:pt x="111" y="993"/>
                    <a:pt x="111" y="998"/>
                  </a:cubicBezTo>
                  <a:cubicBezTo>
                    <a:pt x="110" y="1003"/>
                    <a:pt x="111" y="994"/>
                    <a:pt x="110" y="1001"/>
                  </a:cubicBezTo>
                  <a:cubicBezTo>
                    <a:pt x="110" y="1001"/>
                    <a:pt x="110" y="1001"/>
                    <a:pt x="110" y="1001"/>
                  </a:cubicBezTo>
                  <a:cubicBezTo>
                    <a:pt x="110" y="1003"/>
                    <a:pt x="110" y="1014"/>
                    <a:pt x="109" y="1017"/>
                  </a:cubicBezTo>
                  <a:cubicBezTo>
                    <a:pt x="109" y="1016"/>
                    <a:pt x="110" y="1015"/>
                    <a:pt x="110" y="1014"/>
                  </a:cubicBezTo>
                  <a:cubicBezTo>
                    <a:pt x="110" y="1018"/>
                    <a:pt x="110" y="1018"/>
                    <a:pt x="110" y="1018"/>
                  </a:cubicBezTo>
                  <a:cubicBezTo>
                    <a:pt x="110" y="1018"/>
                    <a:pt x="110" y="1020"/>
                    <a:pt x="110" y="1018"/>
                  </a:cubicBezTo>
                  <a:cubicBezTo>
                    <a:pt x="110" y="1022"/>
                    <a:pt x="110" y="1027"/>
                    <a:pt x="111" y="1033"/>
                  </a:cubicBezTo>
                  <a:cubicBezTo>
                    <a:pt x="110" y="1029"/>
                    <a:pt x="110" y="1029"/>
                    <a:pt x="110" y="1029"/>
                  </a:cubicBezTo>
                  <a:cubicBezTo>
                    <a:pt x="111" y="1038"/>
                    <a:pt x="112" y="1044"/>
                    <a:pt x="113" y="1052"/>
                  </a:cubicBezTo>
                  <a:cubicBezTo>
                    <a:pt x="113" y="1052"/>
                    <a:pt x="113" y="1052"/>
                    <a:pt x="113" y="1052"/>
                  </a:cubicBezTo>
                  <a:cubicBezTo>
                    <a:pt x="114" y="1057"/>
                    <a:pt x="114" y="1057"/>
                    <a:pt x="114" y="1057"/>
                  </a:cubicBezTo>
                  <a:cubicBezTo>
                    <a:pt x="114" y="1055"/>
                    <a:pt x="115" y="1060"/>
                    <a:pt x="115" y="1063"/>
                  </a:cubicBezTo>
                  <a:cubicBezTo>
                    <a:pt x="114" y="1050"/>
                    <a:pt x="114" y="1050"/>
                    <a:pt x="114" y="1050"/>
                  </a:cubicBezTo>
                  <a:cubicBezTo>
                    <a:pt x="113" y="1046"/>
                    <a:pt x="114" y="1054"/>
                    <a:pt x="114" y="1051"/>
                  </a:cubicBezTo>
                  <a:cubicBezTo>
                    <a:pt x="113" y="1050"/>
                    <a:pt x="112" y="1042"/>
                    <a:pt x="112" y="1041"/>
                  </a:cubicBezTo>
                  <a:cubicBezTo>
                    <a:pt x="112" y="1044"/>
                    <a:pt x="112" y="1044"/>
                    <a:pt x="113" y="1046"/>
                  </a:cubicBezTo>
                  <a:cubicBezTo>
                    <a:pt x="113" y="1047"/>
                    <a:pt x="112" y="1042"/>
                    <a:pt x="112" y="1040"/>
                  </a:cubicBezTo>
                  <a:cubicBezTo>
                    <a:pt x="113" y="1042"/>
                    <a:pt x="113" y="1044"/>
                    <a:pt x="113" y="1044"/>
                  </a:cubicBezTo>
                  <a:cubicBezTo>
                    <a:pt x="112" y="1033"/>
                    <a:pt x="112" y="1033"/>
                    <a:pt x="112" y="1033"/>
                  </a:cubicBezTo>
                  <a:cubicBezTo>
                    <a:pt x="112" y="1037"/>
                    <a:pt x="111" y="1031"/>
                    <a:pt x="111" y="1033"/>
                  </a:cubicBezTo>
                  <a:cubicBezTo>
                    <a:pt x="112" y="1032"/>
                    <a:pt x="111" y="1027"/>
                    <a:pt x="111" y="1021"/>
                  </a:cubicBezTo>
                  <a:cubicBezTo>
                    <a:pt x="110" y="1017"/>
                    <a:pt x="111" y="1009"/>
                    <a:pt x="112" y="1002"/>
                  </a:cubicBezTo>
                  <a:cubicBezTo>
                    <a:pt x="111" y="1005"/>
                    <a:pt x="110" y="1009"/>
                    <a:pt x="110" y="1013"/>
                  </a:cubicBezTo>
                  <a:cubicBezTo>
                    <a:pt x="110" y="1008"/>
                    <a:pt x="110" y="1008"/>
                    <a:pt x="111" y="1003"/>
                  </a:cubicBezTo>
                  <a:cubicBezTo>
                    <a:pt x="111" y="1001"/>
                    <a:pt x="112" y="1000"/>
                    <a:pt x="113" y="994"/>
                  </a:cubicBezTo>
                  <a:cubicBezTo>
                    <a:pt x="112" y="993"/>
                    <a:pt x="112" y="993"/>
                    <a:pt x="112" y="993"/>
                  </a:cubicBezTo>
                  <a:cubicBezTo>
                    <a:pt x="115" y="981"/>
                    <a:pt x="115" y="981"/>
                    <a:pt x="115" y="981"/>
                  </a:cubicBezTo>
                  <a:cubicBezTo>
                    <a:pt x="117" y="970"/>
                    <a:pt x="120" y="958"/>
                    <a:pt x="122" y="949"/>
                  </a:cubicBezTo>
                  <a:cubicBezTo>
                    <a:pt x="122" y="949"/>
                    <a:pt x="122" y="949"/>
                    <a:pt x="122" y="949"/>
                  </a:cubicBezTo>
                  <a:cubicBezTo>
                    <a:pt x="124" y="944"/>
                    <a:pt x="127" y="933"/>
                    <a:pt x="128" y="926"/>
                  </a:cubicBezTo>
                  <a:cubicBezTo>
                    <a:pt x="131" y="915"/>
                    <a:pt x="134" y="902"/>
                    <a:pt x="134" y="896"/>
                  </a:cubicBezTo>
                  <a:cubicBezTo>
                    <a:pt x="137" y="875"/>
                    <a:pt x="137" y="857"/>
                    <a:pt x="136" y="836"/>
                  </a:cubicBezTo>
                  <a:cubicBezTo>
                    <a:pt x="135" y="840"/>
                    <a:pt x="135" y="840"/>
                    <a:pt x="135" y="840"/>
                  </a:cubicBezTo>
                  <a:cubicBezTo>
                    <a:pt x="135" y="836"/>
                    <a:pt x="135" y="838"/>
                    <a:pt x="135" y="834"/>
                  </a:cubicBezTo>
                  <a:cubicBezTo>
                    <a:pt x="135" y="838"/>
                    <a:pt x="135" y="829"/>
                    <a:pt x="135" y="82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0" y="788"/>
                    <a:pt x="128" y="778"/>
                    <a:pt x="126" y="768"/>
                  </a:cubicBezTo>
                  <a:cubicBezTo>
                    <a:pt x="126" y="767"/>
                    <a:pt x="125" y="765"/>
                    <a:pt x="125" y="762"/>
                  </a:cubicBezTo>
                  <a:cubicBezTo>
                    <a:pt x="124" y="756"/>
                    <a:pt x="123" y="753"/>
                    <a:pt x="122" y="745"/>
                  </a:cubicBezTo>
                  <a:cubicBezTo>
                    <a:pt x="119" y="723"/>
                    <a:pt x="119" y="723"/>
                    <a:pt x="119" y="723"/>
                  </a:cubicBezTo>
                  <a:cubicBezTo>
                    <a:pt x="116" y="700"/>
                    <a:pt x="114" y="677"/>
                    <a:pt x="116" y="653"/>
                  </a:cubicBezTo>
                  <a:cubicBezTo>
                    <a:pt x="116" y="652"/>
                    <a:pt x="116" y="652"/>
                    <a:pt x="116" y="652"/>
                  </a:cubicBezTo>
                  <a:cubicBezTo>
                    <a:pt x="118" y="629"/>
                    <a:pt x="126" y="602"/>
                    <a:pt x="132" y="583"/>
                  </a:cubicBezTo>
                  <a:cubicBezTo>
                    <a:pt x="131" y="585"/>
                    <a:pt x="131" y="585"/>
                    <a:pt x="131" y="585"/>
                  </a:cubicBezTo>
                  <a:cubicBezTo>
                    <a:pt x="132" y="579"/>
                    <a:pt x="135" y="571"/>
                    <a:pt x="135" y="573"/>
                  </a:cubicBezTo>
                  <a:cubicBezTo>
                    <a:pt x="137" y="567"/>
                    <a:pt x="140" y="558"/>
                    <a:pt x="141" y="555"/>
                  </a:cubicBezTo>
                  <a:cubicBezTo>
                    <a:pt x="143" y="549"/>
                    <a:pt x="144" y="547"/>
                    <a:pt x="146" y="543"/>
                  </a:cubicBezTo>
                  <a:cubicBezTo>
                    <a:pt x="151" y="531"/>
                    <a:pt x="153" y="527"/>
                    <a:pt x="158" y="516"/>
                  </a:cubicBezTo>
                  <a:cubicBezTo>
                    <a:pt x="157" y="519"/>
                    <a:pt x="157" y="519"/>
                    <a:pt x="157" y="519"/>
                  </a:cubicBezTo>
                  <a:cubicBezTo>
                    <a:pt x="156" y="520"/>
                    <a:pt x="156" y="520"/>
                    <a:pt x="157" y="517"/>
                  </a:cubicBezTo>
                  <a:cubicBezTo>
                    <a:pt x="159" y="513"/>
                    <a:pt x="164" y="502"/>
                    <a:pt x="163" y="507"/>
                  </a:cubicBezTo>
                  <a:cubicBezTo>
                    <a:pt x="168" y="495"/>
                    <a:pt x="177" y="481"/>
                    <a:pt x="184" y="471"/>
                  </a:cubicBezTo>
                  <a:cubicBezTo>
                    <a:pt x="184" y="472"/>
                    <a:pt x="185" y="469"/>
                    <a:pt x="186" y="468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5" y="440"/>
                    <a:pt x="202" y="444"/>
                    <a:pt x="205" y="440"/>
                  </a:cubicBezTo>
                  <a:cubicBezTo>
                    <a:pt x="207" y="438"/>
                    <a:pt x="205" y="440"/>
                    <a:pt x="207" y="438"/>
                  </a:cubicBezTo>
                  <a:cubicBezTo>
                    <a:pt x="217" y="423"/>
                    <a:pt x="226" y="406"/>
                    <a:pt x="230" y="389"/>
                  </a:cubicBezTo>
                  <a:cubicBezTo>
                    <a:pt x="239" y="361"/>
                    <a:pt x="237" y="329"/>
                    <a:pt x="239" y="302"/>
                  </a:cubicBezTo>
                  <a:cubicBezTo>
                    <a:pt x="239" y="302"/>
                    <a:pt x="239" y="302"/>
                    <a:pt x="239" y="302"/>
                  </a:cubicBezTo>
                  <a:cubicBezTo>
                    <a:pt x="240" y="293"/>
                    <a:pt x="240" y="280"/>
                    <a:pt x="242" y="273"/>
                  </a:cubicBezTo>
                  <a:cubicBezTo>
                    <a:pt x="242" y="271"/>
                    <a:pt x="243" y="265"/>
                    <a:pt x="243" y="266"/>
                  </a:cubicBezTo>
                  <a:cubicBezTo>
                    <a:pt x="244" y="259"/>
                    <a:pt x="247" y="246"/>
                    <a:pt x="252" y="236"/>
                  </a:cubicBezTo>
                  <a:cubicBezTo>
                    <a:pt x="251" y="239"/>
                    <a:pt x="251" y="239"/>
                    <a:pt x="251" y="239"/>
                  </a:cubicBezTo>
                  <a:cubicBezTo>
                    <a:pt x="255" y="229"/>
                    <a:pt x="261" y="221"/>
                    <a:pt x="268" y="213"/>
                  </a:cubicBezTo>
                  <a:cubicBezTo>
                    <a:pt x="267" y="213"/>
                    <a:pt x="266" y="215"/>
                    <a:pt x="265" y="215"/>
                  </a:cubicBezTo>
                  <a:cubicBezTo>
                    <a:pt x="268" y="212"/>
                    <a:pt x="273" y="208"/>
                    <a:pt x="274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3" y="206"/>
                    <a:pt x="273" y="206"/>
                    <a:pt x="273" y="206"/>
                  </a:cubicBezTo>
                  <a:cubicBezTo>
                    <a:pt x="274" y="207"/>
                    <a:pt x="273" y="207"/>
                    <a:pt x="272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86" y="221"/>
                    <a:pt x="291" y="244"/>
                    <a:pt x="293" y="265"/>
                  </a:cubicBezTo>
                  <a:cubicBezTo>
                    <a:pt x="295" y="263"/>
                    <a:pt x="295" y="263"/>
                    <a:pt x="295" y="263"/>
                  </a:cubicBezTo>
                  <a:cubicBezTo>
                    <a:pt x="290" y="262"/>
                    <a:pt x="286" y="262"/>
                    <a:pt x="281" y="263"/>
                  </a:cubicBezTo>
                  <a:cubicBezTo>
                    <a:pt x="271" y="264"/>
                    <a:pt x="271" y="265"/>
                    <a:pt x="271" y="265"/>
                  </a:cubicBezTo>
                  <a:cubicBezTo>
                    <a:pt x="272" y="265"/>
                    <a:pt x="272" y="264"/>
                    <a:pt x="265" y="267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258" y="269"/>
                    <a:pt x="256" y="271"/>
                    <a:pt x="252" y="273"/>
                  </a:cubicBezTo>
                  <a:cubicBezTo>
                    <a:pt x="253" y="272"/>
                    <a:pt x="250" y="275"/>
                    <a:pt x="250" y="275"/>
                  </a:cubicBezTo>
                  <a:cubicBezTo>
                    <a:pt x="245" y="278"/>
                    <a:pt x="243" y="281"/>
                    <a:pt x="241" y="284"/>
                  </a:cubicBezTo>
                  <a:cubicBezTo>
                    <a:pt x="239" y="287"/>
                    <a:pt x="238" y="289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1" y="302"/>
                    <a:pt x="229" y="315"/>
                    <a:pt x="227" y="324"/>
                  </a:cubicBezTo>
                  <a:cubicBezTo>
                    <a:pt x="224" y="354"/>
                    <a:pt x="228" y="382"/>
                    <a:pt x="230" y="411"/>
                  </a:cubicBezTo>
                  <a:cubicBezTo>
                    <a:pt x="231" y="425"/>
                    <a:pt x="232" y="439"/>
                    <a:pt x="231" y="453"/>
                  </a:cubicBezTo>
                  <a:cubicBezTo>
                    <a:pt x="230" y="467"/>
                    <a:pt x="226" y="480"/>
                    <a:pt x="220" y="493"/>
                  </a:cubicBezTo>
                  <a:cubicBezTo>
                    <a:pt x="210" y="519"/>
                    <a:pt x="193" y="542"/>
                    <a:pt x="177" y="565"/>
                  </a:cubicBezTo>
                  <a:cubicBezTo>
                    <a:pt x="161" y="588"/>
                    <a:pt x="146" y="613"/>
                    <a:pt x="138" y="641"/>
                  </a:cubicBezTo>
                  <a:cubicBezTo>
                    <a:pt x="136" y="655"/>
                    <a:pt x="136" y="656"/>
                    <a:pt x="134" y="671"/>
                  </a:cubicBezTo>
                  <a:cubicBezTo>
                    <a:pt x="134" y="670"/>
                    <a:pt x="134" y="669"/>
                    <a:pt x="134" y="670"/>
                  </a:cubicBezTo>
                  <a:cubicBezTo>
                    <a:pt x="134" y="671"/>
                    <a:pt x="134" y="681"/>
                    <a:pt x="134" y="682"/>
                  </a:cubicBezTo>
                  <a:cubicBezTo>
                    <a:pt x="135" y="703"/>
                    <a:pt x="136" y="723"/>
                    <a:pt x="137" y="745"/>
                  </a:cubicBezTo>
                  <a:cubicBezTo>
                    <a:pt x="137" y="741"/>
                    <a:pt x="137" y="740"/>
                    <a:pt x="137" y="744"/>
                  </a:cubicBezTo>
                  <a:cubicBezTo>
                    <a:pt x="137" y="748"/>
                    <a:pt x="137" y="748"/>
                    <a:pt x="137" y="748"/>
                  </a:cubicBezTo>
                  <a:cubicBezTo>
                    <a:pt x="138" y="749"/>
                    <a:pt x="138" y="749"/>
                    <a:pt x="138" y="749"/>
                  </a:cubicBezTo>
                  <a:cubicBezTo>
                    <a:pt x="138" y="752"/>
                    <a:pt x="138" y="755"/>
                    <a:pt x="137" y="752"/>
                  </a:cubicBezTo>
                  <a:cubicBezTo>
                    <a:pt x="141" y="807"/>
                    <a:pt x="145" y="860"/>
                    <a:pt x="140" y="914"/>
                  </a:cubicBezTo>
                  <a:cubicBezTo>
                    <a:pt x="139" y="927"/>
                    <a:pt x="138" y="945"/>
                    <a:pt x="136" y="958"/>
                  </a:cubicBezTo>
                  <a:cubicBezTo>
                    <a:pt x="135" y="969"/>
                    <a:pt x="134" y="979"/>
                    <a:pt x="132" y="988"/>
                  </a:cubicBezTo>
                  <a:cubicBezTo>
                    <a:pt x="130" y="998"/>
                    <a:pt x="127" y="1007"/>
                    <a:pt x="124" y="1016"/>
                  </a:cubicBezTo>
                  <a:cubicBezTo>
                    <a:pt x="118" y="1035"/>
                    <a:pt x="109" y="1053"/>
                    <a:pt x="109" y="1075"/>
                  </a:cubicBezTo>
                  <a:cubicBezTo>
                    <a:pt x="109" y="1075"/>
                    <a:pt x="109" y="1069"/>
                    <a:pt x="113" y="1052"/>
                  </a:cubicBezTo>
                  <a:close/>
                  <a:moveTo>
                    <a:pt x="117" y="1068"/>
                  </a:moveTo>
                  <a:cubicBezTo>
                    <a:pt x="117" y="1067"/>
                    <a:pt x="116" y="1062"/>
                    <a:pt x="116" y="1066"/>
                  </a:cubicBezTo>
                  <a:cubicBezTo>
                    <a:pt x="116" y="1066"/>
                    <a:pt x="117" y="1069"/>
                    <a:pt x="117" y="1068"/>
                  </a:cubicBezTo>
                  <a:close/>
                  <a:moveTo>
                    <a:pt x="122" y="942"/>
                  </a:moveTo>
                  <a:cubicBezTo>
                    <a:pt x="122" y="942"/>
                    <a:pt x="122" y="940"/>
                    <a:pt x="122" y="940"/>
                  </a:cubicBezTo>
                  <a:cubicBezTo>
                    <a:pt x="122" y="941"/>
                    <a:pt x="121" y="943"/>
                    <a:pt x="121" y="944"/>
                  </a:cubicBezTo>
                  <a:cubicBezTo>
                    <a:pt x="122" y="942"/>
                    <a:pt x="122" y="943"/>
                    <a:pt x="122" y="942"/>
                  </a:cubicBezTo>
                  <a:close/>
                  <a:moveTo>
                    <a:pt x="129" y="910"/>
                  </a:moveTo>
                  <a:cubicBezTo>
                    <a:pt x="129" y="911"/>
                    <a:pt x="127" y="918"/>
                    <a:pt x="127" y="922"/>
                  </a:cubicBezTo>
                  <a:cubicBezTo>
                    <a:pt x="127" y="918"/>
                    <a:pt x="128" y="914"/>
                    <a:pt x="129" y="910"/>
                  </a:cubicBezTo>
                  <a:close/>
                  <a:moveTo>
                    <a:pt x="133" y="880"/>
                  </a:moveTo>
                  <a:cubicBezTo>
                    <a:pt x="133" y="878"/>
                    <a:pt x="133" y="878"/>
                    <a:pt x="132" y="882"/>
                  </a:cubicBezTo>
                  <a:cubicBezTo>
                    <a:pt x="132" y="882"/>
                    <a:pt x="132" y="881"/>
                    <a:pt x="133" y="880"/>
                  </a:cubicBezTo>
                  <a:close/>
                  <a:moveTo>
                    <a:pt x="133" y="878"/>
                  </a:moveTo>
                  <a:cubicBezTo>
                    <a:pt x="133" y="876"/>
                    <a:pt x="133" y="875"/>
                    <a:pt x="133" y="873"/>
                  </a:cubicBezTo>
                  <a:cubicBezTo>
                    <a:pt x="133" y="873"/>
                    <a:pt x="133" y="879"/>
                    <a:pt x="133" y="878"/>
                  </a:cubicBezTo>
                  <a:close/>
                  <a:moveTo>
                    <a:pt x="129" y="813"/>
                  </a:moveTo>
                  <a:cubicBezTo>
                    <a:pt x="129" y="811"/>
                    <a:pt x="129" y="808"/>
                    <a:pt x="129" y="806"/>
                  </a:cubicBezTo>
                  <a:cubicBezTo>
                    <a:pt x="129" y="808"/>
                    <a:pt x="129" y="814"/>
                    <a:pt x="129" y="813"/>
                  </a:cubicBezTo>
                  <a:close/>
                  <a:moveTo>
                    <a:pt x="125" y="783"/>
                  </a:moveTo>
                  <a:cubicBezTo>
                    <a:pt x="125" y="780"/>
                    <a:pt x="125" y="780"/>
                    <a:pt x="125" y="780"/>
                  </a:cubicBezTo>
                  <a:cubicBezTo>
                    <a:pt x="124" y="778"/>
                    <a:pt x="125" y="780"/>
                    <a:pt x="125" y="782"/>
                  </a:cubicBezTo>
                  <a:lnTo>
                    <a:pt x="125" y="783"/>
                  </a:lnTo>
                  <a:close/>
                  <a:moveTo>
                    <a:pt x="243" y="252"/>
                  </a:moveTo>
                  <a:cubicBezTo>
                    <a:pt x="242" y="255"/>
                    <a:pt x="242" y="255"/>
                    <a:pt x="242" y="255"/>
                  </a:cubicBezTo>
                  <a:cubicBezTo>
                    <a:pt x="242" y="255"/>
                    <a:pt x="242" y="255"/>
                    <a:pt x="242" y="255"/>
                  </a:cubicBezTo>
                  <a:lnTo>
                    <a:pt x="243" y="252"/>
                  </a:lnTo>
                  <a:close/>
                  <a:moveTo>
                    <a:pt x="229" y="347"/>
                  </a:moveTo>
                  <a:cubicBezTo>
                    <a:pt x="229" y="350"/>
                    <a:pt x="230" y="349"/>
                    <a:pt x="230" y="349"/>
                  </a:cubicBezTo>
                  <a:cubicBezTo>
                    <a:pt x="230" y="346"/>
                    <a:pt x="229" y="350"/>
                    <a:pt x="229" y="347"/>
                  </a:cubicBezTo>
                  <a:close/>
                  <a:moveTo>
                    <a:pt x="229" y="478"/>
                  </a:moveTo>
                  <a:cubicBezTo>
                    <a:pt x="229" y="477"/>
                    <a:pt x="229" y="477"/>
                    <a:pt x="229" y="477"/>
                  </a:cubicBezTo>
                  <a:cubicBezTo>
                    <a:pt x="229" y="477"/>
                    <a:pt x="229" y="477"/>
                    <a:pt x="229" y="477"/>
                  </a:cubicBezTo>
                  <a:lnTo>
                    <a:pt x="229" y="478"/>
                  </a:lnTo>
                  <a:close/>
                  <a:moveTo>
                    <a:pt x="143" y="1061"/>
                  </a:moveTo>
                  <a:cubicBezTo>
                    <a:pt x="146" y="1064"/>
                    <a:pt x="142" y="1059"/>
                    <a:pt x="145" y="1063"/>
                  </a:cubicBezTo>
                  <a:cubicBezTo>
                    <a:pt x="145" y="1063"/>
                    <a:pt x="144" y="1062"/>
                    <a:pt x="143" y="1061"/>
                  </a:cubicBezTo>
                  <a:close/>
                  <a:moveTo>
                    <a:pt x="152" y="1045"/>
                  </a:moveTo>
                  <a:cubicBezTo>
                    <a:pt x="155" y="1032"/>
                    <a:pt x="160" y="1015"/>
                    <a:pt x="164" y="1001"/>
                  </a:cubicBezTo>
                  <a:cubicBezTo>
                    <a:pt x="165" y="999"/>
                    <a:pt x="164" y="1001"/>
                    <a:pt x="165" y="997"/>
                  </a:cubicBezTo>
                  <a:cubicBezTo>
                    <a:pt x="167" y="990"/>
                    <a:pt x="170" y="981"/>
                    <a:pt x="171" y="972"/>
                  </a:cubicBezTo>
                  <a:cubicBezTo>
                    <a:pt x="172" y="962"/>
                    <a:pt x="173" y="952"/>
                    <a:pt x="172" y="943"/>
                  </a:cubicBezTo>
                  <a:cubicBezTo>
                    <a:pt x="172" y="945"/>
                    <a:pt x="172" y="945"/>
                    <a:pt x="172" y="945"/>
                  </a:cubicBezTo>
                  <a:cubicBezTo>
                    <a:pt x="172" y="941"/>
                    <a:pt x="172" y="937"/>
                    <a:pt x="172" y="934"/>
                  </a:cubicBezTo>
                  <a:cubicBezTo>
                    <a:pt x="172" y="934"/>
                    <a:pt x="172" y="935"/>
                    <a:pt x="172" y="934"/>
                  </a:cubicBezTo>
                  <a:cubicBezTo>
                    <a:pt x="172" y="933"/>
                    <a:pt x="172" y="928"/>
                    <a:pt x="172" y="926"/>
                  </a:cubicBezTo>
                  <a:cubicBezTo>
                    <a:pt x="172" y="925"/>
                    <a:pt x="171" y="925"/>
                    <a:pt x="171" y="923"/>
                  </a:cubicBezTo>
                  <a:cubicBezTo>
                    <a:pt x="171" y="921"/>
                    <a:pt x="171" y="921"/>
                    <a:pt x="171" y="921"/>
                  </a:cubicBezTo>
                  <a:cubicBezTo>
                    <a:pt x="172" y="915"/>
                    <a:pt x="171" y="907"/>
                    <a:pt x="171" y="900"/>
                  </a:cubicBezTo>
                  <a:cubicBezTo>
                    <a:pt x="171" y="900"/>
                    <a:pt x="171" y="901"/>
                    <a:pt x="171" y="900"/>
                  </a:cubicBezTo>
                  <a:cubicBezTo>
                    <a:pt x="171" y="888"/>
                    <a:pt x="172" y="872"/>
                    <a:pt x="175" y="859"/>
                  </a:cubicBezTo>
                  <a:cubicBezTo>
                    <a:pt x="174" y="859"/>
                    <a:pt x="174" y="860"/>
                    <a:pt x="174" y="859"/>
                  </a:cubicBezTo>
                  <a:cubicBezTo>
                    <a:pt x="175" y="858"/>
                    <a:pt x="176" y="854"/>
                    <a:pt x="177" y="851"/>
                  </a:cubicBezTo>
                  <a:cubicBezTo>
                    <a:pt x="177" y="849"/>
                    <a:pt x="179" y="845"/>
                    <a:pt x="180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1" y="838"/>
                    <a:pt x="181" y="836"/>
                    <a:pt x="183" y="834"/>
                  </a:cubicBezTo>
                  <a:cubicBezTo>
                    <a:pt x="183" y="832"/>
                    <a:pt x="183" y="832"/>
                    <a:pt x="183" y="832"/>
                  </a:cubicBezTo>
                  <a:cubicBezTo>
                    <a:pt x="184" y="831"/>
                    <a:pt x="185" y="828"/>
                    <a:pt x="187" y="826"/>
                  </a:cubicBezTo>
                  <a:cubicBezTo>
                    <a:pt x="187" y="826"/>
                    <a:pt x="187" y="826"/>
                    <a:pt x="187" y="826"/>
                  </a:cubicBezTo>
                  <a:cubicBezTo>
                    <a:pt x="188" y="824"/>
                    <a:pt x="189" y="823"/>
                    <a:pt x="190" y="821"/>
                  </a:cubicBezTo>
                  <a:cubicBezTo>
                    <a:pt x="190" y="821"/>
                    <a:pt x="190" y="821"/>
                    <a:pt x="190" y="821"/>
                  </a:cubicBezTo>
                  <a:cubicBezTo>
                    <a:pt x="193" y="816"/>
                    <a:pt x="195" y="814"/>
                    <a:pt x="196" y="814"/>
                  </a:cubicBezTo>
                  <a:cubicBezTo>
                    <a:pt x="197" y="813"/>
                    <a:pt x="192" y="818"/>
                    <a:pt x="194" y="816"/>
                  </a:cubicBezTo>
                  <a:cubicBezTo>
                    <a:pt x="200" y="809"/>
                    <a:pt x="206" y="803"/>
                    <a:pt x="213" y="796"/>
                  </a:cubicBezTo>
                  <a:cubicBezTo>
                    <a:pt x="219" y="790"/>
                    <a:pt x="226" y="783"/>
                    <a:pt x="230" y="775"/>
                  </a:cubicBezTo>
                  <a:cubicBezTo>
                    <a:pt x="230" y="773"/>
                    <a:pt x="231" y="772"/>
                    <a:pt x="231" y="772"/>
                  </a:cubicBezTo>
                  <a:cubicBezTo>
                    <a:pt x="232" y="770"/>
                    <a:pt x="233" y="765"/>
                    <a:pt x="234" y="764"/>
                  </a:cubicBezTo>
                  <a:cubicBezTo>
                    <a:pt x="233" y="764"/>
                    <a:pt x="234" y="763"/>
                    <a:pt x="234" y="762"/>
                  </a:cubicBezTo>
                  <a:cubicBezTo>
                    <a:pt x="234" y="758"/>
                    <a:pt x="235" y="758"/>
                    <a:pt x="235" y="755"/>
                  </a:cubicBezTo>
                  <a:cubicBezTo>
                    <a:pt x="235" y="756"/>
                    <a:pt x="235" y="756"/>
                    <a:pt x="235" y="756"/>
                  </a:cubicBezTo>
                  <a:cubicBezTo>
                    <a:pt x="235" y="753"/>
                    <a:pt x="235" y="749"/>
                    <a:pt x="235" y="745"/>
                  </a:cubicBezTo>
                  <a:cubicBezTo>
                    <a:pt x="235" y="746"/>
                    <a:pt x="235" y="747"/>
                    <a:pt x="235" y="746"/>
                  </a:cubicBezTo>
                  <a:cubicBezTo>
                    <a:pt x="236" y="743"/>
                    <a:pt x="235" y="739"/>
                    <a:pt x="235" y="736"/>
                  </a:cubicBezTo>
                  <a:cubicBezTo>
                    <a:pt x="235" y="737"/>
                    <a:pt x="235" y="737"/>
                    <a:pt x="235" y="737"/>
                  </a:cubicBezTo>
                  <a:cubicBezTo>
                    <a:pt x="234" y="732"/>
                    <a:pt x="235" y="735"/>
                    <a:pt x="234" y="731"/>
                  </a:cubicBezTo>
                  <a:cubicBezTo>
                    <a:pt x="234" y="732"/>
                    <a:pt x="234" y="731"/>
                    <a:pt x="234" y="732"/>
                  </a:cubicBezTo>
                  <a:cubicBezTo>
                    <a:pt x="234" y="727"/>
                    <a:pt x="233" y="720"/>
                    <a:pt x="232" y="715"/>
                  </a:cubicBezTo>
                  <a:cubicBezTo>
                    <a:pt x="232" y="716"/>
                    <a:pt x="232" y="716"/>
                    <a:pt x="232" y="716"/>
                  </a:cubicBezTo>
                  <a:cubicBezTo>
                    <a:pt x="232" y="711"/>
                    <a:pt x="231" y="706"/>
                    <a:pt x="231" y="700"/>
                  </a:cubicBezTo>
                  <a:cubicBezTo>
                    <a:pt x="231" y="698"/>
                    <a:pt x="230" y="701"/>
                    <a:pt x="230" y="696"/>
                  </a:cubicBezTo>
                  <a:cubicBezTo>
                    <a:pt x="231" y="696"/>
                    <a:pt x="231" y="687"/>
                    <a:pt x="231" y="690"/>
                  </a:cubicBezTo>
                  <a:cubicBezTo>
                    <a:pt x="231" y="686"/>
                    <a:pt x="232" y="679"/>
                    <a:pt x="233" y="676"/>
                  </a:cubicBezTo>
                  <a:cubicBezTo>
                    <a:pt x="233" y="678"/>
                    <a:pt x="233" y="674"/>
                    <a:pt x="232" y="677"/>
                  </a:cubicBezTo>
                  <a:cubicBezTo>
                    <a:pt x="232" y="677"/>
                    <a:pt x="233" y="676"/>
                    <a:pt x="233" y="675"/>
                  </a:cubicBezTo>
                  <a:cubicBezTo>
                    <a:pt x="233" y="675"/>
                    <a:pt x="232" y="677"/>
                    <a:pt x="232" y="677"/>
                  </a:cubicBezTo>
                  <a:cubicBezTo>
                    <a:pt x="233" y="675"/>
                    <a:pt x="235" y="670"/>
                    <a:pt x="235" y="668"/>
                  </a:cubicBezTo>
                  <a:cubicBezTo>
                    <a:pt x="237" y="665"/>
                    <a:pt x="239" y="663"/>
                    <a:pt x="243" y="659"/>
                  </a:cubicBezTo>
                  <a:cubicBezTo>
                    <a:pt x="241" y="661"/>
                    <a:pt x="243" y="657"/>
                    <a:pt x="242" y="659"/>
                  </a:cubicBezTo>
                  <a:cubicBezTo>
                    <a:pt x="244" y="657"/>
                    <a:pt x="246" y="656"/>
                    <a:pt x="249" y="654"/>
                  </a:cubicBezTo>
                  <a:cubicBezTo>
                    <a:pt x="250" y="653"/>
                    <a:pt x="249" y="654"/>
                    <a:pt x="251" y="653"/>
                  </a:cubicBezTo>
                  <a:cubicBezTo>
                    <a:pt x="251" y="653"/>
                    <a:pt x="252" y="652"/>
                    <a:pt x="253" y="652"/>
                  </a:cubicBezTo>
                  <a:cubicBezTo>
                    <a:pt x="253" y="652"/>
                    <a:pt x="260" y="650"/>
                    <a:pt x="261" y="649"/>
                  </a:cubicBezTo>
                  <a:cubicBezTo>
                    <a:pt x="261" y="649"/>
                    <a:pt x="258" y="650"/>
                    <a:pt x="260" y="649"/>
                  </a:cubicBezTo>
                  <a:cubicBezTo>
                    <a:pt x="263" y="649"/>
                    <a:pt x="263" y="649"/>
                    <a:pt x="266" y="649"/>
                  </a:cubicBezTo>
                  <a:cubicBezTo>
                    <a:pt x="267" y="649"/>
                    <a:pt x="267" y="649"/>
                    <a:pt x="267" y="649"/>
                  </a:cubicBezTo>
                  <a:cubicBezTo>
                    <a:pt x="269" y="649"/>
                    <a:pt x="273" y="650"/>
                    <a:pt x="271" y="650"/>
                  </a:cubicBezTo>
                  <a:cubicBezTo>
                    <a:pt x="269" y="650"/>
                    <a:pt x="271" y="650"/>
                    <a:pt x="269" y="649"/>
                  </a:cubicBezTo>
                  <a:cubicBezTo>
                    <a:pt x="270" y="650"/>
                    <a:pt x="274" y="650"/>
                    <a:pt x="277" y="652"/>
                  </a:cubicBezTo>
                  <a:cubicBezTo>
                    <a:pt x="276" y="651"/>
                    <a:pt x="276" y="651"/>
                    <a:pt x="276" y="651"/>
                  </a:cubicBezTo>
                  <a:cubicBezTo>
                    <a:pt x="280" y="653"/>
                    <a:pt x="284" y="655"/>
                    <a:pt x="288" y="658"/>
                  </a:cubicBezTo>
                  <a:cubicBezTo>
                    <a:pt x="288" y="658"/>
                    <a:pt x="287" y="656"/>
                    <a:pt x="286" y="656"/>
                  </a:cubicBezTo>
                  <a:cubicBezTo>
                    <a:pt x="292" y="659"/>
                    <a:pt x="296" y="665"/>
                    <a:pt x="299" y="669"/>
                  </a:cubicBezTo>
                  <a:cubicBezTo>
                    <a:pt x="299" y="669"/>
                    <a:pt x="298" y="669"/>
                    <a:pt x="299" y="669"/>
                  </a:cubicBezTo>
                  <a:cubicBezTo>
                    <a:pt x="300" y="672"/>
                    <a:pt x="300" y="672"/>
                    <a:pt x="301" y="673"/>
                  </a:cubicBezTo>
                  <a:cubicBezTo>
                    <a:pt x="301" y="673"/>
                    <a:pt x="302" y="676"/>
                    <a:pt x="303" y="678"/>
                  </a:cubicBezTo>
                  <a:cubicBezTo>
                    <a:pt x="303" y="679"/>
                    <a:pt x="303" y="678"/>
                    <a:pt x="302" y="676"/>
                  </a:cubicBezTo>
                  <a:cubicBezTo>
                    <a:pt x="303" y="678"/>
                    <a:pt x="305" y="686"/>
                    <a:pt x="305" y="692"/>
                  </a:cubicBezTo>
                  <a:cubicBezTo>
                    <a:pt x="305" y="693"/>
                    <a:pt x="305" y="693"/>
                    <a:pt x="305" y="693"/>
                  </a:cubicBezTo>
                  <a:cubicBezTo>
                    <a:pt x="306" y="693"/>
                    <a:pt x="306" y="693"/>
                    <a:pt x="306" y="693"/>
                  </a:cubicBezTo>
                  <a:cubicBezTo>
                    <a:pt x="308" y="693"/>
                    <a:pt x="310" y="693"/>
                    <a:pt x="312" y="692"/>
                  </a:cubicBezTo>
                  <a:cubicBezTo>
                    <a:pt x="312" y="692"/>
                    <a:pt x="316" y="691"/>
                    <a:pt x="318" y="690"/>
                  </a:cubicBezTo>
                  <a:cubicBezTo>
                    <a:pt x="317" y="690"/>
                    <a:pt x="317" y="690"/>
                    <a:pt x="317" y="690"/>
                  </a:cubicBezTo>
                  <a:cubicBezTo>
                    <a:pt x="318" y="689"/>
                    <a:pt x="321" y="686"/>
                    <a:pt x="321" y="686"/>
                  </a:cubicBezTo>
                  <a:cubicBezTo>
                    <a:pt x="322" y="684"/>
                    <a:pt x="320" y="687"/>
                    <a:pt x="318" y="689"/>
                  </a:cubicBezTo>
                  <a:cubicBezTo>
                    <a:pt x="315" y="691"/>
                    <a:pt x="312" y="692"/>
                    <a:pt x="314" y="691"/>
                  </a:cubicBezTo>
                  <a:cubicBezTo>
                    <a:pt x="315" y="691"/>
                    <a:pt x="320" y="688"/>
                    <a:pt x="319" y="688"/>
                  </a:cubicBezTo>
                  <a:cubicBezTo>
                    <a:pt x="321" y="686"/>
                    <a:pt x="323" y="683"/>
                    <a:pt x="324" y="680"/>
                  </a:cubicBezTo>
                  <a:cubicBezTo>
                    <a:pt x="324" y="681"/>
                    <a:pt x="323" y="682"/>
                    <a:pt x="324" y="680"/>
                  </a:cubicBezTo>
                  <a:cubicBezTo>
                    <a:pt x="325" y="675"/>
                    <a:pt x="324" y="679"/>
                    <a:pt x="325" y="675"/>
                  </a:cubicBezTo>
                  <a:cubicBezTo>
                    <a:pt x="326" y="673"/>
                    <a:pt x="326" y="673"/>
                    <a:pt x="326" y="673"/>
                  </a:cubicBezTo>
                  <a:cubicBezTo>
                    <a:pt x="326" y="673"/>
                    <a:pt x="326" y="669"/>
                    <a:pt x="326" y="670"/>
                  </a:cubicBezTo>
                  <a:cubicBezTo>
                    <a:pt x="326" y="670"/>
                    <a:pt x="326" y="664"/>
                    <a:pt x="326" y="664"/>
                  </a:cubicBezTo>
                  <a:cubicBezTo>
                    <a:pt x="325" y="665"/>
                    <a:pt x="325" y="665"/>
                    <a:pt x="325" y="665"/>
                  </a:cubicBezTo>
                  <a:cubicBezTo>
                    <a:pt x="325" y="663"/>
                    <a:pt x="326" y="662"/>
                    <a:pt x="326" y="660"/>
                  </a:cubicBezTo>
                  <a:cubicBezTo>
                    <a:pt x="326" y="660"/>
                    <a:pt x="325" y="659"/>
                    <a:pt x="325" y="659"/>
                  </a:cubicBezTo>
                  <a:cubicBezTo>
                    <a:pt x="326" y="659"/>
                    <a:pt x="325" y="655"/>
                    <a:pt x="325" y="652"/>
                  </a:cubicBezTo>
                  <a:cubicBezTo>
                    <a:pt x="324" y="648"/>
                    <a:pt x="322" y="642"/>
                    <a:pt x="321" y="641"/>
                  </a:cubicBezTo>
                  <a:cubicBezTo>
                    <a:pt x="320" y="638"/>
                    <a:pt x="319" y="635"/>
                    <a:pt x="318" y="632"/>
                  </a:cubicBezTo>
                  <a:cubicBezTo>
                    <a:pt x="318" y="632"/>
                    <a:pt x="318" y="633"/>
                    <a:pt x="318" y="633"/>
                  </a:cubicBezTo>
                  <a:cubicBezTo>
                    <a:pt x="317" y="631"/>
                    <a:pt x="317" y="631"/>
                    <a:pt x="316" y="629"/>
                  </a:cubicBezTo>
                  <a:cubicBezTo>
                    <a:pt x="317" y="629"/>
                    <a:pt x="314" y="625"/>
                    <a:pt x="312" y="623"/>
                  </a:cubicBezTo>
                  <a:cubicBezTo>
                    <a:pt x="311" y="620"/>
                    <a:pt x="311" y="621"/>
                    <a:pt x="311" y="621"/>
                  </a:cubicBezTo>
                  <a:cubicBezTo>
                    <a:pt x="309" y="619"/>
                    <a:pt x="305" y="614"/>
                    <a:pt x="301" y="613"/>
                  </a:cubicBezTo>
                  <a:cubicBezTo>
                    <a:pt x="302" y="613"/>
                    <a:pt x="305" y="616"/>
                    <a:pt x="303" y="614"/>
                  </a:cubicBezTo>
                  <a:cubicBezTo>
                    <a:pt x="300" y="613"/>
                    <a:pt x="298" y="611"/>
                    <a:pt x="293" y="610"/>
                  </a:cubicBezTo>
                  <a:cubicBezTo>
                    <a:pt x="295" y="610"/>
                    <a:pt x="295" y="610"/>
                    <a:pt x="295" y="610"/>
                  </a:cubicBezTo>
                  <a:cubicBezTo>
                    <a:pt x="293" y="609"/>
                    <a:pt x="288" y="608"/>
                    <a:pt x="288" y="608"/>
                  </a:cubicBezTo>
                  <a:cubicBezTo>
                    <a:pt x="287" y="608"/>
                    <a:pt x="283" y="608"/>
                    <a:pt x="283" y="607"/>
                  </a:cubicBezTo>
                  <a:cubicBezTo>
                    <a:pt x="276" y="607"/>
                    <a:pt x="265" y="611"/>
                    <a:pt x="261" y="614"/>
                  </a:cubicBezTo>
                  <a:cubicBezTo>
                    <a:pt x="260" y="614"/>
                    <a:pt x="258" y="616"/>
                    <a:pt x="258" y="615"/>
                  </a:cubicBezTo>
                  <a:cubicBezTo>
                    <a:pt x="260" y="614"/>
                    <a:pt x="260" y="614"/>
                    <a:pt x="261" y="614"/>
                  </a:cubicBezTo>
                  <a:cubicBezTo>
                    <a:pt x="260" y="614"/>
                    <a:pt x="260" y="614"/>
                    <a:pt x="260" y="614"/>
                  </a:cubicBezTo>
                  <a:cubicBezTo>
                    <a:pt x="258" y="615"/>
                    <a:pt x="256" y="616"/>
                    <a:pt x="258" y="616"/>
                  </a:cubicBezTo>
                  <a:cubicBezTo>
                    <a:pt x="254" y="619"/>
                    <a:pt x="253" y="618"/>
                    <a:pt x="248" y="622"/>
                  </a:cubicBezTo>
                  <a:cubicBezTo>
                    <a:pt x="249" y="622"/>
                    <a:pt x="248" y="623"/>
                    <a:pt x="247" y="624"/>
                  </a:cubicBezTo>
                  <a:cubicBezTo>
                    <a:pt x="244" y="626"/>
                    <a:pt x="244" y="626"/>
                    <a:pt x="244" y="626"/>
                  </a:cubicBezTo>
                  <a:cubicBezTo>
                    <a:pt x="241" y="630"/>
                    <a:pt x="242" y="628"/>
                    <a:pt x="243" y="629"/>
                  </a:cubicBezTo>
                  <a:cubicBezTo>
                    <a:pt x="241" y="630"/>
                    <a:pt x="239" y="632"/>
                    <a:pt x="238" y="633"/>
                  </a:cubicBezTo>
                  <a:cubicBezTo>
                    <a:pt x="237" y="636"/>
                    <a:pt x="237" y="636"/>
                    <a:pt x="237" y="636"/>
                  </a:cubicBezTo>
                  <a:cubicBezTo>
                    <a:pt x="238" y="634"/>
                    <a:pt x="236" y="637"/>
                    <a:pt x="235" y="638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5" y="637"/>
                    <a:pt x="234" y="639"/>
                    <a:pt x="233" y="641"/>
                  </a:cubicBezTo>
                  <a:cubicBezTo>
                    <a:pt x="233" y="640"/>
                    <a:pt x="235" y="638"/>
                    <a:pt x="235" y="637"/>
                  </a:cubicBezTo>
                  <a:cubicBezTo>
                    <a:pt x="235" y="638"/>
                    <a:pt x="234" y="639"/>
                    <a:pt x="233" y="640"/>
                  </a:cubicBezTo>
                  <a:cubicBezTo>
                    <a:pt x="233" y="640"/>
                    <a:pt x="231" y="644"/>
                    <a:pt x="230" y="645"/>
                  </a:cubicBezTo>
                  <a:cubicBezTo>
                    <a:pt x="229" y="647"/>
                    <a:pt x="228" y="647"/>
                    <a:pt x="228" y="648"/>
                  </a:cubicBezTo>
                  <a:cubicBezTo>
                    <a:pt x="228" y="648"/>
                    <a:pt x="226" y="651"/>
                    <a:pt x="227" y="649"/>
                  </a:cubicBezTo>
                  <a:cubicBezTo>
                    <a:pt x="228" y="649"/>
                    <a:pt x="228" y="648"/>
                    <a:pt x="229" y="647"/>
                  </a:cubicBezTo>
                  <a:cubicBezTo>
                    <a:pt x="228" y="648"/>
                    <a:pt x="228" y="648"/>
                    <a:pt x="227" y="650"/>
                  </a:cubicBezTo>
                  <a:cubicBezTo>
                    <a:pt x="226" y="652"/>
                    <a:pt x="227" y="650"/>
                    <a:pt x="225" y="653"/>
                  </a:cubicBezTo>
                  <a:cubicBezTo>
                    <a:pt x="225" y="652"/>
                    <a:pt x="226" y="652"/>
                    <a:pt x="226" y="652"/>
                  </a:cubicBezTo>
                  <a:cubicBezTo>
                    <a:pt x="225" y="655"/>
                    <a:pt x="225" y="655"/>
                    <a:pt x="225" y="655"/>
                  </a:cubicBezTo>
                  <a:cubicBezTo>
                    <a:pt x="224" y="655"/>
                    <a:pt x="224" y="655"/>
                    <a:pt x="224" y="655"/>
                  </a:cubicBezTo>
                  <a:cubicBezTo>
                    <a:pt x="224" y="656"/>
                    <a:pt x="224" y="655"/>
                    <a:pt x="224" y="656"/>
                  </a:cubicBezTo>
                  <a:cubicBezTo>
                    <a:pt x="223" y="657"/>
                    <a:pt x="222" y="661"/>
                    <a:pt x="221" y="662"/>
                  </a:cubicBezTo>
                  <a:cubicBezTo>
                    <a:pt x="220" y="664"/>
                    <a:pt x="220" y="666"/>
                    <a:pt x="219" y="667"/>
                  </a:cubicBezTo>
                  <a:cubicBezTo>
                    <a:pt x="220" y="667"/>
                    <a:pt x="220" y="667"/>
                    <a:pt x="220" y="667"/>
                  </a:cubicBezTo>
                  <a:cubicBezTo>
                    <a:pt x="219" y="669"/>
                    <a:pt x="218" y="672"/>
                    <a:pt x="218" y="674"/>
                  </a:cubicBezTo>
                  <a:cubicBezTo>
                    <a:pt x="218" y="674"/>
                    <a:pt x="218" y="674"/>
                    <a:pt x="218" y="674"/>
                  </a:cubicBezTo>
                  <a:cubicBezTo>
                    <a:pt x="217" y="680"/>
                    <a:pt x="217" y="680"/>
                    <a:pt x="217" y="680"/>
                  </a:cubicBezTo>
                  <a:cubicBezTo>
                    <a:pt x="216" y="683"/>
                    <a:pt x="217" y="681"/>
                    <a:pt x="217" y="684"/>
                  </a:cubicBezTo>
                  <a:cubicBezTo>
                    <a:pt x="217" y="687"/>
                    <a:pt x="216" y="689"/>
                    <a:pt x="216" y="688"/>
                  </a:cubicBezTo>
                  <a:cubicBezTo>
                    <a:pt x="216" y="694"/>
                    <a:pt x="216" y="700"/>
                    <a:pt x="217" y="705"/>
                  </a:cubicBezTo>
                  <a:cubicBezTo>
                    <a:pt x="217" y="706"/>
                    <a:pt x="217" y="706"/>
                    <a:pt x="217" y="707"/>
                  </a:cubicBezTo>
                  <a:cubicBezTo>
                    <a:pt x="218" y="715"/>
                    <a:pt x="218" y="725"/>
                    <a:pt x="218" y="731"/>
                  </a:cubicBezTo>
                  <a:cubicBezTo>
                    <a:pt x="219" y="729"/>
                    <a:pt x="219" y="731"/>
                    <a:pt x="219" y="731"/>
                  </a:cubicBezTo>
                  <a:cubicBezTo>
                    <a:pt x="219" y="733"/>
                    <a:pt x="219" y="733"/>
                    <a:pt x="219" y="734"/>
                  </a:cubicBezTo>
                  <a:cubicBezTo>
                    <a:pt x="218" y="734"/>
                    <a:pt x="218" y="734"/>
                    <a:pt x="218" y="732"/>
                  </a:cubicBezTo>
                  <a:cubicBezTo>
                    <a:pt x="218" y="737"/>
                    <a:pt x="217" y="744"/>
                    <a:pt x="217" y="746"/>
                  </a:cubicBezTo>
                  <a:cubicBezTo>
                    <a:pt x="217" y="745"/>
                    <a:pt x="217" y="746"/>
                    <a:pt x="217" y="747"/>
                  </a:cubicBezTo>
                  <a:cubicBezTo>
                    <a:pt x="217" y="747"/>
                    <a:pt x="217" y="750"/>
                    <a:pt x="216" y="753"/>
                  </a:cubicBezTo>
                  <a:cubicBezTo>
                    <a:pt x="215" y="753"/>
                    <a:pt x="215" y="753"/>
                    <a:pt x="215" y="753"/>
                  </a:cubicBezTo>
                  <a:cubicBezTo>
                    <a:pt x="215" y="755"/>
                    <a:pt x="215" y="755"/>
                    <a:pt x="215" y="755"/>
                  </a:cubicBezTo>
                  <a:cubicBezTo>
                    <a:pt x="215" y="756"/>
                    <a:pt x="214" y="756"/>
                    <a:pt x="214" y="759"/>
                  </a:cubicBezTo>
                  <a:cubicBezTo>
                    <a:pt x="214" y="759"/>
                    <a:pt x="214" y="759"/>
                    <a:pt x="214" y="760"/>
                  </a:cubicBezTo>
                  <a:cubicBezTo>
                    <a:pt x="213" y="762"/>
                    <a:pt x="211" y="766"/>
                    <a:pt x="210" y="769"/>
                  </a:cubicBezTo>
                  <a:cubicBezTo>
                    <a:pt x="209" y="771"/>
                    <a:pt x="209" y="771"/>
                    <a:pt x="209" y="771"/>
                  </a:cubicBezTo>
                  <a:cubicBezTo>
                    <a:pt x="209" y="772"/>
                    <a:pt x="208" y="774"/>
                    <a:pt x="209" y="772"/>
                  </a:cubicBezTo>
                  <a:cubicBezTo>
                    <a:pt x="207" y="777"/>
                    <a:pt x="205" y="780"/>
                    <a:pt x="205" y="781"/>
                  </a:cubicBezTo>
                  <a:cubicBezTo>
                    <a:pt x="200" y="789"/>
                    <a:pt x="193" y="800"/>
                    <a:pt x="188" y="809"/>
                  </a:cubicBezTo>
                  <a:cubicBezTo>
                    <a:pt x="188" y="809"/>
                    <a:pt x="188" y="809"/>
                    <a:pt x="188" y="809"/>
                  </a:cubicBezTo>
                  <a:cubicBezTo>
                    <a:pt x="186" y="811"/>
                    <a:pt x="187" y="810"/>
                    <a:pt x="186" y="812"/>
                  </a:cubicBezTo>
                  <a:cubicBezTo>
                    <a:pt x="186" y="811"/>
                    <a:pt x="185" y="814"/>
                    <a:pt x="186" y="812"/>
                  </a:cubicBezTo>
                  <a:cubicBezTo>
                    <a:pt x="184" y="815"/>
                    <a:pt x="183" y="816"/>
                    <a:pt x="182" y="818"/>
                  </a:cubicBezTo>
                  <a:cubicBezTo>
                    <a:pt x="181" y="818"/>
                    <a:pt x="183" y="817"/>
                    <a:pt x="182" y="817"/>
                  </a:cubicBezTo>
                  <a:cubicBezTo>
                    <a:pt x="182" y="817"/>
                    <a:pt x="179" y="822"/>
                    <a:pt x="179" y="822"/>
                  </a:cubicBezTo>
                  <a:cubicBezTo>
                    <a:pt x="178" y="823"/>
                    <a:pt x="179" y="822"/>
                    <a:pt x="179" y="822"/>
                  </a:cubicBezTo>
                  <a:cubicBezTo>
                    <a:pt x="178" y="824"/>
                    <a:pt x="178" y="824"/>
                    <a:pt x="178" y="824"/>
                  </a:cubicBezTo>
                  <a:cubicBezTo>
                    <a:pt x="176" y="827"/>
                    <a:pt x="182" y="819"/>
                    <a:pt x="181" y="822"/>
                  </a:cubicBezTo>
                  <a:cubicBezTo>
                    <a:pt x="180" y="823"/>
                    <a:pt x="180" y="823"/>
                    <a:pt x="180" y="823"/>
                  </a:cubicBezTo>
                  <a:cubicBezTo>
                    <a:pt x="179" y="825"/>
                    <a:pt x="183" y="819"/>
                    <a:pt x="180" y="823"/>
                  </a:cubicBezTo>
                  <a:cubicBezTo>
                    <a:pt x="179" y="825"/>
                    <a:pt x="177" y="827"/>
                    <a:pt x="178" y="825"/>
                  </a:cubicBezTo>
                  <a:cubicBezTo>
                    <a:pt x="175" y="829"/>
                    <a:pt x="176" y="826"/>
                    <a:pt x="173" y="831"/>
                  </a:cubicBezTo>
                  <a:cubicBezTo>
                    <a:pt x="172" y="832"/>
                    <a:pt x="175" y="827"/>
                    <a:pt x="175" y="828"/>
                  </a:cubicBezTo>
                  <a:cubicBezTo>
                    <a:pt x="174" y="831"/>
                    <a:pt x="172" y="833"/>
                    <a:pt x="171" y="835"/>
                  </a:cubicBezTo>
                  <a:cubicBezTo>
                    <a:pt x="172" y="832"/>
                    <a:pt x="171" y="834"/>
                    <a:pt x="170" y="835"/>
                  </a:cubicBezTo>
                  <a:cubicBezTo>
                    <a:pt x="168" y="838"/>
                    <a:pt x="171" y="834"/>
                    <a:pt x="169" y="837"/>
                  </a:cubicBezTo>
                  <a:cubicBezTo>
                    <a:pt x="168" y="838"/>
                    <a:pt x="166" y="841"/>
                    <a:pt x="167" y="838"/>
                  </a:cubicBezTo>
                  <a:cubicBezTo>
                    <a:pt x="166" y="839"/>
                    <a:pt x="165" y="841"/>
                    <a:pt x="164" y="843"/>
                  </a:cubicBezTo>
                  <a:cubicBezTo>
                    <a:pt x="163" y="844"/>
                    <a:pt x="167" y="840"/>
                    <a:pt x="164" y="844"/>
                  </a:cubicBezTo>
                  <a:cubicBezTo>
                    <a:pt x="164" y="843"/>
                    <a:pt x="161" y="848"/>
                    <a:pt x="162" y="846"/>
                  </a:cubicBezTo>
                  <a:cubicBezTo>
                    <a:pt x="161" y="847"/>
                    <a:pt x="161" y="848"/>
                    <a:pt x="162" y="847"/>
                  </a:cubicBezTo>
                  <a:cubicBezTo>
                    <a:pt x="161" y="849"/>
                    <a:pt x="158" y="851"/>
                    <a:pt x="158" y="852"/>
                  </a:cubicBezTo>
                  <a:cubicBezTo>
                    <a:pt x="157" y="853"/>
                    <a:pt x="157" y="853"/>
                    <a:pt x="157" y="853"/>
                  </a:cubicBezTo>
                  <a:cubicBezTo>
                    <a:pt x="156" y="856"/>
                    <a:pt x="156" y="856"/>
                    <a:pt x="156" y="856"/>
                  </a:cubicBezTo>
                  <a:cubicBezTo>
                    <a:pt x="155" y="858"/>
                    <a:pt x="152" y="862"/>
                    <a:pt x="153" y="862"/>
                  </a:cubicBezTo>
                  <a:cubicBezTo>
                    <a:pt x="152" y="862"/>
                    <a:pt x="150" y="867"/>
                    <a:pt x="150" y="865"/>
                  </a:cubicBezTo>
                  <a:cubicBezTo>
                    <a:pt x="152" y="862"/>
                    <a:pt x="152" y="862"/>
                    <a:pt x="153" y="860"/>
                  </a:cubicBezTo>
                  <a:cubicBezTo>
                    <a:pt x="152" y="862"/>
                    <a:pt x="150" y="864"/>
                    <a:pt x="149" y="865"/>
                  </a:cubicBezTo>
                  <a:cubicBezTo>
                    <a:pt x="149" y="866"/>
                    <a:pt x="149" y="866"/>
                    <a:pt x="149" y="866"/>
                  </a:cubicBezTo>
                  <a:cubicBezTo>
                    <a:pt x="149" y="867"/>
                    <a:pt x="148" y="869"/>
                    <a:pt x="147" y="869"/>
                  </a:cubicBezTo>
                  <a:cubicBezTo>
                    <a:pt x="148" y="869"/>
                    <a:pt x="148" y="869"/>
                    <a:pt x="147" y="870"/>
                  </a:cubicBezTo>
                  <a:cubicBezTo>
                    <a:pt x="146" y="871"/>
                    <a:pt x="146" y="871"/>
                    <a:pt x="146" y="871"/>
                  </a:cubicBezTo>
                  <a:cubicBezTo>
                    <a:pt x="144" y="874"/>
                    <a:pt x="146" y="872"/>
                    <a:pt x="144" y="876"/>
                  </a:cubicBezTo>
                  <a:cubicBezTo>
                    <a:pt x="146" y="873"/>
                    <a:pt x="146" y="873"/>
                    <a:pt x="146" y="873"/>
                  </a:cubicBezTo>
                  <a:cubicBezTo>
                    <a:pt x="146" y="873"/>
                    <a:pt x="145" y="875"/>
                    <a:pt x="144" y="877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1" y="881"/>
                    <a:pt x="142" y="880"/>
                    <a:pt x="141" y="882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3" y="879"/>
                    <a:pt x="142" y="881"/>
                    <a:pt x="141" y="884"/>
                  </a:cubicBezTo>
                  <a:cubicBezTo>
                    <a:pt x="140" y="886"/>
                    <a:pt x="138" y="889"/>
                    <a:pt x="139" y="886"/>
                  </a:cubicBezTo>
                  <a:cubicBezTo>
                    <a:pt x="139" y="887"/>
                    <a:pt x="138" y="889"/>
                    <a:pt x="138" y="888"/>
                  </a:cubicBezTo>
                  <a:cubicBezTo>
                    <a:pt x="137" y="892"/>
                    <a:pt x="138" y="888"/>
                    <a:pt x="137" y="891"/>
                  </a:cubicBezTo>
                  <a:cubicBezTo>
                    <a:pt x="137" y="892"/>
                    <a:pt x="135" y="896"/>
                    <a:pt x="135" y="898"/>
                  </a:cubicBezTo>
                  <a:cubicBezTo>
                    <a:pt x="137" y="895"/>
                    <a:pt x="137" y="895"/>
                    <a:pt x="137" y="895"/>
                  </a:cubicBezTo>
                  <a:cubicBezTo>
                    <a:pt x="136" y="897"/>
                    <a:pt x="136" y="897"/>
                    <a:pt x="136" y="897"/>
                  </a:cubicBezTo>
                  <a:cubicBezTo>
                    <a:pt x="137" y="895"/>
                    <a:pt x="136" y="899"/>
                    <a:pt x="136" y="897"/>
                  </a:cubicBezTo>
                  <a:cubicBezTo>
                    <a:pt x="136" y="899"/>
                    <a:pt x="135" y="900"/>
                    <a:pt x="135" y="902"/>
                  </a:cubicBezTo>
                  <a:cubicBezTo>
                    <a:pt x="136" y="897"/>
                    <a:pt x="132" y="906"/>
                    <a:pt x="132" y="905"/>
                  </a:cubicBezTo>
                  <a:cubicBezTo>
                    <a:pt x="130" y="910"/>
                    <a:pt x="132" y="909"/>
                    <a:pt x="130" y="914"/>
                  </a:cubicBezTo>
                  <a:cubicBezTo>
                    <a:pt x="130" y="913"/>
                    <a:pt x="129" y="916"/>
                    <a:pt x="130" y="912"/>
                  </a:cubicBezTo>
                  <a:cubicBezTo>
                    <a:pt x="129" y="916"/>
                    <a:pt x="129" y="915"/>
                    <a:pt x="128" y="919"/>
                  </a:cubicBezTo>
                  <a:cubicBezTo>
                    <a:pt x="129" y="916"/>
                    <a:pt x="127" y="922"/>
                    <a:pt x="129" y="918"/>
                  </a:cubicBezTo>
                  <a:cubicBezTo>
                    <a:pt x="129" y="918"/>
                    <a:pt x="129" y="915"/>
                    <a:pt x="130" y="915"/>
                  </a:cubicBezTo>
                  <a:cubicBezTo>
                    <a:pt x="129" y="916"/>
                    <a:pt x="130" y="915"/>
                    <a:pt x="129" y="918"/>
                  </a:cubicBezTo>
                  <a:cubicBezTo>
                    <a:pt x="129" y="920"/>
                    <a:pt x="128" y="923"/>
                    <a:pt x="128" y="923"/>
                  </a:cubicBezTo>
                  <a:cubicBezTo>
                    <a:pt x="127" y="923"/>
                    <a:pt x="129" y="920"/>
                    <a:pt x="128" y="921"/>
                  </a:cubicBezTo>
                  <a:cubicBezTo>
                    <a:pt x="127" y="925"/>
                    <a:pt x="127" y="926"/>
                    <a:pt x="126" y="928"/>
                  </a:cubicBezTo>
                  <a:cubicBezTo>
                    <a:pt x="127" y="925"/>
                    <a:pt x="127" y="924"/>
                    <a:pt x="126" y="924"/>
                  </a:cubicBezTo>
                  <a:cubicBezTo>
                    <a:pt x="125" y="928"/>
                    <a:pt x="125" y="928"/>
                    <a:pt x="125" y="928"/>
                  </a:cubicBezTo>
                  <a:cubicBezTo>
                    <a:pt x="126" y="927"/>
                    <a:pt x="126" y="927"/>
                    <a:pt x="126" y="927"/>
                  </a:cubicBezTo>
                  <a:cubicBezTo>
                    <a:pt x="125" y="932"/>
                    <a:pt x="125" y="928"/>
                    <a:pt x="124" y="934"/>
                  </a:cubicBezTo>
                  <a:cubicBezTo>
                    <a:pt x="124" y="936"/>
                    <a:pt x="124" y="936"/>
                    <a:pt x="124" y="936"/>
                  </a:cubicBezTo>
                  <a:cubicBezTo>
                    <a:pt x="124" y="935"/>
                    <a:pt x="125" y="929"/>
                    <a:pt x="126" y="930"/>
                  </a:cubicBezTo>
                  <a:cubicBezTo>
                    <a:pt x="125" y="933"/>
                    <a:pt x="124" y="934"/>
                    <a:pt x="124" y="937"/>
                  </a:cubicBezTo>
                  <a:cubicBezTo>
                    <a:pt x="125" y="935"/>
                    <a:pt x="125" y="935"/>
                    <a:pt x="125" y="935"/>
                  </a:cubicBezTo>
                  <a:cubicBezTo>
                    <a:pt x="124" y="936"/>
                    <a:pt x="125" y="937"/>
                    <a:pt x="124" y="942"/>
                  </a:cubicBezTo>
                  <a:cubicBezTo>
                    <a:pt x="123" y="944"/>
                    <a:pt x="123" y="943"/>
                    <a:pt x="123" y="943"/>
                  </a:cubicBezTo>
                  <a:cubicBezTo>
                    <a:pt x="122" y="948"/>
                    <a:pt x="122" y="950"/>
                    <a:pt x="121" y="953"/>
                  </a:cubicBezTo>
                  <a:cubicBezTo>
                    <a:pt x="122" y="952"/>
                    <a:pt x="120" y="959"/>
                    <a:pt x="121" y="955"/>
                  </a:cubicBezTo>
                  <a:cubicBezTo>
                    <a:pt x="121" y="954"/>
                    <a:pt x="122" y="946"/>
                    <a:pt x="123" y="944"/>
                  </a:cubicBezTo>
                  <a:cubicBezTo>
                    <a:pt x="123" y="946"/>
                    <a:pt x="124" y="940"/>
                    <a:pt x="124" y="939"/>
                  </a:cubicBezTo>
                  <a:cubicBezTo>
                    <a:pt x="124" y="943"/>
                    <a:pt x="124" y="943"/>
                    <a:pt x="124" y="944"/>
                  </a:cubicBezTo>
                  <a:cubicBezTo>
                    <a:pt x="124" y="945"/>
                    <a:pt x="124" y="946"/>
                    <a:pt x="124" y="947"/>
                  </a:cubicBezTo>
                  <a:cubicBezTo>
                    <a:pt x="123" y="947"/>
                    <a:pt x="124" y="946"/>
                    <a:pt x="123" y="945"/>
                  </a:cubicBezTo>
                  <a:cubicBezTo>
                    <a:pt x="123" y="950"/>
                    <a:pt x="122" y="955"/>
                    <a:pt x="121" y="958"/>
                  </a:cubicBezTo>
                  <a:cubicBezTo>
                    <a:pt x="121" y="959"/>
                    <a:pt x="122" y="959"/>
                    <a:pt x="122" y="957"/>
                  </a:cubicBezTo>
                  <a:cubicBezTo>
                    <a:pt x="121" y="963"/>
                    <a:pt x="121" y="969"/>
                    <a:pt x="121" y="974"/>
                  </a:cubicBezTo>
                  <a:cubicBezTo>
                    <a:pt x="120" y="971"/>
                    <a:pt x="120" y="980"/>
                    <a:pt x="120" y="978"/>
                  </a:cubicBezTo>
                  <a:cubicBezTo>
                    <a:pt x="120" y="975"/>
                    <a:pt x="120" y="972"/>
                    <a:pt x="119" y="974"/>
                  </a:cubicBezTo>
                  <a:cubicBezTo>
                    <a:pt x="119" y="976"/>
                    <a:pt x="120" y="974"/>
                    <a:pt x="120" y="975"/>
                  </a:cubicBezTo>
                  <a:cubicBezTo>
                    <a:pt x="119" y="977"/>
                    <a:pt x="120" y="978"/>
                    <a:pt x="119" y="981"/>
                  </a:cubicBezTo>
                  <a:cubicBezTo>
                    <a:pt x="120" y="975"/>
                    <a:pt x="120" y="980"/>
                    <a:pt x="120" y="979"/>
                  </a:cubicBezTo>
                  <a:cubicBezTo>
                    <a:pt x="120" y="983"/>
                    <a:pt x="121" y="979"/>
                    <a:pt x="121" y="982"/>
                  </a:cubicBezTo>
                  <a:cubicBezTo>
                    <a:pt x="121" y="986"/>
                    <a:pt x="120" y="991"/>
                    <a:pt x="121" y="995"/>
                  </a:cubicBezTo>
                  <a:cubicBezTo>
                    <a:pt x="121" y="1000"/>
                    <a:pt x="122" y="1009"/>
                    <a:pt x="123" y="1013"/>
                  </a:cubicBezTo>
                  <a:cubicBezTo>
                    <a:pt x="123" y="1016"/>
                    <a:pt x="123" y="1014"/>
                    <a:pt x="124" y="1017"/>
                  </a:cubicBezTo>
                  <a:cubicBezTo>
                    <a:pt x="125" y="1020"/>
                    <a:pt x="123" y="1014"/>
                    <a:pt x="124" y="1019"/>
                  </a:cubicBezTo>
                  <a:cubicBezTo>
                    <a:pt x="124" y="1018"/>
                    <a:pt x="124" y="1018"/>
                    <a:pt x="124" y="1018"/>
                  </a:cubicBezTo>
                  <a:cubicBezTo>
                    <a:pt x="124" y="1020"/>
                    <a:pt x="126" y="1027"/>
                    <a:pt x="126" y="1028"/>
                  </a:cubicBezTo>
                  <a:cubicBezTo>
                    <a:pt x="126" y="1027"/>
                    <a:pt x="126" y="1027"/>
                    <a:pt x="126" y="1027"/>
                  </a:cubicBezTo>
                  <a:cubicBezTo>
                    <a:pt x="126" y="1028"/>
                    <a:pt x="127" y="1028"/>
                    <a:pt x="127" y="1029"/>
                  </a:cubicBezTo>
                  <a:cubicBezTo>
                    <a:pt x="127" y="1029"/>
                    <a:pt x="127" y="1030"/>
                    <a:pt x="127" y="1029"/>
                  </a:cubicBezTo>
                  <a:cubicBezTo>
                    <a:pt x="128" y="1031"/>
                    <a:pt x="129" y="1034"/>
                    <a:pt x="130" y="1037"/>
                  </a:cubicBezTo>
                  <a:cubicBezTo>
                    <a:pt x="129" y="1035"/>
                    <a:pt x="129" y="1035"/>
                    <a:pt x="129" y="1035"/>
                  </a:cubicBezTo>
                  <a:cubicBezTo>
                    <a:pt x="130" y="1041"/>
                    <a:pt x="132" y="1044"/>
                    <a:pt x="134" y="1049"/>
                  </a:cubicBezTo>
                  <a:cubicBezTo>
                    <a:pt x="134" y="1048"/>
                    <a:pt x="134" y="1048"/>
                    <a:pt x="134" y="1048"/>
                  </a:cubicBezTo>
                  <a:cubicBezTo>
                    <a:pt x="135" y="1049"/>
                    <a:pt x="135" y="1050"/>
                    <a:pt x="136" y="1051"/>
                  </a:cubicBezTo>
                  <a:cubicBezTo>
                    <a:pt x="136" y="1050"/>
                    <a:pt x="137" y="1053"/>
                    <a:pt x="138" y="1054"/>
                  </a:cubicBezTo>
                  <a:cubicBezTo>
                    <a:pt x="137" y="1052"/>
                    <a:pt x="135" y="1049"/>
                    <a:pt x="135" y="1047"/>
                  </a:cubicBezTo>
                  <a:cubicBezTo>
                    <a:pt x="133" y="1045"/>
                    <a:pt x="135" y="1049"/>
                    <a:pt x="135" y="1048"/>
                  </a:cubicBezTo>
                  <a:cubicBezTo>
                    <a:pt x="134" y="1047"/>
                    <a:pt x="132" y="1043"/>
                    <a:pt x="132" y="1042"/>
                  </a:cubicBezTo>
                  <a:cubicBezTo>
                    <a:pt x="133" y="1045"/>
                    <a:pt x="133" y="1045"/>
                    <a:pt x="133" y="1045"/>
                  </a:cubicBezTo>
                  <a:cubicBezTo>
                    <a:pt x="134" y="1045"/>
                    <a:pt x="132" y="1043"/>
                    <a:pt x="132" y="1042"/>
                  </a:cubicBezTo>
                  <a:cubicBezTo>
                    <a:pt x="133" y="1042"/>
                    <a:pt x="133" y="1044"/>
                    <a:pt x="133" y="1044"/>
                  </a:cubicBezTo>
                  <a:cubicBezTo>
                    <a:pt x="133" y="1042"/>
                    <a:pt x="132" y="1040"/>
                    <a:pt x="131" y="1037"/>
                  </a:cubicBezTo>
                  <a:cubicBezTo>
                    <a:pt x="131" y="1039"/>
                    <a:pt x="130" y="1036"/>
                    <a:pt x="130" y="1037"/>
                  </a:cubicBezTo>
                  <a:cubicBezTo>
                    <a:pt x="131" y="1037"/>
                    <a:pt x="130" y="1034"/>
                    <a:pt x="128" y="1030"/>
                  </a:cubicBezTo>
                  <a:cubicBezTo>
                    <a:pt x="127" y="1028"/>
                    <a:pt x="127" y="1023"/>
                    <a:pt x="126" y="1019"/>
                  </a:cubicBezTo>
                  <a:cubicBezTo>
                    <a:pt x="126" y="1021"/>
                    <a:pt x="126" y="1023"/>
                    <a:pt x="126" y="1026"/>
                  </a:cubicBezTo>
                  <a:cubicBezTo>
                    <a:pt x="126" y="1023"/>
                    <a:pt x="126" y="1023"/>
                    <a:pt x="125" y="1020"/>
                  </a:cubicBezTo>
                  <a:cubicBezTo>
                    <a:pt x="125" y="1019"/>
                    <a:pt x="125" y="1018"/>
                    <a:pt x="125" y="1014"/>
                  </a:cubicBezTo>
                  <a:cubicBezTo>
                    <a:pt x="124" y="1014"/>
                    <a:pt x="124" y="1014"/>
                    <a:pt x="124" y="1014"/>
                  </a:cubicBezTo>
                  <a:cubicBezTo>
                    <a:pt x="124" y="1010"/>
                    <a:pt x="124" y="1010"/>
                    <a:pt x="124" y="1006"/>
                  </a:cubicBezTo>
                  <a:cubicBezTo>
                    <a:pt x="123" y="999"/>
                    <a:pt x="122" y="992"/>
                    <a:pt x="122" y="986"/>
                  </a:cubicBezTo>
                  <a:cubicBezTo>
                    <a:pt x="122" y="986"/>
                    <a:pt x="122" y="986"/>
                    <a:pt x="122" y="986"/>
                  </a:cubicBezTo>
                  <a:cubicBezTo>
                    <a:pt x="122" y="983"/>
                    <a:pt x="122" y="976"/>
                    <a:pt x="123" y="971"/>
                  </a:cubicBezTo>
                  <a:cubicBezTo>
                    <a:pt x="123" y="964"/>
                    <a:pt x="124" y="956"/>
                    <a:pt x="124" y="952"/>
                  </a:cubicBezTo>
                  <a:cubicBezTo>
                    <a:pt x="126" y="940"/>
                    <a:pt x="128" y="929"/>
                    <a:pt x="132" y="917"/>
                  </a:cubicBezTo>
                  <a:cubicBezTo>
                    <a:pt x="131" y="919"/>
                    <a:pt x="131" y="919"/>
                    <a:pt x="131" y="919"/>
                  </a:cubicBezTo>
                  <a:cubicBezTo>
                    <a:pt x="132" y="917"/>
                    <a:pt x="131" y="918"/>
                    <a:pt x="132" y="915"/>
                  </a:cubicBezTo>
                  <a:cubicBezTo>
                    <a:pt x="131" y="918"/>
                    <a:pt x="133" y="912"/>
                    <a:pt x="134" y="911"/>
                  </a:cubicBezTo>
                  <a:cubicBezTo>
                    <a:pt x="135" y="905"/>
                    <a:pt x="138" y="898"/>
                    <a:pt x="140" y="894"/>
                  </a:cubicBezTo>
                  <a:cubicBezTo>
                    <a:pt x="140" y="894"/>
                    <a:pt x="140" y="894"/>
                    <a:pt x="140" y="894"/>
                  </a:cubicBezTo>
                  <a:cubicBezTo>
                    <a:pt x="142" y="889"/>
                    <a:pt x="144" y="883"/>
                    <a:pt x="147" y="877"/>
                  </a:cubicBezTo>
                  <a:cubicBezTo>
                    <a:pt x="147" y="877"/>
                    <a:pt x="148" y="876"/>
                    <a:pt x="148" y="874"/>
                  </a:cubicBezTo>
                  <a:cubicBezTo>
                    <a:pt x="151" y="871"/>
                    <a:pt x="151" y="869"/>
                    <a:pt x="154" y="865"/>
                  </a:cubicBezTo>
                  <a:cubicBezTo>
                    <a:pt x="161" y="854"/>
                    <a:pt x="161" y="854"/>
                    <a:pt x="161" y="854"/>
                  </a:cubicBezTo>
                  <a:cubicBezTo>
                    <a:pt x="186" y="818"/>
                    <a:pt x="186" y="818"/>
                    <a:pt x="186" y="818"/>
                  </a:cubicBezTo>
                  <a:cubicBezTo>
                    <a:pt x="186" y="817"/>
                    <a:pt x="186" y="817"/>
                    <a:pt x="186" y="817"/>
                  </a:cubicBezTo>
                  <a:cubicBezTo>
                    <a:pt x="195" y="806"/>
                    <a:pt x="204" y="791"/>
                    <a:pt x="209" y="780"/>
                  </a:cubicBezTo>
                  <a:cubicBezTo>
                    <a:pt x="208" y="781"/>
                    <a:pt x="208" y="781"/>
                    <a:pt x="208" y="781"/>
                  </a:cubicBezTo>
                  <a:cubicBezTo>
                    <a:pt x="210" y="777"/>
                    <a:pt x="212" y="773"/>
                    <a:pt x="212" y="774"/>
                  </a:cubicBezTo>
                  <a:cubicBezTo>
                    <a:pt x="213" y="770"/>
                    <a:pt x="216" y="765"/>
                    <a:pt x="216" y="762"/>
                  </a:cubicBezTo>
                  <a:cubicBezTo>
                    <a:pt x="217" y="759"/>
                    <a:pt x="218" y="758"/>
                    <a:pt x="219" y="755"/>
                  </a:cubicBezTo>
                  <a:cubicBezTo>
                    <a:pt x="221" y="747"/>
                    <a:pt x="221" y="744"/>
                    <a:pt x="222" y="737"/>
                  </a:cubicBezTo>
                  <a:cubicBezTo>
                    <a:pt x="222" y="738"/>
                    <a:pt x="222" y="738"/>
                    <a:pt x="222" y="738"/>
                  </a:cubicBezTo>
                  <a:cubicBezTo>
                    <a:pt x="221" y="739"/>
                    <a:pt x="221" y="739"/>
                    <a:pt x="221" y="737"/>
                  </a:cubicBezTo>
                  <a:cubicBezTo>
                    <a:pt x="222" y="735"/>
                    <a:pt x="221" y="727"/>
                    <a:pt x="222" y="730"/>
                  </a:cubicBezTo>
                  <a:cubicBezTo>
                    <a:pt x="222" y="722"/>
                    <a:pt x="221" y="712"/>
                    <a:pt x="220" y="704"/>
                  </a:cubicBezTo>
                  <a:cubicBezTo>
                    <a:pt x="220" y="705"/>
                    <a:pt x="220" y="703"/>
                    <a:pt x="220" y="702"/>
                  </a:cubicBezTo>
                  <a:cubicBezTo>
                    <a:pt x="220" y="695"/>
                    <a:pt x="219" y="688"/>
                    <a:pt x="220" y="683"/>
                  </a:cubicBezTo>
                  <a:cubicBezTo>
                    <a:pt x="220" y="682"/>
                    <a:pt x="220" y="684"/>
                    <a:pt x="220" y="682"/>
                  </a:cubicBezTo>
                  <a:cubicBezTo>
                    <a:pt x="220" y="680"/>
                    <a:pt x="220" y="682"/>
                    <a:pt x="220" y="680"/>
                  </a:cubicBezTo>
                  <a:cubicBezTo>
                    <a:pt x="222" y="669"/>
                    <a:pt x="226" y="658"/>
                    <a:pt x="231" y="650"/>
                  </a:cubicBezTo>
                  <a:cubicBezTo>
                    <a:pt x="240" y="635"/>
                    <a:pt x="253" y="620"/>
                    <a:pt x="268" y="614"/>
                  </a:cubicBezTo>
                  <a:cubicBezTo>
                    <a:pt x="268" y="614"/>
                    <a:pt x="268" y="614"/>
                    <a:pt x="268" y="614"/>
                  </a:cubicBezTo>
                  <a:cubicBezTo>
                    <a:pt x="273" y="612"/>
                    <a:pt x="281" y="610"/>
                    <a:pt x="285" y="611"/>
                  </a:cubicBezTo>
                  <a:cubicBezTo>
                    <a:pt x="286" y="611"/>
                    <a:pt x="290" y="612"/>
                    <a:pt x="289" y="612"/>
                  </a:cubicBezTo>
                  <a:cubicBezTo>
                    <a:pt x="293" y="613"/>
                    <a:pt x="301" y="615"/>
                    <a:pt x="305" y="620"/>
                  </a:cubicBezTo>
                  <a:cubicBezTo>
                    <a:pt x="305" y="619"/>
                    <a:pt x="305" y="619"/>
                    <a:pt x="304" y="619"/>
                  </a:cubicBezTo>
                  <a:cubicBezTo>
                    <a:pt x="310" y="622"/>
                    <a:pt x="312" y="628"/>
                    <a:pt x="315" y="634"/>
                  </a:cubicBezTo>
                  <a:cubicBezTo>
                    <a:pt x="315" y="633"/>
                    <a:pt x="314" y="632"/>
                    <a:pt x="314" y="632"/>
                  </a:cubicBezTo>
                  <a:cubicBezTo>
                    <a:pt x="316" y="634"/>
                    <a:pt x="317" y="638"/>
                    <a:pt x="318" y="639"/>
                  </a:cubicBezTo>
                  <a:cubicBezTo>
                    <a:pt x="318" y="640"/>
                    <a:pt x="318" y="640"/>
                    <a:pt x="317" y="639"/>
                  </a:cubicBezTo>
                  <a:cubicBezTo>
                    <a:pt x="320" y="646"/>
                    <a:pt x="322" y="654"/>
                    <a:pt x="323" y="662"/>
                  </a:cubicBezTo>
                  <a:cubicBezTo>
                    <a:pt x="323" y="669"/>
                    <a:pt x="323" y="678"/>
                    <a:pt x="318" y="684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6" y="688"/>
                    <a:pt x="312" y="689"/>
                  </a:cubicBezTo>
                  <a:cubicBezTo>
                    <a:pt x="311" y="690"/>
                    <a:pt x="311" y="689"/>
                    <a:pt x="311" y="689"/>
                  </a:cubicBezTo>
                  <a:cubicBezTo>
                    <a:pt x="309" y="690"/>
                    <a:pt x="308" y="690"/>
                    <a:pt x="306" y="690"/>
                  </a:cubicBezTo>
                  <a:cubicBezTo>
                    <a:pt x="307" y="692"/>
                    <a:pt x="307" y="692"/>
                    <a:pt x="307" y="692"/>
                  </a:cubicBezTo>
                  <a:cubicBezTo>
                    <a:pt x="307" y="691"/>
                    <a:pt x="307" y="690"/>
                    <a:pt x="307" y="689"/>
                  </a:cubicBezTo>
                  <a:cubicBezTo>
                    <a:pt x="308" y="690"/>
                    <a:pt x="307" y="688"/>
                    <a:pt x="308" y="687"/>
                  </a:cubicBezTo>
                  <a:cubicBezTo>
                    <a:pt x="307" y="680"/>
                    <a:pt x="306" y="679"/>
                    <a:pt x="304" y="673"/>
                  </a:cubicBezTo>
                  <a:cubicBezTo>
                    <a:pt x="304" y="674"/>
                    <a:pt x="304" y="674"/>
                    <a:pt x="304" y="674"/>
                  </a:cubicBezTo>
                  <a:cubicBezTo>
                    <a:pt x="302" y="667"/>
                    <a:pt x="297" y="661"/>
                    <a:pt x="293" y="657"/>
                  </a:cubicBezTo>
                  <a:cubicBezTo>
                    <a:pt x="285" y="651"/>
                    <a:pt x="276" y="647"/>
                    <a:pt x="267" y="646"/>
                  </a:cubicBezTo>
                  <a:cubicBezTo>
                    <a:pt x="257" y="646"/>
                    <a:pt x="248" y="650"/>
                    <a:pt x="241" y="656"/>
                  </a:cubicBezTo>
                  <a:cubicBezTo>
                    <a:pt x="228" y="670"/>
                    <a:pt x="226" y="690"/>
                    <a:pt x="228" y="708"/>
                  </a:cubicBezTo>
                  <a:cubicBezTo>
                    <a:pt x="230" y="725"/>
                    <a:pt x="234" y="742"/>
                    <a:pt x="232" y="759"/>
                  </a:cubicBezTo>
                  <a:cubicBezTo>
                    <a:pt x="230" y="767"/>
                    <a:pt x="227" y="775"/>
                    <a:pt x="222" y="781"/>
                  </a:cubicBezTo>
                  <a:cubicBezTo>
                    <a:pt x="217" y="788"/>
                    <a:pt x="211" y="794"/>
                    <a:pt x="205" y="800"/>
                  </a:cubicBezTo>
                  <a:cubicBezTo>
                    <a:pt x="192" y="814"/>
                    <a:pt x="192" y="814"/>
                    <a:pt x="192" y="814"/>
                  </a:cubicBezTo>
                  <a:cubicBezTo>
                    <a:pt x="193" y="814"/>
                    <a:pt x="193" y="813"/>
                    <a:pt x="193" y="814"/>
                  </a:cubicBezTo>
                  <a:cubicBezTo>
                    <a:pt x="192" y="814"/>
                    <a:pt x="189" y="819"/>
                    <a:pt x="188" y="819"/>
                  </a:cubicBezTo>
                  <a:cubicBezTo>
                    <a:pt x="180" y="831"/>
                    <a:pt x="175" y="842"/>
                    <a:pt x="172" y="856"/>
                  </a:cubicBezTo>
                  <a:cubicBezTo>
                    <a:pt x="173" y="854"/>
                    <a:pt x="174" y="853"/>
                    <a:pt x="173" y="855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60"/>
                    <a:pt x="171" y="862"/>
                    <a:pt x="171" y="860"/>
                  </a:cubicBezTo>
                  <a:cubicBezTo>
                    <a:pt x="165" y="894"/>
                    <a:pt x="172" y="928"/>
                    <a:pt x="170" y="960"/>
                  </a:cubicBezTo>
                  <a:cubicBezTo>
                    <a:pt x="170" y="968"/>
                    <a:pt x="168" y="979"/>
                    <a:pt x="165" y="987"/>
                  </a:cubicBezTo>
                  <a:cubicBezTo>
                    <a:pt x="160" y="1011"/>
                    <a:pt x="151" y="1033"/>
                    <a:pt x="149" y="1059"/>
                  </a:cubicBezTo>
                  <a:cubicBezTo>
                    <a:pt x="149" y="1059"/>
                    <a:pt x="150" y="1056"/>
                    <a:pt x="152" y="1045"/>
                  </a:cubicBezTo>
                  <a:close/>
                  <a:moveTo>
                    <a:pt x="140" y="1057"/>
                  </a:moveTo>
                  <a:cubicBezTo>
                    <a:pt x="140" y="1056"/>
                    <a:pt x="138" y="1054"/>
                    <a:pt x="139" y="1056"/>
                  </a:cubicBezTo>
                  <a:cubicBezTo>
                    <a:pt x="139" y="1056"/>
                    <a:pt x="140" y="1057"/>
                    <a:pt x="140" y="1057"/>
                  </a:cubicBezTo>
                  <a:close/>
                  <a:moveTo>
                    <a:pt x="120" y="982"/>
                  </a:moveTo>
                  <a:cubicBezTo>
                    <a:pt x="120" y="982"/>
                    <a:pt x="120" y="981"/>
                    <a:pt x="120" y="980"/>
                  </a:cubicBezTo>
                  <a:cubicBezTo>
                    <a:pt x="120" y="981"/>
                    <a:pt x="120" y="982"/>
                    <a:pt x="120" y="983"/>
                  </a:cubicBezTo>
                  <a:cubicBezTo>
                    <a:pt x="120" y="982"/>
                    <a:pt x="120" y="982"/>
                    <a:pt x="120" y="982"/>
                  </a:cubicBezTo>
                  <a:close/>
                  <a:moveTo>
                    <a:pt x="121" y="962"/>
                  </a:moveTo>
                  <a:cubicBezTo>
                    <a:pt x="121" y="962"/>
                    <a:pt x="120" y="966"/>
                    <a:pt x="120" y="969"/>
                  </a:cubicBezTo>
                  <a:lnTo>
                    <a:pt x="121" y="962"/>
                  </a:lnTo>
                  <a:close/>
                  <a:moveTo>
                    <a:pt x="123" y="943"/>
                  </a:moveTo>
                  <a:cubicBezTo>
                    <a:pt x="123" y="941"/>
                    <a:pt x="123" y="942"/>
                    <a:pt x="122" y="944"/>
                  </a:cubicBezTo>
                  <a:cubicBezTo>
                    <a:pt x="122" y="944"/>
                    <a:pt x="122" y="943"/>
                    <a:pt x="123" y="943"/>
                  </a:cubicBezTo>
                  <a:close/>
                  <a:moveTo>
                    <a:pt x="123" y="942"/>
                  </a:moveTo>
                  <a:cubicBezTo>
                    <a:pt x="124" y="940"/>
                    <a:pt x="124" y="939"/>
                    <a:pt x="124" y="939"/>
                  </a:cubicBezTo>
                  <a:cubicBezTo>
                    <a:pt x="124" y="939"/>
                    <a:pt x="123" y="942"/>
                    <a:pt x="123" y="942"/>
                  </a:cubicBezTo>
                  <a:close/>
                  <a:moveTo>
                    <a:pt x="133" y="902"/>
                  </a:moveTo>
                  <a:cubicBezTo>
                    <a:pt x="133" y="901"/>
                    <a:pt x="134" y="899"/>
                    <a:pt x="134" y="898"/>
                  </a:cubicBezTo>
                  <a:cubicBezTo>
                    <a:pt x="134" y="899"/>
                    <a:pt x="132" y="902"/>
                    <a:pt x="133" y="902"/>
                  </a:cubicBezTo>
                  <a:close/>
                  <a:moveTo>
                    <a:pt x="140" y="884"/>
                  </a:moveTo>
                  <a:cubicBezTo>
                    <a:pt x="140" y="884"/>
                    <a:pt x="141" y="883"/>
                    <a:pt x="141" y="883"/>
                  </a:cubicBezTo>
                  <a:cubicBezTo>
                    <a:pt x="141" y="882"/>
                    <a:pt x="141" y="883"/>
                    <a:pt x="140" y="884"/>
                  </a:cubicBezTo>
                  <a:close/>
                  <a:moveTo>
                    <a:pt x="298" y="611"/>
                  </a:moveTo>
                  <a:cubicBezTo>
                    <a:pt x="296" y="610"/>
                    <a:pt x="296" y="610"/>
                    <a:pt x="296" y="610"/>
                  </a:cubicBezTo>
                  <a:cubicBezTo>
                    <a:pt x="296" y="610"/>
                    <a:pt x="296" y="610"/>
                    <a:pt x="296" y="610"/>
                  </a:cubicBezTo>
                  <a:lnTo>
                    <a:pt x="298" y="611"/>
                  </a:lnTo>
                  <a:close/>
                  <a:moveTo>
                    <a:pt x="279" y="653"/>
                  </a:moveTo>
                  <a:cubicBezTo>
                    <a:pt x="277" y="652"/>
                    <a:pt x="278" y="652"/>
                    <a:pt x="277" y="652"/>
                  </a:cubicBezTo>
                  <a:cubicBezTo>
                    <a:pt x="279" y="653"/>
                    <a:pt x="277" y="652"/>
                    <a:pt x="279" y="653"/>
                  </a:cubicBezTo>
                  <a:close/>
                  <a:moveTo>
                    <a:pt x="231" y="697"/>
                  </a:moveTo>
                  <a:cubicBezTo>
                    <a:pt x="231" y="696"/>
                    <a:pt x="231" y="696"/>
                    <a:pt x="231" y="696"/>
                  </a:cubicBezTo>
                  <a:cubicBezTo>
                    <a:pt x="230" y="696"/>
                    <a:pt x="230" y="696"/>
                    <a:pt x="230" y="696"/>
                  </a:cubicBezTo>
                  <a:lnTo>
                    <a:pt x="231" y="697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796" name="Рисунок 7"/>
          <p:cNvSpPr>
            <a:spLocks noGrp="1"/>
          </p:cNvSpPr>
          <p:nvPr>
            <p:ph type="pic" sz="quarter" idx="17"/>
          </p:nvPr>
        </p:nvSpPr>
        <p:spPr>
          <a:xfrm>
            <a:off x="8020518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rtl="0">
              <a:lnSpc>
                <a:spcPct val="100000"/>
              </a:lnSpc>
              <a:buFontTx/>
              <a:buNone/>
            </a:pPr>
            <a:r>
              <a:rPr lang="ru-RU" dirty="0"/>
              <a:t>Вставка рисунка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3200400" cy="1280160"/>
          </a:xfrm>
        </p:spPr>
        <p:txBody>
          <a:bodyPr rtlCol="0" anchor="b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3200400" cy="82296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688572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Горизонтальный и вертикальный рисунк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Полилиния 233"/>
          <p:cNvSpPr/>
          <p:nvPr/>
        </p:nvSpPr>
        <p:spPr>
          <a:xfrm>
            <a:off x="429006" y="865188"/>
            <a:ext cx="11304207" cy="3804856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273663 h 1931641"/>
              <a:gd name="connsiteX1" fmla="*/ 0 w 11706330"/>
              <a:gd name="connsiteY1" fmla="*/ 1167967 h 1931641"/>
              <a:gd name="connsiteX2" fmla="*/ 5014128 w 11706330"/>
              <a:gd name="connsiteY2" fmla="*/ 1600046 h 1931641"/>
              <a:gd name="connsiteX3" fmla="*/ 11706330 w 11706330"/>
              <a:gd name="connsiteY3" fmla="*/ 1931641 h 1931641"/>
              <a:gd name="connsiteX4" fmla="*/ 11676185 w 11706330"/>
              <a:gd name="connsiteY4" fmla="*/ 585162 h 1931641"/>
              <a:gd name="connsiteX5" fmla="*/ 7958295 w 11706330"/>
              <a:gd name="connsiteY5" fmla="*/ 454534 h 1931641"/>
              <a:gd name="connsiteX6" fmla="*/ 2664480 w 11706330"/>
              <a:gd name="connsiteY6" fmla="*/ 230302 h 1931641"/>
              <a:gd name="connsiteX7" fmla="*/ 10049 w 11706330"/>
              <a:gd name="connsiteY7" fmla="*/ 273663 h 1931641"/>
              <a:gd name="connsiteX0" fmla="*/ 10049 w 11706330"/>
              <a:gd name="connsiteY0" fmla="*/ 1066959 h 2724937"/>
              <a:gd name="connsiteX1" fmla="*/ 0 w 11706330"/>
              <a:gd name="connsiteY1" fmla="*/ 1961263 h 2724937"/>
              <a:gd name="connsiteX2" fmla="*/ 5014128 w 11706330"/>
              <a:gd name="connsiteY2" fmla="*/ 2393342 h 2724937"/>
              <a:gd name="connsiteX3" fmla="*/ 11706330 w 11706330"/>
              <a:gd name="connsiteY3" fmla="*/ 2724937 h 2724937"/>
              <a:gd name="connsiteX4" fmla="*/ 11676185 w 11706330"/>
              <a:gd name="connsiteY4" fmla="*/ 1378458 h 2724937"/>
              <a:gd name="connsiteX5" fmla="*/ 6675265 w 11706330"/>
              <a:gd name="connsiteY5" fmla="*/ 104830 h 2724937"/>
              <a:gd name="connsiteX6" fmla="*/ 2664480 w 11706330"/>
              <a:gd name="connsiteY6" fmla="*/ 1023598 h 2724937"/>
              <a:gd name="connsiteX7" fmla="*/ 10049 w 11706330"/>
              <a:gd name="connsiteY7" fmla="*/ 1066959 h 2724937"/>
              <a:gd name="connsiteX0" fmla="*/ 10049 w 11729203"/>
              <a:gd name="connsiteY0" fmla="*/ 1265136 h 2923114"/>
              <a:gd name="connsiteX1" fmla="*/ 0 w 11729203"/>
              <a:gd name="connsiteY1" fmla="*/ 2159440 h 2923114"/>
              <a:gd name="connsiteX2" fmla="*/ 5014128 w 11729203"/>
              <a:gd name="connsiteY2" fmla="*/ 2591519 h 2923114"/>
              <a:gd name="connsiteX3" fmla="*/ 11706330 w 11729203"/>
              <a:gd name="connsiteY3" fmla="*/ 2923114 h 2923114"/>
              <a:gd name="connsiteX4" fmla="*/ 11729203 w 11729203"/>
              <a:gd name="connsiteY4" fmla="*/ 75827 h 2923114"/>
              <a:gd name="connsiteX5" fmla="*/ 6675265 w 11729203"/>
              <a:gd name="connsiteY5" fmla="*/ 303007 h 2923114"/>
              <a:gd name="connsiteX6" fmla="*/ 2664480 w 11729203"/>
              <a:gd name="connsiteY6" fmla="*/ 1221775 h 2923114"/>
              <a:gd name="connsiteX7" fmla="*/ 10049 w 11729203"/>
              <a:gd name="connsiteY7" fmla="*/ 1265136 h 2923114"/>
              <a:gd name="connsiteX0" fmla="*/ 10049 w 11729203"/>
              <a:gd name="connsiteY0" fmla="*/ 1644750 h 3302728"/>
              <a:gd name="connsiteX1" fmla="*/ 0 w 11729203"/>
              <a:gd name="connsiteY1" fmla="*/ 2539054 h 3302728"/>
              <a:gd name="connsiteX2" fmla="*/ 5014128 w 11729203"/>
              <a:gd name="connsiteY2" fmla="*/ 2971133 h 3302728"/>
              <a:gd name="connsiteX3" fmla="*/ 11706330 w 11729203"/>
              <a:gd name="connsiteY3" fmla="*/ 3302728 h 3302728"/>
              <a:gd name="connsiteX4" fmla="*/ 11729203 w 11729203"/>
              <a:gd name="connsiteY4" fmla="*/ 455441 h 3302728"/>
              <a:gd name="connsiteX5" fmla="*/ 6675265 w 11729203"/>
              <a:gd name="connsiteY5" fmla="*/ 682621 h 3302728"/>
              <a:gd name="connsiteX6" fmla="*/ 2664480 w 11729203"/>
              <a:gd name="connsiteY6" fmla="*/ 1601389 h 3302728"/>
              <a:gd name="connsiteX7" fmla="*/ 10049 w 11729203"/>
              <a:gd name="connsiteY7" fmla="*/ 1644750 h 3302728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583536"/>
              <a:gd name="connsiteX1" fmla="*/ 21761 w 11719154"/>
              <a:gd name="connsiteY1" fmla="*/ 3575236 h 3583536"/>
              <a:gd name="connsiteX2" fmla="*/ 5004079 w 11719154"/>
              <a:gd name="connsiteY2" fmla="*/ 3401028 h 3583536"/>
              <a:gd name="connsiteX3" fmla="*/ 11622056 w 11719154"/>
              <a:gd name="connsiteY3" fmla="*/ 3583536 h 3583536"/>
              <a:gd name="connsiteX4" fmla="*/ 11719154 w 11719154"/>
              <a:gd name="connsiteY4" fmla="*/ 885336 h 3583536"/>
              <a:gd name="connsiteX5" fmla="*/ 6665216 w 11719154"/>
              <a:gd name="connsiteY5" fmla="*/ 1112516 h 3583536"/>
              <a:gd name="connsiteX6" fmla="*/ 2654431 w 11719154"/>
              <a:gd name="connsiteY6" fmla="*/ 2031284 h 3583536"/>
              <a:gd name="connsiteX7" fmla="*/ 0 w 11719154"/>
              <a:gd name="connsiteY7" fmla="*/ 2074645 h 3583536"/>
              <a:gd name="connsiteX0" fmla="*/ 0 w 11644929"/>
              <a:gd name="connsiteY0" fmla="*/ 2063030 h 3571921"/>
              <a:gd name="connsiteX1" fmla="*/ 21761 w 11644929"/>
              <a:gd name="connsiteY1" fmla="*/ 3563621 h 3571921"/>
              <a:gd name="connsiteX2" fmla="*/ 5004079 w 11644929"/>
              <a:gd name="connsiteY2" fmla="*/ 3389413 h 3571921"/>
              <a:gd name="connsiteX3" fmla="*/ 11622056 w 11644929"/>
              <a:gd name="connsiteY3" fmla="*/ 3571921 h 3571921"/>
              <a:gd name="connsiteX4" fmla="*/ 11644929 w 11644929"/>
              <a:gd name="connsiteY4" fmla="*/ 893600 h 3571921"/>
              <a:gd name="connsiteX5" fmla="*/ 6665216 w 11644929"/>
              <a:gd name="connsiteY5" fmla="*/ 1100901 h 3571921"/>
              <a:gd name="connsiteX6" fmla="*/ 2654431 w 11644929"/>
              <a:gd name="connsiteY6" fmla="*/ 2019669 h 3571921"/>
              <a:gd name="connsiteX7" fmla="*/ 0 w 11644929"/>
              <a:gd name="connsiteY7" fmla="*/ 2063030 h 3571921"/>
              <a:gd name="connsiteX0" fmla="*/ 0 w 11644929"/>
              <a:gd name="connsiteY0" fmla="*/ 2063030 h 3834661"/>
              <a:gd name="connsiteX1" fmla="*/ 21761 w 11644929"/>
              <a:gd name="connsiteY1" fmla="*/ 3563621 h 3834661"/>
              <a:gd name="connsiteX2" fmla="*/ 11622056 w 11644929"/>
              <a:gd name="connsiteY2" fmla="*/ 3571921 h 3834661"/>
              <a:gd name="connsiteX3" fmla="*/ 11644929 w 11644929"/>
              <a:gd name="connsiteY3" fmla="*/ 893600 h 3834661"/>
              <a:gd name="connsiteX4" fmla="*/ 6665216 w 11644929"/>
              <a:gd name="connsiteY4" fmla="*/ 1100901 h 3834661"/>
              <a:gd name="connsiteX5" fmla="*/ 2654431 w 11644929"/>
              <a:gd name="connsiteY5" fmla="*/ 2019669 h 3834661"/>
              <a:gd name="connsiteX6" fmla="*/ 0 w 11644929"/>
              <a:gd name="connsiteY6" fmla="*/ 2063030 h 3834661"/>
              <a:gd name="connsiteX0" fmla="*/ 0 w 11644929"/>
              <a:gd name="connsiteY0" fmla="*/ 2063030 h 3664385"/>
              <a:gd name="connsiteX1" fmla="*/ 21761 w 11644929"/>
              <a:gd name="connsiteY1" fmla="*/ 3563621 h 3664385"/>
              <a:gd name="connsiteX2" fmla="*/ 11622056 w 11644929"/>
              <a:gd name="connsiteY2" fmla="*/ 3571921 h 3664385"/>
              <a:gd name="connsiteX3" fmla="*/ 11644929 w 11644929"/>
              <a:gd name="connsiteY3" fmla="*/ 893600 h 3664385"/>
              <a:gd name="connsiteX4" fmla="*/ 6665216 w 11644929"/>
              <a:gd name="connsiteY4" fmla="*/ 1100901 h 3664385"/>
              <a:gd name="connsiteX5" fmla="*/ 2654431 w 11644929"/>
              <a:gd name="connsiteY5" fmla="*/ 2019669 h 3664385"/>
              <a:gd name="connsiteX6" fmla="*/ 0 w 11644929"/>
              <a:gd name="connsiteY6" fmla="*/ 2063030 h 3664385"/>
              <a:gd name="connsiteX0" fmla="*/ 0 w 11644929"/>
              <a:gd name="connsiteY0" fmla="*/ 2063030 h 3839331"/>
              <a:gd name="connsiteX1" fmla="*/ 21761 w 11644929"/>
              <a:gd name="connsiteY1" fmla="*/ 3563621 h 3839331"/>
              <a:gd name="connsiteX2" fmla="*/ 11622056 w 11644929"/>
              <a:gd name="connsiteY2" fmla="*/ 3571921 h 3839331"/>
              <a:gd name="connsiteX3" fmla="*/ 11644929 w 11644929"/>
              <a:gd name="connsiteY3" fmla="*/ 893600 h 3839331"/>
              <a:gd name="connsiteX4" fmla="*/ 6665216 w 11644929"/>
              <a:gd name="connsiteY4" fmla="*/ 1100901 h 3839331"/>
              <a:gd name="connsiteX5" fmla="*/ 2654431 w 11644929"/>
              <a:gd name="connsiteY5" fmla="*/ 2019669 h 3839331"/>
              <a:gd name="connsiteX6" fmla="*/ 0 w 11644929"/>
              <a:gd name="connsiteY6" fmla="*/ 2063030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692439 w 11682937"/>
              <a:gd name="connsiteY5" fmla="*/ 2019669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1946717 h 3782395"/>
              <a:gd name="connsiteX1" fmla="*/ 59769 w 11682937"/>
              <a:gd name="connsiteY1" fmla="*/ 3506685 h 3782395"/>
              <a:gd name="connsiteX2" fmla="*/ 11660064 w 11682937"/>
              <a:gd name="connsiteY2" fmla="*/ 3514985 h 3782395"/>
              <a:gd name="connsiteX3" fmla="*/ 11682937 w 11682937"/>
              <a:gd name="connsiteY3" fmla="*/ 836664 h 3782395"/>
              <a:gd name="connsiteX4" fmla="*/ 5664351 w 11682937"/>
              <a:gd name="connsiteY4" fmla="*/ 1186469 h 3782395"/>
              <a:gd name="connsiteX5" fmla="*/ 2020972 w 11682937"/>
              <a:gd name="connsiteY5" fmla="*/ 2069611 h 3782395"/>
              <a:gd name="connsiteX6" fmla="*/ 0 w 11682937"/>
              <a:gd name="connsiteY6" fmla="*/ 1946717 h 3782395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30660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967243 h 3802921"/>
              <a:gd name="connsiteX1" fmla="*/ 59769 w 11682937"/>
              <a:gd name="connsiteY1" fmla="*/ 3527211 h 3802921"/>
              <a:gd name="connsiteX2" fmla="*/ 11660064 w 11682937"/>
              <a:gd name="connsiteY2" fmla="*/ 3535511 h 3802921"/>
              <a:gd name="connsiteX3" fmla="*/ 11682937 w 11682937"/>
              <a:gd name="connsiteY3" fmla="*/ 857190 h 3802921"/>
              <a:gd name="connsiteX4" fmla="*/ 7462764 w 11682937"/>
              <a:gd name="connsiteY4" fmla="*/ 716683 h 3802921"/>
              <a:gd name="connsiteX5" fmla="*/ 6930660 w 11682937"/>
              <a:gd name="connsiteY5" fmla="*/ 1013567 h 3802921"/>
              <a:gd name="connsiteX6" fmla="*/ 5664351 w 11682937"/>
              <a:gd name="connsiteY6" fmla="*/ 1206995 h 3802921"/>
              <a:gd name="connsiteX7" fmla="*/ 2020972 w 11682937"/>
              <a:gd name="connsiteY7" fmla="*/ 2090137 h 3802921"/>
              <a:gd name="connsiteX8" fmla="*/ 0 w 11682937"/>
              <a:gd name="connsiteY8" fmla="*/ 1967243 h 3802921"/>
              <a:gd name="connsiteX0" fmla="*/ 0 w 11682937"/>
              <a:gd name="connsiteY0" fmla="*/ 2074783 h 3910461"/>
              <a:gd name="connsiteX1" fmla="*/ 59769 w 11682937"/>
              <a:gd name="connsiteY1" fmla="*/ 3634751 h 3910461"/>
              <a:gd name="connsiteX2" fmla="*/ 11660064 w 11682937"/>
              <a:gd name="connsiteY2" fmla="*/ 3643051 h 3910461"/>
              <a:gd name="connsiteX3" fmla="*/ 11682937 w 11682937"/>
              <a:gd name="connsiteY3" fmla="*/ 964730 h 3910461"/>
              <a:gd name="connsiteX4" fmla="*/ 7462764 w 11682937"/>
              <a:gd name="connsiteY4" fmla="*/ 824223 h 3910461"/>
              <a:gd name="connsiteX5" fmla="*/ 6930660 w 11682937"/>
              <a:gd name="connsiteY5" fmla="*/ 1121107 h 3910461"/>
              <a:gd name="connsiteX6" fmla="*/ 5664351 w 11682937"/>
              <a:gd name="connsiteY6" fmla="*/ 1314535 h 3910461"/>
              <a:gd name="connsiteX7" fmla="*/ 2020972 w 11682937"/>
              <a:gd name="connsiteY7" fmla="*/ 2197677 h 3910461"/>
              <a:gd name="connsiteX8" fmla="*/ 0 w 11682937"/>
              <a:gd name="connsiteY8" fmla="*/ 2074783 h 3910461"/>
              <a:gd name="connsiteX0" fmla="*/ 10737 w 11693674"/>
              <a:gd name="connsiteY0" fmla="*/ 2074783 h 3908044"/>
              <a:gd name="connsiteX1" fmla="*/ 5177 w 11693674"/>
              <a:gd name="connsiteY1" fmla="*/ 3613731 h 3908044"/>
              <a:gd name="connsiteX2" fmla="*/ 11670801 w 11693674"/>
              <a:gd name="connsiteY2" fmla="*/ 3643051 h 3908044"/>
              <a:gd name="connsiteX3" fmla="*/ 11693674 w 11693674"/>
              <a:gd name="connsiteY3" fmla="*/ 964730 h 3908044"/>
              <a:gd name="connsiteX4" fmla="*/ 7473501 w 11693674"/>
              <a:gd name="connsiteY4" fmla="*/ 824223 h 3908044"/>
              <a:gd name="connsiteX5" fmla="*/ 6941397 w 11693674"/>
              <a:gd name="connsiteY5" fmla="*/ 1121107 h 3908044"/>
              <a:gd name="connsiteX6" fmla="*/ 5675088 w 11693674"/>
              <a:gd name="connsiteY6" fmla="*/ 1314535 h 3908044"/>
              <a:gd name="connsiteX7" fmla="*/ 2031709 w 11693674"/>
              <a:gd name="connsiteY7" fmla="*/ 2197677 h 3908044"/>
              <a:gd name="connsiteX8" fmla="*/ 10737 w 11693674"/>
              <a:gd name="connsiteY8" fmla="*/ 2074783 h 3908044"/>
              <a:gd name="connsiteX0" fmla="*/ 27564 w 11710501"/>
              <a:gd name="connsiteY0" fmla="*/ 2074783 h 3908044"/>
              <a:gd name="connsiteX1" fmla="*/ 22004 w 11710501"/>
              <a:gd name="connsiteY1" fmla="*/ 3613731 h 3908044"/>
              <a:gd name="connsiteX2" fmla="*/ 11687628 w 11710501"/>
              <a:gd name="connsiteY2" fmla="*/ 3643051 h 3908044"/>
              <a:gd name="connsiteX3" fmla="*/ 11710501 w 11710501"/>
              <a:gd name="connsiteY3" fmla="*/ 964730 h 3908044"/>
              <a:gd name="connsiteX4" fmla="*/ 7490328 w 11710501"/>
              <a:gd name="connsiteY4" fmla="*/ 824223 h 3908044"/>
              <a:gd name="connsiteX5" fmla="*/ 6958224 w 11710501"/>
              <a:gd name="connsiteY5" fmla="*/ 1121107 h 3908044"/>
              <a:gd name="connsiteX6" fmla="*/ 5691915 w 11710501"/>
              <a:gd name="connsiteY6" fmla="*/ 1314535 h 3908044"/>
              <a:gd name="connsiteX7" fmla="*/ 2048536 w 11710501"/>
              <a:gd name="connsiteY7" fmla="*/ 2197677 h 3908044"/>
              <a:gd name="connsiteX8" fmla="*/ 27564 w 11710501"/>
              <a:gd name="connsiteY8" fmla="*/ 2074783 h 3908044"/>
              <a:gd name="connsiteX0" fmla="*/ 27564 w 11710501"/>
              <a:gd name="connsiteY0" fmla="*/ 2050221 h 3883482"/>
              <a:gd name="connsiteX1" fmla="*/ 22004 w 11710501"/>
              <a:gd name="connsiteY1" fmla="*/ 3589169 h 3883482"/>
              <a:gd name="connsiteX2" fmla="*/ 11687628 w 11710501"/>
              <a:gd name="connsiteY2" fmla="*/ 3618489 h 3883482"/>
              <a:gd name="connsiteX3" fmla="*/ 11710501 w 11710501"/>
              <a:gd name="connsiteY3" fmla="*/ 940168 h 3883482"/>
              <a:gd name="connsiteX4" fmla="*/ 7490328 w 11710501"/>
              <a:gd name="connsiteY4" fmla="*/ 799661 h 3883482"/>
              <a:gd name="connsiteX5" fmla="*/ 6958224 w 11710501"/>
              <a:gd name="connsiteY5" fmla="*/ 1096545 h 3883482"/>
              <a:gd name="connsiteX6" fmla="*/ 5691915 w 11710501"/>
              <a:gd name="connsiteY6" fmla="*/ 1289973 h 3883482"/>
              <a:gd name="connsiteX7" fmla="*/ 2048536 w 11710501"/>
              <a:gd name="connsiteY7" fmla="*/ 2173115 h 3883482"/>
              <a:gd name="connsiteX8" fmla="*/ 27564 w 11710501"/>
              <a:gd name="connsiteY8" fmla="*/ 2050221 h 3883482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58224 w 11710501"/>
              <a:gd name="connsiteY5" fmla="*/ 959886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925560 w 11710501"/>
              <a:gd name="connsiteY5" fmla="*/ 1132408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892896 w 11710501"/>
              <a:gd name="connsiteY5" fmla="*/ 1048325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71595 h 3804856"/>
              <a:gd name="connsiteX1" fmla="*/ 22004 w 11710501"/>
              <a:gd name="connsiteY1" fmla="*/ 3510543 h 3804856"/>
              <a:gd name="connsiteX2" fmla="*/ 11687628 w 11710501"/>
              <a:gd name="connsiteY2" fmla="*/ 3539863 h 3804856"/>
              <a:gd name="connsiteX3" fmla="*/ 11710501 w 11710501"/>
              <a:gd name="connsiteY3" fmla="*/ 861542 h 3804856"/>
              <a:gd name="connsiteX4" fmla="*/ 7544769 w 11710501"/>
              <a:gd name="connsiteY4" fmla="*/ 805119 h 3804856"/>
              <a:gd name="connsiteX5" fmla="*/ 6892896 w 11710501"/>
              <a:gd name="connsiteY5" fmla="*/ 1049450 h 3804856"/>
              <a:gd name="connsiteX6" fmla="*/ 5691915 w 11710501"/>
              <a:gd name="connsiteY6" fmla="*/ 1211347 h 3804856"/>
              <a:gd name="connsiteX7" fmla="*/ 2048536 w 11710501"/>
              <a:gd name="connsiteY7" fmla="*/ 2094489 h 3804856"/>
              <a:gd name="connsiteX8" fmla="*/ 27564 w 11710501"/>
              <a:gd name="connsiteY8" fmla="*/ 1971595 h 3804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10501" h="3804856">
                <a:moveTo>
                  <a:pt x="27564" y="1971595"/>
                </a:moveTo>
                <a:cubicBezTo>
                  <a:pt x="-17842" y="2365460"/>
                  <a:pt x="2081" y="2990554"/>
                  <a:pt x="22004" y="3510543"/>
                </a:cubicBezTo>
                <a:cubicBezTo>
                  <a:pt x="2287724" y="2609086"/>
                  <a:pt x="7990243" y="4461944"/>
                  <a:pt x="11687628" y="3539863"/>
                </a:cubicBezTo>
                <a:lnTo>
                  <a:pt x="11710501" y="861542"/>
                </a:lnTo>
                <a:cubicBezTo>
                  <a:pt x="10909581" y="191768"/>
                  <a:pt x="9031508" y="-657858"/>
                  <a:pt x="7544769" y="805119"/>
                </a:cubicBezTo>
                <a:cubicBezTo>
                  <a:pt x="7288721" y="745734"/>
                  <a:pt x="6876490" y="909720"/>
                  <a:pt x="6892896" y="1049450"/>
                </a:cubicBezTo>
                <a:cubicBezTo>
                  <a:pt x="6535928" y="988998"/>
                  <a:pt x="6009763" y="940875"/>
                  <a:pt x="5691915" y="1211347"/>
                </a:cubicBezTo>
                <a:cubicBezTo>
                  <a:pt x="3454482" y="782617"/>
                  <a:pt x="2448450" y="1590470"/>
                  <a:pt x="2048536" y="2094489"/>
                </a:cubicBezTo>
                <a:cubicBezTo>
                  <a:pt x="1399036" y="1670021"/>
                  <a:pt x="462993" y="1673494"/>
                  <a:pt x="27564" y="197159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235" name="Полилиния 234"/>
          <p:cNvSpPr/>
          <p:nvPr/>
        </p:nvSpPr>
        <p:spPr>
          <a:xfrm>
            <a:off x="423436" y="2427891"/>
            <a:ext cx="11357426" cy="4178288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396576 h 3548578"/>
              <a:gd name="connsiteX1" fmla="*/ 2645548 w 11107999"/>
              <a:gd name="connsiteY1" fmla="*/ 56616 h 3548578"/>
              <a:gd name="connsiteX2" fmla="*/ 4398058 w 11107999"/>
              <a:gd name="connsiteY2" fmla="*/ 1583639 h 3548578"/>
              <a:gd name="connsiteX3" fmla="*/ 7950770 w 11107999"/>
              <a:gd name="connsiteY3" fmla="*/ 2402580 h 3548578"/>
              <a:gd name="connsiteX4" fmla="*/ 11068302 w 11107999"/>
              <a:gd name="connsiteY4" fmla="*/ 1810226 h 3548578"/>
              <a:gd name="connsiteX5" fmla="*/ 11079458 w 11107999"/>
              <a:gd name="connsiteY5" fmla="*/ 3200065 h 3548578"/>
              <a:gd name="connsiteX6" fmla="*/ 10221036 w 11107999"/>
              <a:gd name="connsiteY6" fmla="*/ 3125203 h 3548578"/>
              <a:gd name="connsiteX7" fmla="*/ 9121835 w 11107999"/>
              <a:gd name="connsiteY7" fmla="*/ 3259165 h 3548578"/>
              <a:gd name="connsiteX8" fmla="*/ 8020918 w 11107999"/>
              <a:gd name="connsiteY8" fmla="*/ 3382294 h 3548578"/>
              <a:gd name="connsiteX9" fmla="*/ 7030616 w 11107999"/>
              <a:gd name="connsiteY9" fmla="*/ 3353890 h 3548578"/>
              <a:gd name="connsiteX10" fmla="*/ 6081607 w 11107999"/>
              <a:gd name="connsiteY10" fmla="*/ 3288036 h 3548578"/>
              <a:gd name="connsiteX11" fmla="*/ 5279212 w 11107999"/>
              <a:gd name="connsiteY11" fmla="*/ 3187444 h 3548578"/>
              <a:gd name="connsiteX12" fmla="*/ 4050064 w 11107999"/>
              <a:gd name="connsiteY12" fmla="*/ 3266706 h 3548578"/>
              <a:gd name="connsiteX13" fmla="*/ 2898253 w 11107999"/>
              <a:gd name="connsiteY13" fmla="*/ 3320420 h 3548578"/>
              <a:gd name="connsiteX14" fmla="*/ 1833389 w 11107999"/>
              <a:gd name="connsiteY14" fmla="*/ 3340516 h 3548578"/>
              <a:gd name="connsiteX15" fmla="*/ 788762 w 11107999"/>
              <a:gd name="connsiteY15" fmla="*/ 3263159 h 3548578"/>
              <a:gd name="connsiteX16" fmla="*/ 3806 w 11107999"/>
              <a:gd name="connsiteY16" fmla="*/ 3320051 h 3548578"/>
              <a:gd name="connsiteX17" fmla="*/ 8042 w 11107999"/>
              <a:gd name="connsiteY17" fmla="*/ 1396576 h 3548578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7950770 w 11107999"/>
              <a:gd name="connsiteY2" fmla="*/ 1124932 h 2270930"/>
              <a:gd name="connsiteX3" fmla="*/ 11068302 w 11107999"/>
              <a:gd name="connsiteY3" fmla="*/ 532578 h 2270930"/>
              <a:gd name="connsiteX4" fmla="*/ 11079458 w 11107999"/>
              <a:gd name="connsiteY4" fmla="*/ 1922417 h 2270930"/>
              <a:gd name="connsiteX5" fmla="*/ 10221036 w 11107999"/>
              <a:gd name="connsiteY5" fmla="*/ 1847555 h 2270930"/>
              <a:gd name="connsiteX6" fmla="*/ 9121835 w 11107999"/>
              <a:gd name="connsiteY6" fmla="*/ 1981517 h 2270930"/>
              <a:gd name="connsiteX7" fmla="*/ 8020918 w 11107999"/>
              <a:gd name="connsiteY7" fmla="*/ 2104646 h 2270930"/>
              <a:gd name="connsiteX8" fmla="*/ 7030616 w 11107999"/>
              <a:gd name="connsiteY8" fmla="*/ 2076242 h 2270930"/>
              <a:gd name="connsiteX9" fmla="*/ 6081607 w 11107999"/>
              <a:gd name="connsiteY9" fmla="*/ 2010388 h 2270930"/>
              <a:gd name="connsiteX10" fmla="*/ 5279212 w 11107999"/>
              <a:gd name="connsiteY10" fmla="*/ 1909796 h 2270930"/>
              <a:gd name="connsiteX11" fmla="*/ 4050064 w 11107999"/>
              <a:gd name="connsiteY11" fmla="*/ 1989058 h 2270930"/>
              <a:gd name="connsiteX12" fmla="*/ 2898253 w 11107999"/>
              <a:gd name="connsiteY12" fmla="*/ 2042772 h 2270930"/>
              <a:gd name="connsiteX13" fmla="*/ 1833389 w 11107999"/>
              <a:gd name="connsiteY13" fmla="*/ 2062868 h 2270930"/>
              <a:gd name="connsiteX14" fmla="*/ 788762 w 11107999"/>
              <a:gd name="connsiteY14" fmla="*/ 1985511 h 2270930"/>
              <a:gd name="connsiteX15" fmla="*/ 3806 w 11107999"/>
              <a:gd name="connsiteY15" fmla="*/ 2042403 h 2270930"/>
              <a:gd name="connsiteX16" fmla="*/ 8042 w 11107999"/>
              <a:gd name="connsiteY16" fmla="*/ 118928 h 2270930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11068302 w 11107999"/>
              <a:gd name="connsiteY2" fmla="*/ 532578 h 2270930"/>
              <a:gd name="connsiteX3" fmla="*/ 11079458 w 11107999"/>
              <a:gd name="connsiteY3" fmla="*/ 1922417 h 2270930"/>
              <a:gd name="connsiteX4" fmla="*/ 10221036 w 11107999"/>
              <a:gd name="connsiteY4" fmla="*/ 1847555 h 2270930"/>
              <a:gd name="connsiteX5" fmla="*/ 9121835 w 11107999"/>
              <a:gd name="connsiteY5" fmla="*/ 1981517 h 2270930"/>
              <a:gd name="connsiteX6" fmla="*/ 8020918 w 11107999"/>
              <a:gd name="connsiteY6" fmla="*/ 2104646 h 2270930"/>
              <a:gd name="connsiteX7" fmla="*/ 7030616 w 11107999"/>
              <a:gd name="connsiteY7" fmla="*/ 2076242 h 2270930"/>
              <a:gd name="connsiteX8" fmla="*/ 6081607 w 11107999"/>
              <a:gd name="connsiteY8" fmla="*/ 2010388 h 2270930"/>
              <a:gd name="connsiteX9" fmla="*/ 5279212 w 11107999"/>
              <a:gd name="connsiteY9" fmla="*/ 1909796 h 2270930"/>
              <a:gd name="connsiteX10" fmla="*/ 4050064 w 11107999"/>
              <a:gd name="connsiteY10" fmla="*/ 1989058 h 2270930"/>
              <a:gd name="connsiteX11" fmla="*/ 2898253 w 11107999"/>
              <a:gd name="connsiteY11" fmla="*/ 2042772 h 2270930"/>
              <a:gd name="connsiteX12" fmla="*/ 1833389 w 11107999"/>
              <a:gd name="connsiteY12" fmla="*/ 2062868 h 2270930"/>
              <a:gd name="connsiteX13" fmla="*/ 788762 w 11107999"/>
              <a:gd name="connsiteY13" fmla="*/ 1985511 h 2270930"/>
              <a:gd name="connsiteX14" fmla="*/ 3806 w 11107999"/>
              <a:gd name="connsiteY14" fmla="*/ 2042403 h 2270930"/>
              <a:gd name="connsiteX15" fmla="*/ 8042 w 11107999"/>
              <a:gd name="connsiteY15" fmla="*/ 118928 h 2270930"/>
              <a:gd name="connsiteX0" fmla="*/ 8042 w 11107999"/>
              <a:gd name="connsiteY0" fmla="*/ 1625032 h 3777034"/>
              <a:gd name="connsiteX1" fmla="*/ 5034385 w 11107999"/>
              <a:gd name="connsiteY1" fmla="*/ 13113 h 3777034"/>
              <a:gd name="connsiteX2" fmla="*/ 11068302 w 11107999"/>
              <a:gd name="connsiteY2" fmla="*/ 2038682 h 3777034"/>
              <a:gd name="connsiteX3" fmla="*/ 11079458 w 11107999"/>
              <a:gd name="connsiteY3" fmla="*/ 3428521 h 3777034"/>
              <a:gd name="connsiteX4" fmla="*/ 10221036 w 11107999"/>
              <a:gd name="connsiteY4" fmla="*/ 3353659 h 3777034"/>
              <a:gd name="connsiteX5" fmla="*/ 9121835 w 11107999"/>
              <a:gd name="connsiteY5" fmla="*/ 3487621 h 3777034"/>
              <a:gd name="connsiteX6" fmla="*/ 8020918 w 11107999"/>
              <a:gd name="connsiteY6" fmla="*/ 3610750 h 3777034"/>
              <a:gd name="connsiteX7" fmla="*/ 7030616 w 11107999"/>
              <a:gd name="connsiteY7" fmla="*/ 3582346 h 3777034"/>
              <a:gd name="connsiteX8" fmla="*/ 6081607 w 11107999"/>
              <a:gd name="connsiteY8" fmla="*/ 3516492 h 3777034"/>
              <a:gd name="connsiteX9" fmla="*/ 5279212 w 11107999"/>
              <a:gd name="connsiteY9" fmla="*/ 3415900 h 3777034"/>
              <a:gd name="connsiteX10" fmla="*/ 4050064 w 11107999"/>
              <a:gd name="connsiteY10" fmla="*/ 3495162 h 3777034"/>
              <a:gd name="connsiteX11" fmla="*/ 2898253 w 11107999"/>
              <a:gd name="connsiteY11" fmla="*/ 3548876 h 3777034"/>
              <a:gd name="connsiteX12" fmla="*/ 1833389 w 11107999"/>
              <a:gd name="connsiteY12" fmla="*/ 3568972 h 3777034"/>
              <a:gd name="connsiteX13" fmla="*/ 788762 w 11107999"/>
              <a:gd name="connsiteY13" fmla="*/ 3491615 h 3777034"/>
              <a:gd name="connsiteX14" fmla="*/ 3806 w 11107999"/>
              <a:gd name="connsiteY14" fmla="*/ 3548507 h 3777034"/>
              <a:gd name="connsiteX15" fmla="*/ 8042 w 11107999"/>
              <a:gd name="connsiteY15" fmla="*/ 1625032 h 3777034"/>
              <a:gd name="connsiteX0" fmla="*/ 8042 w 11089366"/>
              <a:gd name="connsiteY0" fmla="*/ 1924423 h 4076425"/>
              <a:gd name="connsiteX1" fmla="*/ 5034385 w 11089366"/>
              <a:gd name="connsiteY1" fmla="*/ 312504 h 4076425"/>
              <a:gd name="connsiteX2" fmla="*/ 10862720 w 11089366"/>
              <a:gd name="connsiteY2" fmla="*/ 71952 h 4076425"/>
              <a:gd name="connsiteX3" fmla="*/ 11079458 w 11089366"/>
              <a:gd name="connsiteY3" fmla="*/ 3727912 h 4076425"/>
              <a:gd name="connsiteX4" fmla="*/ 10221036 w 11089366"/>
              <a:gd name="connsiteY4" fmla="*/ 3653050 h 4076425"/>
              <a:gd name="connsiteX5" fmla="*/ 9121835 w 11089366"/>
              <a:gd name="connsiteY5" fmla="*/ 3787012 h 4076425"/>
              <a:gd name="connsiteX6" fmla="*/ 8020918 w 11089366"/>
              <a:gd name="connsiteY6" fmla="*/ 3910141 h 4076425"/>
              <a:gd name="connsiteX7" fmla="*/ 7030616 w 11089366"/>
              <a:gd name="connsiteY7" fmla="*/ 3881737 h 4076425"/>
              <a:gd name="connsiteX8" fmla="*/ 6081607 w 11089366"/>
              <a:gd name="connsiteY8" fmla="*/ 3815883 h 4076425"/>
              <a:gd name="connsiteX9" fmla="*/ 5279212 w 11089366"/>
              <a:gd name="connsiteY9" fmla="*/ 3715291 h 4076425"/>
              <a:gd name="connsiteX10" fmla="*/ 4050064 w 11089366"/>
              <a:gd name="connsiteY10" fmla="*/ 3794553 h 4076425"/>
              <a:gd name="connsiteX11" fmla="*/ 2898253 w 11089366"/>
              <a:gd name="connsiteY11" fmla="*/ 3848267 h 4076425"/>
              <a:gd name="connsiteX12" fmla="*/ 1833389 w 11089366"/>
              <a:gd name="connsiteY12" fmla="*/ 3868363 h 4076425"/>
              <a:gd name="connsiteX13" fmla="*/ 788762 w 11089366"/>
              <a:gd name="connsiteY13" fmla="*/ 3791006 h 4076425"/>
              <a:gd name="connsiteX14" fmla="*/ 3806 w 11089366"/>
              <a:gd name="connsiteY14" fmla="*/ 3847898 h 4076425"/>
              <a:gd name="connsiteX15" fmla="*/ 8042 w 11089366"/>
              <a:gd name="connsiteY15" fmla="*/ 1924423 h 4076425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093771 w 11089366"/>
              <a:gd name="connsiteY4" fmla="*/ 3630794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0917738"/>
              <a:gd name="connsiteY0" fmla="*/ 1852471 h 4004473"/>
              <a:gd name="connsiteX1" fmla="*/ 5034385 w 10917738"/>
              <a:gd name="connsiteY1" fmla="*/ 240552 h 4004473"/>
              <a:gd name="connsiteX2" fmla="*/ 10862720 w 10917738"/>
              <a:gd name="connsiteY2" fmla="*/ 0 h 4004473"/>
              <a:gd name="connsiteX3" fmla="*/ 10893455 w 10917738"/>
              <a:gd name="connsiteY3" fmla="*/ 3705656 h 4004473"/>
              <a:gd name="connsiteX4" fmla="*/ 10093771 w 10917738"/>
              <a:gd name="connsiteY4" fmla="*/ 3630794 h 4004473"/>
              <a:gd name="connsiteX5" fmla="*/ 9121835 w 10917738"/>
              <a:gd name="connsiteY5" fmla="*/ 3715060 h 4004473"/>
              <a:gd name="connsiteX6" fmla="*/ 8020918 w 10917738"/>
              <a:gd name="connsiteY6" fmla="*/ 3838189 h 4004473"/>
              <a:gd name="connsiteX7" fmla="*/ 7030616 w 10917738"/>
              <a:gd name="connsiteY7" fmla="*/ 3809785 h 4004473"/>
              <a:gd name="connsiteX8" fmla="*/ 6081607 w 10917738"/>
              <a:gd name="connsiteY8" fmla="*/ 3743931 h 4004473"/>
              <a:gd name="connsiteX9" fmla="*/ 5279212 w 10917738"/>
              <a:gd name="connsiteY9" fmla="*/ 3643339 h 4004473"/>
              <a:gd name="connsiteX10" fmla="*/ 4050064 w 10917738"/>
              <a:gd name="connsiteY10" fmla="*/ 3722601 h 4004473"/>
              <a:gd name="connsiteX11" fmla="*/ 2898253 w 10917738"/>
              <a:gd name="connsiteY11" fmla="*/ 3776315 h 4004473"/>
              <a:gd name="connsiteX12" fmla="*/ 1833389 w 10917738"/>
              <a:gd name="connsiteY12" fmla="*/ 3796411 h 4004473"/>
              <a:gd name="connsiteX13" fmla="*/ 788762 w 10917738"/>
              <a:gd name="connsiteY13" fmla="*/ 3719054 h 4004473"/>
              <a:gd name="connsiteX14" fmla="*/ 3806 w 10917738"/>
              <a:gd name="connsiteY14" fmla="*/ 3775946 h 4004473"/>
              <a:gd name="connsiteX15" fmla="*/ 8042 w 10917738"/>
              <a:gd name="connsiteY15" fmla="*/ 1852471 h 4004473"/>
              <a:gd name="connsiteX0" fmla="*/ 0 w 10909696"/>
              <a:gd name="connsiteY0" fmla="*/ 1852471 h 4004473"/>
              <a:gd name="connsiteX1" fmla="*/ 5026343 w 10909696"/>
              <a:gd name="connsiteY1" fmla="*/ 240552 h 4004473"/>
              <a:gd name="connsiteX2" fmla="*/ 10854678 w 10909696"/>
              <a:gd name="connsiteY2" fmla="*/ 0 h 4004473"/>
              <a:gd name="connsiteX3" fmla="*/ 10885413 w 10909696"/>
              <a:gd name="connsiteY3" fmla="*/ 3705656 h 4004473"/>
              <a:gd name="connsiteX4" fmla="*/ 10085729 w 10909696"/>
              <a:gd name="connsiteY4" fmla="*/ 3630794 h 4004473"/>
              <a:gd name="connsiteX5" fmla="*/ 9113793 w 10909696"/>
              <a:gd name="connsiteY5" fmla="*/ 3715060 h 4004473"/>
              <a:gd name="connsiteX6" fmla="*/ 8012876 w 10909696"/>
              <a:gd name="connsiteY6" fmla="*/ 3838189 h 4004473"/>
              <a:gd name="connsiteX7" fmla="*/ 7022574 w 10909696"/>
              <a:gd name="connsiteY7" fmla="*/ 3809785 h 4004473"/>
              <a:gd name="connsiteX8" fmla="*/ 6073565 w 10909696"/>
              <a:gd name="connsiteY8" fmla="*/ 3743931 h 4004473"/>
              <a:gd name="connsiteX9" fmla="*/ 5271170 w 10909696"/>
              <a:gd name="connsiteY9" fmla="*/ 3643339 h 4004473"/>
              <a:gd name="connsiteX10" fmla="*/ 4042022 w 10909696"/>
              <a:gd name="connsiteY10" fmla="*/ 3722601 h 4004473"/>
              <a:gd name="connsiteX11" fmla="*/ 2890211 w 10909696"/>
              <a:gd name="connsiteY11" fmla="*/ 3776315 h 4004473"/>
              <a:gd name="connsiteX12" fmla="*/ 1825347 w 10909696"/>
              <a:gd name="connsiteY12" fmla="*/ 3796411 h 4004473"/>
              <a:gd name="connsiteX13" fmla="*/ 780720 w 10909696"/>
              <a:gd name="connsiteY13" fmla="*/ 3719054 h 4004473"/>
              <a:gd name="connsiteX14" fmla="*/ 132819 w 10909696"/>
              <a:gd name="connsiteY14" fmla="*/ 3706372 h 4004473"/>
              <a:gd name="connsiteX15" fmla="*/ 0 w 10909696"/>
              <a:gd name="connsiteY15" fmla="*/ 18524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79901 h 4060503"/>
              <a:gd name="connsiteX1" fmla="*/ 10723829 w 10778847"/>
              <a:gd name="connsiteY1" fmla="*/ 56030 h 4060503"/>
              <a:gd name="connsiteX2" fmla="*/ 10754564 w 10778847"/>
              <a:gd name="connsiteY2" fmla="*/ 3761686 h 4060503"/>
              <a:gd name="connsiteX3" fmla="*/ 9954880 w 10778847"/>
              <a:gd name="connsiteY3" fmla="*/ 3686824 h 4060503"/>
              <a:gd name="connsiteX4" fmla="*/ 8982944 w 10778847"/>
              <a:gd name="connsiteY4" fmla="*/ 3771090 h 4060503"/>
              <a:gd name="connsiteX5" fmla="*/ 7882027 w 10778847"/>
              <a:gd name="connsiteY5" fmla="*/ 3894219 h 4060503"/>
              <a:gd name="connsiteX6" fmla="*/ 6891725 w 10778847"/>
              <a:gd name="connsiteY6" fmla="*/ 3865815 h 4060503"/>
              <a:gd name="connsiteX7" fmla="*/ 5942716 w 10778847"/>
              <a:gd name="connsiteY7" fmla="*/ 3799961 h 4060503"/>
              <a:gd name="connsiteX8" fmla="*/ 5140321 w 10778847"/>
              <a:gd name="connsiteY8" fmla="*/ 3699369 h 4060503"/>
              <a:gd name="connsiteX9" fmla="*/ 3911173 w 10778847"/>
              <a:gd name="connsiteY9" fmla="*/ 3778631 h 4060503"/>
              <a:gd name="connsiteX10" fmla="*/ 2759362 w 10778847"/>
              <a:gd name="connsiteY10" fmla="*/ 3832345 h 4060503"/>
              <a:gd name="connsiteX11" fmla="*/ 1694498 w 10778847"/>
              <a:gd name="connsiteY11" fmla="*/ 3852441 h 4060503"/>
              <a:gd name="connsiteX12" fmla="*/ 649871 w 10778847"/>
              <a:gd name="connsiteY12" fmla="*/ 3775084 h 4060503"/>
              <a:gd name="connsiteX13" fmla="*/ 1970 w 10778847"/>
              <a:gd name="connsiteY13" fmla="*/ 3762402 h 4060503"/>
              <a:gd name="connsiteX14" fmla="*/ 45364 w 10778847"/>
              <a:gd name="connsiteY14" fmla="*/ 1679901 h 4060503"/>
              <a:gd name="connsiteX0" fmla="*/ 45364 w 10778847"/>
              <a:gd name="connsiteY0" fmla="*/ 1761323 h 4141925"/>
              <a:gd name="connsiteX1" fmla="*/ 10723829 w 10778847"/>
              <a:gd name="connsiteY1" fmla="*/ 137452 h 4141925"/>
              <a:gd name="connsiteX2" fmla="*/ 10754564 w 10778847"/>
              <a:gd name="connsiteY2" fmla="*/ 3843108 h 4141925"/>
              <a:gd name="connsiteX3" fmla="*/ 9954880 w 10778847"/>
              <a:gd name="connsiteY3" fmla="*/ 3768246 h 4141925"/>
              <a:gd name="connsiteX4" fmla="*/ 8982944 w 10778847"/>
              <a:gd name="connsiteY4" fmla="*/ 3852512 h 4141925"/>
              <a:gd name="connsiteX5" fmla="*/ 7882027 w 10778847"/>
              <a:gd name="connsiteY5" fmla="*/ 3975641 h 4141925"/>
              <a:gd name="connsiteX6" fmla="*/ 6891725 w 10778847"/>
              <a:gd name="connsiteY6" fmla="*/ 3947237 h 4141925"/>
              <a:gd name="connsiteX7" fmla="*/ 5942716 w 10778847"/>
              <a:gd name="connsiteY7" fmla="*/ 3881383 h 4141925"/>
              <a:gd name="connsiteX8" fmla="*/ 5140321 w 10778847"/>
              <a:gd name="connsiteY8" fmla="*/ 3780791 h 4141925"/>
              <a:gd name="connsiteX9" fmla="*/ 3911173 w 10778847"/>
              <a:gd name="connsiteY9" fmla="*/ 3860053 h 4141925"/>
              <a:gd name="connsiteX10" fmla="*/ 2759362 w 10778847"/>
              <a:gd name="connsiteY10" fmla="*/ 3913767 h 4141925"/>
              <a:gd name="connsiteX11" fmla="*/ 1694498 w 10778847"/>
              <a:gd name="connsiteY11" fmla="*/ 3933863 h 4141925"/>
              <a:gd name="connsiteX12" fmla="*/ 649871 w 10778847"/>
              <a:gd name="connsiteY12" fmla="*/ 3856506 h 4141925"/>
              <a:gd name="connsiteX13" fmla="*/ 1970 w 10778847"/>
              <a:gd name="connsiteY13" fmla="*/ 3843824 h 4141925"/>
              <a:gd name="connsiteX14" fmla="*/ 45364 w 10778847"/>
              <a:gd name="connsiteY14" fmla="*/ 1761323 h 4141925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913539 h 4294141"/>
              <a:gd name="connsiteX1" fmla="*/ 5424950 w 10783105"/>
              <a:gd name="connsiteY1" fmla="*/ 630611 h 4294141"/>
              <a:gd name="connsiteX2" fmla="*/ 10743408 w 10783105"/>
              <a:gd name="connsiteY2" fmla="*/ 180338 h 4294141"/>
              <a:gd name="connsiteX3" fmla="*/ 10754564 w 10783105"/>
              <a:gd name="connsiteY3" fmla="*/ 3995324 h 4294141"/>
              <a:gd name="connsiteX4" fmla="*/ 9954880 w 10783105"/>
              <a:gd name="connsiteY4" fmla="*/ 3920462 h 4294141"/>
              <a:gd name="connsiteX5" fmla="*/ 8982944 w 10783105"/>
              <a:gd name="connsiteY5" fmla="*/ 4004728 h 4294141"/>
              <a:gd name="connsiteX6" fmla="*/ 7882027 w 10783105"/>
              <a:gd name="connsiteY6" fmla="*/ 4127857 h 4294141"/>
              <a:gd name="connsiteX7" fmla="*/ 6891725 w 10783105"/>
              <a:gd name="connsiteY7" fmla="*/ 4099453 h 4294141"/>
              <a:gd name="connsiteX8" fmla="*/ 5942716 w 10783105"/>
              <a:gd name="connsiteY8" fmla="*/ 4033599 h 4294141"/>
              <a:gd name="connsiteX9" fmla="*/ 5140321 w 10783105"/>
              <a:gd name="connsiteY9" fmla="*/ 3933007 h 4294141"/>
              <a:gd name="connsiteX10" fmla="*/ 3911173 w 10783105"/>
              <a:gd name="connsiteY10" fmla="*/ 4012269 h 4294141"/>
              <a:gd name="connsiteX11" fmla="*/ 2759362 w 10783105"/>
              <a:gd name="connsiteY11" fmla="*/ 4065983 h 4294141"/>
              <a:gd name="connsiteX12" fmla="*/ 1694498 w 10783105"/>
              <a:gd name="connsiteY12" fmla="*/ 4086079 h 4294141"/>
              <a:gd name="connsiteX13" fmla="*/ 649871 w 10783105"/>
              <a:gd name="connsiteY13" fmla="*/ 4008722 h 4294141"/>
              <a:gd name="connsiteX14" fmla="*/ 1970 w 10783105"/>
              <a:gd name="connsiteY14" fmla="*/ 3996040 h 4294141"/>
              <a:gd name="connsiteX15" fmla="*/ 45364 w 10783105"/>
              <a:gd name="connsiteY15" fmla="*/ 1913539 h 4294141"/>
              <a:gd name="connsiteX0" fmla="*/ 45364 w 10783105"/>
              <a:gd name="connsiteY0" fmla="*/ 1851422 h 4232024"/>
              <a:gd name="connsiteX1" fmla="*/ 5424950 w 10783105"/>
              <a:gd name="connsiteY1" fmla="*/ 568494 h 4232024"/>
              <a:gd name="connsiteX2" fmla="*/ 10743408 w 10783105"/>
              <a:gd name="connsiteY2" fmla="*/ 118221 h 4232024"/>
              <a:gd name="connsiteX3" fmla="*/ 10754564 w 10783105"/>
              <a:gd name="connsiteY3" fmla="*/ 3933207 h 4232024"/>
              <a:gd name="connsiteX4" fmla="*/ 9954880 w 10783105"/>
              <a:gd name="connsiteY4" fmla="*/ 3858345 h 4232024"/>
              <a:gd name="connsiteX5" fmla="*/ 8982944 w 10783105"/>
              <a:gd name="connsiteY5" fmla="*/ 3942611 h 4232024"/>
              <a:gd name="connsiteX6" fmla="*/ 7882027 w 10783105"/>
              <a:gd name="connsiteY6" fmla="*/ 4065740 h 4232024"/>
              <a:gd name="connsiteX7" fmla="*/ 6891725 w 10783105"/>
              <a:gd name="connsiteY7" fmla="*/ 4037336 h 4232024"/>
              <a:gd name="connsiteX8" fmla="*/ 5942716 w 10783105"/>
              <a:gd name="connsiteY8" fmla="*/ 3971482 h 4232024"/>
              <a:gd name="connsiteX9" fmla="*/ 5140321 w 10783105"/>
              <a:gd name="connsiteY9" fmla="*/ 3870890 h 4232024"/>
              <a:gd name="connsiteX10" fmla="*/ 3911173 w 10783105"/>
              <a:gd name="connsiteY10" fmla="*/ 3950152 h 4232024"/>
              <a:gd name="connsiteX11" fmla="*/ 2759362 w 10783105"/>
              <a:gd name="connsiteY11" fmla="*/ 4003866 h 4232024"/>
              <a:gd name="connsiteX12" fmla="*/ 1694498 w 10783105"/>
              <a:gd name="connsiteY12" fmla="*/ 4023962 h 4232024"/>
              <a:gd name="connsiteX13" fmla="*/ 649871 w 10783105"/>
              <a:gd name="connsiteY13" fmla="*/ 3946605 h 4232024"/>
              <a:gd name="connsiteX14" fmla="*/ 1970 w 10783105"/>
              <a:gd name="connsiteY14" fmla="*/ 3933923 h 4232024"/>
              <a:gd name="connsiteX15" fmla="*/ 45364 w 10783105"/>
              <a:gd name="connsiteY15" fmla="*/ 1851422 h 4232024"/>
              <a:gd name="connsiteX0" fmla="*/ 45364 w 10783105"/>
              <a:gd name="connsiteY0" fmla="*/ 1733201 h 4113803"/>
              <a:gd name="connsiteX1" fmla="*/ 5424950 w 10783105"/>
              <a:gd name="connsiteY1" fmla="*/ 450273 h 4113803"/>
              <a:gd name="connsiteX2" fmla="*/ 10743408 w 10783105"/>
              <a:gd name="connsiteY2" fmla="*/ 0 h 4113803"/>
              <a:gd name="connsiteX3" fmla="*/ 10754564 w 10783105"/>
              <a:gd name="connsiteY3" fmla="*/ 3814986 h 4113803"/>
              <a:gd name="connsiteX4" fmla="*/ 9954880 w 10783105"/>
              <a:gd name="connsiteY4" fmla="*/ 3740124 h 4113803"/>
              <a:gd name="connsiteX5" fmla="*/ 8982944 w 10783105"/>
              <a:gd name="connsiteY5" fmla="*/ 3824390 h 4113803"/>
              <a:gd name="connsiteX6" fmla="*/ 7882027 w 10783105"/>
              <a:gd name="connsiteY6" fmla="*/ 3947519 h 4113803"/>
              <a:gd name="connsiteX7" fmla="*/ 6891725 w 10783105"/>
              <a:gd name="connsiteY7" fmla="*/ 3919115 h 4113803"/>
              <a:gd name="connsiteX8" fmla="*/ 5942716 w 10783105"/>
              <a:gd name="connsiteY8" fmla="*/ 3853261 h 4113803"/>
              <a:gd name="connsiteX9" fmla="*/ 5140321 w 10783105"/>
              <a:gd name="connsiteY9" fmla="*/ 3752669 h 4113803"/>
              <a:gd name="connsiteX10" fmla="*/ 3911173 w 10783105"/>
              <a:gd name="connsiteY10" fmla="*/ 3831931 h 4113803"/>
              <a:gd name="connsiteX11" fmla="*/ 2759362 w 10783105"/>
              <a:gd name="connsiteY11" fmla="*/ 3885645 h 4113803"/>
              <a:gd name="connsiteX12" fmla="*/ 1694498 w 10783105"/>
              <a:gd name="connsiteY12" fmla="*/ 3905741 h 4113803"/>
              <a:gd name="connsiteX13" fmla="*/ 649871 w 10783105"/>
              <a:gd name="connsiteY13" fmla="*/ 3828384 h 4113803"/>
              <a:gd name="connsiteX14" fmla="*/ 1970 w 10783105"/>
              <a:gd name="connsiteY14" fmla="*/ 3815702 h 4113803"/>
              <a:gd name="connsiteX15" fmla="*/ 45364 w 10783105"/>
              <a:gd name="connsiteY15" fmla="*/ 1733201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740124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55921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60840"/>
              <a:gd name="connsiteX1" fmla="*/ 5427386 w 10785541"/>
              <a:gd name="connsiteY1" fmla="*/ 450273 h 4160840"/>
              <a:gd name="connsiteX2" fmla="*/ 10745844 w 10785541"/>
              <a:gd name="connsiteY2" fmla="*/ 0 h 4160840"/>
              <a:gd name="connsiteX3" fmla="*/ 10757000 w 10785541"/>
              <a:gd name="connsiteY3" fmla="*/ 3814986 h 4160840"/>
              <a:gd name="connsiteX4" fmla="*/ 9957316 w 10785541"/>
              <a:gd name="connsiteY4" fmla="*/ 3834717 h 4160840"/>
              <a:gd name="connsiteX5" fmla="*/ 8985380 w 10785541"/>
              <a:gd name="connsiteY5" fmla="*/ 3855921 h 4160840"/>
              <a:gd name="connsiteX6" fmla="*/ 7884463 w 10785541"/>
              <a:gd name="connsiteY6" fmla="*/ 3947519 h 4160840"/>
              <a:gd name="connsiteX7" fmla="*/ 6894161 w 10785541"/>
              <a:gd name="connsiteY7" fmla="*/ 3919115 h 4160840"/>
              <a:gd name="connsiteX8" fmla="*/ 5945152 w 10785541"/>
              <a:gd name="connsiteY8" fmla="*/ 3853261 h 4160840"/>
              <a:gd name="connsiteX9" fmla="*/ 5112602 w 10785541"/>
              <a:gd name="connsiteY9" fmla="*/ 3868283 h 4160840"/>
              <a:gd name="connsiteX10" fmla="*/ 3913609 w 10785541"/>
              <a:gd name="connsiteY10" fmla="*/ 3831931 h 4160840"/>
              <a:gd name="connsiteX11" fmla="*/ 2761798 w 10785541"/>
              <a:gd name="connsiteY11" fmla="*/ 3885645 h 4160840"/>
              <a:gd name="connsiteX12" fmla="*/ 1696934 w 10785541"/>
              <a:gd name="connsiteY12" fmla="*/ 3905741 h 4160840"/>
              <a:gd name="connsiteX13" fmla="*/ 652307 w 10785541"/>
              <a:gd name="connsiteY13" fmla="*/ 3828384 h 4160840"/>
              <a:gd name="connsiteX14" fmla="*/ 4406 w 10785541"/>
              <a:gd name="connsiteY14" fmla="*/ 3815702 h 4160840"/>
              <a:gd name="connsiteX15" fmla="*/ 3021 w 10785541"/>
              <a:gd name="connsiteY15" fmla="*/ 1780846 h 4160840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800575"/>
              <a:gd name="connsiteY0" fmla="*/ 1791356 h 4178288"/>
              <a:gd name="connsiteX1" fmla="*/ 5427386 w 10800575"/>
              <a:gd name="connsiteY1" fmla="*/ 460783 h 4178288"/>
              <a:gd name="connsiteX2" fmla="*/ 10786052 w 10800575"/>
              <a:gd name="connsiteY2" fmla="*/ 0 h 4178288"/>
              <a:gd name="connsiteX3" fmla="*/ 10757000 w 10800575"/>
              <a:gd name="connsiteY3" fmla="*/ 3941110 h 4178288"/>
              <a:gd name="connsiteX4" fmla="*/ 9937213 w 10800575"/>
              <a:gd name="connsiteY4" fmla="*/ 3897779 h 4178288"/>
              <a:gd name="connsiteX5" fmla="*/ 8985380 w 10800575"/>
              <a:gd name="connsiteY5" fmla="*/ 3866431 h 4178288"/>
              <a:gd name="connsiteX6" fmla="*/ 7884463 w 10800575"/>
              <a:gd name="connsiteY6" fmla="*/ 3958029 h 4178288"/>
              <a:gd name="connsiteX7" fmla="*/ 6894161 w 10800575"/>
              <a:gd name="connsiteY7" fmla="*/ 3929625 h 4178288"/>
              <a:gd name="connsiteX8" fmla="*/ 5945152 w 10800575"/>
              <a:gd name="connsiteY8" fmla="*/ 3863771 h 4178288"/>
              <a:gd name="connsiteX9" fmla="*/ 5112602 w 10800575"/>
              <a:gd name="connsiteY9" fmla="*/ 3878793 h 4178288"/>
              <a:gd name="connsiteX10" fmla="*/ 3913609 w 10800575"/>
              <a:gd name="connsiteY10" fmla="*/ 3842441 h 4178288"/>
              <a:gd name="connsiteX11" fmla="*/ 2761798 w 10800575"/>
              <a:gd name="connsiteY11" fmla="*/ 3896155 h 4178288"/>
              <a:gd name="connsiteX12" fmla="*/ 1696934 w 10800575"/>
              <a:gd name="connsiteY12" fmla="*/ 3916251 h 4178288"/>
              <a:gd name="connsiteX13" fmla="*/ 652307 w 10800575"/>
              <a:gd name="connsiteY13" fmla="*/ 3838894 h 4178288"/>
              <a:gd name="connsiteX14" fmla="*/ 4406 w 10800575"/>
              <a:gd name="connsiteY14" fmla="*/ 3826212 h 4178288"/>
              <a:gd name="connsiteX15" fmla="*/ 3021 w 10800575"/>
              <a:gd name="connsiteY15" fmla="*/ 1791356 h 4178288"/>
              <a:gd name="connsiteX0" fmla="*/ 3021 w 10821706"/>
              <a:gd name="connsiteY0" fmla="*/ 1791356 h 4178288"/>
              <a:gd name="connsiteX1" fmla="*/ 5427386 w 10821706"/>
              <a:gd name="connsiteY1" fmla="*/ 460783 h 4178288"/>
              <a:gd name="connsiteX2" fmla="*/ 10786052 w 10821706"/>
              <a:gd name="connsiteY2" fmla="*/ 0 h 4178288"/>
              <a:gd name="connsiteX3" fmla="*/ 10757000 w 10821706"/>
              <a:gd name="connsiteY3" fmla="*/ 3941110 h 4178288"/>
              <a:gd name="connsiteX4" fmla="*/ 9937213 w 10821706"/>
              <a:gd name="connsiteY4" fmla="*/ 3897779 h 4178288"/>
              <a:gd name="connsiteX5" fmla="*/ 8985380 w 10821706"/>
              <a:gd name="connsiteY5" fmla="*/ 3866431 h 4178288"/>
              <a:gd name="connsiteX6" fmla="*/ 7884463 w 10821706"/>
              <a:gd name="connsiteY6" fmla="*/ 3958029 h 4178288"/>
              <a:gd name="connsiteX7" fmla="*/ 6894161 w 10821706"/>
              <a:gd name="connsiteY7" fmla="*/ 3929625 h 4178288"/>
              <a:gd name="connsiteX8" fmla="*/ 5945152 w 10821706"/>
              <a:gd name="connsiteY8" fmla="*/ 3863771 h 4178288"/>
              <a:gd name="connsiteX9" fmla="*/ 5112602 w 10821706"/>
              <a:gd name="connsiteY9" fmla="*/ 3878793 h 4178288"/>
              <a:gd name="connsiteX10" fmla="*/ 3913609 w 10821706"/>
              <a:gd name="connsiteY10" fmla="*/ 3842441 h 4178288"/>
              <a:gd name="connsiteX11" fmla="*/ 2761798 w 10821706"/>
              <a:gd name="connsiteY11" fmla="*/ 3896155 h 4178288"/>
              <a:gd name="connsiteX12" fmla="*/ 1696934 w 10821706"/>
              <a:gd name="connsiteY12" fmla="*/ 3916251 h 4178288"/>
              <a:gd name="connsiteX13" fmla="*/ 652307 w 10821706"/>
              <a:gd name="connsiteY13" fmla="*/ 3838894 h 4178288"/>
              <a:gd name="connsiteX14" fmla="*/ 4406 w 10821706"/>
              <a:gd name="connsiteY14" fmla="*/ 3826212 h 4178288"/>
              <a:gd name="connsiteX15" fmla="*/ 3021 w 10821706"/>
              <a:gd name="connsiteY15" fmla="*/ 1791356 h 4178288"/>
              <a:gd name="connsiteX0" fmla="*/ 3021 w 10831111"/>
              <a:gd name="connsiteY0" fmla="*/ 1791356 h 4178288"/>
              <a:gd name="connsiteX1" fmla="*/ 5427386 w 10831111"/>
              <a:gd name="connsiteY1" fmla="*/ 460783 h 4178288"/>
              <a:gd name="connsiteX2" fmla="*/ 10786052 w 10831111"/>
              <a:gd name="connsiteY2" fmla="*/ 0 h 4178288"/>
              <a:gd name="connsiteX3" fmla="*/ 10757000 w 10831111"/>
              <a:gd name="connsiteY3" fmla="*/ 3941110 h 4178288"/>
              <a:gd name="connsiteX4" fmla="*/ 9937213 w 10831111"/>
              <a:gd name="connsiteY4" fmla="*/ 3897779 h 4178288"/>
              <a:gd name="connsiteX5" fmla="*/ 8985380 w 10831111"/>
              <a:gd name="connsiteY5" fmla="*/ 3866431 h 4178288"/>
              <a:gd name="connsiteX6" fmla="*/ 7884463 w 10831111"/>
              <a:gd name="connsiteY6" fmla="*/ 3958029 h 4178288"/>
              <a:gd name="connsiteX7" fmla="*/ 6894161 w 10831111"/>
              <a:gd name="connsiteY7" fmla="*/ 3929625 h 4178288"/>
              <a:gd name="connsiteX8" fmla="*/ 5945152 w 10831111"/>
              <a:gd name="connsiteY8" fmla="*/ 3863771 h 4178288"/>
              <a:gd name="connsiteX9" fmla="*/ 5112602 w 10831111"/>
              <a:gd name="connsiteY9" fmla="*/ 3878793 h 4178288"/>
              <a:gd name="connsiteX10" fmla="*/ 3913609 w 10831111"/>
              <a:gd name="connsiteY10" fmla="*/ 3842441 h 4178288"/>
              <a:gd name="connsiteX11" fmla="*/ 2761798 w 10831111"/>
              <a:gd name="connsiteY11" fmla="*/ 3896155 h 4178288"/>
              <a:gd name="connsiteX12" fmla="*/ 1696934 w 10831111"/>
              <a:gd name="connsiteY12" fmla="*/ 3916251 h 4178288"/>
              <a:gd name="connsiteX13" fmla="*/ 652307 w 10831111"/>
              <a:gd name="connsiteY13" fmla="*/ 3838894 h 4178288"/>
              <a:gd name="connsiteX14" fmla="*/ 4406 w 10831111"/>
              <a:gd name="connsiteY14" fmla="*/ 3826212 h 4178288"/>
              <a:gd name="connsiteX15" fmla="*/ 3021 w 10831111"/>
              <a:gd name="connsiteY15" fmla="*/ 1791356 h 4178288"/>
              <a:gd name="connsiteX0" fmla="*/ 27900 w 10855990"/>
              <a:gd name="connsiteY0" fmla="*/ 1791356 h 4178288"/>
              <a:gd name="connsiteX1" fmla="*/ 5452265 w 10855990"/>
              <a:gd name="connsiteY1" fmla="*/ 460783 h 4178288"/>
              <a:gd name="connsiteX2" fmla="*/ 10810931 w 10855990"/>
              <a:gd name="connsiteY2" fmla="*/ 0 h 4178288"/>
              <a:gd name="connsiteX3" fmla="*/ 10781879 w 10855990"/>
              <a:gd name="connsiteY3" fmla="*/ 3941110 h 4178288"/>
              <a:gd name="connsiteX4" fmla="*/ 9962092 w 10855990"/>
              <a:gd name="connsiteY4" fmla="*/ 3897779 h 4178288"/>
              <a:gd name="connsiteX5" fmla="*/ 9010259 w 10855990"/>
              <a:gd name="connsiteY5" fmla="*/ 3866431 h 4178288"/>
              <a:gd name="connsiteX6" fmla="*/ 7909342 w 10855990"/>
              <a:gd name="connsiteY6" fmla="*/ 3958029 h 4178288"/>
              <a:gd name="connsiteX7" fmla="*/ 6919040 w 10855990"/>
              <a:gd name="connsiteY7" fmla="*/ 3929625 h 4178288"/>
              <a:gd name="connsiteX8" fmla="*/ 5970031 w 10855990"/>
              <a:gd name="connsiteY8" fmla="*/ 3863771 h 4178288"/>
              <a:gd name="connsiteX9" fmla="*/ 5137481 w 10855990"/>
              <a:gd name="connsiteY9" fmla="*/ 3878793 h 4178288"/>
              <a:gd name="connsiteX10" fmla="*/ 3938488 w 10855990"/>
              <a:gd name="connsiteY10" fmla="*/ 3842441 h 4178288"/>
              <a:gd name="connsiteX11" fmla="*/ 2786677 w 10855990"/>
              <a:gd name="connsiteY11" fmla="*/ 3896155 h 4178288"/>
              <a:gd name="connsiteX12" fmla="*/ 1721813 w 10855990"/>
              <a:gd name="connsiteY12" fmla="*/ 3916251 h 4178288"/>
              <a:gd name="connsiteX13" fmla="*/ 677186 w 10855990"/>
              <a:gd name="connsiteY13" fmla="*/ 3838894 h 4178288"/>
              <a:gd name="connsiteX14" fmla="*/ 29285 w 10855990"/>
              <a:gd name="connsiteY14" fmla="*/ 3826212 h 4178288"/>
              <a:gd name="connsiteX15" fmla="*/ 27900 w 10855990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861884" h="4178288">
                <a:moveTo>
                  <a:pt x="33794" y="1791356"/>
                </a:moveTo>
                <a:cubicBezTo>
                  <a:pt x="1374128" y="1528573"/>
                  <a:pt x="4138275" y="492488"/>
                  <a:pt x="5458159" y="460783"/>
                </a:cubicBezTo>
                <a:cubicBezTo>
                  <a:pt x="9192314" y="650068"/>
                  <a:pt x="10593321" y="203195"/>
                  <a:pt x="10816825" y="0"/>
                </a:cubicBezTo>
                <a:cubicBezTo>
                  <a:pt x="10880244" y="439029"/>
                  <a:pt x="10882067" y="3755425"/>
                  <a:pt x="10787773" y="3941110"/>
                </a:cubicBezTo>
                <a:cubicBezTo>
                  <a:pt x="10523564" y="4188710"/>
                  <a:pt x="10144943" y="4142631"/>
                  <a:pt x="9967986" y="3897779"/>
                </a:cubicBezTo>
                <a:cubicBezTo>
                  <a:pt x="9805023" y="4213825"/>
                  <a:pt x="9328807" y="4250778"/>
                  <a:pt x="9016153" y="3866431"/>
                </a:cubicBezTo>
                <a:cubicBezTo>
                  <a:pt x="8988539" y="4238449"/>
                  <a:pt x="8075571" y="4288390"/>
                  <a:pt x="7915236" y="3958029"/>
                </a:cubicBezTo>
                <a:cubicBezTo>
                  <a:pt x="7632716" y="4228375"/>
                  <a:pt x="7127390" y="4069265"/>
                  <a:pt x="6924934" y="3929625"/>
                </a:cubicBezTo>
                <a:cubicBezTo>
                  <a:pt x="6726996" y="4128864"/>
                  <a:pt x="6335395" y="4205428"/>
                  <a:pt x="5975925" y="3863771"/>
                </a:cubicBezTo>
                <a:cubicBezTo>
                  <a:pt x="5880537" y="4148941"/>
                  <a:pt x="5320519" y="4243125"/>
                  <a:pt x="5143375" y="3878793"/>
                </a:cubicBezTo>
                <a:cubicBezTo>
                  <a:pt x="5004305" y="4225490"/>
                  <a:pt x="4077575" y="4202424"/>
                  <a:pt x="3944382" y="3842441"/>
                </a:cubicBezTo>
                <a:cubicBezTo>
                  <a:pt x="3831394" y="4113285"/>
                  <a:pt x="3151225" y="4196590"/>
                  <a:pt x="2792571" y="3896155"/>
                </a:cubicBezTo>
                <a:cubicBezTo>
                  <a:pt x="2644915" y="4161888"/>
                  <a:pt x="2056301" y="4228892"/>
                  <a:pt x="1727707" y="3916251"/>
                </a:cubicBezTo>
                <a:cubicBezTo>
                  <a:pt x="1504694" y="4201330"/>
                  <a:pt x="895078" y="4084712"/>
                  <a:pt x="683080" y="3838894"/>
                </a:cubicBezTo>
                <a:cubicBezTo>
                  <a:pt x="507981" y="4124766"/>
                  <a:pt x="145273" y="4004040"/>
                  <a:pt x="35179" y="3826212"/>
                </a:cubicBezTo>
                <a:cubicBezTo>
                  <a:pt x="386" y="3193023"/>
                  <a:pt x="-21878" y="2550669"/>
                  <a:pt x="33794" y="1791356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grpSp>
        <p:nvGrpSpPr>
          <p:cNvPr id="236" name="Группа 235"/>
          <p:cNvGrpSpPr/>
          <p:nvPr/>
        </p:nvGrpSpPr>
        <p:grpSpPr>
          <a:xfrm flipH="1">
            <a:off x="520089" y="3591448"/>
            <a:ext cx="2224341" cy="1524000"/>
            <a:chOff x="12495212" y="1749425"/>
            <a:chExt cx="4552950" cy="3119438"/>
          </a:xfrm>
        </p:grpSpPr>
        <p:sp>
          <p:nvSpPr>
            <p:cNvPr id="237" name="Полилиния 5"/>
            <p:cNvSpPr>
              <a:spLocks/>
            </p:cNvSpPr>
            <p:nvPr/>
          </p:nvSpPr>
          <p:spPr bwMode="auto">
            <a:xfrm>
              <a:off x="12780962" y="2381250"/>
              <a:ext cx="4094163" cy="2487613"/>
            </a:xfrm>
            <a:custGeom>
              <a:avLst/>
              <a:gdLst>
                <a:gd name="T0" fmla="*/ 971 w 1089"/>
                <a:gd name="T1" fmla="*/ 430 h 661"/>
                <a:gd name="T2" fmla="*/ 1005 w 1089"/>
                <a:gd name="T3" fmla="*/ 378 h 661"/>
                <a:gd name="T4" fmla="*/ 1089 w 1089"/>
                <a:gd name="T5" fmla="*/ 296 h 661"/>
                <a:gd name="T6" fmla="*/ 969 w 1089"/>
                <a:gd name="T7" fmla="*/ 336 h 661"/>
                <a:gd name="T8" fmla="*/ 881 w 1089"/>
                <a:gd name="T9" fmla="*/ 256 h 661"/>
                <a:gd name="T10" fmla="*/ 928 w 1089"/>
                <a:gd name="T11" fmla="*/ 384 h 661"/>
                <a:gd name="T12" fmla="*/ 907 w 1089"/>
                <a:gd name="T13" fmla="*/ 465 h 661"/>
                <a:gd name="T14" fmla="*/ 762 w 1089"/>
                <a:gd name="T15" fmla="*/ 467 h 661"/>
                <a:gd name="T16" fmla="*/ 694 w 1089"/>
                <a:gd name="T17" fmla="*/ 69 h 661"/>
                <a:gd name="T18" fmla="*/ 89 w 1089"/>
                <a:gd name="T19" fmla="*/ 84 h 661"/>
                <a:gd name="T20" fmla="*/ 67 w 1089"/>
                <a:gd name="T21" fmla="*/ 496 h 661"/>
                <a:gd name="T22" fmla="*/ 264 w 1089"/>
                <a:gd name="T23" fmla="*/ 582 h 661"/>
                <a:gd name="T24" fmla="*/ 971 w 1089"/>
                <a:gd name="T25" fmla="*/ 43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9" h="661">
                  <a:moveTo>
                    <a:pt x="971" y="430"/>
                  </a:moveTo>
                  <a:cubicBezTo>
                    <a:pt x="971" y="430"/>
                    <a:pt x="967" y="394"/>
                    <a:pt x="1005" y="378"/>
                  </a:cubicBezTo>
                  <a:cubicBezTo>
                    <a:pt x="1048" y="381"/>
                    <a:pt x="1082" y="336"/>
                    <a:pt x="1089" y="296"/>
                  </a:cubicBezTo>
                  <a:cubicBezTo>
                    <a:pt x="1052" y="321"/>
                    <a:pt x="1005" y="286"/>
                    <a:pt x="969" y="336"/>
                  </a:cubicBezTo>
                  <a:cubicBezTo>
                    <a:pt x="972" y="286"/>
                    <a:pt x="911" y="288"/>
                    <a:pt x="881" y="256"/>
                  </a:cubicBezTo>
                  <a:cubicBezTo>
                    <a:pt x="855" y="324"/>
                    <a:pt x="920" y="357"/>
                    <a:pt x="928" y="384"/>
                  </a:cubicBezTo>
                  <a:cubicBezTo>
                    <a:pt x="939" y="432"/>
                    <a:pt x="907" y="465"/>
                    <a:pt x="907" y="465"/>
                  </a:cubicBezTo>
                  <a:cubicBezTo>
                    <a:pt x="815" y="556"/>
                    <a:pt x="762" y="467"/>
                    <a:pt x="762" y="467"/>
                  </a:cubicBezTo>
                  <a:cubicBezTo>
                    <a:pt x="762" y="467"/>
                    <a:pt x="788" y="109"/>
                    <a:pt x="694" y="69"/>
                  </a:cubicBezTo>
                  <a:cubicBezTo>
                    <a:pt x="557" y="9"/>
                    <a:pt x="137" y="0"/>
                    <a:pt x="89" y="84"/>
                  </a:cubicBezTo>
                  <a:cubicBezTo>
                    <a:pt x="0" y="244"/>
                    <a:pt x="67" y="496"/>
                    <a:pt x="67" y="496"/>
                  </a:cubicBezTo>
                  <a:cubicBezTo>
                    <a:pt x="67" y="496"/>
                    <a:pt x="77" y="555"/>
                    <a:pt x="264" y="582"/>
                  </a:cubicBezTo>
                  <a:cubicBezTo>
                    <a:pt x="405" y="602"/>
                    <a:pt x="915" y="661"/>
                    <a:pt x="971" y="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38" name="Полилиния 6"/>
            <p:cNvSpPr>
              <a:spLocks/>
            </p:cNvSpPr>
            <p:nvPr/>
          </p:nvSpPr>
          <p:spPr bwMode="auto">
            <a:xfrm>
              <a:off x="13130212" y="3706813"/>
              <a:ext cx="76200" cy="71438"/>
            </a:xfrm>
            <a:custGeom>
              <a:avLst/>
              <a:gdLst>
                <a:gd name="T0" fmla="*/ 20 w 20"/>
                <a:gd name="T1" fmla="*/ 9 h 19"/>
                <a:gd name="T2" fmla="*/ 10 w 20"/>
                <a:gd name="T3" fmla="*/ 19 h 19"/>
                <a:gd name="T4" fmla="*/ 0 w 20"/>
                <a:gd name="T5" fmla="*/ 9 h 19"/>
                <a:gd name="T6" fmla="*/ 10 w 20"/>
                <a:gd name="T7" fmla="*/ 0 h 19"/>
                <a:gd name="T8" fmla="*/ 20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20" y="9"/>
                  </a:moveTo>
                  <a:cubicBezTo>
                    <a:pt x="19" y="15"/>
                    <a:pt x="15" y="19"/>
                    <a:pt x="10" y="19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39" name="Полилиния 7"/>
            <p:cNvSpPr>
              <a:spLocks/>
            </p:cNvSpPr>
            <p:nvPr/>
          </p:nvSpPr>
          <p:spPr bwMode="auto">
            <a:xfrm>
              <a:off x="13916025" y="3698875"/>
              <a:ext cx="71438" cy="71438"/>
            </a:xfrm>
            <a:custGeom>
              <a:avLst/>
              <a:gdLst>
                <a:gd name="T0" fmla="*/ 19 w 19"/>
                <a:gd name="T1" fmla="*/ 10 h 19"/>
                <a:gd name="T2" fmla="*/ 9 w 19"/>
                <a:gd name="T3" fmla="*/ 19 h 19"/>
                <a:gd name="T4" fmla="*/ 0 w 19"/>
                <a:gd name="T5" fmla="*/ 10 h 19"/>
                <a:gd name="T6" fmla="*/ 10 w 19"/>
                <a:gd name="T7" fmla="*/ 0 h 19"/>
                <a:gd name="T8" fmla="*/ 19 w 19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cubicBezTo>
                    <a:pt x="19" y="15"/>
                    <a:pt x="15" y="19"/>
                    <a:pt x="9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19" y="5"/>
                    <a:pt x="19" y="10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0" name="Полилиния 8"/>
            <p:cNvSpPr>
              <a:spLocks/>
            </p:cNvSpPr>
            <p:nvPr/>
          </p:nvSpPr>
          <p:spPr bwMode="auto">
            <a:xfrm>
              <a:off x="16397287" y="3927475"/>
              <a:ext cx="11113" cy="73025"/>
            </a:xfrm>
            <a:custGeom>
              <a:avLst/>
              <a:gdLst>
                <a:gd name="T0" fmla="*/ 1 w 3"/>
                <a:gd name="T1" fmla="*/ 7 h 19"/>
                <a:gd name="T2" fmla="*/ 2 w 3"/>
                <a:gd name="T3" fmla="*/ 15 h 19"/>
                <a:gd name="T4" fmla="*/ 1 w 3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9">
                  <a:moveTo>
                    <a:pt x="1" y="7"/>
                  </a:moveTo>
                  <a:cubicBezTo>
                    <a:pt x="1" y="19"/>
                    <a:pt x="3" y="0"/>
                    <a:pt x="2" y="15"/>
                  </a:cubicBezTo>
                  <a:cubicBezTo>
                    <a:pt x="1" y="13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1" name="Полилиния 9"/>
            <p:cNvSpPr>
              <a:spLocks/>
            </p:cNvSpPr>
            <p:nvPr/>
          </p:nvSpPr>
          <p:spPr bwMode="auto">
            <a:xfrm>
              <a:off x="12915900" y="2430463"/>
              <a:ext cx="3959225" cy="2212975"/>
            </a:xfrm>
            <a:custGeom>
              <a:avLst/>
              <a:gdLst>
                <a:gd name="T0" fmla="*/ 657 w 1053"/>
                <a:gd name="T1" fmla="*/ 576 h 588"/>
                <a:gd name="T2" fmla="*/ 527 w 1053"/>
                <a:gd name="T3" fmla="*/ 586 h 588"/>
                <a:gd name="T4" fmla="*/ 324 w 1053"/>
                <a:gd name="T5" fmla="*/ 579 h 588"/>
                <a:gd name="T6" fmla="*/ 111 w 1053"/>
                <a:gd name="T7" fmla="*/ 541 h 588"/>
                <a:gd name="T8" fmla="*/ 38 w 1053"/>
                <a:gd name="T9" fmla="*/ 498 h 588"/>
                <a:gd name="T10" fmla="*/ 11 w 1053"/>
                <a:gd name="T11" fmla="*/ 415 h 588"/>
                <a:gd name="T12" fmla="*/ 3 w 1053"/>
                <a:gd name="T13" fmla="*/ 298 h 588"/>
                <a:gd name="T14" fmla="*/ 2 w 1053"/>
                <a:gd name="T15" fmla="*/ 209 h 588"/>
                <a:gd name="T16" fmla="*/ 16 w 1053"/>
                <a:gd name="T17" fmla="*/ 136 h 588"/>
                <a:gd name="T18" fmla="*/ 49 w 1053"/>
                <a:gd name="T19" fmla="*/ 59 h 588"/>
                <a:gd name="T20" fmla="*/ 143 w 1053"/>
                <a:gd name="T21" fmla="*/ 16 h 588"/>
                <a:gd name="T22" fmla="*/ 191 w 1053"/>
                <a:gd name="T23" fmla="*/ 9 h 588"/>
                <a:gd name="T24" fmla="*/ 256 w 1053"/>
                <a:gd name="T25" fmla="*/ 2 h 588"/>
                <a:gd name="T26" fmla="*/ 392 w 1053"/>
                <a:gd name="T27" fmla="*/ 2 h 588"/>
                <a:gd name="T28" fmla="*/ 521 w 1053"/>
                <a:gd name="T29" fmla="*/ 14 h 588"/>
                <a:gd name="T30" fmla="*/ 580 w 1053"/>
                <a:gd name="T31" fmla="*/ 26 h 588"/>
                <a:gd name="T32" fmla="*/ 624 w 1053"/>
                <a:gd name="T33" fmla="*/ 35 h 588"/>
                <a:gd name="T34" fmla="*/ 666 w 1053"/>
                <a:gd name="T35" fmla="*/ 52 h 588"/>
                <a:gd name="T36" fmla="*/ 693 w 1053"/>
                <a:gd name="T37" fmla="*/ 88 h 588"/>
                <a:gd name="T38" fmla="*/ 721 w 1053"/>
                <a:gd name="T39" fmla="*/ 193 h 588"/>
                <a:gd name="T40" fmla="*/ 732 w 1053"/>
                <a:gd name="T41" fmla="*/ 314 h 588"/>
                <a:gd name="T42" fmla="*/ 730 w 1053"/>
                <a:gd name="T43" fmla="*/ 386 h 588"/>
                <a:gd name="T44" fmla="*/ 771 w 1053"/>
                <a:gd name="T45" fmla="*/ 480 h 588"/>
                <a:gd name="T46" fmla="*/ 811 w 1053"/>
                <a:gd name="T47" fmla="*/ 478 h 588"/>
                <a:gd name="T48" fmla="*/ 829 w 1053"/>
                <a:gd name="T49" fmla="*/ 471 h 588"/>
                <a:gd name="T50" fmla="*/ 860 w 1053"/>
                <a:gd name="T51" fmla="*/ 441 h 588"/>
                <a:gd name="T52" fmla="*/ 882 w 1053"/>
                <a:gd name="T53" fmla="*/ 399 h 588"/>
                <a:gd name="T54" fmla="*/ 878 w 1053"/>
                <a:gd name="T55" fmla="*/ 370 h 588"/>
                <a:gd name="T56" fmla="*/ 862 w 1053"/>
                <a:gd name="T57" fmla="*/ 343 h 588"/>
                <a:gd name="T58" fmla="*/ 832 w 1053"/>
                <a:gd name="T59" fmla="*/ 307 h 588"/>
                <a:gd name="T60" fmla="*/ 826 w 1053"/>
                <a:gd name="T61" fmla="*/ 261 h 588"/>
                <a:gd name="T62" fmla="*/ 836 w 1053"/>
                <a:gd name="T63" fmla="*/ 224 h 588"/>
                <a:gd name="T64" fmla="*/ 856 w 1053"/>
                <a:gd name="T65" fmla="*/ 244 h 588"/>
                <a:gd name="T66" fmla="*/ 882 w 1053"/>
                <a:gd name="T67" fmla="*/ 254 h 588"/>
                <a:gd name="T68" fmla="*/ 905 w 1053"/>
                <a:gd name="T69" fmla="*/ 271 h 588"/>
                <a:gd name="T70" fmla="*/ 922 w 1053"/>
                <a:gd name="T71" fmla="*/ 315 h 588"/>
                <a:gd name="T72" fmla="*/ 918 w 1053"/>
                <a:gd name="T73" fmla="*/ 286 h 588"/>
                <a:gd name="T74" fmla="*/ 946 w 1053"/>
                <a:gd name="T75" fmla="*/ 296 h 588"/>
                <a:gd name="T76" fmla="*/ 985 w 1053"/>
                <a:gd name="T77" fmla="*/ 287 h 588"/>
                <a:gd name="T78" fmla="*/ 1033 w 1053"/>
                <a:gd name="T79" fmla="*/ 322 h 588"/>
                <a:gd name="T80" fmla="*/ 1008 w 1053"/>
                <a:gd name="T81" fmla="*/ 347 h 588"/>
                <a:gd name="T82" fmla="*/ 946 w 1053"/>
                <a:gd name="T83" fmla="*/ 375 h 588"/>
                <a:gd name="T84" fmla="*/ 964 w 1053"/>
                <a:gd name="T85" fmla="*/ 361 h 588"/>
                <a:gd name="T86" fmla="*/ 964 w 1053"/>
                <a:gd name="T87" fmla="*/ 359 h 588"/>
                <a:gd name="T88" fmla="*/ 982 w 1053"/>
                <a:gd name="T89" fmla="*/ 357 h 588"/>
                <a:gd name="T90" fmla="*/ 1034 w 1053"/>
                <a:gd name="T91" fmla="*/ 313 h 588"/>
                <a:gd name="T92" fmla="*/ 945 w 1053"/>
                <a:gd name="T93" fmla="*/ 307 h 588"/>
                <a:gd name="T94" fmla="*/ 845 w 1053"/>
                <a:gd name="T95" fmla="*/ 250 h 588"/>
                <a:gd name="T96" fmla="*/ 844 w 1053"/>
                <a:gd name="T97" fmla="*/ 296 h 588"/>
                <a:gd name="T98" fmla="*/ 893 w 1053"/>
                <a:gd name="T99" fmla="*/ 366 h 588"/>
                <a:gd name="T100" fmla="*/ 867 w 1053"/>
                <a:gd name="T101" fmla="*/ 456 h 588"/>
                <a:gd name="T102" fmla="*/ 714 w 1053"/>
                <a:gd name="T103" fmla="*/ 450 h 588"/>
                <a:gd name="T104" fmla="*/ 716 w 1053"/>
                <a:gd name="T105" fmla="*/ 288 h 588"/>
                <a:gd name="T106" fmla="*/ 692 w 1053"/>
                <a:gd name="T107" fmla="*/ 124 h 588"/>
                <a:gd name="T108" fmla="*/ 439 w 1053"/>
                <a:gd name="T109" fmla="*/ 19 h 588"/>
                <a:gd name="T110" fmla="*/ 301 w 1053"/>
                <a:gd name="T111" fmla="*/ 13 h 588"/>
                <a:gd name="T112" fmla="*/ 69 w 1053"/>
                <a:gd name="T113" fmla="*/ 54 h 588"/>
                <a:gd name="T114" fmla="*/ 36 w 1053"/>
                <a:gd name="T115" fmla="*/ 477 h 588"/>
                <a:gd name="T116" fmla="*/ 113 w 1053"/>
                <a:gd name="T117" fmla="*/ 529 h 588"/>
                <a:gd name="T118" fmla="*/ 404 w 1053"/>
                <a:gd name="T119" fmla="*/ 575 h 588"/>
                <a:gd name="T120" fmla="*/ 923 w 1053"/>
                <a:gd name="T121" fmla="*/ 41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3" h="588">
                  <a:moveTo>
                    <a:pt x="914" y="449"/>
                  </a:moveTo>
                  <a:cubicBezTo>
                    <a:pt x="907" y="467"/>
                    <a:pt x="893" y="485"/>
                    <a:pt x="875" y="500"/>
                  </a:cubicBezTo>
                  <a:cubicBezTo>
                    <a:pt x="857" y="515"/>
                    <a:pt x="836" y="527"/>
                    <a:pt x="817" y="537"/>
                  </a:cubicBezTo>
                  <a:cubicBezTo>
                    <a:pt x="813" y="539"/>
                    <a:pt x="818" y="535"/>
                    <a:pt x="808" y="540"/>
                  </a:cubicBezTo>
                  <a:cubicBezTo>
                    <a:pt x="789" y="550"/>
                    <a:pt x="763" y="559"/>
                    <a:pt x="736" y="565"/>
                  </a:cubicBezTo>
                  <a:cubicBezTo>
                    <a:pt x="708" y="571"/>
                    <a:pt x="679" y="575"/>
                    <a:pt x="654" y="577"/>
                  </a:cubicBezTo>
                  <a:cubicBezTo>
                    <a:pt x="657" y="576"/>
                    <a:pt x="657" y="576"/>
                    <a:pt x="657" y="576"/>
                  </a:cubicBezTo>
                  <a:cubicBezTo>
                    <a:pt x="647" y="577"/>
                    <a:pt x="635" y="580"/>
                    <a:pt x="625" y="581"/>
                  </a:cubicBezTo>
                  <a:cubicBezTo>
                    <a:pt x="625" y="580"/>
                    <a:pt x="628" y="580"/>
                    <a:pt x="626" y="580"/>
                  </a:cubicBezTo>
                  <a:cubicBezTo>
                    <a:pt x="623" y="581"/>
                    <a:pt x="607" y="582"/>
                    <a:pt x="603" y="583"/>
                  </a:cubicBezTo>
                  <a:cubicBezTo>
                    <a:pt x="599" y="583"/>
                    <a:pt x="599" y="582"/>
                    <a:pt x="594" y="582"/>
                  </a:cubicBezTo>
                  <a:cubicBezTo>
                    <a:pt x="588" y="583"/>
                    <a:pt x="588" y="583"/>
                    <a:pt x="588" y="583"/>
                  </a:cubicBezTo>
                  <a:cubicBezTo>
                    <a:pt x="572" y="587"/>
                    <a:pt x="548" y="585"/>
                    <a:pt x="526" y="587"/>
                  </a:cubicBezTo>
                  <a:cubicBezTo>
                    <a:pt x="527" y="586"/>
                    <a:pt x="529" y="586"/>
                    <a:pt x="527" y="586"/>
                  </a:cubicBezTo>
                  <a:cubicBezTo>
                    <a:pt x="491" y="588"/>
                    <a:pt x="446" y="587"/>
                    <a:pt x="406" y="585"/>
                  </a:cubicBezTo>
                  <a:cubicBezTo>
                    <a:pt x="407" y="585"/>
                    <a:pt x="409" y="584"/>
                    <a:pt x="407" y="583"/>
                  </a:cubicBezTo>
                  <a:cubicBezTo>
                    <a:pt x="404" y="585"/>
                    <a:pt x="392" y="584"/>
                    <a:pt x="381" y="584"/>
                  </a:cubicBezTo>
                  <a:cubicBezTo>
                    <a:pt x="376" y="582"/>
                    <a:pt x="363" y="584"/>
                    <a:pt x="350" y="582"/>
                  </a:cubicBezTo>
                  <a:cubicBezTo>
                    <a:pt x="351" y="581"/>
                    <a:pt x="351" y="581"/>
                    <a:pt x="351" y="581"/>
                  </a:cubicBezTo>
                  <a:cubicBezTo>
                    <a:pt x="342" y="582"/>
                    <a:pt x="337" y="579"/>
                    <a:pt x="330" y="580"/>
                  </a:cubicBezTo>
                  <a:cubicBezTo>
                    <a:pt x="324" y="579"/>
                    <a:pt x="324" y="579"/>
                    <a:pt x="324" y="579"/>
                  </a:cubicBezTo>
                  <a:cubicBezTo>
                    <a:pt x="320" y="580"/>
                    <a:pt x="310" y="576"/>
                    <a:pt x="303" y="577"/>
                  </a:cubicBezTo>
                  <a:cubicBezTo>
                    <a:pt x="303" y="577"/>
                    <a:pt x="303" y="577"/>
                    <a:pt x="303" y="577"/>
                  </a:cubicBezTo>
                  <a:cubicBezTo>
                    <a:pt x="296" y="577"/>
                    <a:pt x="292" y="575"/>
                    <a:pt x="285" y="575"/>
                  </a:cubicBezTo>
                  <a:cubicBezTo>
                    <a:pt x="284" y="575"/>
                    <a:pt x="284" y="575"/>
                    <a:pt x="284" y="575"/>
                  </a:cubicBezTo>
                  <a:cubicBezTo>
                    <a:pt x="269" y="573"/>
                    <a:pt x="260" y="571"/>
                    <a:pt x="260" y="572"/>
                  </a:cubicBezTo>
                  <a:cubicBezTo>
                    <a:pt x="254" y="571"/>
                    <a:pt x="275" y="574"/>
                    <a:pt x="267" y="571"/>
                  </a:cubicBezTo>
                  <a:cubicBezTo>
                    <a:pt x="215" y="566"/>
                    <a:pt x="161" y="558"/>
                    <a:pt x="111" y="541"/>
                  </a:cubicBezTo>
                  <a:cubicBezTo>
                    <a:pt x="106" y="538"/>
                    <a:pt x="103" y="537"/>
                    <a:pt x="102" y="536"/>
                  </a:cubicBezTo>
                  <a:cubicBezTo>
                    <a:pt x="97" y="534"/>
                    <a:pt x="83" y="528"/>
                    <a:pt x="79" y="527"/>
                  </a:cubicBezTo>
                  <a:cubicBezTo>
                    <a:pt x="80" y="528"/>
                    <a:pt x="76" y="525"/>
                    <a:pt x="74" y="523"/>
                  </a:cubicBezTo>
                  <a:cubicBezTo>
                    <a:pt x="66" y="518"/>
                    <a:pt x="64" y="520"/>
                    <a:pt x="55" y="514"/>
                  </a:cubicBezTo>
                  <a:cubicBezTo>
                    <a:pt x="59" y="516"/>
                    <a:pt x="60" y="516"/>
                    <a:pt x="60" y="515"/>
                  </a:cubicBezTo>
                  <a:cubicBezTo>
                    <a:pt x="51" y="511"/>
                    <a:pt x="42" y="504"/>
                    <a:pt x="35" y="496"/>
                  </a:cubicBezTo>
                  <a:cubicBezTo>
                    <a:pt x="36" y="497"/>
                    <a:pt x="38" y="499"/>
                    <a:pt x="38" y="498"/>
                  </a:cubicBezTo>
                  <a:cubicBezTo>
                    <a:pt x="31" y="493"/>
                    <a:pt x="27" y="486"/>
                    <a:pt x="25" y="479"/>
                  </a:cubicBezTo>
                  <a:cubicBezTo>
                    <a:pt x="25" y="479"/>
                    <a:pt x="25" y="479"/>
                    <a:pt x="25" y="479"/>
                  </a:cubicBezTo>
                  <a:cubicBezTo>
                    <a:pt x="25" y="477"/>
                    <a:pt x="24" y="474"/>
                    <a:pt x="23" y="472"/>
                  </a:cubicBezTo>
                  <a:cubicBezTo>
                    <a:pt x="25" y="475"/>
                    <a:pt x="25" y="475"/>
                    <a:pt x="25" y="475"/>
                  </a:cubicBezTo>
                  <a:cubicBezTo>
                    <a:pt x="23" y="459"/>
                    <a:pt x="22" y="471"/>
                    <a:pt x="20" y="457"/>
                  </a:cubicBezTo>
                  <a:cubicBezTo>
                    <a:pt x="21" y="461"/>
                    <a:pt x="21" y="459"/>
                    <a:pt x="21" y="460"/>
                  </a:cubicBezTo>
                  <a:cubicBezTo>
                    <a:pt x="17" y="448"/>
                    <a:pt x="14" y="427"/>
                    <a:pt x="11" y="415"/>
                  </a:cubicBezTo>
                  <a:cubicBezTo>
                    <a:pt x="11" y="415"/>
                    <a:pt x="12" y="415"/>
                    <a:pt x="12" y="415"/>
                  </a:cubicBezTo>
                  <a:cubicBezTo>
                    <a:pt x="9" y="401"/>
                    <a:pt x="8" y="387"/>
                    <a:pt x="5" y="372"/>
                  </a:cubicBezTo>
                  <a:cubicBezTo>
                    <a:pt x="5" y="366"/>
                    <a:pt x="8" y="373"/>
                    <a:pt x="6" y="359"/>
                  </a:cubicBezTo>
                  <a:cubicBezTo>
                    <a:pt x="4" y="359"/>
                    <a:pt x="3" y="334"/>
                    <a:pt x="2" y="343"/>
                  </a:cubicBezTo>
                  <a:cubicBezTo>
                    <a:pt x="1" y="330"/>
                    <a:pt x="1" y="310"/>
                    <a:pt x="0" y="302"/>
                  </a:cubicBezTo>
                  <a:cubicBezTo>
                    <a:pt x="1" y="307"/>
                    <a:pt x="2" y="296"/>
                    <a:pt x="2" y="306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" y="299"/>
                    <a:pt x="3" y="306"/>
                    <a:pt x="4" y="304"/>
                  </a:cubicBezTo>
                  <a:cubicBezTo>
                    <a:pt x="4" y="298"/>
                    <a:pt x="3" y="283"/>
                    <a:pt x="3" y="279"/>
                  </a:cubicBezTo>
                  <a:cubicBezTo>
                    <a:pt x="2" y="269"/>
                    <a:pt x="0" y="260"/>
                    <a:pt x="1" y="244"/>
                  </a:cubicBezTo>
                  <a:cubicBezTo>
                    <a:pt x="1" y="252"/>
                    <a:pt x="3" y="240"/>
                    <a:pt x="3" y="245"/>
                  </a:cubicBezTo>
                  <a:cubicBezTo>
                    <a:pt x="2" y="238"/>
                    <a:pt x="2" y="230"/>
                    <a:pt x="1" y="223"/>
                  </a:cubicBezTo>
                  <a:cubicBezTo>
                    <a:pt x="2" y="218"/>
                    <a:pt x="3" y="222"/>
                    <a:pt x="3" y="214"/>
                  </a:cubicBezTo>
                  <a:cubicBezTo>
                    <a:pt x="3" y="215"/>
                    <a:pt x="3" y="211"/>
                    <a:pt x="2" y="209"/>
                  </a:cubicBezTo>
                  <a:cubicBezTo>
                    <a:pt x="3" y="207"/>
                    <a:pt x="5" y="187"/>
                    <a:pt x="7" y="185"/>
                  </a:cubicBezTo>
                  <a:cubicBezTo>
                    <a:pt x="8" y="183"/>
                    <a:pt x="6" y="194"/>
                    <a:pt x="8" y="188"/>
                  </a:cubicBezTo>
                  <a:cubicBezTo>
                    <a:pt x="9" y="179"/>
                    <a:pt x="9" y="178"/>
                    <a:pt x="11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2" y="162"/>
                    <a:pt x="14" y="150"/>
                    <a:pt x="12" y="156"/>
                  </a:cubicBezTo>
                  <a:cubicBezTo>
                    <a:pt x="11" y="161"/>
                    <a:pt x="13" y="155"/>
                    <a:pt x="11" y="161"/>
                  </a:cubicBezTo>
                  <a:cubicBezTo>
                    <a:pt x="11" y="157"/>
                    <a:pt x="13" y="146"/>
                    <a:pt x="16" y="136"/>
                  </a:cubicBezTo>
                  <a:cubicBezTo>
                    <a:pt x="15" y="139"/>
                    <a:pt x="16" y="139"/>
                    <a:pt x="16" y="141"/>
                  </a:cubicBezTo>
                  <a:cubicBezTo>
                    <a:pt x="18" y="128"/>
                    <a:pt x="22" y="114"/>
                    <a:pt x="27" y="100"/>
                  </a:cubicBezTo>
                  <a:cubicBezTo>
                    <a:pt x="26" y="100"/>
                    <a:pt x="27" y="106"/>
                    <a:pt x="25" y="108"/>
                  </a:cubicBezTo>
                  <a:cubicBezTo>
                    <a:pt x="29" y="99"/>
                    <a:pt x="33" y="90"/>
                    <a:pt x="37" y="82"/>
                  </a:cubicBezTo>
                  <a:cubicBezTo>
                    <a:pt x="38" y="77"/>
                    <a:pt x="40" y="73"/>
                    <a:pt x="42" y="69"/>
                  </a:cubicBezTo>
                  <a:cubicBezTo>
                    <a:pt x="44" y="65"/>
                    <a:pt x="47" y="61"/>
                    <a:pt x="50" y="58"/>
                  </a:cubicBezTo>
                  <a:cubicBezTo>
                    <a:pt x="49" y="61"/>
                    <a:pt x="48" y="59"/>
                    <a:pt x="49" y="59"/>
                  </a:cubicBezTo>
                  <a:cubicBezTo>
                    <a:pt x="55" y="51"/>
                    <a:pt x="56" y="53"/>
                    <a:pt x="61" y="49"/>
                  </a:cubicBezTo>
                  <a:cubicBezTo>
                    <a:pt x="62" y="49"/>
                    <a:pt x="67" y="44"/>
                    <a:pt x="72" y="41"/>
                  </a:cubicBezTo>
                  <a:cubicBezTo>
                    <a:pt x="75" y="39"/>
                    <a:pt x="74" y="40"/>
                    <a:pt x="69" y="43"/>
                  </a:cubicBezTo>
                  <a:cubicBezTo>
                    <a:pt x="73" y="40"/>
                    <a:pt x="82" y="35"/>
                    <a:pt x="94" y="30"/>
                  </a:cubicBezTo>
                  <a:cubicBezTo>
                    <a:pt x="105" y="26"/>
                    <a:pt x="119" y="22"/>
                    <a:pt x="129" y="20"/>
                  </a:cubicBezTo>
                  <a:cubicBezTo>
                    <a:pt x="128" y="20"/>
                    <a:pt x="140" y="15"/>
                    <a:pt x="145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7" y="16"/>
                    <a:pt x="158" y="13"/>
                    <a:pt x="159" y="14"/>
                  </a:cubicBezTo>
                  <a:cubicBezTo>
                    <a:pt x="164" y="12"/>
                    <a:pt x="155" y="14"/>
                    <a:pt x="146" y="16"/>
                  </a:cubicBezTo>
                  <a:cubicBezTo>
                    <a:pt x="137" y="18"/>
                    <a:pt x="129" y="21"/>
                    <a:pt x="135" y="19"/>
                  </a:cubicBezTo>
                  <a:cubicBezTo>
                    <a:pt x="139" y="19"/>
                    <a:pt x="153" y="13"/>
                    <a:pt x="151" y="15"/>
                  </a:cubicBezTo>
                  <a:cubicBezTo>
                    <a:pt x="160" y="13"/>
                    <a:pt x="168" y="11"/>
                    <a:pt x="177" y="11"/>
                  </a:cubicBezTo>
                  <a:cubicBezTo>
                    <a:pt x="175" y="11"/>
                    <a:pt x="170" y="13"/>
                    <a:pt x="177" y="12"/>
                  </a:cubicBezTo>
                  <a:cubicBezTo>
                    <a:pt x="190" y="10"/>
                    <a:pt x="181" y="11"/>
                    <a:pt x="191" y="9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210" y="7"/>
                    <a:pt x="205" y="6"/>
                  </a:cubicBezTo>
                  <a:cubicBezTo>
                    <a:pt x="206" y="7"/>
                    <a:pt x="224" y="4"/>
                    <a:pt x="222" y="6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6" y="7"/>
                    <a:pt x="230" y="5"/>
                    <a:pt x="234" y="4"/>
                  </a:cubicBezTo>
                  <a:cubicBezTo>
                    <a:pt x="235" y="4"/>
                    <a:pt x="237" y="4"/>
                    <a:pt x="236" y="4"/>
                  </a:cubicBezTo>
                  <a:cubicBezTo>
                    <a:pt x="237" y="2"/>
                    <a:pt x="250" y="4"/>
                    <a:pt x="256" y="2"/>
                  </a:cubicBezTo>
                  <a:cubicBezTo>
                    <a:pt x="268" y="2"/>
                    <a:pt x="287" y="0"/>
                    <a:pt x="292" y="2"/>
                  </a:cubicBezTo>
                  <a:cubicBezTo>
                    <a:pt x="301" y="1"/>
                    <a:pt x="310" y="0"/>
                    <a:pt x="320" y="0"/>
                  </a:cubicBezTo>
                  <a:cubicBezTo>
                    <a:pt x="318" y="0"/>
                    <a:pt x="315" y="1"/>
                    <a:pt x="315" y="1"/>
                  </a:cubicBezTo>
                  <a:cubicBezTo>
                    <a:pt x="321" y="2"/>
                    <a:pt x="323" y="1"/>
                    <a:pt x="329" y="1"/>
                  </a:cubicBezTo>
                  <a:cubicBezTo>
                    <a:pt x="327" y="1"/>
                    <a:pt x="342" y="2"/>
                    <a:pt x="349" y="3"/>
                  </a:cubicBezTo>
                  <a:cubicBezTo>
                    <a:pt x="358" y="2"/>
                    <a:pt x="355" y="1"/>
                    <a:pt x="356" y="0"/>
                  </a:cubicBezTo>
                  <a:cubicBezTo>
                    <a:pt x="364" y="3"/>
                    <a:pt x="382" y="0"/>
                    <a:pt x="392" y="2"/>
                  </a:cubicBezTo>
                  <a:cubicBezTo>
                    <a:pt x="389" y="2"/>
                    <a:pt x="379" y="3"/>
                    <a:pt x="386" y="4"/>
                  </a:cubicBezTo>
                  <a:cubicBezTo>
                    <a:pt x="394" y="6"/>
                    <a:pt x="403" y="3"/>
                    <a:pt x="416" y="5"/>
                  </a:cubicBezTo>
                  <a:cubicBezTo>
                    <a:pt x="413" y="3"/>
                    <a:pt x="413" y="3"/>
                    <a:pt x="413" y="3"/>
                  </a:cubicBezTo>
                  <a:cubicBezTo>
                    <a:pt x="419" y="4"/>
                    <a:pt x="433" y="3"/>
                    <a:pt x="431" y="5"/>
                  </a:cubicBezTo>
                  <a:cubicBezTo>
                    <a:pt x="436" y="4"/>
                    <a:pt x="447" y="6"/>
                    <a:pt x="446" y="5"/>
                  </a:cubicBezTo>
                  <a:cubicBezTo>
                    <a:pt x="467" y="8"/>
                    <a:pt x="499" y="9"/>
                    <a:pt x="512" y="14"/>
                  </a:cubicBezTo>
                  <a:cubicBezTo>
                    <a:pt x="515" y="14"/>
                    <a:pt x="523" y="16"/>
                    <a:pt x="521" y="14"/>
                  </a:cubicBezTo>
                  <a:cubicBezTo>
                    <a:pt x="516" y="13"/>
                    <a:pt x="514" y="14"/>
                    <a:pt x="512" y="13"/>
                  </a:cubicBezTo>
                  <a:cubicBezTo>
                    <a:pt x="515" y="14"/>
                    <a:pt x="516" y="13"/>
                    <a:pt x="516" y="13"/>
                  </a:cubicBezTo>
                  <a:cubicBezTo>
                    <a:pt x="523" y="14"/>
                    <a:pt x="528" y="15"/>
                    <a:pt x="521" y="16"/>
                  </a:cubicBezTo>
                  <a:cubicBezTo>
                    <a:pt x="536" y="19"/>
                    <a:pt x="537" y="15"/>
                    <a:pt x="556" y="19"/>
                  </a:cubicBezTo>
                  <a:cubicBezTo>
                    <a:pt x="555" y="20"/>
                    <a:pt x="557" y="20"/>
                    <a:pt x="562" y="21"/>
                  </a:cubicBezTo>
                  <a:cubicBezTo>
                    <a:pt x="573" y="22"/>
                    <a:pt x="573" y="22"/>
                    <a:pt x="573" y="22"/>
                  </a:cubicBezTo>
                  <a:cubicBezTo>
                    <a:pt x="585" y="25"/>
                    <a:pt x="580" y="25"/>
                    <a:pt x="580" y="26"/>
                  </a:cubicBezTo>
                  <a:cubicBezTo>
                    <a:pt x="586" y="28"/>
                    <a:pt x="594" y="29"/>
                    <a:pt x="597" y="29"/>
                  </a:cubicBezTo>
                  <a:cubicBezTo>
                    <a:pt x="605" y="33"/>
                    <a:pt x="605" y="33"/>
                    <a:pt x="605" y="33"/>
                  </a:cubicBezTo>
                  <a:cubicBezTo>
                    <a:pt x="599" y="30"/>
                    <a:pt x="610" y="34"/>
                    <a:pt x="614" y="34"/>
                  </a:cubicBezTo>
                  <a:cubicBezTo>
                    <a:pt x="610" y="34"/>
                    <a:pt x="610" y="34"/>
                    <a:pt x="610" y="34"/>
                  </a:cubicBezTo>
                  <a:cubicBezTo>
                    <a:pt x="611" y="34"/>
                    <a:pt x="619" y="36"/>
                    <a:pt x="623" y="37"/>
                  </a:cubicBezTo>
                  <a:cubicBezTo>
                    <a:pt x="622" y="36"/>
                    <a:pt x="615" y="34"/>
                    <a:pt x="611" y="32"/>
                  </a:cubicBezTo>
                  <a:cubicBezTo>
                    <a:pt x="614" y="33"/>
                    <a:pt x="619" y="34"/>
                    <a:pt x="624" y="35"/>
                  </a:cubicBezTo>
                  <a:cubicBezTo>
                    <a:pt x="622" y="36"/>
                    <a:pt x="634" y="39"/>
                    <a:pt x="639" y="41"/>
                  </a:cubicBezTo>
                  <a:cubicBezTo>
                    <a:pt x="645" y="43"/>
                    <a:pt x="646" y="42"/>
                    <a:pt x="647" y="43"/>
                  </a:cubicBezTo>
                  <a:cubicBezTo>
                    <a:pt x="647" y="44"/>
                    <a:pt x="657" y="47"/>
                    <a:pt x="652" y="46"/>
                  </a:cubicBezTo>
                  <a:cubicBezTo>
                    <a:pt x="650" y="45"/>
                    <a:pt x="648" y="44"/>
                    <a:pt x="644" y="43"/>
                  </a:cubicBezTo>
                  <a:cubicBezTo>
                    <a:pt x="648" y="45"/>
                    <a:pt x="647" y="46"/>
                    <a:pt x="655" y="48"/>
                  </a:cubicBezTo>
                  <a:cubicBezTo>
                    <a:pt x="658" y="49"/>
                    <a:pt x="658" y="49"/>
                    <a:pt x="659" y="48"/>
                  </a:cubicBezTo>
                  <a:cubicBezTo>
                    <a:pt x="659" y="48"/>
                    <a:pt x="661" y="48"/>
                    <a:pt x="666" y="52"/>
                  </a:cubicBezTo>
                  <a:cubicBezTo>
                    <a:pt x="663" y="51"/>
                    <a:pt x="662" y="51"/>
                    <a:pt x="659" y="50"/>
                  </a:cubicBezTo>
                  <a:cubicBezTo>
                    <a:pt x="663" y="52"/>
                    <a:pt x="666" y="54"/>
                    <a:pt x="669" y="57"/>
                  </a:cubicBezTo>
                  <a:cubicBezTo>
                    <a:pt x="670" y="57"/>
                    <a:pt x="670" y="57"/>
                    <a:pt x="670" y="57"/>
                  </a:cubicBezTo>
                  <a:cubicBezTo>
                    <a:pt x="671" y="58"/>
                    <a:pt x="670" y="57"/>
                    <a:pt x="671" y="58"/>
                  </a:cubicBezTo>
                  <a:cubicBezTo>
                    <a:pt x="672" y="58"/>
                    <a:pt x="676" y="62"/>
                    <a:pt x="678" y="65"/>
                  </a:cubicBezTo>
                  <a:cubicBezTo>
                    <a:pt x="681" y="68"/>
                    <a:pt x="684" y="71"/>
                    <a:pt x="685" y="72"/>
                  </a:cubicBezTo>
                  <a:cubicBezTo>
                    <a:pt x="689" y="77"/>
                    <a:pt x="691" y="83"/>
                    <a:pt x="693" y="88"/>
                  </a:cubicBezTo>
                  <a:cubicBezTo>
                    <a:pt x="693" y="87"/>
                    <a:pt x="693" y="87"/>
                    <a:pt x="693" y="87"/>
                  </a:cubicBezTo>
                  <a:cubicBezTo>
                    <a:pt x="695" y="93"/>
                    <a:pt x="699" y="101"/>
                    <a:pt x="701" y="106"/>
                  </a:cubicBezTo>
                  <a:cubicBezTo>
                    <a:pt x="701" y="106"/>
                    <a:pt x="701" y="106"/>
                    <a:pt x="701" y="106"/>
                  </a:cubicBezTo>
                  <a:cubicBezTo>
                    <a:pt x="702" y="109"/>
                    <a:pt x="705" y="117"/>
                    <a:pt x="707" y="121"/>
                  </a:cubicBezTo>
                  <a:cubicBezTo>
                    <a:pt x="709" y="130"/>
                    <a:pt x="704" y="125"/>
                    <a:pt x="708" y="134"/>
                  </a:cubicBezTo>
                  <a:cubicBezTo>
                    <a:pt x="710" y="143"/>
                    <a:pt x="713" y="147"/>
                    <a:pt x="713" y="144"/>
                  </a:cubicBezTo>
                  <a:cubicBezTo>
                    <a:pt x="716" y="160"/>
                    <a:pt x="721" y="177"/>
                    <a:pt x="721" y="193"/>
                  </a:cubicBezTo>
                  <a:cubicBezTo>
                    <a:pt x="722" y="195"/>
                    <a:pt x="722" y="193"/>
                    <a:pt x="723" y="198"/>
                  </a:cubicBezTo>
                  <a:cubicBezTo>
                    <a:pt x="726" y="222"/>
                    <a:pt x="730" y="248"/>
                    <a:pt x="728" y="267"/>
                  </a:cubicBezTo>
                  <a:cubicBezTo>
                    <a:pt x="728" y="260"/>
                    <a:pt x="727" y="266"/>
                    <a:pt x="727" y="266"/>
                  </a:cubicBezTo>
                  <a:cubicBezTo>
                    <a:pt x="728" y="272"/>
                    <a:pt x="726" y="273"/>
                    <a:pt x="728" y="275"/>
                  </a:cubicBezTo>
                  <a:cubicBezTo>
                    <a:pt x="729" y="274"/>
                    <a:pt x="729" y="275"/>
                    <a:pt x="729" y="268"/>
                  </a:cubicBezTo>
                  <a:cubicBezTo>
                    <a:pt x="731" y="282"/>
                    <a:pt x="731" y="304"/>
                    <a:pt x="731" y="312"/>
                  </a:cubicBezTo>
                  <a:cubicBezTo>
                    <a:pt x="731" y="308"/>
                    <a:pt x="731" y="311"/>
                    <a:pt x="732" y="314"/>
                  </a:cubicBezTo>
                  <a:cubicBezTo>
                    <a:pt x="730" y="313"/>
                    <a:pt x="730" y="323"/>
                    <a:pt x="731" y="331"/>
                  </a:cubicBezTo>
                  <a:cubicBezTo>
                    <a:pt x="732" y="332"/>
                    <a:pt x="732" y="332"/>
                    <a:pt x="732" y="332"/>
                  </a:cubicBezTo>
                  <a:cubicBezTo>
                    <a:pt x="731" y="337"/>
                    <a:pt x="731" y="337"/>
                    <a:pt x="731" y="337"/>
                  </a:cubicBezTo>
                  <a:cubicBezTo>
                    <a:pt x="731" y="340"/>
                    <a:pt x="733" y="341"/>
                    <a:pt x="732" y="348"/>
                  </a:cubicBezTo>
                  <a:cubicBezTo>
                    <a:pt x="731" y="349"/>
                    <a:pt x="731" y="349"/>
                    <a:pt x="731" y="351"/>
                  </a:cubicBezTo>
                  <a:cubicBezTo>
                    <a:pt x="731" y="359"/>
                    <a:pt x="733" y="370"/>
                    <a:pt x="732" y="379"/>
                  </a:cubicBezTo>
                  <a:cubicBezTo>
                    <a:pt x="730" y="386"/>
                    <a:pt x="730" y="386"/>
                    <a:pt x="730" y="386"/>
                  </a:cubicBezTo>
                  <a:cubicBezTo>
                    <a:pt x="730" y="390"/>
                    <a:pt x="731" y="396"/>
                    <a:pt x="731" y="390"/>
                  </a:cubicBezTo>
                  <a:cubicBezTo>
                    <a:pt x="730" y="405"/>
                    <a:pt x="730" y="414"/>
                    <a:pt x="728" y="419"/>
                  </a:cubicBezTo>
                  <a:cubicBezTo>
                    <a:pt x="729" y="429"/>
                    <a:pt x="729" y="440"/>
                    <a:pt x="729" y="451"/>
                  </a:cubicBezTo>
                  <a:cubicBezTo>
                    <a:pt x="728" y="447"/>
                    <a:pt x="728" y="447"/>
                    <a:pt x="728" y="447"/>
                  </a:cubicBezTo>
                  <a:cubicBezTo>
                    <a:pt x="733" y="454"/>
                    <a:pt x="740" y="462"/>
                    <a:pt x="748" y="467"/>
                  </a:cubicBezTo>
                  <a:cubicBezTo>
                    <a:pt x="755" y="473"/>
                    <a:pt x="764" y="477"/>
                    <a:pt x="772" y="480"/>
                  </a:cubicBezTo>
                  <a:cubicBezTo>
                    <a:pt x="771" y="480"/>
                    <a:pt x="771" y="480"/>
                    <a:pt x="771" y="480"/>
                  </a:cubicBezTo>
                  <a:cubicBezTo>
                    <a:pt x="778" y="482"/>
                    <a:pt x="775" y="480"/>
                    <a:pt x="780" y="481"/>
                  </a:cubicBezTo>
                  <a:cubicBezTo>
                    <a:pt x="777" y="481"/>
                    <a:pt x="785" y="483"/>
                    <a:pt x="780" y="483"/>
                  </a:cubicBezTo>
                  <a:cubicBezTo>
                    <a:pt x="790" y="485"/>
                    <a:pt x="793" y="482"/>
                    <a:pt x="800" y="481"/>
                  </a:cubicBezTo>
                  <a:cubicBezTo>
                    <a:pt x="801" y="480"/>
                    <a:pt x="795" y="482"/>
                    <a:pt x="796" y="481"/>
                  </a:cubicBezTo>
                  <a:cubicBezTo>
                    <a:pt x="796" y="481"/>
                    <a:pt x="800" y="480"/>
                    <a:pt x="804" y="479"/>
                  </a:cubicBezTo>
                  <a:cubicBezTo>
                    <a:pt x="807" y="478"/>
                    <a:pt x="811" y="477"/>
                    <a:pt x="811" y="476"/>
                  </a:cubicBezTo>
                  <a:cubicBezTo>
                    <a:pt x="814" y="475"/>
                    <a:pt x="813" y="477"/>
                    <a:pt x="811" y="478"/>
                  </a:cubicBezTo>
                  <a:cubicBezTo>
                    <a:pt x="813" y="477"/>
                    <a:pt x="815" y="476"/>
                    <a:pt x="817" y="475"/>
                  </a:cubicBezTo>
                  <a:cubicBezTo>
                    <a:pt x="821" y="474"/>
                    <a:pt x="818" y="477"/>
                    <a:pt x="813" y="479"/>
                  </a:cubicBezTo>
                  <a:cubicBezTo>
                    <a:pt x="809" y="482"/>
                    <a:pt x="805" y="484"/>
                    <a:pt x="810" y="483"/>
                  </a:cubicBezTo>
                  <a:cubicBezTo>
                    <a:pt x="812" y="483"/>
                    <a:pt x="814" y="482"/>
                    <a:pt x="816" y="481"/>
                  </a:cubicBezTo>
                  <a:cubicBezTo>
                    <a:pt x="822" y="480"/>
                    <a:pt x="800" y="489"/>
                    <a:pt x="816" y="483"/>
                  </a:cubicBezTo>
                  <a:cubicBezTo>
                    <a:pt x="822" y="480"/>
                    <a:pt x="826" y="475"/>
                    <a:pt x="821" y="478"/>
                  </a:cubicBezTo>
                  <a:cubicBezTo>
                    <a:pt x="827" y="474"/>
                    <a:pt x="828" y="472"/>
                    <a:pt x="829" y="471"/>
                  </a:cubicBezTo>
                  <a:cubicBezTo>
                    <a:pt x="830" y="469"/>
                    <a:pt x="831" y="468"/>
                    <a:pt x="838" y="463"/>
                  </a:cubicBezTo>
                  <a:cubicBezTo>
                    <a:pt x="842" y="462"/>
                    <a:pt x="828" y="470"/>
                    <a:pt x="831" y="470"/>
                  </a:cubicBezTo>
                  <a:cubicBezTo>
                    <a:pt x="838" y="467"/>
                    <a:pt x="842" y="461"/>
                    <a:pt x="848" y="457"/>
                  </a:cubicBezTo>
                  <a:cubicBezTo>
                    <a:pt x="842" y="461"/>
                    <a:pt x="846" y="456"/>
                    <a:pt x="849" y="453"/>
                  </a:cubicBezTo>
                  <a:cubicBezTo>
                    <a:pt x="855" y="448"/>
                    <a:pt x="846" y="458"/>
                    <a:pt x="854" y="450"/>
                  </a:cubicBezTo>
                  <a:cubicBezTo>
                    <a:pt x="855" y="449"/>
                    <a:pt x="862" y="441"/>
                    <a:pt x="855" y="447"/>
                  </a:cubicBezTo>
                  <a:cubicBezTo>
                    <a:pt x="856" y="444"/>
                    <a:pt x="859" y="442"/>
                    <a:pt x="860" y="441"/>
                  </a:cubicBezTo>
                  <a:cubicBezTo>
                    <a:pt x="862" y="439"/>
                    <a:pt x="864" y="436"/>
                    <a:pt x="865" y="434"/>
                  </a:cubicBezTo>
                  <a:cubicBezTo>
                    <a:pt x="868" y="431"/>
                    <a:pt x="862" y="444"/>
                    <a:pt x="869" y="435"/>
                  </a:cubicBezTo>
                  <a:cubicBezTo>
                    <a:pt x="867" y="436"/>
                    <a:pt x="875" y="422"/>
                    <a:pt x="870" y="426"/>
                  </a:cubicBezTo>
                  <a:cubicBezTo>
                    <a:pt x="872" y="422"/>
                    <a:pt x="873" y="422"/>
                    <a:pt x="873" y="426"/>
                  </a:cubicBezTo>
                  <a:cubicBezTo>
                    <a:pt x="877" y="420"/>
                    <a:pt x="877" y="410"/>
                    <a:pt x="879" y="409"/>
                  </a:cubicBezTo>
                  <a:cubicBezTo>
                    <a:pt x="879" y="406"/>
                    <a:pt x="879" y="406"/>
                    <a:pt x="879" y="406"/>
                  </a:cubicBezTo>
                  <a:cubicBezTo>
                    <a:pt x="880" y="405"/>
                    <a:pt x="881" y="402"/>
                    <a:pt x="882" y="399"/>
                  </a:cubicBezTo>
                  <a:cubicBezTo>
                    <a:pt x="882" y="396"/>
                    <a:pt x="882" y="391"/>
                    <a:pt x="882" y="387"/>
                  </a:cubicBezTo>
                  <a:cubicBezTo>
                    <a:pt x="882" y="384"/>
                    <a:pt x="882" y="381"/>
                    <a:pt x="883" y="381"/>
                  </a:cubicBezTo>
                  <a:cubicBezTo>
                    <a:pt x="883" y="379"/>
                    <a:pt x="880" y="366"/>
                    <a:pt x="880" y="371"/>
                  </a:cubicBezTo>
                  <a:cubicBezTo>
                    <a:pt x="881" y="379"/>
                    <a:pt x="882" y="380"/>
                    <a:pt x="881" y="385"/>
                  </a:cubicBezTo>
                  <a:cubicBezTo>
                    <a:pt x="882" y="379"/>
                    <a:pt x="879" y="373"/>
                    <a:pt x="878" y="369"/>
                  </a:cubicBezTo>
                  <a:cubicBezTo>
                    <a:pt x="878" y="369"/>
                    <a:pt x="878" y="369"/>
                    <a:pt x="878" y="369"/>
                  </a:cubicBezTo>
                  <a:cubicBezTo>
                    <a:pt x="878" y="370"/>
                    <a:pt x="878" y="370"/>
                    <a:pt x="878" y="370"/>
                  </a:cubicBezTo>
                  <a:cubicBezTo>
                    <a:pt x="879" y="369"/>
                    <a:pt x="879" y="369"/>
                    <a:pt x="879" y="369"/>
                  </a:cubicBezTo>
                  <a:cubicBezTo>
                    <a:pt x="878" y="368"/>
                    <a:pt x="875" y="363"/>
                    <a:pt x="873" y="362"/>
                  </a:cubicBezTo>
                  <a:cubicBezTo>
                    <a:pt x="875" y="363"/>
                    <a:pt x="875" y="362"/>
                    <a:pt x="873" y="360"/>
                  </a:cubicBezTo>
                  <a:cubicBezTo>
                    <a:pt x="871" y="359"/>
                    <a:pt x="871" y="359"/>
                    <a:pt x="871" y="359"/>
                  </a:cubicBezTo>
                  <a:cubicBezTo>
                    <a:pt x="863" y="350"/>
                    <a:pt x="871" y="355"/>
                    <a:pt x="862" y="346"/>
                  </a:cubicBezTo>
                  <a:cubicBezTo>
                    <a:pt x="869" y="353"/>
                    <a:pt x="869" y="353"/>
                    <a:pt x="869" y="353"/>
                  </a:cubicBezTo>
                  <a:cubicBezTo>
                    <a:pt x="868" y="351"/>
                    <a:pt x="866" y="348"/>
                    <a:pt x="862" y="343"/>
                  </a:cubicBezTo>
                  <a:cubicBezTo>
                    <a:pt x="859" y="342"/>
                    <a:pt x="856" y="340"/>
                    <a:pt x="854" y="339"/>
                  </a:cubicBezTo>
                  <a:cubicBezTo>
                    <a:pt x="849" y="334"/>
                    <a:pt x="853" y="336"/>
                    <a:pt x="847" y="331"/>
                  </a:cubicBezTo>
                  <a:cubicBezTo>
                    <a:pt x="850" y="333"/>
                    <a:pt x="852" y="335"/>
                    <a:pt x="854" y="337"/>
                  </a:cubicBezTo>
                  <a:cubicBezTo>
                    <a:pt x="855" y="338"/>
                    <a:pt x="851" y="332"/>
                    <a:pt x="846" y="324"/>
                  </a:cubicBezTo>
                  <a:cubicBezTo>
                    <a:pt x="842" y="319"/>
                    <a:pt x="836" y="312"/>
                    <a:pt x="840" y="320"/>
                  </a:cubicBezTo>
                  <a:cubicBezTo>
                    <a:pt x="838" y="316"/>
                    <a:pt x="835" y="310"/>
                    <a:pt x="838" y="313"/>
                  </a:cubicBezTo>
                  <a:cubicBezTo>
                    <a:pt x="832" y="303"/>
                    <a:pt x="837" y="315"/>
                    <a:pt x="832" y="307"/>
                  </a:cubicBezTo>
                  <a:cubicBezTo>
                    <a:pt x="831" y="303"/>
                    <a:pt x="828" y="291"/>
                    <a:pt x="828" y="283"/>
                  </a:cubicBezTo>
                  <a:cubicBezTo>
                    <a:pt x="829" y="286"/>
                    <a:pt x="830" y="289"/>
                    <a:pt x="832" y="292"/>
                  </a:cubicBezTo>
                  <a:cubicBezTo>
                    <a:pt x="831" y="290"/>
                    <a:pt x="831" y="288"/>
                    <a:pt x="830" y="286"/>
                  </a:cubicBezTo>
                  <a:cubicBezTo>
                    <a:pt x="833" y="294"/>
                    <a:pt x="830" y="282"/>
                    <a:pt x="833" y="286"/>
                  </a:cubicBezTo>
                  <a:cubicBezTo>
                    <a:pt x="832" y="282"/>
                    <a:pt x="831" y="277"/>
                    <a:pt x="831" y="272"/>
                  </a:cubicBezTo>
                  <a:cubicBezTo>
                    <a:pt x="830" y="279"/>
                    <a:pt x="829" y="275"/>
                    <a:pt x="828" y="270"/>
                  </a:cubicBezTo>
                  <a:cubicBezTo>
                    <a:pt x="827" y="266"/>
                    <a:pt x="827" y="259"/>
                    <a:pt x="826" y="261"/>
                  </a:cubicBezTo>
                  <a:cubicBezTo>
                    <a:pt x="826" y="253"/>
                    <a:pt x="828" y="250"/>
                    <a:pt x="830" y="248"/>
                  </a:cubicBezTo>
                  <a:cubicBezTo>
                    <a:pt x="832" y="245"/>
                    <a:pt x="833" y="244"/>
                    <a:pt x="834" y="237"/>
                  </a:cubicBezTo>
                  <a:cubicBezTo>
                    <a:pt x="836" y="229"/>
                    <a:pt x="836" y="229"/>
                    <a:pt x="836" y="229"/>
                  </a:cubicBezTo>
                  <a:cubicBezTo>
                    <a:pt x="845" y="235"/>
                    <a:pt x="845" y="235"/>
                    <a:pt x="845" y="235"/>
                  </a:cubicBezTo>
                  <a:cubicBezTo>
                    <a:pt x="846" y="236"/>
                    <a:pt x="847" y="237"/>
                    <a:pt x="848" y="238"/>
                  </a:cubicBezTo>
                  <a:cubicBezTo>
                    <a:pt x="847" y="235"/>
                    <a:pt x="853" y="239"/>
                    <a:pt x="846" y="234"/>
                  </a:cubicBezTo>
                  <a:cubicBezTo>
                    <a:pt x="836" y="224"/>
                    <a:pt x="836" y="224"/>
                    <a:pt x="836" y="224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2" y="237"/>
                    <a:pt x="832" y="237"/>
                    <a:pt x="832" y="237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7" y="224"/>
                    <a:pt x="837" y="224"/>
                    <a:pt x="837" y="224"/>
                  </a:cubicBezTo>
                  <a:cubicBezTo>
                    <a:pt x="846" y="234"/>
                    <a:pt x="846" y="234"/>
                    <a:pt x="846" y="234"/>
                  </a:cubicBezTo>
                  <a:cubicBezTo>
                    <a:pt x="852" y="240"/>
                    <a:pt x="852" y="236"/>
                    <a:pt x="860" y="243"/>
                  </a:cubicBezTo>
                  <a:cubicBezTo>
                    <a:pt x="853" y="239"/>
                    <a:pt x="867" y="250"/>
                    <a:pt x="856" y="244"/>
                  </a:cubicBezTo>
                  <a:cubicBezTo>
                    <a:pt x="857" y="244"/>
                    <a:pt x="850" y="240"/>
                    <a:pt x="849" y="239"/>
                  </a:cubicBezTo>
                  <a:cubicBezTo>
                    <a:pt x="851" y="242"/>
                    <a:pt x="846" y="240"/>
                    <a:pt x="855" y="246"/>
                  </a:cubicBezTo>
                  <a:cubicBezTo>
                    <a:pt x="860" y="249"/>
                    <a:pt x="868" y="254"/>
                    <a:pt x="867" y="252"/>
                  </a:cubicBezTo>
                  <a:cubicBezTo>
                    <a:pt x="868" y="251"/>
                    <a:pt x="859" y="247"/>
                    <a:pt x="863" y="248"/>
                  </a:cubicBezTo>
                  <a:cubicBezTo>
                    <a:pt x="874" y="254"/>
                    <a:pt x="876" y="256"/>
                    <a:pt x="881" y="257"/>
                  </a:cubicBezTo>
                  <a:cubicBezTo>
                    <a:pt x="874" y="253"/>
                    <a:pt x="873" y="251"/>
                    <a:pt x="873" y="251"/>
                  </a:cubicBezTo>
                  <a:cubicBezTo>
                    <a:pt x="882" y="254"/>
                    <a:pt x="882" y="254"/>
                    <a:pt x="882" y="254"/>
                  </a:cubicBezTo>
                  <a:cubicBezTo>
                    <a:pt x="880" y="254"/>
                    <a:pt x="880" y="254"/>
                    <a:pt x="880" y="254"/>
                  </a:cubicBezTo>
                  <a:cubicBezTo>
                    <a:pt x="894" y="262"/>
                    <a:pt x="885" y="255"/>
                    <a:pt x="899" y="262"/>
                  </a:cubicBezTo>
                  <a:cubicBezTo>
                    <a:pt x="904" y="267"/>
                    <a:pt x="904" y="267"/>
                    <a:pt x="904" y="267"/>
                  </a:cubicBezTo>
                  <a:cubicBezTo>
                    <a:pt x="900" y="266"/>
                    <a:pt x="884" y="256"/>
                    <a:pt x="886" y="259"/>
                  </a:cubicBezTo>
                  <a:cubicBezTo>
                    <a:pt x="895" y="264"/>
                    <a:pt x="898" y="264"/>
                    <a:pt x="907" y="269"/>
                  </a:cubicBezTo>
                  <a:cubicBezTo>
                    <a:pt x="905" y="268"/>
                    <a:pt x="902" y="267"/>
                    <a:pt x="900" y="266"/>
                  </a:cubicBezTo>
                  <a:cubicBezTo>
                    <a:pt x="902" y="267"/>
                    <a:pt x="903" y="269"/>
                    <a:pt x="905" y="271"/>
                  </a:cubicBezTo>
                  <a:cubicBezTo>
                    <a:pt x="908" y="273"/>
                    <a:pt x="912" y="275"/>
                    <a:pt x="918" y="280"/>
                  </a:cubicBezTo>
                  <a:cubicBezTo>
                    <a:pt x="924" y="285"/>
                    <a:pt x="920" y="281"/>
                    <a:pt x="921" y="280"/>
                  </a:cubicBezTo>
                  <a:cubicBezTo>
                    <a:pt x="927" y="286"/>
                    <a:pt x="931" y="292"/>
                    <a:pt x="933" y="297"/>
                  </a:cubicBezTo>
                  <a:cubicBezTo>
                    <a:pt x="935" y="301"/>
                    <a:pt x="936" y="306"/>
                    <a:pt x="937" y="311"/>
                  </a:cubicBezTo>
                  <a:cubicBezTo>
                    <a:pt x="936" y="310"/>
                    <a:pt x="936" y="316"/>
                    <a:pt x="936" y="320"/>
                  </a:cubicBezTo>
                  <a:cubicBezTo>
                    <a:pt x="922" y="315"/>
                    <a:pt x="922" y="315"/>
                    <a:pt x="922" y="315"/>
                  </a:cubicBezTo>
                  <a:cubicBezTo>
                    <a:pt x="923" y="312"/>
                    <a:pt x="925" y="311"/>
                    <a:pt x="922" y="315"/>
                  </a:cubicBezTo>
                  <a:cubicBezTo>
                    <a:pt x="935" y="320"/>
                    <a:pt x="935" y="320"/>
                    <a:pt x="935" y="320"/>
                  </a:cubicBezTo>
                  <a:cubicBezTo>
                    <a:pt x="935" y="319"/>
                    <a:pt x="935" y="319"/>
                    <a:pt x="935" y="319"/>
                  </a:cubicBezTo>
                  <a:cubicBezTo>
                    <a:pt x="936" y="316"/>
                    <a:pt x="936" y="308"/>
                    <a:pt x="934" y="300"/>
                  </a:cubicBezTo>
                  <a:cubicBezTo>
                    <a:pt x="931" y="293"/>
                    <a:pt x="926" y="286"/>
                    <a:pt x="923" y="284"/>
                  </a:cubicBezTo>
                  <a:cubicBezTo>
                    <a:pt x="924" y="287"/>
                    <a:pt x="922" y="284"/>
                    <a:pt x="919" y="281"/>
                  </a:cubicBezTo>
                  <a:cubicBezTo>
                    <a:pt x="915" y="278"/>
                    <a:pt x="911" y="275"/>
                    <a:pt x="909" y="274"/>
                  </a:cubicBezTo>
                  <a:cubicBezTo>
                    <a:pt x="920" y="282"/>
                    <a:pt x="917" y="284"/>
                    <a:pt x="918" y="286"/>
                  </a:cubicBezTo>
                  <a:cubicBezTo>
                    <a:pt x="920" y="289"/>
                    <a:pt x="923" y="291"/>
                    <a:pt x="924" y="293"/>
                  </a:cubicBezTo>
                  <a:cubicBezTo>
                    <a:pt x="926" y="294"/>
                    <a:pt x="923" y="290"/>
                    <a:pt x="924" y="289"/>
                  </a:cubicBezTo>
                  <a:cubicBezTo>
                    <a:pt x="931" y="299"/>
                    <a:pt x="933" y="311"/>
                    <a:pt x="933" y="320"/>
                  </a:cubicBezTo>
                  <a:cubicBezTo>
                    <a:pt x="924" y="316"/>
                    <a:pt x="924" y="316"/>
                    <a:pt x="924" y="316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0" y="308"/>
                    <a:pt x="930" y="310"/>
                    <a:pt x="927" y="315"/>
                  </a:cubicBezTo>
                  <a:cubicBezTo>
                    <a:pt x="932" y="308"/>
                    <a:pt x="938" y="301"/>
                    <a:pt x="946" y="296"/>
                  </a:cubicBezTo>
                  <a:cubicBezTo>
                    <a:pt x="954" y="292"/>
                    <a:pt x="963" y="289"/>
                    <a:pt x="971" y="288"/>
                  </a:cubicBezTo>
                  <a:cubicBezTo>
                    <a:pt x="966" y="288"/>
                    <a:pt x="970" y="287"/>
                    <a:pt x="975" y="286"/>
                  </a:cubicBezTo>
                  <a:cubicBezTo>
                    <a:pt x="981" y="285"/>
                    <a:pt x="986" y="285"/>
                    <a:pt x="982" y="285"/>
                  </a:cubicBezTo>
                  <a:cubicBezTo>
                    <a:pt x="973" y="285"/>
                    <a:pt x="965" y="285"/>
                    <a:pt x="970" y="283"/>
                  </a:cubicBezTo>
                  <a:cubicBezTo>
                    <a:pt x="976" y="282"/>
                    <a:pt x="970" y="284"/>
                    <a:pt x="972" y="284"/>
                  </a:cubicBezTo>
                  <a:cubicBezTo>
                    <a:pt x="980" y="282"/>
                    <a:pt x="984" y="285"/>
                    <a:pt x="991" y="283"/>
                  </a:cubicBezTo>
                  <a:cubicBezTo>
                    <a:pt x="975" y="284"/>
                    <a:pt x="988" y="285"/>
                    <a:pt x="985" y="287"/>
                  </a:cubicBezTo>
                  <a:cubicBezTo>
                    <a:pt x="996" y="286"/>
                    <a:pt x="984" y="288"/>
                    <a:pt x="996" y="288"/>
                  </a:cubicBezTo>
                  <a:cubicBezTo>
                    <a:pt x="1007" y="287"/>
                    <a:pt x="1020" y="287"/>
                    <a:pt x="1031" y="283"/>
                  </a:cubicBezTo>
                  <a:cubicBezTo>
                    <a:pt x="1036" y="282"/>
                    <a:pt x="1041" y="280"/>
                    <a:pt x="1046" y="277"/>
                  </a:cubicBezTo>
                  <a:cubicBezTo>
                    <a:pt x="1053" y="272"/>
                    <a:pt x="1053" y="272"/>
                    <a:pt x="1053" y="272"/>
                  </a:cubicBezTo>
                  <a:cubicBezTo>
                    <a:pt x="1052" y="280"/>
                    <a:pt x="1052" y="280"/>
                    <a:pt x="1052" y="280"/>
                  </a:cubicBezTo>
                  <a:cubicBezTo>
                    <a:pt x="1049" y="293"/>
                    <a:pt x="1045" y="306"/>
                    <a:pt x="1040" y="314"/>
                  </a:cubicBezTo>
                  <a:cubicBezTo>
                    <a:pt x="1036" y="320"/>
                    <a:pt x="1037" y="315"/>
                    <a:pt x="1033" y="322"/>
                  </a:cubicBezTo>
                  <a:cubicBezTo>
                    <a:pt x="1028" y="329"/>
                    <a:pt x="1038" y="317"/>
                    <a:pt x="1030" y="328"/>
                  </a:cubicBezTo>
                  <a:cubicBezTo>
                    <a:pt x="1030" y="326"/>
                    <a:pt x="1030" y="326"/>
                    <a:pt x="1030" y="326"/>
                  </a:cubicBezTo>
                  <a:cubicBezTo>
                    <a:pt x="1029" y="328"/>
                    <a:pt x="1025" y="333"/>
                    <a:pt x="1021" y="338"/>
                  </a:cubicBezTo>
                  <a:cubicBezTo>
                    <a:pt x="1017" y="342"/>
                    <a:pt x="1012" y="346"/>
                    <a:pt x="1011" y="349"/>
                  </a:cubicBezTo>
                  <a:cubicBezTo>
                    <a:pt x="1012" y="347"/>
                    <a:pt x="1013" y="346"/>
                    <a:pt x="1013" y="345"/>
                  </a:cubicBezTo>
                  <a:cubicBezTo>
                    <a:pt x="1011" y="346"/>
                    <a:pt x="1010" y="348"/>
                    <a:pt x="1008" y="349"/>
                  </a:cubicBezTo>
                  <a:cubicBezTo>
                    <a:pt x="1008" y="349"/>
                    <a:pt x="1005" y="350"/>
                    <a:pt x="1008" y="347"/>
                  </a:cubicBezTo>
                  <a:cubicBezTo>
                    <a:pt x="1001" y="351"/>
                    <a:pt x="993" y="357"/>
                    <a:pt x="984" y="360"/>
                  </a:cubicBezTo>
                  <a:cubicBezTo>
                    <a:pt x="986" y="359"/>
                    <a:pt x="988" y="359"/>
                    <a:pt x="990" y="359"/>
                  </a:cubicBezTo>
                  <a:cubicBezTo>
                    <a:pt x="981" y="363"/>
                    <a:pt x="972" y="363"/>
                    <a:pt x="964" y="363"/>
                  </a:cubicBezTo>
                  <a:cubicBezTo>
                    <a:pt x="964" y="363"/>
                    <a:pt x="964" y="363"/>
                    <a:pt x="964" y="363"/>
                  </a:cubicBezTo>
                  <a:cubicBezTo>
                    <a:pt x="960" y="364"/>
                    <a:pt x="956" y="367"/>
                    <a:pt x="952" y="370"/>
                  </a:cubicBezTo>
                  <a:cubicBezTo>
                    <a:pt x="952" y="369"/>
                    <a:pt x="952" y="369"/>
                    <a:pt x="952" y="369"/>
                  </a:cubicBezTo>
                  <a:cubicBezTo>
                    <a:pt x="950" y="371"/>
                    <a:pt x="948" y="373"/>
                    <a:pt x="946" y="375"/>
                  </a:cubicBezTo>
                  <a:cubicBezTo>
                    <a:pt x="946" y="372"/>
                    <a:pt x="940" y="378"/>
                    <a:pt x="939" y="382"/>
                  </a:cubicBezTo>
                  <a:cubicBezTo>
                    <a:pt x="942" y="376"/>
                    <a:pt x="947" y="369"/>
                    <a:pt x="953" y="364"/>
                  </a:cubicBezTo>
                  <a:cubicBezTo>
                    <a:pt x="959" y="361"/>
                    <a:pt x="948" y="369"/>
                    <a:pt x="952" y="368"/>
                  </a:cubicBezTo>
                  <a:cubicBezTo>
                    <a:pt x="954" y="367"/>
                    <a:pt x="960" y="364"/>
                    <a:pt x="964" y="362"/>
                  </a:cubicBezTo>
                  <a:cubicBezTo>
                    <a:pt x="964" y="362"/>
                    <a:pt x="964" y="362"/>
                    <a:pt x="964" y="362"/>
                  </a:cubicBezTo>
                  <a:cubicBezTo>
                    <a:pt x="966" y="362"/>
                    <a:pt x="969" y="361"/>
                    <a:pt x="970" y="361"/>
                  </a:cubicBezTo>
                  <a:cubicBezTo>
                    <a:pt x="966" y="361"/>
                    <a:pt x="965" y="361"/>
                    <a:pt x="964" y="361"/>
                  </a:cubicBezTo>
                  <a:cubicBezTo>
                    <a:pt x="964" y="361"/>
                    <a:pt x="964" y="361"/>
                    <a:pt x="964" y="361"/>
                  </a:cubicBezTo>
                  <a:cubicBezTo>
                    <a:pt x="960" y="363"/>
                    <a:pt x="960" y="363"/>
                    <a:pt x="960" y="363"/>
                  </a:cubicBezTo>
                  <a:cubicBezTo>
                    <a:pt x="959" y="363"/>
                    <a:pt x="961" y="361"/>
                    <a:pt x="963" y="360"/>
                  </a:cubicBezTo>
                  <a:cubicBezTo>
                    <a:pt x="963" y="360"/>
                    <a:pt x="963" y="360"/>
                    <a:pt x="963" y="360"/>
                  </a:cubicBezTo>
                  <a:cubicBezTo>
                    <a:pt x="964" y="360"/>
                    <a:pt x="964" y="360"/>
                    <a:pt x="964" y="360"/>
                  </a:cubicBezTo>
                  <a:cubicBezTo>
                    <a:pt x="966" y="360"/>
                    <a:pt x="968" y="360"/>
                    <a:pt x="970" y="359"/>
                  </a:cubicBezTo>
                  <a:cubicBezTo>
                    <a:pt x="968" y="359"/>
                    <a:pt x="965" y="359"/>
                    <a:pt x="964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2" y="359"/>
                    <a:pt x="962" y="359"/>
                    <a:pt x="962" y="360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4" y="359"/>
                    <a:pt x="964" y="359"/>
                    <a:pt x="964" y="359"/>
                  </a:cubicBezTo>
                  <a:cubicBezTo>
                    <a:pt x="969" y="359"/>
                    <a:pt x="974" y="358"/>
                    <a:pt x="982" y="357"/>
                  </a:cubicBezTo>
                  <a:cubicBezTo>
                    <a:pt x="977" y="358"/>
                    <a:pt x="986" y="357"/>
                    <a:pt x="984" y="358"/>
                  </a:cubicBezTo>
                  <a:cubicBezTo>
                    <a:pt x="984" y="356"/>
                    <a:pt x="992" y="354"/>
                    <a:pt x="1001" y="348"/>
                  </a:cubicBezTo>
                  <a:cubicBezTo>
                    <a:pt x="1009" y="345"/>
                    <a:pt x="1017" y="335"/>
                    <a:pt x="1025" y="325"/>
                  </a:cubicBezTo>
                  <a:cubicBezTo>
                    <a:pt x="1023" y="330"/>
                    <a:pt x="1019" y="336"/>
                    <a:pt x="1014" y="342"/>
                  </a:cubicBezTo>
                  <a:cubicBezTo>
                    <a:pt x="1020" y="336"/>
                    <a:pt x="1020" y="335"/>
                    <a:pt x="1026" y="329"/>
                  </a:cubicBezTo>
                  <a:cubicBezTo>
                    <a:pt x="1027" y="326"/>
                    <a:pt x="1028" y="323"/>
                    <a:pt x="1033" y="313"/>
                  </a:cubicBezTo>
                  <a:cubicBezTo>
                    <a:pt x="1034" y="313"/>
                    <a:pt x="1034" y="313"/>
                    <a:pt x="1034" y="313"/>
                  </a:cubicBezTo>
                  <a:cubicBezTo>
                    <a:pt x="1038" y="305"/>
                    <a:pt x="1037" y="304"/>
                    <a:pt x="1041" y="293"/>
                  </a:cubicBezTo>
                  <a:cubicBezTo>
                    <a:pt x="1043" y="289"/>
                    <a:pt x="1044" y="284"/>
                    <a:pt x="1045" y="279"/>
                  </a:cubicBezTo>
                  <a:cubicBezTo>
                    <a:pt x="1050" y="283"/>
                    <a:pt x="1050" y="283"/>
                    <a:pt x="1050" y="283"/>
                  </a:cubicBezTo>
                  <a:cubicBezTo>
                    <a:pt x="1036" y="292"/>
                    <a:pt x="1018" y="293"/>
                    <a:pt x="1006" y="293"/>
                  </a:cubicBezTo>
                  <a:cubicBezTo>
                    <a:pt x="1006" y="292"/>
                    <a:pt x="1006" y="292"/>
                    <a:pt x="1006" y="292"/>
                  </a:cubicBezTo>
                  <a:cubicBezTo>
                    <a:pt x="997" y="294"/>
                    <a:pt x="975" y="292"/>
                    <a:pt x="965" y="297"/>
                  </a:cubicBezTo>
                  <a:cubicBezTo>
                    <a:pt x="957" y="299"/>
                    <a:pt x="950" y="302"/>
                    <a:pt x="945" y="307"/>
                  </a:cubicBezTo>
                  <a:cubicBezTo>
                    <a:pt x="939" y="311"/>
                    <a:pt x="935" y="317"/>
                    <a:pt x="931" y="321"/>
                  </a:cubicBezTo>
                  <a:cubicBezTo>
                    <a:pt x="923" y="332"/>
                    <a:pt x="923" y="332"/>
                    <a:pt x="923" y="332"/>
                  </a:cubicBezTo>
                  <a:cubicBezTo>
                    <a:pt x="924" y="319"/>
                    <a:pt x="924" y="319"/>
                    <a:pt x="924" y="319"/>
                  </a:cubicBezTo>
                  <a:cubicBezTo>
                    <a:pt x="925" y="315"/>
                    <a:pt x="925" y="312"/>
                    <a:pt x="925" y="310"/>
                  </a:cubicBezTo>
                  <a:cubicBezTo>
                    <a:pt x="923" y="301"/>
                    <a:pt x="919" y="294"/>
                    <a:pt x="914" y="289"/>
                  </a:cubicBezTo>
                  <a:cubicBezTo>
                    <a:pt x="908" y="283"/>
                    <a:pt x="901" y="279"/>
                    <a:pt x="893" y="275"/>
                  </a:cubicBezTo>
                  <a:cubicBezTo>
                    <a:pt x="878" y="268"/>
                    <a:pt x="861" y="262"/>
                    <a:pt x="845" y="250"/>
                  </a:cubicBezTo>
                  <a:cubicBezTo>
                    <a:pt x="847" y="251"/>
                    <a:pt x="850" y="252"/>
                    <a:pt x="852" y="252"/>
                  </a:cubicBezTo>
                  <a:cubicBezTo>
                    <a:pt x="845" y="249"/>
                    <a:pt x="848" y="249"/>
                    <a:pt x="843" y="245"/>
                  </a:cubicBezTo>
                  <a:cubicBezTo>
                    <a:pt x="846" y="249"/>
                    <a:pt x="842" y="246"/>
                    <a:pt x="837" y="242"/>
                  </a:cubicBezTo>
                  <a:cubicBezTo>
                    <a:pt x="844" y="241"/>
                    <a:pt x="844" y="241"/>
                    <a:pt x="844" y="241"/>
                  </a:cubicBezTo>
                  <a:cubicBezTo>
                    <a:pt x="843" y="243"/>
                    <a:pt x="842" y="246"/>
                    <a:pt x="842" y="248"/>
                  </a:cubicBezTo>
                  <a:cubicBezTo>
                    <a:pt x="839" y="255"/>
                    <a:pt x="838" y="264"/>
                    <a:pt x="838" y="273"/>
                  </a:cubicBezTo>
                  <a:cubicBezTo>
                    <a:pt x="839" y="281"/>
                    <a:pt x="841" y="290"/>
                    <a:pt x="844" y="296"/>
                  </a:cubicBezTo>
                  <a:cubicBezTo>
                    <a:pt x="844" y="297"/>
                    <a:pt x="844" y="297"/>
                    <a:pt x="844" y="297"/>
                  </a:cubicBezTo>
                  <a:cubicBezTo>
                    <a:pt x="850" y="309"/>
                    <a:pt x="859" y="323"/>
                    <a:pt x="871" y="337"/>
                  </a:cubicBezTo>
                  <a:cubicBezTo>
                    <a:pt x="872" y="339"/>
                    <a:pt x="874" y="342"/>
                    <a:pt x="878" y="346"/>
                  </a:cubicBezTo>
                  <a:cubicBezTo>
                    <a:pt x="881" y="349"/>
                    <a:pt x="883" y="351"/>
                    <a:pt x="886" y="354"/>
                  </a:cubicBezTo>
                  <a:cubicBezTo>
                    <a:pt x="888" y="357"/>
                    <a:pt x="890" y="360"/>
                    <a:pt x="893" y="365"/>
                  </a:cubicBezTo>
                  <a:cubicBezTo>
                    <a:pt x="893" y="365"/>
                    <a:pt x="893" y="365"/>
                    <a:pt x="893" y="365"/>
                  </a:cubicBezTo>
                  <a:cubicBezTo>
                    <a:pt x="893" y="366"/>
                    <a:pt x="893" y="366"/>
                    <a:pt x="893" y="366"/>
                  </a:cubicBezTo>
                  <a:cubicBezTo>
                    <a:pt x="893" y="368"/>
                    <a:pt x="894" y="371"/>
                    <a:pt x="895" y="374"/>
                  </a:cubicBezTo>
                  <a:cubicBezTo>
                    <a:pt x="895" y="379"/>
                    <a:pt x="896" y="387"/>
                    <a:pt x="895" y="394"/>
                  </a:cubicBezTo>
                  <a:cubicBezTo>
                    <a:pt x="894" y="401"/>
                    <a:pt x="892" y="409"/>
                    <a:pt x="890" y="414"/>
                  </a:cubicBezTo>
                  <a:cubicBezTo>
                    <a:pt x="888" y="424"/>
                    <a:pt x="883" y="434"/>
                    <a:pt x="877" y="443"/>
                  </a:cubicBezTo>
                  <a:cubicBezTo>
                    <a:pt x="876" y="445"/>
                    <a:pt x="874" y="448"/>
                    <a:pt x="873" y="450"/>
                  </a:cubicBezTo>
                  <a:cubicBezTo>
                    <a:pt x="872" y="451"/>
                    <a:pt x="871" y="452"/>
                    <a:pt x="870" y="453"/>
                  </a:cubicBezTo>
                  <a:cubicBezTo>
                    <a:pt x="867" y="456"/>
                    <a:pt x="867" y="456"/>
                    <a:pt x="867" y="456"/>
                  </a:cubicBezTo>
                  <a:cubicBezTo>
                    <a:pt x="863" y="459"/>
                    <a:pt x="859" y="463"/>
                    <a:pt x="855" y="467"/>
                  </a:cubicBezTo>
                  <a:cubicBezTo>
                    <a:pt x="839" y="480"/>
                    <a:pt x="819" y="492"/>
                    <a:pt x="796" y="496"/>
                  </a:cubicBezTo>
                  <a:cubicBezTo>
                    <a:pt x="792" y="495"/>
                    <a:pt x="792" y="495"/>
                    <a:pt x="792" y="495"/>
                  </a:cubicBezTo>
                  <a:cubicBezTo>
                    <a:pt x="778" y="497"/>
                    <a:pt x="761" y="494"/>
                    <a:pt x="748" y="486"/>
                  </a:cubicBezTo>
                  <a:cubicBezTo>
                    <a:pt x="734" y="478"/>
                    <a:pt x="723" y="467"/>
                    <a:pt x="715" y="454"/>
                  </a:cubicBezTo>
                  <a:cubicBezTo>
                    <a:pt x="714" y="453"/>
                    <a:pt x="714" y="453"/>
                    <a:pt x="714" y="453"/>
                  </a:cubicBezTo>
                  <a:cubicBezTo>
                    <a:pt x="714" y="450"/>
                    <a:pt x="714" y="450"/>
                    <a:pt x="714" y="450"/>
                  </a:cubicBezTo>
                  <a:cubicBezTo>
                    <a:pt x="715" y="435"/>
                    <a:pt x="716" y="421"/>
                    <a:pt x="716" y="409"/>
                  </a:cubicBezTo>
                  <a:cubicBezTo>
                    <a:pt x="718" y="412"/>
                    <a:pt x="718" y="412"/>
                    <a:pt x="718" y="412"/>
                  </a:cubicBezTo>
                  <a:cubicBezTo>
                    <a:pt x="719" y="401"/>
                    <a:pt x="718" y="387"/>
                    <a:pt x="717" y="390"/>
                  </a:cubicBezTo>
                  <a:cubicBezTo>
                    <a:pt x="717" y="379"/>
                    <a:pt x="716" y="363"/>
                    <a:pt x="718" y="356"/>
                  </a:cubicBezTo>
                  <a:cubicBezTo>
                    <a:pt x="718" y="345"/>
                    <a:pt x="717" y="343"/>
                    <a:pt x="717" y="334"/>
                  </a:cubicBezTo>
                  <a:cubicBezTo>
                    <a:pt x="717" y="312"/>
                    <a:pt x="717" y="304"/>
                    <a:pt x="716" y="283"/>
                  </a:cubicBezTo>
                  <a:cubicBezTo>
                    <a:pt x="716" y="288"/>
                    <a:pt x="716" y="288"/>
                    <a:pt x="716" y="288"/>
                  </a:cubicBezTo>
                  <a:cubicBezTo>
                    <a:pt x="716" y="290"/>
                    <a:pt x="717" y="290"/>
                    <a:pt x="717" y="285"/>
                  </a:cubicBezTo>
                  <a:cubicBezTo>
                    <a:pt x="716" y="277"/>
                    <a:pt x="716" y="257"/>
                    <a:pt x="714" y="264"/>
                  </a:cubicBezTo>
                  <a:cubicBezTo>
                    <a:pt x="714" y="242"/>
                    <a:pt x="709" y="213"/>
                    <a:pt x="708" y="192"/>
                  </a:cubicBezTo>
                  <a:cubicBezTo>
                    <a:pt x="707" y="194"/>
                    <a:pt x="707" y="188"/>
                    <a:pt x="706" y="186"/>
                  </a:cubicBezTo>
                  <a:cubicBezTo>
                    <a:pt x="703" y="167"/>
                    <a:pt x="700" y="147"/>
                    <a:pt x="695" y="132"/>
                  </a:cubicBezTo>
                  <a:cubicBezTo>
                    <a:pt x="694" y="129"/>
                    <a:pt x="697" y="137"/>
                    <a:pt x="695" y="129"/>
                  </a:cubicBezTo>
                  <a:cubicBezTo>
                    <a:pt x="694" y="125"/>
                    <a:pt x="694" y="129"/>
                    <a:pt x="692" y="124"/>
                  </a:cubicBezTo>
                  <a:cubicBezTo>
                    <a:pt x="687" y="109"/>
                    <a:pt x="682" y="95"/>
                    <a:pt x="674" y="82"/>
                  </a:cubicBezTo>
                  <a:cubicBezTo>
                    <a:pt x="670" y="76"/>
                    <a:pt x="666" y="70"/>
                    <a:pt x="661" y="66"/>
                  </a:cubicBezTo>
                  <a:cubicBezTo>
                    <a:pt x="656" y="61"/>
                    <a:pt x="651" y="59"/>
                    <a:pt x="643" y="56"/>
                  </a:cubicBezTo>
                  <a:cubicBezTo>
                    <a:pt x="619" y="47"/>
                    <a:pt x="594" y="41"/>
                    <a:pt x="568" y="36"/>
                  </a:cubicBezTo>
                  <a:cubicBezTo>
                    <a:pt x="542" y="31"/>
                    <a:pt x="516" y="27"/>
                    <a:pt x="491" y="24"/>
                  </a:cubicBezTo>
                  <a:cubicBezTo>
                    <a:pt x="492" y="23"/>
                    <a:pt x="492" y="23"/>
                    <a:pt x="492" y="23"/>
                  </a:cubicBezTo>
                  <a:cubicBezTo>
                    <a:pt x="475" y="23"/>
                    <a:pt x="453" y="17"/>
                    <a:pt x="439" y="19"/>
                  </a:cubicBezTo>
                  <a:cubicBezTo>
                    <a:pt x="435" y="18"/>
                    <a:pt x="424" y="18"/>
                    <a:pt x="427" y="17"/>
                  </a:cubicBezTo>
                  <a:cubicBezTo>
                    <a:pt x="414" y="17"/>
                    <a:pt x="390" y="13"/>
                    <a:pt x="370" y="14"/>
                  </a:cubicBezTo>
                  <a:cubicBezTo>
                    <a:pt x="372" y="15"/>
                    <a:pt x="373" y="14"/>
                    <a:pt x="375" y="14"/>
                  </a:cubicBezTo>
                  <a:cubicBezTo>
                    <a:pt x="356" y="13"/>
                    <a:pt x="338" y="14"/>
                    <a:pt x="318" y="13"/>
                  </a:cubicBezTo>
                  <a:cubicBezTo>
                    <a:pt x="320" y="13"/>
                    <a:pt x="324" y="13"/>
                    <a:pt x="324" y="12"/>
                  </a:cubicBezTo>
                  <a:cubicBezTo>
                    <a:pt x="316" y="11"/>
                    <a:pt x="305" y="14"/>
                    <a:pt x="301" y="12"/>
                  </a:cubicBezTo>
                  <a:cubicBezTo>
                    <a:pt x="296" y="12"/>
                    <a:pt x="298" y="13"/>
                    <a:pt x="301" y="13"/>
                  </a:cubicBezTo>
                  <a:cubicBezTo>
                    <a:pt x="255" y="13"/>
                    <a:pt x="207" y="18"/>
                    <a:pt x="161" y="26"/>
                  </a:cubicBezTo>
                  <a:cubicBezTo>
                    <a:pt x="128" y="31"/>
                    <a:pt x="158" y="23"/>
                    <a:pt x="133" y="30"/>
                  </a:cubicBezTo>
                  <a:cubicBezTo>
                    <a:pt x="131" y="30"/>
                    <a:pt x="132" y="31"/>
                    <a:pt x="131" y="31"/>
                  </a:cubicBezTo>
                  <a:cubicBezTo>
                    <a:pt x="122" y="34"/>
                    <a:pt x="115" y="32"/>
                    <a:pt x="109" y="36"/>
                  </a:cubicBezTo>
                  <a:cubicBezTo>
                    <a:pt x="112" y="36"/>
                    <a:pt x="105" y="38"/>
                    <a:pt x="105" y="39"/>
                  </a:cubicBezTo>
                  <a:cubicBezTo>
                    <a:pt x="95" y="41"/>
                    <a:pt x="90" y="43"/>
                    <a:pt x="85" y="45"/>
                  </a:cubicBezTo>
                  <a:cubicBezTo>
                    <a:pt x="80" y="48"/>
                    <a:pt x="75" y="50"/>
                    <a:pt x="69" y="54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3" y="59"/>
                    <a:pt x="56" y="65"/>
                    <a:pt x="53" y="74"/>
                  </a:cubicBezTo>
                  <a:cubicBezTo>
                    <a:pt x="48" y="82"/>
                    <a:pt x="45" y="90"/>
                    <a:pt x="43" y="98"/>
                  </a:cubicBezTo>
                  <a:cubicBezTo>
                    <a:pt x="23" y="144"/>
                    <a:pt x="15" y="194"/>
                    <a:pt x="12" y="243"/>
                  </a:cubicBezTo>
                  <a:cubicBezTo>
                    <a:pt x="10" y="292"/>
                    <a:pt x="13" y="342"/>
                    <a:pt x="20" y="391"/>
                  </a:cubicBezTo>
                  <a:cubicBezTo>
                    <a:pt x="24" y="420"/>
                    <a:pt x="29" y="449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8"/>
                    <a:pt x="36" y="478"/>
                  </a:cubicBezTo>
                  <a:cubicBezTo>
                    <a:pt x="37" y="479"/>
                    <a:pt x="37" y="480"/>
                    <a:pt x="37" y="480"/>
                  </a:cubicBezTo>
                  <a:cubicBezTo>
                    <a:pt x="38" y="482"/>
                    <a:pt x="39" y="483"/>
                    <a:pt x="40" y="485"/>
                  </a:cubicBezTo>
                  <a:cubicBezTo>
                    <a:pt x="42" y="488"/>
                    <a:pt x="45" y="491"/>
                    <a:pt x="48" y="493"/>
                  </a:cubicBezTo>
                  <a:cubicBezTo>
                    <a:pt x="53" y="499"/>
                    <a:pt x="60" y="503"/>
                    <a:pt x="67" y="508"/>
                  </a:cubicBezTo>
                  <a:cubicBezTo>
                    <a:pt x="81" y="516"/>
                    <a:pt x="96" y="523"/>
                    <a:pt x="113" y="529"/>
                  </a:cubicBezTo>
                  <a:cubicBezTo>
                    <a:pt x="145" y="541"/>
                    <a:pt x="180" y="548"/>
                    <a:pt x="215" y="554"/>
                  </a:cubicBezTo>
                  <a:cubicBezTo>
                    <a:pt x="238" y="560"/>
                    <a:pt x="240" y="560"/>
                    <a:pt x="267" y="562"/>
                  </a:cubicBezTo>
                  <a:cubicBezTo>
                    <a:pt x="265" y="563"/>
                    <a:pt x="264" y="563"/>
                    <a:pt x="266" y="563"/>
                  </a:cubicBezTo>
                  <a:cubicBezTo>
                    <a:pt x="267" y="562"/>
                    <a:pt x="284" y="565"/>
                    <a:pt x="287" y="564"/>
                  </a:cubicBezTo>
                  <a:cubicBezTo>
                    <a:pt x="325" y="569"/>
                    <a:pt x="360" y="571"/>
                    <a:pt x="399" y="574"/>
                  </a:cubicBezTo>
                  <a:cubicBezTo>
                    <a:pt x="392" y="574"/>
                    <a:pt x="389" y="575"/>
                    <a:pt x="397" y="575"/>
                  </a:cubicBezTo>
                  <a:cubicBezTo>
                    <a:pt x="404" y="575"/>
                    <a:pt x="404" y="575"/>
                    <a:pt x="404" y="575"/>
                  </a:cubicBezTo>
                  <a:cubicBezTo>
                    <a:pt x="406" y="575"/>
                    <a:pt x="406" y="575"/>
                    <a:pt x="406" y="575"/>
                  </a:cubicBezTo>
                  <a:cubicBezTo>
                    <a:pt x="411" y="575"/>
                    <a:pt x="416" y="575"/>
                    <a:pt x="411" y="574"/>
                  </a:cubicBezTo>
                  <a:cubicBezTo>
                    <a:pt x="460" y="576"/>
                    <a:pt x="509" y="577"/>
                    <a:pt x="557" y="576"/>
                  </a:cubicBezTo>
                  <a:cubicBezTo>
                    <a:pt x="606" y="575"/>
                    <a:pt x="654" y="572"/>
                    <a:pt x="701" y="563"/>
                  </a:cubicBezTo>
                  <a:cubicBezTo>
                    <a:pt x="723" y="559"/>
                    <a:pt x="754" y="551"/>
                    <a:pt x="777" y="543"/>
                  </a:cubicBezTo>
                  <a:cubicBezTo>
                    <a:pt x="812" y="532"/>
                    <a:pt x="843" y="517"/>
                    <a:pt x="869" y="496"/>
                  </a:cubicBezTo>
                  <a:cubicBezTo>
                    <a:pt x="896" y="475"/>
                    <a:pt x="916" y="446"/>
                    <a:pt x="923" y="411"/>
                  </a:cubicBezTo>
                  <a:cubicBezTo>
                    <a:pt x="923" y="411"/>
                    <a:pt x="923" y="414"/>
                    <a:pt x="923" y="420"/>
                  </a:cubicBezTo>
                  <a:cubicBezTo>
                    <a:pt x="922" y="426"/>
                    <a:pt x="921" y="436"/>
                    <a:pt x="914" y="44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2" name="Полилиния 10"/>
            <p:cNvSpPr>
              <a:spLocks/>
            </p:cNvSpPr>
            <p:nvPr/>
          </p:nvSpPr>
          <p:spPr bwMode="auto">
            <a:xfrm>
              <a:off x="16416337" y="3860800"/>
              <a:ext cx="22225" cy="41275"/>
            </a:xfrm>
            <a:custGeom>
              <a:avLst/>
              <a:gdLst>
                <a:gd name="T0" fmla="*/ 0 w 6"/>
                <a:gd name="T1" fmla="*/ 10 h 11"/>
                <a:gd name="T2" fmla="*/ 4 w 6"/>
                <a:gd name="T3" fmla="*/ 7 h 11"/>
                <a:gd name="T4" fmla="*/ 0 w 6"/>
                <a:gd name="T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10"/>
                  </a:moveTo>
                  <a:cubicBezTo>
                    <a:pt x="1" y="8"/>
                    <a:pt x="6" y="0"/>
                    <a:pt x="4" y="7"/>
                  </a:cubicBezTo>
                  <a:cubicBezTo>
                    <a:pt x="3" y="7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3" name="Полилиния 11"/>
            <p:cNvSpPr>
              <a:spLocks/>
            </p:cNvSpPr>
            <p:nvPr/>
          </p:nvSpPr>
          <p:spPr bwMode="auto">
            <a:xfrm>
              <a:off x="16637000" y="3495675"/>
              <a:ext cx="30163" cy="7938"/>
            </a:xfrm>
            <a:custGeom>
              <a:avLst/>
              <a:gdLst>
                <a:gd name="T0" fmla="*/ 4 w 8"/>
                <a:gd name="T1" fmla="*/ 2 h 2"/>
                <a:gd name="T2" fmla="*/ 0 w 8"/>
                <a:gd name="T3" fmla="*/ 1 h 2"/>
                <a:gd name="T4" fmla="*/ 8 w 8"/>
                <a:gd name="T5" fmla="*/ 1 h 2"/>
                <a:gd name="T6" fmla="*/ 4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4" y="2"/>
                  </a:moveTo>
                  <a:cubicBezTo>
                    <a:pt x="4" y="2"/>
                    <a:pt x="1" y="1"/>
                    <a:pt x="0" y="1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5" y="1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4" name="Полилиния 12"/>
            <p:cNvSpPr>
              <a:spLocks/>
            </p:cNvSpPr>
            <p:nvPr/>
          </p:nvSpPr>
          <p:spPr bwMode="auto">
            <a:xfrm>
              <a:off x="16430625" y="3517900"/>
              <a:ext cx="71438" cy="49213"/>
            </a:xfrm>
            <a:custGeom>
              <a:avLst/>
              <a:gdLst>
                <a:gd name="T0" fmla="*/ 0 w 19"/>
                <a:gd name="T1" fmla="*/ 13 h 13"/>
                <a:gd name="T2" fmla="*/ 7 w 19"/>
                <a:gd name="T3" fmla="*/ 7 h 13"/>
                <a:gd name="T4" fmla="*/ 19 w 19"/>
                <a:gd name="T5" fmla="*/ 0 h 13"/>
                <a:gd name="T6" fmla="*/ 0 w 1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5" y="2"/>
                    <a:pt x="19" y="0"/>
                  </a:cubicBezTo>
                  <a:cubicBezTo>
                    <a:pt x="12" y="3"/>
                    <a:pt x="6" y="8"/>
                    <a:pt x="0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5" name="Полилиния 13"/>
            <p:cNvSpPr>
              <a:spLocks/>
            </p:cNvSpPr>
            <p:nvPr/>
          </p:nvSpPr>
          <p:spPr bwMode="auto">
            <a:xfrm>
              <a:off x="16370300" y="3468688"/>
              <a:ext cx="26988" cy="22225"/>
            </a:xfrm>
            <a:custGeom>
              <a:avLst/>
              <a:gdLst>
                <a:gd name="T0" fmla="*/ 3 w 7"/>
                <a:gd name="T1" fmla="*/ 4 h 6"/>
                <a:gd name="T2" fmla="*/ 7 w 7"/>
                <a:gd name="T3" fmla="*/ 6 h 6"/>
                <a:gd name="T4" fmla="*/ 3 w 7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3" y="4"/>
                  </a:moveTo>
                  <a:cubicBezTo>
                    <a:pt x="0" y="0"/>
                    <a:pt x="1" y="0"/>
                    <a:pt x="7" y="6"/>
                  </a:cubicBezTo>
                  <a:cubicBezTo>
                    <a:pt x="7" y="6"/>
                    <a:pt x="5" y="5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6" name="Полилиния 14"/>
            <p:cNvSpPr>
              <a:spLocks/>
            </p:cNvSpPr>
            <p:nvPr/>
          </p:nvSpPr>
          <p:spPr bwMode="auto">
            <a:xfrm>
              <a:off x="16336962" y="3449638"/>
              <a:ext cx="38100" cy="26988"/>
            </a:xfrm>
            <a:custGeom>
              <a:avLst/>
              <a:gdLst>
                <a:gd name="T0" fmla="*/ 8 w 10"/>
                <a:gd name="T1" fmla="*/ 7 h 7"/>
                <a:gd name="T2" fmla="*/ 1 w 10"/>
                <a:gd name="T3" fmla="*/ 0 h 7"/>
                <a:gd name="T4" fmla="*/ 8 w 10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4" y="4"/>
                    <a:pt x="2" y="2"/>
                    <a:pt x="1" y="0"/>
                  </a:cubicBezTo>
                  <a:cubicBezTo>
                    <a:pt x="0" y="1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7" name="Полилиния 15"/>
            <p:cNvSpPr>
              <a:spLocks/>
            </p:cNvSpPr>
            <p:nvPr/>
          </p:nvSpPr>
          <p:spPr bwMode="auto">
            <a:xfrm>
              <a:off x="16009937" y="3438525"/>
              <a:ext cx="7938" cy="57150"/>
            </a:xfrm>
            <a:custGeom>
              <a:avLst/>
              <a:gdLst>
                <a:gd name="T0" fmla="*/ 1 w 2"/>
                <a:gd name="T1" fmla="*/ 2 h 15"/>
                <a:gd name="T2" fmla="*/ 2 w 2"/>
                <a:gd name="T3" fmla="*/ 15 h 15"/>
                <a:gd name="T4" fmla="*/ 1 w 2"/>
                <a:gd name="T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">
                  <a:moveTo>
                    <a:pt x="1" y="2"/>
                  </a:moveTo>
                  <a:cubicBezTo>
                    <a:pt x="1" y="5"/>
                    <a:pt x="2" y="12"/>
                    <a:pt x="2" y="15"/>
                  </a:cubicBezTo>
                  <a:cubicBezTo>
                    <a:pt x="2" y="12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8" name="Полилиния 16"/>
            <p:cNvSpPr>
              <a:spLocks/>
            </p:cNvSpPr>
            <p:nvPr/>
          </p:nvSpPr>
          <p:spPr bwMode="auto">
            <a:xfrm>
              <a:off x="16092487" y="3652838"/>
              <a:ext cx="15875" cy="26988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4 h 7"/>
                <a:gd name="T4" fmla="*/ 0 w 4"/>
                <a:gd name="T5" fmla="*/ 2 h 7"/>
                <a:gd name="T6" fmla="*/ 0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4" y="7"/>
                    <a:pt x="2" y="4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49" name="Полилиния 17"/>
            <p:cNvSpPr>
              <a:spLocks/>
            </p:cNvSpPr>
            <p:nvPr/>
          </p:nvSpPr>
          <p:spPr bwMode="auto">
            <a:xfrm>
              <a:off x="14430375" y="2441575"/>
              <a:ext cx="23813" cy="0"/>
            </a:xfrm>
            <a:custGeom>
              <a:avLst/>
              <a:gdLst>
                <a:gd name="T0" fmla="*/ 0 w 15"/>
                <a:gd name="T1" fmla="*/ 15 w 15"/>
                <a:gd name="T2" fmla="*/ 12 w 15"/>
                <a:gd name="T3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0" name="Полилиния 18"/>
            <p:cNvSpPr>
              <a:spLocks/>
            </p:cNvSpPr>
            <p:nvPr/>
          </p:nvSpPr>
          <p:spPr bwMode="auto">
            <a:xfrm>
              <a:off x="12968287" y="2919413"/>
              <a:ext cx="7938" cy="26988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5 h 7"/>
                <a:gd name="T4" fmla="*/ 2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6"/>
                    <a:pt x="0" y="4"/>
                    <a:pt x="0" y="5"/>
                  </a:cubicBezTo>
                  <a:cubicBezTo>
                    <a:pt x="2" y="0"/>
                    <a:pt x="0" y="7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1" name="Полилиния 19"/>
            <p:cNvSpPr>
              <a:spLocks/>
            </p:cNvSpPr>
            <p:nvPr/>
          </p:nvSpPr>
          <p:spPr bwMode="auto">
            <a:xfrm>
              <a:off x="12931775" y="3784600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2" name="Полилиния 20"/>
            <p:cNvSpPr>
              <a:spLocks/>
            </p:cNvSpPr>
            <p:nvPr/>
          </p:nvSpPr>
          <p:spPr bwMode="auto">
            <a:xfrm>
              <a:off x="13462000" y="3940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3" name="Полилиния 21"/>
            <p:cNvSpPr>
              <a:spLocks/>
            </p:cNvSpPr>
            <p:nvPr/>
          </p:nvSpPr>
          <p:spPr bwMode="auto">
            <a:xfrm>
              <a:off x="13454062" y="3943350"/>
              <a:ext cx="228600" cy="85725"/>
            </a:xfrm>
            <a:custGeom>
              <a:avLst/>
              <a:gdLst>
                <a:gd name="T0" fmla="*/ 55 w 61"/>
                <a:gd name="T1" fmla="*/ 8 h 23"/>
                <a:gd name="T2" fmla="*/ 53 w 61"/>
                <a:gd name="T3" fmla="*/ 10 h 23"/>
                <a:gd name="T4" fmla="*/ 51 w 61"/>
                <a:gd name="T5" fmla="*/ 14 h 23"/>
                <a:gd name="T6" fmla="*/ 50 w 61"/>
                <a:gd name="T7" fmla="*/ 14 h 23"/>
                <a:gd name="T8" fmla="*/ 45 w 61"/>
                <a:gd name="T9" fmla="*/ 16 h 23"/>
                <a:gd name="T10" fmla="*/ 44 w 61"/>
                <a:gd name="T11" fmla="*/ 17 h 23"/>
                <a:gd name="T12" fmla="*/ 42 w 61"/>
                <a:gd name="T13" fmla="*/ 19 h 23"/>
                <a:gd name="T14" fmla="*/ 39 w 61"/>
                <a:gd name="T15" fmla="*/ 19 h 23"/>
                <a:gd name="T16" fmla="*/ 38 w 61"/>
                <a:gd name="T17" fmla="*/ 19 h 23"/>
                <a:gd name="T18" fmla="*/ 37 w 61"/>
                <a:gd name="T19" fmla="*/ 20 h 23"/>
                <a:gd name="T20" fmla="*/ 34 w 61"/>
                <a:gd name="T21" fmla="*/ 22 h 23"/>
                <a:gd name="T22" fmla="*/ 33 w 61"/>
                <a:gd name="T23" fmla="*/ 22 h 23"/>
                <a:gd name="T24" fmla="*/ 31 w 61"/>
                <a:gd name="T25" fmla="*/ 22 h 23"/>
                <a:gd name="T26" fmla="*/ 29 w 61"/>
                <a:gd name="T27" fmla="*/ 22 h 23"/>
                <a:gd name="T28" fmla="*/ 27 w 61"/>
                <a:gd name="T29" fmla="*/ 22 h 23"/>
                <a:gd name="T30" fmla="*/ 24 w 61"/>
                <a:gd name="T31" fmla="*/ 21 h 23"/>
                <a:gd name="T32" fmla="*/ 23 w 61"/>
                <a:gd name="T33" fmla="*/ 21 h 23"/>
                <a:gd name="T34" fmla="*/ 22 w 61"/>
                <a:gd name="T35" fmla="*/ 20 h 23"/>
                <a:gd name="T36" fmla="*/ 21 w 61"/>
                <a:gd name="T37" fmla="*/ 20 h 23"/>
                <a:gd name="T38" fmla="*/ 20 w 61"/>
                <a:gd name="T39" fmla="*/ 20 h 23"/>
                <a:gd name="T40" fmla="*/ 19 w 61"/>
                <a:gd name="T41" fmla="*/ 20 h 23"/>
                <a:gd name="T42" fmla="*/ 15 w 61"/>
                <a:gd name="T43" fmla="*/ 18 h 23"/>
                <a:gd name="T44" fmla="*/ 14 w 61"/>
                <a:gd name="T45" fmla="*/ 17 h 23"/>
                <a:gd name="T46" fmla="*/ 13 w 61"/>
                <a:gd name="T47" fmla="*/ 17 h 23"/>
                <a:gd name="T48" fmla="*/ 10 w 61"/>
                <a:gd name="T49" fmla="*/ 15 h 23"/>
                <a:gd name="T50" fmla="*/ 11 w 61"/>
                <a:gd name="T51" fmla="*/ 13 h 23"/>
                <a:gd name="T52" fmla="*/ 9 w 61"/>
                <a:gd name="T53" fmla="*/ 13 h 23"/>
                <a:gd name="T54" fmla="*/ 7 w 61"/>
                <a:gd name="T55" fmla="*/ 14 h 23"/>
                <a:gd name="T56" fmla="*/ 6 w 61"/>
                <a:gd name="T57" fmla="*/ 13 h 23"/>
                <a:gd name="T58" fmla="*/ 5 w 61"/>
                <a:gd name="T59" fmla="*/ 13 h 23"/>
                <a:gd name="T60" fmla="*/ 5 w 61"/>
                <a:gd name="T61" fmla="*/ 12 h 23"/>
                <a:gd name="T62" fmla="*/ 5 w 61"/>
                <a:gd name="T63" fmla="*/ 10 h 23"/>
                <a:gd name="T64" fmla="*/ 3 w 61"/>
                <a:gd name="T65" fmla="*/ 10 h 23"/>
                <a:gd name="T66" fmla="*/ 4 w 61"/>
                <a:gd name="T67" fmla="*/ 9 h 23"/>
                <a:gd name="T68" fmla="*/ 2 w 61"/>
                <a:gd name="T69" fmla="*/ 9 h 23"/>
                <a:gd name="T70" fmla="*/ 1 w 61"/>
                <a:gd name="T71" fmla="*/ 8 h 23"/>
                <a:gd name="T72" fmla="*/ 4 w 61"/>
                <a:gd name="T73" fmla="*/ 7 h 23"/>
                <a:gd name="T74" fmla="*/ 1 w 61"/>
                <a:gd name="T75" fmla="*/ 7 h 23"/>
                <a:gd name="T76" fmla="*/ 2 w 61"/>
                <a:gd name="T77" fmla="*/ 3 h 23"/>
                <a:gd name="T78" fmla="*/ 2 w 61"/>
                <a:gd name="T79" fmla="*/ 2 h 23"/>
                <a:gd name="T80" fmla="*/ 1 w 61"/>
                <a:gd name="T81" fmla="*/ 0 h 23"/>
                <a:gd name="T82" fmla="*/ 2 w 61"/>
                <a:gd name="T83" fmla="*/ 0 h 23"/>
                <a:gd name="T84" fmla="*/ 2 w 61"/>
                <a:gd name="T85" fmla="*/ 2 h 23"/>
                <a:gd name="T86" fmla="*/ 6 w 61"/>
                <a:gd name="T87" fmla="*/ 3 h 23"/>
                <a:gd name="T88" fmla="*/ 10 w 61"/>
                <a:gd name="T89" fmla="*/ 7 h 23"/>
                <a:gd name="T90" fmla="*/ 14 w 61"/>
                <a:gd name="T91" fmla="*/ 10 h 23"/>
                <a:gd name="T92" fmla="*/ 17 w 61"/>
                <a:gd name="T93" fmla="*/ 12 h 23"/>
                <a:gd name="T94" fmla="*/ 20 w 61"/>
                <a:gd name="T95" fmla="*/ 13 h 23"/>
                <a:gd name="T96" fmla="*/ 26 w 61"/>
                <a:gd name="T97" fmla="*/ 15 h 23"/>
                <a:gd name="T98" fmla="*/ 29 w 61"/>
                <a:gd name="T99" fmla="*/ 16 h 23"/>
                <a:gd name="T100" fmla="*/ 33 w 61"/>
                <a:gd name="T101" fmla="*/ 17 h 23"/>
                <a:gd name="T102" fmla="*/ 45 w 61"/>
                <a:gd name="T103" fmla="*/ 10 h 23"/>
                <a:gd name="T104" fmla="*/ 49 w 61"/>
                <a:gd name="T105" fmla="*/ 8 h 23"/>
                <a:gd name="T106" fmla="*/ 60 w 61"/>
                <a:gd name="T10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" h="23">
                  <a:moveTo>
                    <a:pt x="60" y="3"/>
                  </a:moveTo>
                  <a:cubicBezTo>
                    <a:pt x="61" y="5"/>
                    <a:pt x="58" y="5"/>
                    <a:pt x="59" y="6"/>
                  </a:cubicBezTo>
                  <a:cubicBezTo>
                    <a:pt x="59" y="6"/>
                    <a:pt x="58" y="5"/>
                    <a:pt x="58" y="6"/>
                  </a:cubicBezTo>
                  <a:cubicBezTo>
                    <a:pt x="58" y="7"/>
                    <a:pt x="57" y="8"/>
                    <a:pt x="55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8"/>
                    <a:pt x="55" y="8"/>
                  </a:cubicBez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4" y="8"/>
                    <a:pt x="55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10"/>
                    <a:pt x="53" y="9"/>
                    <a:pt x="54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1"/>
                    <a:pt x="52" y="11"/>
                    <a:pt x="52" y="12"/>
                  </a:cubicBezTo>
                  <a:cubicBezTo>
                    <a:pt x="52" y="12"/>
                    <a:pt x="52" y="12"/>
                    <a:pt x="51" y="11"/>
                  </a:cubicBezTo>
                  <a:cubicBezTo>
                    <a:pt x="52" y="12"/>
                    <a:pt x="52" y="12"/>
                    <a:pt x="52" y="13"/>
                  </a:cubicBezTo>
                  <a:cubicBezTo>
                    <a:pt x="51" y="12"/>
                    <a:pt x="52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4"/>
                    <a:pt x="51" y="13"/>
                    <a:pt x="51" y="14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1" y="14"/>
                    <a:pt x="50" y="13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49" y="14"/>
                    <a:pt x="50" y="14"/>
                  </a:cubicBezTo>
                  <a:cubicBezTo>
                    <a:pt x="49" y="14"/>
                    <a:pt x="50" y="14"/>
                    <a:pt x="49" y="13"/>
                  </a:cubicBezTo>
                  <a:cubicBezTo>
                    <a:pt x="49" y="15"/>
                    <a:pt x="47" y="15"/>
                    <a:pt x="46" y="16"/>
                  </a:cubicBezTo>
                  <a:cubicBezTo>
                    <a:pt x="46" y="16"/>
                    <a:pt x="46" y="15"/>
                    <a:pt x="46" y="15"/>
                  </a:cubicBezTo>
                  <a:cubicBezTo>
                    <a:pt x="46" y="15"/>
                    <a:pt x="45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5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7"/>
                  </a:cubicBezTo>
                  <a:cubicBezTo>
                    <a:pt x="45" y="16"/>
                    <a:pt x="45" y="16"/>
                    <a:pt x="44" y="16"/>
                  </a:cubicBezTo>
                  <a:cubicBezTo>
                    <a:pt x="44" y="17"/>
                    <a:pt x="44" y="16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16"/>
                    <a:pt x="44" y="17"/>
                    <a:pt x="44" y="17"/>
                  </a:cubicBezTo>
                  <a:cubicBezTo>
                    <a:pt x="44" y="17"/>
                    <a:pt x="44" y="17"/>
                    <a:pt x="44" y="16"/>
                  </a:cubicBezTo>
                  <a:cubicBezTo>
                    <a:pt x="44" y="17"/>
                    <a:pt x="43" y="17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2" y="18"/>
                    <a:pt x="42" y="18"/>
                  </a:cubicBezTo>
                  <a:cubicBezTo>
                    <a:pt x="42" y="18"/>
                    <a:pt x="42" y="17"/>
                    <a:pt x="41" y="17"/>
                  </a:cubicBezTo>
                  <a:cubicBezTo>
                    <a:pt x="42" y="18"/>
                    <a:pt x="41" y="18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0" y="18"/>
                    <a:pt x="40" y="18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39" y="17"/>
                  </a:cubicBezTo>
                  <a:cubicBezTo>
                    <a:pt x="39" y="18"/>
                    <a:pt x="40" y="19"/>
                    <a:pt x="39" y="19"/>
                  </a:cubicBezTo>
                  <a:cubicBezTo>
                    <a:pt x="39" y="19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20"/>
                    <a:pt x="37" y="20"/>
                  </a:cubicBezTo>
                  <a:cubicBezTo>
                    <a:pt x="38" y="20"/>
                    <a:pt x="37" y="20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0"/>
                    <a:pt x="37" y="20"/>
                  </a:cubicBezTo>
                  <a:cubicBezTo>
                    <a:pt x="37" y="21"/>
                    <a:pt x="37" y="21"/>
                    <a:pt x="36" y="22"/>
                  </a:cubicBezTo>
                  <a:cubicBezTo>
                    <a:pt x="36" y="22"/>
                    <a:pt x="36" y="21"/>
                    <a:pt x="36" y="21"/>
                  </a:cubicBezTo>
                  <a:cubicBezTo>
                    <a:pt x="36" y="20"/>
                    <a:pt x="36" y="22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1"/>
                    <a:pt x="33" y="22"/>
                  </a:cubicBezTo>
                  <a:cubicBezTo>
                    <a:pt x="33" y="21"/>
                    <a:pt x="33" y="23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1"/>
                    <a:pt x="32" y="21"/>
                    <a:pt x="32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2"/>
                    <a:pt x="30" y="23"/>
                  </a:cubicBezTo>
                  <a:cubicBezTo>
                    <a:pt x="30" y="22"/>
                    <a:pt x="29" y="23"/>
                    <a:pt x="29" y="22"/>
                  </a:cubicBezTo>
                  <a:cubicBezTo>
                    <a:pt x="29" y="22"/>
                    <a:pt x="29" y="23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1"/>
                    <a:pt x="28" y="21"/>
                  </a:cubicBezTo>
                  <a:cubicBezTo>
                    <a:pt x="28" y="21"/>
                    <a:pt x="28" y="22"/>
                    <a:pt x="28" y="22"/>
                  </a:cubicBezTo>
                  <a:cubicBezTo>
                    <a:pt x="27" y="21"/>
                    <a:pt x="27" y="23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0"/>
                    <a:pt x="26" y="22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2"/>
                  </a:cubicBezTo>
                  <a:cubicBezTo>
                    <a:pt x="26" y="22"/>
                    <a:pt x="25" y="21"/>
                    <a:pt x="25" y="22"/>
                  </a:cubicBezTo>
                  <a:cubicBezTo>
                    <a:pt x="25" y="21"/>
                    <a:pt x="24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1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4" y="21"/>
                    <a:pt x="23" y="21"/>
                    <a:pt x="24" y="21"/>
                  </a:cubicBezTo>
                  <a:cubicBezTo>
                    <a:pt x="24" y="20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21" y="20"/>
                    <a:pt x="21" y="20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1" y="20"/>
                    <a:pt x="20" y="21"/>
                    <a:pt x="21" y="20"/>
                  </a:cubicBezTo>
                  <a:cubicBezTo>
                    <a:pt x="21" y="20"/>
                    <a:pt x="21" y="21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1"/>
                    <a:pt x="20" y="21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9" y="18"/>
                    <a:pt x="19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19"/>
                    <a:pt x="17" y="20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5" y="18"/>
                    <a:pt x="15" y="18"/>
                    <a:pt x="16" y="17"/>
                  </a:cubicBezTo>
                  <a:cubicBezTo>
                    <a:pt x="15" y="18"/>
                    <a:pt x="16" y="17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4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1" y="17"/>
                    <a:pt x="10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3"/>
                    <a:pt x="9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7" y="14"/>
                    <a:pt x="7" y="14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8" y="13"/>
                    <a:pt x="8" y="13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ubicBezTo>
                    <a:pt x="8" y="13"/>
                    <a:pt x="6" y="14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7" y="12"/>
                  </a:cubicBezTo>
                  <a:cubicBezTo>
                    <a:pt x="7" y="12"/>
                    <a:pt x="6" y="12"/>
                    <a:pt x="6" y="13"/>
                  </a:cubicBezTo>
                  <a:cubicBezTo>
                    <a:pt x="6" y="13"/>
                    <a:pt x="6" y="12"/>
                    <a:pt x="6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5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4" y="11"/>
                    <a:pt x="5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0"/>
                    <a:pt x="4" y="11"/>
                  </a:cubicBezTo>
                  <a:cubicBezTo>
                    <a:pt x="3" y="11"/>
                    <a:pt x="6" y="9"/>
                    <a:pt x="4" y="10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2" y="11"/>
                    <a:pt x="3" y="10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4" y="8"/>
                    <a:pt x="4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9"/>
                    <a:pt x="4" y="9"/>
                    <a:pt x="3" y="9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2" y="10"/>
                    <a:pt x="3" y="9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2" y="8"/>
                    <a:pt x="1" y="8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3" y="8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5"/>
                    <a:pt x="2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6"/>
                    <a:pt x="1" y="6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2" y="0"/>
                    <a:pt x="2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4"/>
                    <a:pt x="6" y="3"/>
                  </a:cubicBezTo>
                  <a:cubicBezTo>
                    <a:pt x="6" y="4"/>
                    <a:pt x="7" y="4"/>
                    <a:pt x="6" y="5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3" y="9"/>
                    <a:pt x="13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6" y="12"/>
                    <a:pt x="16" y="11"/>
                  </a:cubicBezTo>
                  <a:cubicBezTo>
                    <a:pt x="16" y="12"/>
                    <a:pt x="17" y="11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3"/>
                    <a:pt x="18" y="13"/>
                    <a:pt x="19" y="12"/>
                  </a:cubicBezTo>
                  <a:cubicBezTo>
                    <a:pt x="19" y="13"/>
                    <a:pt x="20" y="12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4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24" y="14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6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5"/>
                  </a:cubicBezTo>
                  <a:cubicBezTo>
                    <a:pt x="28" y="15"/>
                    <a:pt x="28" y="15"/>
                    <a:pt x="28" y="16"/>
                  </a:cubicBezTo>
                  <a:cubicBezTo>
                    <a:pt x="28" y="16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5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6"/>
                    <a:pt x="31" y="16"/>
                    <a:pt x="32" y="15"/>
                  </a:cubicBezTo>
                  <a:cubicBezTo>
                    <a:pt x="33" y="16"/>
                    <a:pt x="32" y="17"/>
                    <a:pt x="33" y="16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6"/>
                    <a:pt x="35" y="16"/>
                    <a:pt x="35" y="15"/>
                  </a:cubicBezTo>
                  <a:cubicBezTo>
                    <a:pt x="37" y="14"/>
                    <a:pt x="38" y="13"/>
                    <a:pt x="40" y="12"/>
                  </a:cubicBezTo>
                  <a:cubicBezTo>
                    <a:pt x="42" y="12"/>
                    <a:pt x="43" y="11"/>
                    <a:pt x="45" y="10"/>
                  </a:cubicBezTo>
                  <a:cubicBezTo>
                    <a:pt x="46" y="11"/>
                    <a:pt x="46" y="11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8" y="8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8" y="7"/>
                  </a:cubicBezTo>
                  <a:cubicBezTo>
                    <a:pt x="50" y="6"/>
                    <a:pt x="52" y="6"/>
                    <a:pt x="53" y="4"/>
                  </a:cubicBezTo>
                  <a:cubicBezTo>
                    <a:pt x="54" y="4"/>
                    <a:pt x="54" y="4"/>
                    <a:pt x="55" y="3"/>
                  </a:cubicBezTo>
                  <a:cubicBezTo>
                    <a:pt x="56" y="3"/>
                    <a:pt x="58" y="2"/>
                    <a:pt x="59" y="1"/>
                  </a:cubicBezTo>
                  <a:cubicBezTo>
                    <a:pt x="59" y="1"/>
                    <a:pt x="60" y="2"/>
                    <a:pt x="6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4" name="Полилиния 22"/>
            <p:cNvSpPr>
              <a:spLocks/>
            </p:cNvSpPr>
            <p:nvPr/>
          </p:nvSpPr>
          <p:spPr bwMode="auto">
            <a:xfrm>
              <a:off x="13457237" y="3940175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5" name="Полилиния 23"/>
            <p:cNvSpPr>
              <a:spLocks/>
            </p:cNvSpPr>
            <p:nvPr/>
          </p:nvSpPr>
          <p:spPr bwMode="auto">
            <a:xfrm>
              <a:off x="13457237" y="3965575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6" name="Прямоугольник 24"/>
            <p:cNvSpPr>
              <a:spLocks noChangeArrowheads="1"/>
            </p:cNvSpPr>
            <p:nvPr/>
          </p:nvSpPr>
          <p:spPr bwMode="auto">
            <a:xfrm>
              <a:off x="13457237" y="3970338"/>
              <a:ext cx="4763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7" name="Полилиния 25"/>
            <p:cNvSpPr>
              <a:spLocks/>
            </p:cNvSpPr>
            <p:nvPr/>
          </p:nvSpPr>
          <p:spPr bwMode="auto">
            <a:xfrm>
              <a:off x="13457237" y="397668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8" name="Полилиния 26"/>
            <p:cNvSpPr>
              <a:spLocks/>
            </p:cNvSpPr>
            <p:nvPr/>
          </p:nvSpPr>
          <p:spPr bwMode="auto">
            <a:xfrm>
              <a:off x="13462000" y="39735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59" name="Полилиния 27"/>
            <p:cNvSpPr>
              <a:spLocks/>
            </p:cNvSpPr>
            <p:nvPr/>
          </p:nvSpPr>
          <p:spPr bwMode="auto">
            <a:xfrm>
              <a:off x="13465175" y="3984625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0" name="Полилиния 28"/>
            <p:cNvSpPr>
              <a:spLocks/>
            </p:cNvSpPr>
            <p:nvPr/>
          </p:nvSpPr>
          <p:spPr bwMode="auto">
            <a:xfrm>
              <a:off x="13473112" y="39878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1" name="Прямоугольник 29"/>
            <p:cNvSpPr>
              <a:spLocks noChangeArrowheads="1"/>
            </p:cNvSpPr>
            <p:nvPr/>
          </p:nvSpPr>
          <p:spPr bwMode="auto">
            <a:xfrm>
              <a:off x="13550900" y="4025900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2" name="Полилиния 30"/>
            <p:cNvSpPr>
              <a:spLocks/>
            </p:cNvSpPr>
            <p:nvPr/>
          </p:nvSpPr>
          <p:spPr bwMode="auto">
            <a:xfrm>
              <a:off x="13592175" y="4022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3" name="Прямоугольник 31"/>
            <p:cNvSpPr>
              <a:spLocks noChangeArrowheads="1"/>
            </p:cNvSpPr>
            <p:nvPr/>
          </p:nvSpPr>
          <p:spPr bwMode="auto">
            <a:xfrm>
              <a:off x="13611225" y="4011613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4" name="Полилиния 32"/>
            <p:cNvSpPr>
              <a:spLocks noEditPoints="1"/>
            </p:cNvSpPr>
            <p:nvPr/>
          </p:nvSpPr>
          <p:spPr bwMode="auto">
            <a:xfrm>
              <a:off x="12495212" y="1749425"/>
              <a:ext cx="4552950" cy="2254250"/>
            </a:xfrm>
            <a:custGeom>
              <a:avLst/>
              <a:gdLst>
                <a:gd name="T0" fmla="*/ 1167 w 1211"/>
                <a:gd name="T1" fmla="*/ 539 h 599"/>
                <a:gd name="T2" fmla="*/ 1200 w 1211"/>
                <a:gd name="T3" fmla="*/ 538 h 599"/>
                <a:gd name="T4" fmla="*/ 1184 w 1211"/>
                <a:gd name="T5" fmla="*/ 547 h 599"/>
                <a:gd name="T6" fmla="*/ 1172 w 1211"/>
                <a:gd name="T7" fmla="*/ 575 h 599"/>
                <a:gd name="T8" fmla="*/ 1164 w 1211"/>
                <a:gd name="T9" fmla="*/ 571 h 599"/>
                <a:gd name="T10" fmla="*/ 1171 w 1211"/>
                <a:gd name="T11" fmla="*/ 595 h 599"/>
                <a:gd name="T12" fmla="*/ 1166 w 1211"/>
                <a:gd name="T13" fmla="*/ 596 h 599"/>
                <a:gd name="T14" fmla="*/ 422 w 1211"/>
                <a:gd name="T15" fmla="*/ 101 h 599"/>
                <a:gd name="T16" fmla="*/ 431 w 1211"/>
                <a:gd name="T17" fmla="*/ 151 h 599"/>
                <a:gd name="T18" fmla="*/ 417 w 1211"/>
                <a:gd name="T19" fmla="*/ 96 h 599"/>
                <a:gd name="T20" fmla="*/ 497 w 1211"/>
                <a:gd name="T21" fmla="*/ 77 h 599"/>
                <a:gd name="T22" fmla="*/ 474 w 1211"/>
                <a:gd name="T23" fmla="*/ 130 h 599"/>
                <a:gd name="T24" fmla="*/ 467 w 1211"/>
                <a:gd name="T25" fmla="*/ 171 h 599"/>
                <a:gd name="T26" fmla="*/ 482 w 1211"/>
                <a:gd name="T27" fmla="*/ 103 h 599"/>
                <a:gd name="T28" fmla="*/ 7 w 1211"/>
                <a:gd name="T29" fmla="*/ 485 h 599"/>
                <a:gd name="T30" fmla="*/ 49 w 1211"/>
                <a:gd name="T31" fmla="*/ 498 h 599"/>
                <a:gd name="T32" fmla="*/ 12 w 1211"/>
                <a:gd name="T33" fmla="*/ 485 h 599"/>
                <a:gd name="T34" fmla="*/ 24 w 1211"/>
                <a:gd name="T35" fmla="*/ 561 h 599"/>
                <a:gd name="T36" fmla="*/ 21 w 1211"/>
                <a:gd name="T37" fmla="*/ 543 h 599"/>
                <a:gd name="T38" fmla="*/ 52 w 1211"/>
                <a:gd name="T39" fmla="*/ 544 h 599"/>
                <a:gd name="T40" fmla="*/ 38 w 1211"/>
                <a:gd name="T41" fmla="*/ 539 h 599"/>
                <a:gd name="T42" fmla="*/ 608 w 1211"/>
                <a:gd name="T43" fmla="*/ 132 h 599"/>
                <a:gd name="T44" fmla="*/ 594 w 1211"/>
                <a:gd name="T45" fmla="*/ 109 h 599"/>
                <a:gd name="T46" fmla="*/ 610 w 1211"/>
                <a:gd name="T47" fmla="*/ 120 h 599"/>
                <a:gd name="T48" fmla="*/ 558 w 1211"/>
                <a:gd name="T49" fmla="*/ 132 h 599"/>
                <a:gd name="T50" fmla="*/ 567 w 1211"/>
                <a:gd name="T51" fmla="*/ 133 h 599"/>
                <a:gd name="T52" fmla="*/ 564 w 1211"/>
                <a:gd name="T53" fmla="*/ 114 h 599"/>
                <a:gd name="T54" fmla="*/ 566 w 1211"/>
                <a:gd name="T55" fmla="*/ 119 h 599"/>
                <a:gd name="T56" fmla="*/ 511 w 1211"/>
                <a:gd name="T57" fmla="*/ 132 h 599"/>
                <a:gd name="T58" fmla="*/ 519 w 1211"/>
                <a:gd name="T59" fmla="*/ 117 h 599"/>
                <a:gd name="T60" fmla="*/ 522 w 1211"/>
                <a:gd name="T61" fmla="*/ 126 h 599"/>
                <a:gd name="T62" fmla="*/ 310 w 1211"/>
                <a:gd name="T63" fmla="*/ 125 h 599"/>
                <a:gd name="T64" fmla="*/ 298 w 1211"/>
                <a:gd name="T65" fmla="*/ 116 h 599"/>
                <a:gd name="T66" fmla="*/ 325 w 1211"/>
                <a:gd name="T67" fmla="*/ 105 h 599"/>
                <a:gd name="T68" fmla="*/ 320 w 1211"/>
                <a:gd name="T69" fmla="*/ 105 h 599"/>
                <a:gd name="T70" fmla="*/ 343 w 1211"/>
                <a:gd name="T71" fmla="*/ 149 h 599"/>
                <a:gd name="T72" fmla="*/ 335 w 1211"/>
                <a:gd name="T73" fmla="*/ 127 h 599"/>
                <a:gd name="T74" fmla="*/ 336 w 1211"/>
                <a:gd name="T75" fmla="*/ 135 h 599"/>
                <a:gd name="T76" fmla="*/ 385 w 1211"/>
                <a:gd name="T77" fmla="*/ 119 h 599"/>
                <a:gd name="T78" fmla="*/ 377 w 1211"/>
                <a:gd name="T79" fmla="*/ 126 h 599"/>
                <a:gd name="T80" fmla="*/ 379 w 1211"/>
                <a:gd name="T81" fmla="*/ 108 h 599"/>
                <a:gd name="T82" fmla="*/ 379 w 1211"/>
                <a:gd name="T83" fmla="*/ 108 h 599"/>
                <a:gd name="T84" fmla="*/ 389 w 1211"/>
                <a:gd name="T85" fmla="*/ 34 h 599"/>
                <a:gd name="T86" fmla="*/ 433 w 1211"/>
                <a:gd name="T87" fmla="*/ 84 h 599"/>
                <a:gd name="T88" fmla="*/ 428 w 1211"/>
                <a:gd name="T89" fmla="*/ 76 h 599"/>
                <a:gd name="T90" fmla="*/ 581 w 1211"/>
                <a:gd name="T91" fmla="*/ 32 h 599"/>
                <a:gd name="T92" fmla="*/ 490 w 1211"/>
                <a:gd name="T93" fmla="*/ 43 h 599"/>
                <a:gd name="T94" fmla="*/ 465 w 1211"/>
                <a:gd name="T95" fmla="*/ 110 h 599"/>
                <a:gd name="T96" fmla="*/ 461 w 1211"/>
                <a:gd name="T97" fmla="*/ 133 h 599"/>
                <a:gd name="T98" fmla="*/ 435 w 1211"/>
                <a:gd name="T99" fmla="*/ 26 h 599"/>
                <a:gd name="T100" fmla="*/ 446 w 1211"/>
                <a:gd name="T101" fmla="*/ 56 h 599"/>
                <a:gd name="T102" fmla="*/ 443 w 1211"/>
                <a:gd name="T103" fmla="*/ 57 h 599"/>
                <a:gd name="T104" fmla="*/ 470 w 1211"/>
                <a:gd name="T105" fmla="*/ 34 h 599"/>
                <a:gd name="T106" fmla="*/ 454 w 1211"/>
                <a:gd name="T107" fmla="*/ 94 h 599"/>
                <a:gd name="T108" fmla="*/ 448 w 1211"/>
                <a:gd name="T109" fmla="*/ 134 h 599"/>
                <a:gd name="T110" fmla="*/ 487 w 1211"/>
                <a:gd name="T111" fmla="*/ 11 h 599"/>
                <a:gd name="T112" fmla="*/ 555 w 1211"/>
                <a:gd name="T113" fmla="*/ 52 h 599"/>
                <a:gd name="T114" fmla="*/ 527 w 1211"/>
                <a:gd name="T115" fmla="*/ 44 h 599"/>
                <a:gd name="T116" fmla="*/ 522 w 1211"/>
                <a:gd name="T117" fmla="*/ 43 h 599"/>
                <a:gd name="T118" fmla="*/ 308 w 1211"/>
                <a:gd name="T119" fmla="*/ 39 h 599"/>
                <a:gd name="T120" fmla="*/ 334 w 1211"/>
                <a:gd name="T121" fmla="*/ 13 h 599"/>
                <a:gd name="T122" fmla="*/ 355 w 1211"/>
                <a:gd name="T123" fmla="*/ 5 h 599"/>
                <a:gd name="T124" fmla="*/ 311 w 1211"/>
                <a:gd name="T125" fmla="*/ 3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1" h="599">
                  <a:moveTo>
                    <a:pt x="1159" y="543"/>
                  </a:moveTo>
                  <a:cubicBezTo>
                    <a:pt x="1158" y="543"/>
                    <a:pt x="1159" y="543"/>
                    <a:pt x="1158" y="543"/>
                  </a:cubicBezTo>
                  <a:cubicBezTo>
                    <a:pt x="1158" y="543"/>
                    <a:pt x="1158" y="543"/>
                    <a:pt x="1159" y="543"/>
                  </a:cubicBezTo>
                  <a:close/>
                  <a:moveTo>
                    <a:pt x="1159" y="545"/>
                  </a:moveTo>
                  <a:cubicBezTo>
                    <a:pt x="1162" y="544"/>
                    <a:pt x="1164" y="544"/>
                    <a:pt x="1166" y="545"/>
                  </a:cubicBezTo>
                  <a:cubicBezTo>
                    <a:pt x="1167" y="545"/>
                    <a:pt x="1169" y="545"/>
                    <a:pt x="1169" y="545"/>
                  </a:cubicBezTo>
                  <a:cubicBezTo>
                    <a:pt x="1173" y="545"/>
                    <a:pt x="1176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1" y="548"/>
                    <a:pt x="1182" y="548"/>
                    <a:pt x="1183" y="549"/>
                  </a:cubicBezTo>
                  <a:cubicBezTo>
                    <a:pt x="1184" y="548"/>
                    <a:pt x="1184" y="549"/>
                    <a:pt x="1184" y="549"/>
                  </a:cubicBezTo>
                  <a:cubicBezTo>
                    <a:pt x="1184" y="549"/>
                    <a:pt x="1184" y="549"/>
                    <a:pt x="1184" y="549"/>
                  </a:cubicBezTo>
                  <a:cubicBezTo>
                    <a:pt x="1185" y="549"/>
                    <a:pt x="1185" y="549"/>
                    <a:pt x="1186" y="550"/>
                  </a:cubicBezTo>
                  <a:cubicBezTo>
                    <a:pt x="1189" y="551"/>
                    <a:pt x="1192" y="553"/>
                    <a:pt x="1195" y="555"/>
                  </a:cubicBezTo>
                  <a:cubicBezTo>
                    <a:pt x="1196" y="556"/>
                    <a:pt x="1198" y="557"/>
                    <a:pt x="1200" y="558"/>
                  </a:cubicBezTo>
                  <a:cubicBezTo>
                    <a:pt x="1202" y="558"/>
                    <a:pt x="1204" y="560"/>
                    <a:pt x="1207" y="558"/>
                  </a:cubicBezTo>
                  <a:cubicBezTo>
                    <a:pt x="1208" y="558"/>
                    <a:pt x="1208" y="557"/>
                    <a:pt x="1208" y="556"/>
                  </a:cubicBezTo>
                  <a:cubicBezTo>
                    <a:pt x="1208" y="556"/>
                    <a:pt x="1208" y="556"/>
                    <a:pt x="1208" y="556"/>
                  </a:cubicBezTo>
                  <a:cubicBezTo>
                    <a:pt x="1209" y="555"/>
                    <a:pt x="1209" y="555"/>
                    <a:pt x="1209" y="555"/>
                  </a:cubicBezTo>
                  <a:cubicBezTo>
                    <a:pt x="1209" y="555"/>
                    <a:pt x="1209" y="554"/>
                    <a:pt x="1209" y="554"/>
                  </a:cubicBezTo>
                  <a:cubicBezTo>
                    <a:pt x="1209" y="554"/>
                    <a:pt x="1210" y="554"/>
                    <a:pt x="1210" y="554"/>
                  </a:cubicBezTo>
                  <a:cubicBezTo>
                    <a:pt x="1210" y="554"/>
                    <a:pt x="1209" y="554"/>
                    <a:pt x="1210" y="553"/>
                  </a:cubicBezTo>
                  <a:cubicBezTo>
                    <a:pt x="1209" y="552"/>
                    <a:pt x="1210" y="554"/>
                    <a:pt x="1210" y="553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0" y="547"/>
                    <a:pt x="1211" y="546"/>
                  </a:cubicBezTo>
                  <a:cubicBezTo>
                    <a:pt x="1211" y="546"/>
                    <a:pt x="1211" y="547"/>
                    <a:pt x="1211" y="547"/>
                  </a:cubicBezTo>
                  <a:cubicBezTo>
                    <a:pt x="1211" y="546"/>
                    <a:pt x="1211" y="545"/>
                    <a:pt x="1211" y="544"/>
                  </a:cubicBezTo>
                  <a:cubicBezTo>
                    <a:pt x="1211" y="544"/>
                    <a:pt x="1211" y="544"/>
                    <a:pt x="1211" y="544"/>
                  </a:cubicBezTo>
                  <a:cubicBezTo>
                    <a:pt x="1210" y="544"/>
                    <a:pt x="1210" y="543"/>
                    <a:pt x="1210" y="542"/>
                  </a:cubicBezTo>
                  <a:cubicBezTo>
                    <a:pt x="1210" y="542"/>
                    <a:pt x="1210" y="542"/>
                    <a:pt x="1210" y="542"/>
                  </a:cubicBezTo>
                  <a:cubicBezTo>
                    <a:pt x="1209" y="542"/>
                    <a:pt x="1209" y="540"/>
                    <a:pt x="1208" y="540"/>
                  </a:cubicBezTo>
                  <a:cubicBezTo>
                    <a:pt x="1208" y="540"/>
                    <a:pt x="1208" y="540"/>
                    <a:pt x="1208" y="540"/>
                  </a:cubicBezTo>
                  <a:cubicBezTo>
                    <a:pt x="1207" y="538"/>
                    <a:pt x="1205" y="537"/>
                    <a:pt x="1203" y="536"/>
                  </a:cubicBezTo>
                  <a:cubicBezTo>
                    <a:pt x="1202" y="536"/>
                    <a:pt x="1201" y="535"/>
                    <a:pt x="1200" y="535"/>
                  </a:cubicBezTo>
                  <a:cubicBezTo>
                    <a:pt x="1200" y="535"/>
                    <a:pt x="1200" y="535"/>
                    <a:pt x="1200" y="535"/>
                  </a:cubicBezTo>
                  <a:cubicBezTo>
                    <a:pt x="1200" y="535"/>
                    <a:pt x="1200" y="535"/>
                    <a:pt x="1200" y="534"/>
                  </a:cubicBezTo>
                  <a:cubicBezTo>
                    <a:pt x="1199" y="534"/>
                    <a:pt x="1198" y="534"/>
                    <a:pt x="1198" y="534"/>
                  </a:cubicBezTo>
                  <a:cubicBezTo>
                    <a:pt x="1198" y="534"/>
                    <a:pt x="1197" y="534"/>
                    <a:pt x="1197" y="534"/>
                  </a:cubicBezTo>
                  <a:cubicBezTo>
                    <a:pt x="1197" y="533"/>
                    <a:pt x="1195" y="533"/>
                    <a:pt x="1195" y="533"/>
                  </a:cubicBezTo>
                  <a:cubicBezTo>
                    <a:pt x="1195" y="534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3" y="533"/>
                    <a:pt x="1193" y="533"/>
                    <a:pt x="1192" y="533"/>
                  </a:cubicBezTo>
                  <a:cubicBezTo>
                    <a:pt x="1192" y="533"/>
                    <a:pt x="1192" y="533"/>
                    <a:pt x="1191" y="533"/>
                  </a:cubicBezTo>
                  <a:cubicBezTo>
                    <a:pt x="1191" y="532"/>
                    <a:pt x="1190" y="533"/>
                    <a:pt x="1190" y="532"/>
                  </a:cubicBezTo>
                  <a:cubicBezTo>
                    <a:pt x="1190" y="533"/>
                    <a:pt x="1189" y="533"/>
                    <a:pt x="1189" y="533"/>
                  </a:cubicBezTo>
                  <a:cubicBezTo>
                    <a:pt x="1189" y="532"/>
                    <a:pt x="1189" y="532"/>
                    <a:pt x="1189" y="532"/>
                  </a:cubicBezTo>
                  <a:cubicBezTo>
                    <a:pt x="1188" y="533"/>
                    <a:pt x="1186" y="532"/>
                    <a:pt x="1184" y="533"/>
                  </a:cubicBezTo>
                  <a:cubicBezTo>
                    <a:pt x="1184" y="532"/>
                    <a:pt x="1184" y="532"/>
                    <a:pt x="1184" y="532"/>
                  </a:cubicBezTo>
                  <a:cubicBezTo>
                    <a:pt x="1183" y="533"/>
                    <a:pt x="1181" y="532"/>
                    <a:pt x="1180" y="533"/>
                  </a:cubicBezTo>
                  <a:cubicBezTo>
                    <a:pt x="1179" y="533"/>
                    <a:pt x="1179" y="533"/>
                    <a:pt x="1178" y="533"/>
                  </a:cubicBezTo>
                  <a:cubicBezTo>
                    <a:pt x="1178" y="533"/>
                    <a:pt x="1177" y="533"/>
                    <a:pt x="1177" y="534"/>
                  </a:cubicBezTo>
                  <a:cubicBezTo>
                    <a:pt x="1177" y="534"/>
                    <a:pt x="1177" y="534"/>
                    <a:pt x="1177" y="534"/>
                  </a:cubicBezTo>
                  <a:cubicBezTo>
                    <a:pt x="1176" y="534"/>
                    <a:pt x="1175" y="533"/>
                    <a:pt x="1175" y="534"/>
                  </a:cubicBezTo>
                  <a:cubicBezTo>
                    <a:pt x="1175" y="534"/>
                    <a:pt x="1175" y="534"/>
                    <a:pt x="1175" y="534"/>
                  </a:cubicBezTo>
                  <a:cubicBezTo>
                    <a:pt x="1174" y="534"/>
                    <a:pt x="1173" y="535"/>
                    <a:pt x="1173" y="535"/>
                  </a:cubicBezTo>
                  <a:cubicBezTo>
                    <a:pt x="1173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1" y="535"/>
                    <a:pt x="1170" y="536"/>
                    <a:pt x="1169" y="536"/>
                  </a:cubicBezTo>
                  <a:cubicBezTo>
                    <a:pt x="1168" y="536"/>
                    <a:pt x="1167" y="537"/>
                    <a:pt x="1167" y="537"/>
                  </a:cubicBezTo>
                  <a:cubicBezTo>
                    <a:pt x="1166" y="537"/>
                    <a:pt x="1165" y="537"/>
                    <a:pt x="1165" y="538"/>
                  </a:cubicBezTo>
                  <a:cubicBezTo>
                    <a:pt x="1165" y="538"/>
                    <a:pt x="1165" y="538"/>
                    <a:pt x="1165" y="538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3" y="539"/>
                    <a:pt x="1163" y="539"/>
                    <a:pt x="1163" y="540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2" y="540"/>
                    <a:pt x="1163" y="540"/>
                    <a:pt x="1163" y="540"/>
                  </a:cubicBezTo>
                  <a:cubicBezTo>
                    <a:pt x="1162" y="540"/>
                    <a:pt x="1162" y="541"/>
                    <a:pt x="1162" y="541"/>
                  </a:cubicBezTo>
                  <a:cubicBezTo>
                    <a:pt x="1162" y="540"/>
                    <a:pt x="1162" y="540"/>
                    <a:pt x="1162" y="540"/>
                  </a:cubicBezTo>
                  <a:cubicBezTo>
                    <a:pt x="1162" y="540"/>
                    <a:pt x="1162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0" y="541"/>
                    <a:pt x="1160" y="541"/>
                    <a:pt x="1160" y="542"/>
                  </a:cubicBezTo>
                  <a:cubicBezTo>
                    <a:pt x="1160" y="542"/>
                    <a:pt x="1160" y="542"/>
                    <a:pt x="1160" y="541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1" y="542"/>
                  </a:cubicBezTo>
                  <a:cubicBezTo>
                    <a:pt x="1161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0" y="543"/>
                    <a:pt x="1160" y="542"/>
                    <a:pt x="1160" y="543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1"/>
                    <a:pt x="1161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3" y="541"/>
                    <a:pt x="1163" y="541"/>
                  </a:cubicBezTo>
                  <a:cubicBezTo>
                    <a:pt x="1163" y="541"/>
                    <a:pt x="1163" y="541"/>
                    <a:pt x="1163" y="541"/>
                  </a:cubicBezTo>
                  <a:cubicBezTo>
                    <a:pt x="1163" y="540"/>
                    <a:pt x="1163" y="540"/>
                    <a:pt x="1163" y="540"/>
                  </a:cubicBezTo>
                  <a:cubicBezTo>
                    <a:pt x="1163" y="540"/>
                    <a:pt x="1163" y="541"/>
                    <a:pt x="1164" y="541"/>
                  </a:cubicBezTo>
                  <a:cubicBezTo>
                    <a:pt x="1164" y="540"/>
                    <a:pt x="1165" y="540"/>
                    <a:pt x="1165" y="540"/>
                  </a:cubicBezTo>
                  <a:cubicBezTo>
                    <a:pt x="1166" y="539"/>
                    <a:pt x="1166" y="539"/>
                    <a:pt x="1166" y="539"/>
                  </a:cubicBezTo>
                  <a:cubicBezTo>
                    <a:pt x="1166" y="538"/>
                    <a:pt x="1166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8" y="539"/>
                    <a:pt x="1167" y="539"/>
                    <a:pt x="1167" y="539"/>
                  </a:cubicBezTo>
                  <a:cubicBezTo>
                    <a:pt x="1166" y="539"/>
                    <a:pt x="1168" y="539"/>
                    <a:pt x="1167" y="538"/>
                  </a:cubicBezTo>
                  <a:cubicBezTo>
                    <a:pt x="1168" y="538"/>
                    <a:pt x="1168" y="538"/>
                    <a:pt x="1169" y="538"/>
                  </a:cubicBezTo>
                  <a:cubicBezTo>
                    <a:pt x="1168" y="538"/>
                    <a:pt x="1169" y="538"/>
                    <a:pt x="1169" y="538"/>
                  </a:cubicBezTo>
                  <a:cubicBezTo>
                    <a:pt x="1169" y="538"/>
                    <a:pt x="1169" y="537"/>
                    <a:pt x="1170" y="537"/>
                  </a:cubicBezTo>
                  <a:cubicBezTo>
                    <a:pt x="1170" y="537"/>
                    <a:pt x="1170" y="537"/>
                    <a:pt x="1169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8"/>
                    <a:pt x="1170" y="537"/>
                    <a:pt x="1170" y="538"/>
                  </a:cubicBezTo>
                  <a:cubicBezTo>
                    <a:pt x="1170" y="538"/>
                    <a:pt x="1169" y="538"/>
                    <a:pt x="1169" y="538"/>
                  </a:cubicBezTo>
                  <a:cubicBezTo>
                    <a:pt x="1169" y="539"/>
                    <a:pt x="1169" y="538"/>
                    <a:pt x="1169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1" y="537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1" y="538"/>
                    <a:pt x="1171" y="537"/>
                    <a:pt x="1172" y="537"/>
                  </a:cubicBezTo>
                  <a:cubicBezTo>
                    <a:pt x="1172" y="538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2" y="538"/>
                    <a:pt x="1171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6"/>
                  </a:cubicBezTo>
                  <a:cubicBezTo>
                    <a:pt x="1173" y="536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2" y="537"/>
                    <a:pt x="1173" y="537"/>
                    <a:pt x="1173" y="537"/>
                  </a:cubicBezTo>
                  <a:cubicBezTo>
                    <a:pt x="1173" y="538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3" y="536"/>
                    <a:pt x="1174" y="537"/>
                    <a:pt x="1174" y="537"/>
                  </a:cubicBezTo>
                  <a:cubicBezTo>
                    <a:pt x="1174" y="536"/>
                    <a:pt x="1175" y="536"/>
                    <a:pt x="1174" y="536"/>
                  </a:cubicBezTo>
                  <a:cubicBezTo>
                    <a:pt x="1174" y="536"/>
                    <a:pt x="1174" y="535"/>
                    <a:pt x="1175" y="535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7"/>
                    <a:pt x="1176" y="537"/>
                  </a:cubicBezTo>
                  <a:cubicBezTo>
                    <a:pt x="1176" y="536"/>
                    <a:pt x="1175" y="536"/>
                    <a:pt x="1176" y="536"/>
                  </a:cubicBezTo>
                  <a:cubicBezTo>
                    <a:pt x="1176" y="536"/>
                    <a:pt x="1176" y="537"/>
                    <a:pt x="1176" y="537"/>
                  </a:cubicBez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7" y="536"/>
                    <a:pt x="1177" y="536"/>
                  </a:cubicBezTo>
                  <a:cubicBezTo>
                    <a:pt x="1176" y="537"/>
                    <a:pt x="1176" y="537"/>
                    <a:pt x="1176" y="537"/>
                  </a:cubicBezTo>
                  <a:cubicBezTo>
                    <a:pt x="1177" y="536"/>
                    <a:pt x="1177" y="537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8" y="536"/>
                    <a:pt x="1177" y="537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5"/>
                    <a:pt x="1179" y="535"/>
                  </a:cubicBezTo>
                  <a:cubicBezTo>
                    <a:pt x="1180" y="536"/>
                    <a:pt x="1180" y="536"/>
                    <a:pt x="1180" y="536"/>
                  </a:cubicBezTo>
                  <a:cubicBezTo>
                    <a:pt x="1180" y="535"/>
                    <a:pt x="1180" y="535"/>
                    <a:pt x="1180" y="535"/>
                  </a:cubicBezTo>
                  <a:cubicBezTo>
                    <a:pt x="1180" y="536"/>
                    <a:pt x="1180" y="535"/>
                    <a:pt x="1181" y="535"/>
                  </a:cubicBezTo>
                  <a:cubicBezTo>
                    <a:pt x="1180" y="536"/>
                    <a:pt x="1180" y="536"/>
                    <a:pt x="1181" y="536"/>
                  </a:cubicBezTo>
                  <a:cubicBezTo>
                    <a:pt x="1180" y="535"/>
                    <a:pt x="1181" y="535"/>
                    <a:pt x="1181" y="535"/>
                  </a:cubicBezTo>
                  <a:cubicBezTo>
                    <a:pt x="1181" y="535"/>
                    <a:pt x="1181" y="536"/>
                    <a:pt x="1181" y="536"/>
                  </a:cubicBezTo>
                  <a:cubicBezTo>
                    <a:pt x="1181" y="535"/>
                    <a:pt x="1181" y="536"/>
                    <a:pt x="1182" y="536"/>
                  </a:cubicBezTo>
                  <a:cubicBezTo>
                    <a:pt x="1181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3" y="535"/>
                    <a:pt x="1183" y="535"/>
                  </a:cubicBezTo>
                  <a:cubicBezTo>
                    <a:pt x="1183" y="535"/>
                    <a:pt x="1182" y="535"/>
                    <a:pt x="1182" y="535"/>
                  </a:cubicBezTo>
                  <a:cubicBezTo>
                    <a:pt x="1183" y="535"/>
                    <a:pt x="1183" y="535"/>
                    <a:pt x="1183" y="534"/>
                  </a:cubicBezTo>
                  <a:cubicBezTo>
                    <a:pt x="1183" y="534"/>
                    <a:pt x="1183" y="534"/>
                    <a:pt x="1183" y="534"/>
                  </a:cubicBezTo>
                  <a:cubicBezTo>
                    <a:pt x="1184" y="534"/>
                    <a:pt x="1183" y="534"/>
                    <a:pt x="1183" y="534"/>
                  </a:cubicBezTo>
                  <a:cubicBezTo>
                    <a:pt x="1184" y="534"/>
                    <a:pt x="1184" y="534"/>
                    <a:pt x="1184" y="534"/>
                  </a:cubicBezTo>
                  <a:cubicBezTo>
                    <a:pt x="1184" y="535"/>
                    <a:pt x="1183" y="535"/>
                    <a:pt x="1183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3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6" y="535"/>
                    <a:pt x="1188" y="535"/>
                    <a:pt x="1189" y="535"/>
                  </a:cubicBezTo>
                  <a:cubicBezTo>
                    <a:pt x="1189" y="535"/>
                    <a:pt x="1189" y="535"/>
                    <a:pt x="1190" y="535"/>
                  </a:cubicBezTo>
                  <a:cubicBezTo>
                    <a:pt x="1189" y="535"/>
                    <a:pt x="1190" y="535"/>
                    <a:pt x="1190" y="535"/>
                  </a:cubicBezTo>
                  <a:cubicBezTo>
                    <a:pt x="1190" y="535"/>
                    <a:pt x="1190" y="535"/>
                    <a:pt x="1190" y="535"/>
                  </a:cubicBezTo>
                  <a:cubicBezTo>
                    <a:pt x="1190" y="536"/>
                    <a:pt x="1191" y="535"/>
                    <a:pt x="1191" y="535"/>
                  </a:cubicBezTo>
                  <a:cubicBezTo>
                    <a:pt x="1191" y="535"/>
                    <a:pt x="1191" y="535"/>
                    <a:pt x="1191" y="535"/>
                  </a:cubicBezTo>
                  <a:cubicBezTo>
                    <a:pt x="1191" y="536"/>
                    <a:pt x="1191" y="535"/>
                    <a:pt x="1191" y="535"/>
                  </a:cubicBezTo>
                  <a:cubicBezTo>
                    <a:pt x="1192" y="536"/>
                    <a:pt x="1192" y="536"/>
                    <a:pt x="1192" y="536"/>
                  </a:cubicBezTo>
                  <a:cubicBezTo>
                    <a:pt x="1192" y="535"/>
                    <a:pt x="1192" y="535"/>
                    <a:pt x="1192" y="535"/>
                  </a:cubicBezTo>
                  <a:cubicBezTo>
                    <a:pt x="1192" y="535"/>
                    <a:pt x="1192" y="535"/>
                    <a:pt x="1192" y="536"/>
                  </a:cubicBezTo>
                  <a:cubicBezTo>
                    <a:pt x="1192" y="536"/>
                    <a:pt x="1193" y="536"/>
                    <a:pt x="1192" y="535"/>
                  </a:cubicBezTo>
                  <a:cubicBezTo>
                    <a:pt x="1193" y="536"/>
                    <a:pt x="1193" y="536"/>
                    <a:pt x="1194" y="536"/>
                  </a:cubicBezTo>
                  <a:cubicBezTo>
                    <a:pt x="1194" y="536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6"/>
                  </a:cubicBezTo>
                  <a:cubicBezTo>
                    <a:pt x="1195" y="536"/>
                    <a:pt x="1196" y="536"/>
                    <a:pt x="1196" y="536"/>
                  </a:cubicBezTo>
                  <a:cubicBezTo>
                    <a:pt x="1197" y="536"/>
                    <a:pt x="1196" y="536"/>
                    <a:pt x="1197" y="536"/>
                  </a:cubicBezTo>
                  <a:cubicBezTo>
                    <a:pt x="1197" y="537"/>
                    <a:pt x="1198" y="537"/>
                    <a:pt x="1198" y="537"/>
                  </a:cubicBezTo>
                  <a:cubicBezTo>
                    <a:pt x="1198" y="537"/>
                    <a:pt x="1198" y="536"/>
                    <a:pt x="1199" y="537"/>
                  </a:cubicBezTo>
                  <a:cubicBezTo>
                    <a:pt x="1199" y="536"/>
                    <a:pt x="1199" y="537"/>
                    <a:pt x="1199" y="537"/>
                  </a:cubicBezTo>
                  <a:cubicBezTo>
                    <a:pt x="1199" y="537"/>
                    <a:pt x="1199" y="537"/>
                    <a:pt x="1200" y="537"/>
                  </a:cubicBezTo>
                  <a:cubicBezTo>
                    <a:pt x="1200" y="537"/>
                    <a:pt x="1200" y="537"/>
                    <a:pt x="1200" y="537"/>
                  </a:cubicBezTo>
                  <a:cubicBezTo>
                    <a:pt x="1200" y="537"/>
                    <a:pt x="1200" y="537"/>
                    <a:pt x="1200" y="538"/>
                  </a:cubicBezTo>
                  <a:cubicBezTo>
                    <a:pt x="1200" y="538"/>
                    <a:pt x="1200" y="538"/>
                    <a:pt x="1200" y="538"/>
                  </a:cubicBezTo>
                  <a:cubicBezTo>
                    <a:pt x="1200" y="538"/>
                    <a:pt x="1200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9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9"/>
                  </a:cubicBezTo>
                  <a:cubicBezTo>
                    <a:pt x="1202" y="539"/>
                    <a:pt x="1202" y="538"/>
                    <a:pt x="1202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40"/>
                    <a:pt x="1204" y="540"/>
                    <a:pt x="1204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1"/>
                    <a:pt x="1206" y="540"/>
                    <a:pt x="1206" y="541"/>
                  </a:cubicBezTo>
                  <a:cubicBezTo>
                    <a:pt x="1205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2"/>
                    <a:pt x="1207" y="542"/>
                    <a:pt x="1207" y="543"/>
                  </a:cubicBezTo>
                  <a:cubicBezTo>
                    <a:pt x="1207" y="543"/>
                    <a:pt x="1207" y="543"/>
                    <a:pt x="1207" y="543"/>
                  </a:cubicBezTo>
                  <a:cubicBezTo>
                    <a:pt x="1207" y="543"/>
                    <a:pt x="1208" y="544"/>
                    <a:pt x="1207" y="544"/>
                  </a:cubicBez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9" y="544"/>
                    <a:pt x="1208" y="544"/>
                  </a:cubicBezTo>
                  <a:cubicBezTo>
                    <a:pt x="1208" y="545"/>
                    <a:pt x="1208" y="544"/>
                    <a:pt x="1208" y="544"/>
                  </a:cubicBezTo>
                  <a:cubicBezTo>
                    <a:pt x="1208" y="545"/>
                    <a:pt x="1208" y="545"/>
                    <a:pt x="1208" y="546"/>
                  </a:cubicBezTo>
                  <a:cubicBezTo>
                    <a:pt x="1208" y="546"/>
                    <a:pt x="1208" y="545"/>
                    <a:pt x="1209" y="546"/>
                  </a:cubicBezTo>
                  <a:cubicBezTo>
                    <a:pt x="1208" y="546"/>
                    <a:pt x="1208" y="546"/>
                    <a:pt x="1208" y="546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8"/>
                    <a:pt x="1208" y="548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2"/>
                    <a:pt x="1208" y="551"/>
                    <a:pt x="1208" y="551"/>
                  </a:cubicBezTo>
                  <a:cubicBezTo>
                    <a:pt x="1207" y="552"/>
                    <a:pt x="1208" y="552"/>
                    <a:pt x="1208" y="552"/>
                  </a:cubicBezTo>
                  <a:cubicBezTo>
                    <a:pt x="1207" y="552"/>
                    <a:pt x="1208" y="553"/>
                    <a:pt x="1207" y="553"/>
                  </a:cubicBezTo>
                  <a:cubicBezTo>
                    <a:pt x="1208" y="553"/>
                    <a:pt x="1207" y="552"/>
                    <a:pt x="1208" y="552"/>
                  </a:cubicBezTo>
                  <a:cubicBezTo>
                    <a:pt x="1207" y="552"/>
                    <a:pt x="1208" y="552"/>
                    <a:pt x="1207" y="552"/>
                  </a:cubicBezTo>
                  <a:cubicBezTo>
                    <a:pt x="1207" y="552"/>
                    <a:pt x="1207" y="552"/>
                    <a:pt x="1207" y="552"/>
                  </a:cubicBezTo>
                  <a:cubicBezTo>
                    <a:pt x="1207" y="553"/>
                    <a:pt x="1207" y="553"/>
                    <a:pt x="1207" y="553"/>
                  </a:cubicBezTo>
                  <a:cubicBezTo>
                    <a:pt x="1207" y="554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6" y="555"/>
                    <a:pt x="1206" y="556"/>
                  </a:cubicBezTo>
                  <a:cubicBezTo>
                    <a:pt x="1206" y="555"/>
                    <a:pt x="1206" y="556"/>
                    <a:pt x="1206" y="556"/>
                  </a:cubicBezTo>
                  <a:cubicBezTo>
                    <a:pt x="1206" y="556"/>
                    <a:pt x="1206" y="557"/>
                    <a:pt x="1205" y="557"/>
                  </a:cubicBezTo>
                  <a:cubicBezTo>
                    <a:pt x="1205" y="557"/>
                    <a:pt x="1205" y="556"/>
                    <a:pt x="1205" y="556"/>
                  </a:cubicBezTo>
                  <a:cubicBezTo>
                    <a:pt x="1205" y="557"/>
                    <a:pt x="1205" y="557"/>
                    <a:pt x="1204" y="557"/>
                  </a:cubicBezTo>
                  <a:cubicBezTo>
                    <a:pt x="1204" y="557"/>
                    <a:pt x="1204" y="557"/>
                    <a:pt x="1205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0" y="556"/>
                    <a:pt x="1200" y="556"/>
                    <a:pt x="1199" y="556"/>
                  </a:cubicBezTo>
                  <a:cubicBezTo>
                    <a:pt x="1199" y="556"/>
                    <a:pt x="1199" y="556"/>
                    <a:pt x="1199" y="555"/>
                  </a:cubicBezTo>
                  <a:cubicBezTo>
                    <a:pt x="1199" y="555"/>
                    <a:pt x="1199" y="556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8" y="554"/>
                    <a:pt x="1198" y="554"/>
                  </a:cubicBezTo>
                  <a:cubicBezTo>
                    <a:pt x="1198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3"/>
                  </a:cubicBezTo>
                  <a:cubicBezTo>
                    <a:pt x="1196" y="553"/>
                    <a:pt x="1196" y="553"/>
                    <a:pt x="1195" y="553"/>
                  </a:cubicBezTo>
                  <a:cubicBezTo>
                    <a:pt x="1195" y="553"/>
                    <a:pt x="1195" y="553"/>
                    <a:pt x="1195" y="553"/>
                  </a:cubicBezTo>
                  <a:cubicBezTo>
                    <a:pt x="1195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3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3" y="552"/>
                    <a:pt x="1193" y="551"/>
                    <a:pt x="1193" y="551"/>
                  </a:cubicBezTo>
                  <a:cubicBezTo>
                    <a:pt x="1193" y="551"/>
                    <a:pt x="1193" y="551"/>
                    <a:pt x="1193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0"/>
                    <a:pt x="1191" y="551"/>
                    <a:pt x="1191" y="550"/>
                  </a:cubicBezTo>
                  <a:cubicBezTo>
                    <a:pt x="1191" y="550"/>
                    <a:pt x="1191" y="550"/>
                    <a:pt x="1191" y="550"/>
                  </a:cubicBezTo>
                  <a:cubicBezTo>
                    <a:pt x="1191" y="550"/>
                    <a:pt x="1190" y="550"/>
                    <a:pt x="1190" y="550"/>
                  </a:cubicBezTo>
                  <a:cubicBezTo>
                    <a:pt x="1190" y="550"/>
                    <a:pt x="1190" y="550"/>
                    <a:pt x="1190" y="549"/>
                  </a:cubicBezTo>
                  <a:cubicBezTo>
                    <a:pt x="1188" y="549"/>
                    <a:pt x="1187" y="548"/>
                    <a:pt x="1185" y="547"/>
                  </a:cubicBezTo>
                  <a:cubicBezTo>
                    <a:pt x="1185" y="547"/>
                    <a:pt x="1185" y="547"/>
                    <a:pt x="1185" y="547"/>
                  </a:cubicBezTo>
                  <a:cubicBezTo>
                    <a:pt x="1185" y="547"/>
                    <a:pt x="1185" y="547"/>
                    <a:pt x="1184" y="547"/>
                  </a:cubicBezTo>
                  <a:cubicBezTo>
                    <a:pt x="1184" y="547"/>
                    <a:pt x="1184" y="547"/>
                    <a:pt x="1184" y="547"/>
                  </a:cubicBezTo>
                  <a:cubicBezTo>
                    <a:pt x="1184" y="547"/>
                    <a:pt x="1184" y="546"/>
                    <a:pt x="1184" y="546"/>
                  </a:cubicBezTo>
                  <a:cubicBezTo>
                    <a:pt x="1184" y="546"/>
                    <a:pt x="1184" y="546"/>
                    <a:pt x="1184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5"/>
                    <a:pt x="1181" y="546"/>
                    <a:pt x="1181" y="545"/>
                  </a:cubicBezTo>
                  <a:cubicBezTo>
                    <a:pt x="1181" y="545"/>
                    <a:pt x="1180" y="545"/>
                    <a:pt x="1180" y="545"/>
                  </a:cubicBezTo>
                  <a:cubicBezTo>
                    <a:pt x="1180" y="545"/>
                    <a:pt x="1180" y="545"/>
                    <a:pt x="1180" y="545"/>
                  </a:cubicBezTo>
                  <a:cubicBezTo>
                    <a:pt x="1179" y="545"/>
                    <a:pt x="1177" y="544"/>
                    <a:pt x="1176" y="544"/>
                  </a:cubicBezTo>
                  <a:cubicBezTo>
                    <a:pt x="1176" y="544"/>
                    <a:pt x="1176" y="544"/>
                    <a:pt x="1176" y="544"/>
                  </a:cubicBezTo>
                  <a:cubicBezTo>
                    <a:pt x="1175" y="544"/>
                    <a:pt x="1174" y="544"/>
                    <a:pt x="1174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2" y="544"/>
                    <a:pt x="1172" y="544"/>
                  </a:cubicBezTo>
                  <a:cubicBezTo>
                    <a:pt x="1172" y="544"/>
                    <a:pt x="1172" y="544"/>
                    <a:pt x="1172" y="544"/>
                  </a:cubicBezTo>
                  <a:cubicBezTo>
                    <a:pt x="1172" y="544"/>
                    <a:pt x="1171" y="544"/>
                    <a:pt x="1171" y="544"/>
                  </a:cubicBezTo>
                  <a:cubicBezTo>
                    <a:pt x="1171" y="544"/>
                    <a:pt x="1171" y="544"/>
                    <a:pt x="1171" y="544"/>
                  </a:cubicBezTo>
                  <a:cubicBezTo>
                    <a:pt x="1169" y="543"/>
                    <a:pt x="1167" y="543"/>
                    <a:pt x="1165" y="543"/>
                  </a:cubicBezTo>
                  <a:cubicBezTo>
                    <a:pt x="1165" y="543"/>
                    <a:pt x="1165" y="543"/>
                    <a:pt x="1165" y="543"/>
                  </a:cubicBezTo>
                  <a:cubicBezTo>
                    <a:pt x="1164" y="543"/>
                    <a:pt x="1162" y="543"/>
                    <a:pt x="1160" y="544"/>
                  </a:cubicBezTo>
                  <a:cubicBezTo>
                    <a:pt x="1159" y="544"/>
                    <a:pt x="1159" y="545"/>
                    <a:pt x="1159" y="545"/>
                  </a:cubicBezTo>
                  <a:close/>
                  <a:moveTo>
                    <a:pt x="1159" y="543"/>
                  </a:moveTo>
                  <a:cubicBezTo>
                    <a:pt x="1159" y="542"/>
                    <a:pt x="1159" y="543"/>
                    <a:pt x="1159" y="543"/>
                  </a:cubicBezTo>
                  <a:cubicBezTo>
                    <a:pt x="1159" y="543"/>
                    <a:pt x="1159" y="543"/>
                    <a:pt x="1159" y="543"/>
                  </a:cubicBezTo>
                  <a:close/>
                  <a:moveTo>
                    <a:pt x="1166" y="539"/>
                  </a:move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6" y="539"/>
                    <a:pt x="1166" y="539"/>
                  </a:cubicBezTo>
                  <a:cubicBezTo>
                    <a:pt x="1166" y="539"/>
                    <a:pt x="1167" y="539"/>
                    <a:pt x="1166" y="539"/>
                  </a:cubicBezTo>
                  <a:close/>
                  <a:moveTo>
                    <a:pt x="1168" y="539"/>
                  </a:moveTo>
                  <a:cubicBezTo>
                    <a:pt x="1168" y="539"/>
                    <a:pt x="1168" y="538"/>
                    <a:pt x="1168" y="538"/>
                  </a:cubicBezTo>
                  <a:lnTo>
                    <a:pt x="1168" y="539"/>
                  </a:lnTo>
                  <a:close/>
                  <a:moveTo>
                    <a:pt x="1170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lose/>
                  <a:moveTo>
                    <a:pt x="1171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1" y="538"/>
                    <a:pt x="1171" y="538"/>
                  </a:cubicBezTo>
                  <a:close/>
                  <a:moveTo>
                    <a:pt x="1175" y="537"/>
                  </a:moveTo>
                  <a:cubicBezTo>
                    <a:pt x="1175" y="537"/>
                    <a:pt x="1174" y="537"/>
                    <a:pt x="1174" y="537"/>
                  </a:cubicBezTo>
                  <a:cubicBezTo>
                    <a:pt x="1174" y="537"/>
                    <a:pt x="1175" y="537"/>
                    <a:pt x="1175" y="537"/>
                  </a:cubicBezTo>
                  <a:close/>
                  <a:moveTo>
                    <a:pt x="1176" y="536"/>
                  </a:move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6" y="536"/>
                    <a:pt x="1176" y="536"/>
                  </a:cubicBezTo>
                  <a:close/>
                  <a:moveTo>
                    <a:pt x="1208" y="544"/>
                  </a:move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8" y="544"/>
                    <a:pt x="1208" y="544"/>
                  </a:cubicBezTo>
                  <a:close/>
                  <a:moveTo>
                    <a:pt x="1205" y="556"/>
                  </a:moveTo>
                  <a:cubicBezTo>
                    <a:pt x="1205" y="556"/>
                    <a:pt x="1205" y="556"/>
                    <a:pt x="1205" y="556"/>
                  </a:cubicBezTo>
                  <a:cubicBezTo>
                    <a:pt x="1204" y="556"/>
                    <a:pt x="1205" y="556"/>
                    <a:pt x="1205" y="556"/>
                  </a:cubicBezTo>
                  <a:close/>
                  <a:moveTo>
                    <a:pt x="1197" y="554"/>
                  </a:moveTo>
                  <a:cubicBezTo>
                    <a:pt x="1197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4"/>
                  </a:cubicBezTo>
                  <a:close/>
                  <a:moveTo>
                    <a:pt x="1149" y="564"/>
                  </a:moveTo>
                  <a:cubicBezTo>
                    <a:pt x="1150" y="564"/>
                    <a:pt x="1149" y="564"/>
                    <a:pt x="1149" y="564"/>
                  </a:cubicBezTo>
                  <a:cubicBezTo>
                    <a:pt x="1149" y="563"/>
                    <a:pt x="1149" y="564"/>
                    <a:pt x="1149" y="564"/>
                  </a:cubicBezTo>
                  <a:close/>
                  <a:moveTo>
                    <a:pt x="1148" y="565"/>
                  </a:moveTo>
                  <a:cubicBezTo>
                    <a:pt x="1150" y="566"/>
                    <a:pt x="1151" y="568"/>
                    <a:pt x="1152" y="569"/>
                  </a:cubicBezTo>
                  <a:cubicBezTo>
                    <a:pt x="1153" y="570"/>
                    <a:pt x="1153" y="570"/>
                    <a:pt x="1154" y="571"/>
                  </a:cubicBezTo>
                  <a:cubicBezTo>
                    <a:pt x="1155" y="573"/>
                    <a:pt x="1156" y="575"/>
                    <a:pt x="1157" y="578"/>
                  </a:cubicBezTo>
                  <a:cubicBezTo>
                    <a:pt x="1157" y="577"/>
                    <a:pt x="1158" y="577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9"/>
                    <a:pt x="1159" y="580"/>
                    <a:pt x="1159" y="581"/>
                  </a:cubicBezTo>
                  <a:cubicBezTo>
                    <a:pt x="1159" y="580"/>
                    <a:pt x="1159" y="581"/>
                    <a:pt x="1159" y="581"/>
                  </a:cubicBezTo>
                  <a:cubicBezTo>
                    <a:pt x="1159" y="581"/>
                    <a:pt x="1159" y="581"/>
                    <a:pt x="1159" y="581"/>
                  </a:cubicBezTo>
                  <a:cubicBezTo>
                    <a:pt x="1160" y="582"/>
                    <a:pt x="1160" y="582"/>
                    <a:pt x="1159" y="582"/>
                  </a:cubicBezTo>
                  <a:cubicBezTo>
                    <a:pt x="1160" y="585"/>
                    <a:pt x="1161" y="588"/>
                    <a:pt x="1161" y="590"/>
                  </a:cubicBezTo>
                  <a:cubicBezTo>
                    <a:pt x="1161" y="592"/>
                    <a:pt x="1162" y="593"/>
                    <a:pt x="1162" y="595"/>
                  </a:cubicBezTo>
                  <a:cubicBezTo>
                    <a:pt x="1163" y="596"/>
                    <a:pt x="1163" y="598"/>
                    <a:pt x="1166" y="599"/>
                  </a:cubicBezTo>
                  <a:cubicBezTo>
                    <a:pt x="1167" y="599"/>
                    <a:pt x="1168" y="599"/>
                    <a:pt x="1168" y="598"/>
                  </a:cubicBezTo>
                  <a:cubicBezTo>
                    <a:pt x="1168" y="598"/>
                    <a:pt x="1168" y="598"/>
                    <a:pt x="1168" y="598"/>
                  </a:cubicBezTo>
                  <a:cubicBezTo>
                    <a:pt x="1169" y="598"/>
                    <a:pt x="1169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1" y="597"/>
                    <a:pt x="1170" y="598"/>
                    <a:pt x="1171" y="598"/>
                  </a:cubicBezTo>
                  <a:cubicBezTo>
                    <a:pt x="1173" y="597"/>
                    <a:pt x="1173" y="596"/>
                    <a:pt x="1175" y="595"/>
                  </a:cubicBezTo>
                  <a:cubicBezTo>
                    <a:pt x="1175" y="595"/>
                    <a:pt x="1174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6" y="594"/>
                    <a:pt x="1176" y="594"/>
                    <a:pt x="1177" y="593"/>
                  </a:cubicBezTo>
                  <a:cubicBezTo>
                    <a:pt x="1177" y="593"/>
                    <a:pt x="1176" y="593"/>
                    <a:pt x="1176" y="594"/>
                  </a:cubicBezTo>
                  <a:cubicBezTo>
                    <a:pt x="1177" y="593"/>
                    <a:pt x="1177" y="592"/>
                    <a:pt x="1177" y="592"/>
                  </a:cubicBezTo>
                  <a:cubicBezTo>
                    <a:pt x="1177" y="592"/>
                    <a:pt x="1178" y="592"/>
                    <a:pt x="1178" y="591"/>
                  </a:cubicBezTo>
                  <a:cubicBezTo>
                    <a:pt x="1177" y="591"/>
                    <a:pt x="1178" y="590"/>
                    <a:pt x="1178" y="590"/>
                  </a:cubicBezTo>
                  <a:cubicBezTo>
                    <a:pt x="1178" y="590"/>
                    <a:pt x="1178" y="590"/>
                    <a:pt x="1178" y="590"/>
                  </a:cubicBezTo>
                  <a:cubicBezTo>
                    <a:pt x="1178" y="588"/>
                    <a:pt x="1178" y="586"/>
                    <a:pt x="1177" y="585"/>
                  </a:cubicBezTo>
                  <a:cubicBezTo>
                    <a:pt x="1177" y="584"/>
                    <a:pt x="1177" y="583"/>
                    <a:pt x="1177" y="582"/>
                  </a:cubicBezTo>
                  <a:cubicBezTo>
                    <a:pt x="1177" y="582"/>
                    <a:pt x="1177" y="582"/>
                    <a:pt x="1176" y="582"/>
                  </a:cubicBezTo>
                  <a:cubicBezTo>
                    <a:pt x="1176" y="582"/>
                    <a:pt x="1177" y="582"/>
                    <a:pt x="1177" y="582"/>
                  </a:cubicBezTo>
                  <a:cubicBezTo>
                    <a:pt x="1176" y="582"/>
                    <a:pt x="1176" y="581"/>
                    <a:pt x="1176" y="580"/>
                  </a:cubicBezTo>
                  <a:cubicBezTo>
                    <a:pt x="1176" y="580"/>
                    <a:pt x="1176" y="580"/>
                    <a:pt x="1176" y="580"/>
                  </a:cubicBezTo>
                  <a:cubicBezTo>
                    <a:pt x="1176" y="580"/>
                    <a:pt x="1175" y="579"/>
                    <a:pt x="1175" y="578"/>
                  </a:cubicBezTo>
                  <a:cubicBezTo>
                    <a:pt x="1174" y="579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7"/>
                    <a:pt x="1174" y="577"/>
                    <a:pt x="1173" y="577"/>
                  </a:cubicBezTo>
                  <a:cubicBezTo>
                    <a:pt x="1173" y="576"/>
                    <a:pt x="1173" y="576"/>
                    <a:pt x="1173" y="576"/>
                  </a:cubicBezTo>
                  <a:cubicBezTo>
                    <a:pt x="1173" y="576"/>
                    <a:pt x="1173" y="576"/>
                    <a:pt x="1172" y="575"/>
                  </a:cubicBezTo>
                  <a:cubicBezTo>
                    <a:pt x="1172" y="576"/>
                    <a:pt x="1172" y="575"/>
                    <a:pt x="1172" y="575"/>
                  </a:cubicBezTo>
                  <a:cubicBezTo>
                    <a:pt x="1172" y="575"/>
                    <a:pt x="1172" y="575"/>
                    <a:pt x="1172" y="575"/>
                  </a:cubicBezTo>
                  <a:cubicBezTo>
                    <a:pt x="1171" y="574"/>
                    <a:pt x="1171" y="573"/>
                    <a:pt x="1169" y="572"/>
                  </a:cubicBezTo>
                  <a:cubicBezTo>
                    <a:pt x="1169" y="572"/>
                    <a:pt x="1169" y="572"/>
                    <a:pt x="1169" y="572"/>
                  </a:cubicBezTo>
                  <a:cubicBezTo>
                    <a:pt x="1168" y="571"/>
                    <a:pt x="1168" y="570"/>
                    <a:pt x="1166" y="570"/>
                  </a:cubicBezTo>
                  <a:cubicBezTo>
                    <a:pt x="1166" y="570"/>
                    <a:pt x="1166" y="569"/>
                    <a:pt x="1166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4" y="568"/>
                    <a:pt x="1164" y="568"/>
                    <a:pt x="1163" y="568"/>
                  </a:cubicBezTo>
                  <a:cubicBezTo>
                    <a:pt x="1163" y="568"/>
                    <a:pt x="1163" y="568"/>
                    <a:pt x="1163" y="568"/>
                  </a:cubicBezTo>
                  <a:cubicBezTo>
                    <a:pt x="1163" y="567"/>
                    <a:pt x="1162" y="567"/>
                    <a:pt x="1162" y="567"/>
                  </a:cubicBezTo>
                  <a:cubicBezTo>
                    <a:pt x="1162" y="567"/>
                    <a:pt x="1161" y="567"/>
                    <a:pt x="1161" y="567"/>
                  </a:cubicBezTo>
                  <a:cubicBezTo>
                    <a:pt x="1161" y="567"/>
                    <a:pt x="1161" y="567"/>
                    <a:pt x="1161" y="567"/>
                  </a:cubicBezTo>
                  <a:cubicBezTo>
                    <a:pt x="1162" y="567"/>
                    <a:pt x="1162" y="567"/>
                    <a:pt x="1162" y="567"/>
                  </a:cubicBezTo>
                  <a:cubicBezTo>
                    <a:pt x="1161" y="566"/>
                    <a:pt x="1160" y="566"/>
                    <a:pt x="1159" y="566"/>
                  </a:cubicBezTo>
                  <a:cubicBezTo>
                    <a:pt x="1159" y="565"/>
                    <a:pt x="1158" y="565"/>
                    <a:pt x="1157" y="565"/>
                  </a:cubicBezTo>
                  <a:cubicBezTo>
                    <a:pt x="1157" y="565"/>
                    <a:pt x="1156" y="564"/>
                    <a:pt x="1156" y="565"/>
                  </a:cubicBezTo>
                  <a:cubicBezTo>
                    <a:pt x="1156" y="565"/>
                    <a:pt x="1156" y="565"/>
                    <a:pt x="1156" y="565"/>
                  </a:cubicBezTo>
                  <a:cubicBezTo>
                    <a:pt x="1156" y="564"/>
                    <a:pt x="1155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1" y="564"/>
                    <a:pt x="1152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5"/>
                    <a:pt x="1152" y="565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3" y="564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4" y="565"/>
                    <a:pt x="1153" y="565"/>
                    <a:pt x="1153" y="565"/>
                  </a:cubicBezTo>
                  <a:cubicBezTo>
                    <a:pt x="1154" y="565"/>
                    <a:pt x="1155" y="565"/>
                    <a:pt x="1155" y="566"/>
                  </a:cubicBezTo>
                  <a:cubicBezTo>
                    <a:pt x="1155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6"/>
                  </a:cubicBezTo>
                  <a:cubicBezTo>
                    <a:pt x="1156" y="566"/>
                    <a:pt x="1157" y="567"/>
                    <a:pt x="1156" y="566"/>
                  </a:cubicBezTo>
                  <a:cubicBezTo>
                    <a:pt x="1157" y="566"/>
                    <a:pt x="1157" y="567"/>
                    <a:pt x="1158" y="567"/>
                  </a:cubicBezTo>
                  <a:cubicBezTo>
                    <a:pt x="1158" y="567"/>
                    <a:pt x="1157" y="567"/>
                    <a:pt x="1158" y="567"/>
                  </a:cubicBezTo>
                  <a:cubicBezTo>
                    <a:pt x="1158" y="567"/>
                    <a:pt x="1158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8"/>
                    <a:pt x="1159" y="567"/>
                    <a:pt x="1158" y="567"/>
                  </a:cubicBezTo>
                  <a:cubicBezTo>
                    <a:pt x="1158" y="568"/>
                    <a:pt x="1158" y="567"/>
                    <a:pt x="1158" y="567"/>
                  </a:cubicBezTo>
                  <a:cubicBezTo>
                    <a:pt x="1157" y="567"/>
                    <a:pt x="1158" y="567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ubicBezTo>
                    <a:pt x="1159" y="568"/>
                    <a:pt x="1158" y="568"/>
                    <a:pt x="1159" y="568"/>
                  </a:cubicBezTo>
                  <a:cubicBezTo>
                    <a:pt x="1159" y="567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9"/>
                    <a:pt x="1159" y="568"/>
                    <a:pt x="1159" y="568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59" y="569"/>
                    <a:pt x="1159" y="568"/>
                    <a:pt x="1159" y="569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60" y="569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1" y="568"/>
                  </a:cubicBezTo>
                  <a:cubicBezTo>
                    <a:pt x="1161" y="568"/>
                    <a:pt x="1161" y="568"/>
                    <a:pt x="1161" y="569"/>
                  </a:cubicBezTo>
                  <a:cubicBezTo>
                    <a:pt x="1160" y="569"/>
                    <a:pt x="1160" y="569"/>
                    <a:pt x="1160" y="568"/>
                  </a:cubicBezTo>
                  <a:cubicBezTo>
                    <a:pt x="1160" y="568"/>
                    <a:pt x="1160" y="569"/>
                    <a:pt x="1160" y="569"/>
                  </a:cubicBezTo>
                  <a:cubicBezTo>
                    <a:pt x="1160" y="569"/>
                    <a:pt x="1160" y="569"/>
                    <a:pt x="1161" y="569"/>
                  </a:cubicBezTo>
                  <a:cubicBezTo>
                    <a:pt x="1160" y="569"/>
                    <a:pt x="1161" y="569"/>
                    <a:pt x="1161" y="569"/>
                  </a:cubicBezTo>
                  <a:cubicBezTo>
                    <a:pt x="1161" y="568"/>
                    <a:pt x="1161" y="569"/>
                    <a:pt x="1161" y="569"/>
                  </a:cubicBezTo>
                  <a:cubicBezTo>
                    <a:pt x="1161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3" y="570"/>
                  </a:cubicBezTo>
                  <a:cubicBezTo>
                    <a:pt x="1163" y="570"/>
                    <a:pt x="1163" y="570"/>
                    <a:pt x="1163" y="571"/>
                  </a:cubicBezTo>
                  <a:cubicBezTo>
                    <a:pt x="1162" y="571"/>
                    <a:pt x="1162" y="571"/>
                    <a:pt x="1162" y="571"/>
                  </a:cubicBezTo>
                  <a:cubicBezTo>
                    <a:pt x="1163" y="571"/>
                    <a:pt x="1162" y="571"/>
                    <a:pt x="1163" y="571"/>
                  </a:cubicBezTo>
                  <a:cubicBezTo>
                    <a:pt x="1163" y="570"/>
                    <a:pt x="1163" y="570"/>
                    <a:pt x="1163" y="570"/>
                  </a:cubicBezTo>
                  <a:cubicBezTo>
                    <a:pt x="1163" y="570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2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5" y="571"/>
                    <a:pt x="1165" y="571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6" y="572"/>
                    <a:pt x="1166" y="572"/>
                  </a:cubicBezTo>
                  <a:cubicBezTo>
                    <a:pt x="1166" y="572"/>
                    <a:pt x="1165" y="572"/>
                    <a:pt x="1165" y="573"/>
                  </a:cubicBezTo>
                  <a:cubicBezTo>
                    <a:pt x="1166" y="573"/>
                    <a:pt x="1165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7" y="573"/>
                    <a:pt x="1167" y="573"/>
                  </a:cubicBezTo>
                  <a:cubicBezTo>
                    <a:pt x="1167" y="573"/>
                    <a:pt x="1166" y="573"/>
                    <a:pt x="1166" y="573"/>
                  </a:cubicBezTo>
                  <a:cubicBezTo>
                    <a:pt x="1167" y="573"/>
                    <a:pt x="1167" y="573"/>
                    <a:pt x="1167" y="573"/>
                  </a:cubicBezTo>
                  <a:cubicBezTo>
                    <a:pt x="1167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7" y="573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8" y="574"/>
                    <a:pt x="1168" y="574"/>
                  </a:cubicBezTo>
                  <a:cubicBezTo>
                    <a:pt x="1168" y="574"/>
                    <a:pt x="1168" y="574"/>
                    <a:pt x="1168" y="574"/>
                  </a:cubicBezTo>
                  <a:cubicBezTo>
                    <a:pt x="1168" y="575"/>
                    <a:pt x="1168" y="574"/>
                    <a:pt x="1168" y="575"/>
                  </a:cubicBezTo>
                  <a:cubicBezTo>
                    <a:pt x="1168" y="575"/>
                    <a:pt x="1168" y="575"/>
                    <a:pt x="1168" y="575"/>
                  </a:cubicBezTo>
                  <a:cubicBezTo>
                    <a:pt x="1168" y="575"/>
                    <a:pt x="1169" y="576"/>
                    <a:pt x="1170" y="576"/>
                  </a:cubicBezTo>
                  <a:cubicBezTo>
                    <a:pt x="1170" y="576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2" y="579"/>
                    <a:pt x="1171" y="579"/>
                  </a:cubicBezTo>
                  <a:cubicBezTo>
                    <a:pt x="1171" y="579"/>
                    <a:pt x="1171" y="579"/>
                    <a:pt x="1171" y="579"/>
                  </a:cubicBezTo>
                  <a:cubicBezTo>
                    <a:pt x="1171" y="579"/>
                    <a:pt x="1172" y="579"/>
                    <a:pt x="1172" y="580"/>
                  </a:cubicBezTo>
                  <a:cubicBezTo>
                    <a:pt x="1172" y="579"/>
                    <a:pt x="1172" y="579"/>
                    <a:pt x="1172" y="579"/>
                  </a:cubicBezTo>
                  <a:cubicBezTo>
                    <a:pt x="1173" y="579"/>
                    <a:pt x="1172" y="579"/>
                    <a:pt x="1173" y="579"/>
                  </a:cubicBezTo>
                  <a:cubicBezTo>
                    <a:pt x="1172" y="580"/>
                    <a:pt x="1172" y="580"/>
                    <a:pt x="1172" y="580"/>
                  </a:cubicBezTo>
                  <a:cubicBezTo>
                    <a:pt x="1172" y="580"/>
                    <a:pt x="1173" y="581"/>
                    <a:pt x="1173" y="581"/>
                  </a:cubicBezTo>
                  <a:cubicBezTo>
                    <a:pt x="1173" y="581"/>
                    <a:pt x="1173" y="581"/>
                    <a:pt x="1173" y="581"/>
                  </a:cubicBezTo>
                  <a:cubicBezTo>
                    <a:pt x="1173" y="582"/>
                    <a:pt x="1174" y="582"/>
                    <a:pt x="1174" y="583"/>
                  </a:cubicBezTo>
                  <a:cubicBezTo>
                    <a:pt x="1174" y="582"/>
                    <a:pt x="1174" y="582"/>
                    <a:pt x="1174" y="583"/>
                  </a:cubicBezTo>
                  <a:cubicBezTo>
                    <a:pt x="1175" y="583"/>
                    <a:pt x="1174" y="583"/>
                    <a:pt x="1174" y="583"/>
                  </a:cubicBezTo>
                  <a:cubicBezTo>
                    <a:pt x="1174" y="583"/>
                    <a:pt x="1174" y="583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5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5" y="584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6"/>
                  </a:cubicBezTo>
                  <a:cubicBezTo>
                    <a:pt x="1175" y="586"/>
                    <a:pt x="1175" y="585"/>
                    <a:pt x="1175" y="585"/>
                  </a:cubicBezTo>
                  <a:cubicBezTo>
                    <a:pt x="1175" y="585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6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6" y="587"/>
                    <a:pt x="1176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6" y="588"/>
                    <a:pt x="1176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6" y="589"/>
                    <a:pt x="1175" y="589"/>
                    <a:pt x="1176" y="589"/>
                  </a:cubicBezTo>
                  <a:cubicBezTo>
                    <a:pt x="1175" y="589"/>
                    <a:pt x="1175" y="590"/>
                    <a:pt x="1175" y="590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2"/>
                    <a:pt x="1175" y="592"/>
                  </a:cubicBezTo>
                  <a:cubicBezTo>
                    <a:pt x="1175" y="592"/>
                    <a:pt x="1175" y="592"/>
                    <a:pt x="1174" y="592"/>
                  </a:cubicBezTo>
                  <a:cubicBezTo>
                    <a:pt x="1174" y="592"/>
                    <a:pt x="1174" y="592"/>
                    <a:pt x="1174" y="592"/>
                  </a:cubicBezTo>
                  <a:cubicBezTo>
                    <a:pt x="1174" y="592"/>
                    <a:pt x="1174" y="592"/>
                    <a:pt x="1174" y="593"/>
                  </a:cubicBezTo>
                  <a:cubicBezTo>
                    <a:pt x="1174" y="593"/>
                    <a:pt x="1174" y="593"/>
                    <a:pt x="1174" y="593"/>
                  </a:cubicBezTo>
                  <a:cubicBezTo>
                    <a:pt x="1174" y="593"/>
                    <a:pt x="1174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5"/>
                    <a:pt x="1172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4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0" y="596"/>
                    <a:pt x="1170" y="595"/>
                    <a:pt x="1170" y="595"/>
                  </a:cubicBezTo>
                  <a:cubicBezTo>
                    <a:pt x="1170" y="595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69" y="596"/>
                  </a:cubicBezTo>
                  <a:cubicBezTo>
                    <a:pt x="1169" y="596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70" y="596"/>
                  </a:cubicBezTo>
                  <a:cubicBezTo>
                    <a:pt x="1170" y="595"/>
                    <a:pt x="1170" y="595"/>
                    <a:pt x="1170" y="595"/>
                  </a:cubicBezTo>
                  <a:cubicBezTo>
                    <a:pt x="1169" y="595"/>
                    <a:pt x="1169" y="596"/>
                    <a:pt x="1169" y="596"/>
                  </a:cubicBezTo>
                  <a:cubicBezTo>
                    <a:pt x="1169" y="596"/>
                    <a:pt x="1168" y="596"/>
                    <a:pt x="1168" y="597"/>
                  </a:cubicBezTo>
                  <a:cubicBezTo>
                    <a:pt x="1168" y="597"/>
                    <a:pt x="1168" y="596"/>
                    <a:pt x="1168" y="596"/>
                  </a:cubicBezTo>
                  <a:cubicBezTo>
                    <a:pt x="1168" y="597"/>
                    <a:pt x="1168" y="597"/>
                    <a:pt x="1168" y="597"/>
                  </a:cubicBezTo>
                  <a:cubicBezTo>
                    <a:pt x="1168" y="597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6" y="597"/>
                  </a:cubicBezTo>
                  <a:cubicBezTo>
                    <a:pt x="1166" y="597"/>
                    <a:pt x="1167" y="596"/>
                    <a:pt x="1167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5"/>
                  </a:cubicBezTo>
                  <a:cubicBezTo>
                    <a:pt x="1165" y="595"/>
                    <a:pt x="1165" y="596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4" y="595"/>
                    <a:pt x="1165" y="595"/>
                    <a:pt x="1165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3"/>
                    <a:pt x="1163" y="593"/>
                  </a:cubicBezTo>
                  <a:cubicBezTo>
                    <a:pt x="1164" y="593"/>
                    <a:pt x="1163" y="593"/>
                    <a:pt x="1163" y="592"/>
                  </a:cubicBezTo>
                  <a:cubicBezTo>
                    <a:pt x="1163" y="592"/>
                    <a:pt x="1163" y="593"/>
                    <a:pt x="1163" y="593"/>
                  </a:cubicBezTo>
                  <a:cubicBezTo>
                    <a:pt x="1164" y="592"/>
                    <a:pt x="1164" y="592"/>
                    <a:pt x="1164" y="592"/>
                  </a:cubicBezTo>
                  <a:cubicBezTo>
                    <a:pt x="1164" y="593"/>
                    <a:pt x="1164" y="592"/>
                    <a:pt x="1164" y="592"/>
                  </a:cubicBezTo>
                  <a:cubicBezTo>
                    <a:pt x="1164" y="592"/>
                    <a:pt x="1164" y="592"/>
                    <a:pt x="1164" y="591"/>
                  </a:cubicBezTo>
                  <a:cubicBezTo>
                    <a:pt x="1164" y="592"/>
                    <a:pt x="1164" y="591"/>
                    <a:pt x="1163" y="591"/>
                  </a:cubicBezTo>
                  <a:cubicBezTo>
                    <a:pt x="1163" y="590"/>
                    <a:pt x="1164" y="591"/>
                    <a:pt x="1164" y="590"/>
                  </a:cubicBezTo>
                  <a:cubicBezTo>
                    <a:pt x="1163" y="590"/>
                    <a:pt x="1163" y="590"/>
                    <a:pt x="1163" y="589"/>
                  </a:cubicBezTo>
                  <a:cubicBezTo>
                    <a:pt x="1163" y="589"/>
                    <a:pt x="1163" y="589"/>
                    <a:pt x="1163" y="589"/>
                  </a:cubicBezTo>
                  <a:cubicBezTo>
                    <a:pt x="1163" y="589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6"/>
                    <a:pt x="1162" y="586"/>
                  </a:cubicBezTo>
                  <a:cubicBezTo>
                    <a:pt x="1162" y="586"/>
                    <a:pt x="1163" y="586"/>
                    <a:pt x="1163" y="586"/>
                  </a:cubicBezTo>
                  <a:cubicBezTo>
                    <a:pt x="1163" y="586"/>
                    <a:pt x="1162" y="586"/>
                    <a:pt x="1162" y="586"/>
                  </a:cubicBezTo>
                  <a:cubicBezTo>
                    <a:pt x="1162" y="586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4"/>
                  </a:cubicBezTo>
                  <a:cubicBezTo>
                    <a:pt x="1162" y="583"/>
                    <a:pt x="1162" y="582"/>
                    <a:pt x="1161" y="580"/>
                  </a:cubicBezTo>
                  <a:cubicBezTo>
                    <a:pt x="1161" y="580"/>
                    <a:pt x="1161" y="581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9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8"/>
                    <a:pt x="1161" y="578"/>
                    <a:pt x="1160" y="578"/>
                  </a:cubicBezTo>
                  <a:cubicBezTo>
                    <a:pt x="1160" y="578"/>
                    <a:pt x="1160" y="578"/>
                    <a:pt x="1160" y="578"/>
                  </a:cubicBezTo>
                  <a:cubicBezTo>
                    <a:pt x="1160" y="578"/>
                    <a:pt x="1160" y="578"/>
                    <a:pt x="1160" y="577"/>
                  </a:cubicBezTo>
                  <a:cubicBezTo>
                    <a:pt x="1160" y="577"/>
                    <a:pt x="1159" y="577"/>
                    <a:pt x="1159" y="577"/>
                  </a:cubicBezTo>
                  <a:cubicBezTo>
                    <a:pt x="1159" y="577"/>
                    <a:pt x="1159" y="577"/>
                    <a:pt x="1160" y="577"/>
                  </a:cubicBezTo>
                  <a:cubicBezTo>
                    <a:pt x="1159" y="576"/>
                    <a:pt x="1158" y="575"/>
                    <a:pt x="1158" y="574"/>
                  </a:cubicBezTo>
                  <a:cubicBezTo>
                    <a:pt x="1158" y="574"/>
                    <a:pt x="1158" y="574"/>
                    <a:pt x="1158" y="574"/>
                  </a:cubicBezTo>
                  <a:cubicBezTo>
                    <a:pt x="1157" y="574"/>
                    <a:pt x="1157" y="573"/>
                    <a:pt x="1157" y="573"/>
                  </a:cubicBezTo>
                  <a:cubicBezTo>
                    <a:pt x="1156" y="573"/>
                    <a:pt x="1156" y="573"/>
                    <a:pt x="1156" y="573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1"/>
                    <a:pt x="1155" y="571"/>
                    <a:pt x="1155" y="571"/>
                  </a:cubicBezTo>
                  <a:cubicBezTo>
                    <a:pt x="1156" y="571"/>
                    <a:pt x="1156" y="571"/>
                    <a:pt x="1156" y="571"/>
                  </a:cubicBezTo>
                  <a:cubicBezTo>
                    <a:pt x="1155" y="570"/>
                    <a:pt x="1154" y="568"/>
                    <a:pt x="1153" y="568"/>
                  </a:cubicBezTo>
                  <a:cubicBezTo>
                    <a:pt x="1153" y="568"/>
                    <a:pt x="1153" y="567"/>
                    <a:pt x="1153" y="567"/>
                  </a:cubicBezTo>
                  <a:cubicBezTo>
                    <a:pt x="1152" y="567"/>
                    <a:pt x="1151" y="565"/>
                    <a:pt x="1150" y="565"/>
                  </a:cubicBezTo>
                  <a:cubicBezTo>
                    <a:pt x="1149" y="565"/>
                    <a:pt x="1148" y="565"/>
                    <a:pt x="1148" y="565"/>
                  </a:cubicBezTo>
                  <a:close/>
                  <a:moveTo>
                    <a:pt x="1150" y="564"/>
                  </a:move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lose/>
                  <a:moveTo>
                    <a:pt x="1156" y="566"/>
                  </a:move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lose/>
                  <a:moveTo>
                    <a:pt x="1157" y="567"/>
                  </a:moveTo>
                  <a:cubicBezTo>
                    <a:pt x="1157" y="567"/>
                    <a:pt x="1157" y="567"/>
                    <a:pt x="1157" y="567"/>
                  </a:cubicBezTo>
                  <a:close/>
                  <a:moveTo>
                    <a:pt x="1158" y="568"/>
                  </a:moveTo>
                  <a:cubicBezTo>
                    <a:pt x="1158" y="568"/>
                    <a:pt x="1158" y="568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lose/>
                  <a:moveTo>
                    <a:pt x="1159" y="568"/>
                  </a:moveTo>
                  <a:cubicBezTo>
                    <a:pt x="1159" y="568"/>
                    <a:pt x="1159" y="568"/>
                    <a:pt x="1159" y="568"/>
                  </a:cubicBezTo>
                  <a:cubicBezTo>
                    <a:pt x="1158" y="568"/>
                    <a:pt x="1159" y="568"/>
                    <a:pt x="1159" y="568"/>
                  </a:cubicBezTo>
                  <a:close/>
                  <a:moveTo>
                    <a:pt x="1161" y="570"/>
                  </a:moveTo>
                  <a:cubicBezTo>
                    <a:pt x="1161" y="570"/>
                    <a:pt x="1161" y="570"/>
                    <a:pt x="1161" y="570"/>
                  </a:cubicBezTo>
                  <a:cubicBezTo>
                    <a:pt x="1161" y="570"/>
                    <a:pt x="1161" y="570"/>
                    <a:pt x="1161" y="570"/>
                  </a:cubicBezTo>
                  <a:close/>
                  <a:moveTo>
                    <a:pt x="1162" y="570"/>
                  </a:moveTo>
                  <a:cubicBezTo>
                    <a:pt x="1162" y="570"/>
                    <a:pt x="1163" y="570"/>
                    <a:pt x="1163" y="570"/>
                  </a:cubicBezTo>
                  <a:cubicBezTo>
                    <a:pt x="1163" y="570"/>
                    <a:pt x="1163" y="570"/>
                    <a:pt x="1162" y="570"/>
                  </a:cubicBezTo>
                  <a:close/>
                  <a:moveTo>
                    <a:pt x="1175" y="591"/>
                  </a:move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lose/>
                  <a:moveTo>
                    <a:pt x="1166" y="596"/>
                  </a:move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lose/>
                  <a:moveTo>
                    <a:pt x="1163" y="591"/>
                  </a:moveTo>
                  <a:cubicBezTo>
                    <a:pt x="1164" y="591"/>
                    <a:pt x="1164" y="591"/>
                    <a:pt x="1164" y="591"/>
                  </a:cubicBezTo>
                  <a:cubicBezTo>
                    <a:pt x="1164" y="591"/>
                    <a:pt x="1164" y="591"/>
                    <a:pt x="1164" y="591"/>
                  </a:cubicBezTo>
                  <a:lnTo>
                    <a:pt x="1163" y="591"/>
                  </a:lnTo>
                  <a:close/>
                  <a:moveTo>
                    <a:pt x="431" y="172"/>
                  </a:moveTo>
                  <a:cubicBezTo>
                    <a:pt x="431" y="171"/>
                    <a:pt x="431" y="172"/>
                    <a:pt x="431" y="172"/>
                  </a:cubicBezTo>
                  <a:cubicBezTo>
                    <a:pt x="430" y="172"/>
                    <a:pt x="431" y="172"/>
                    <a:pt x="431" y="172"/>
                  </a:cubicBezTo>
                  <a:close/>
                  <a:moveTo>
                    <a:pt x="357" y="94"/>
                  </a:moveTo>
                  <a:cubicBezTo>
                    <a:pt x="357" y="92"/>
                    <a:pt x="359" y="90"/>
                    <a:pt x="360" y="88"/>
                  </a:cubicBezTo>
                  <a:cubicBezTo>
                    <a:pt x="360" y="88"/>
                    <a:pt x="360" y="88"/>
                    <a:pt x="360" y="88"/>
                  </a:cubicBezTo>
                  <a:cubicBezTo>
                    <a:pt x="361" y="86"/>
                    <a:pt x="363" y="83"/>
                    <a:pt x="365" y="82"/>
                  </a:cubicBezTo>
                  <a:cubicBezTo>
                    <a:pt x="365" y="82"/>
                    <a:pt x="365" y="82"/>
                    <a:pt x="365" y="82"/>
                  </a:cubicBezTo>
                  <a:cubicBezTo>
                    <a:pt x="366" y="82"/>
                    <a:pt x="366" y="81"/>
                    <a:pt x="366" y="81"/>
                  </a:cubicBezTo>
                  <a:cubicBezTo>
                    <a:pt x="366" y="81"/>
                    <a:pt x="366" y="81"/>
                    <a:pt x="366" y="81"/>
                  </a:cubicBezTo>
                  <a:cubicBezTo>
                    <a:pt x="366" y="81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8" y="79"/>
                    <a:pt x="369" y="79"/>
                    <a:pt x="370" y="78"/>
                  </a:cubicBezTo>
                  <a:cubicBezTo>
                    <a:pt x="370" y="78"/>
                    <a:pt x="370" y="78"/>
                    <a:pt x="370" y="78"/>
                  </a:cubicBezTo>
                  <a:cubicBezTo>
                    <a:pt x="371" y="77"/>
                    <a:pt x="373" y="76"/>
                    <a:pt x="375" y="75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5"/>
                    <a:pt x="375" y="75"/>
                    <a:pt x="376" y="74"/>
                  </a:cubicBezTo>
                  <a:cubicBezTo>
                    <a:pt x="376" y="74"/>
                    <a:pt x="377" y="74"/>
                    <a:pt x="377" y="74"/>
                  </a:cubicBezTo>
                  <a:cubicBezTo>
                    <a:pt x="377" y="74"/>
                    <a:pt x="377" y="74"/>
                    <a:pt x="377" y="74"/>
                  </a:cubicBezTo>
                  <a:cubicBezTo>
                    <a:pt x="378" y="73"/>
                    <a:pt x="378" y="74"/>
                    <a:pt x="378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3"/>
                    <a:pt x="379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1" y="73"/>
                    <a:pt x="382" y="73"/>
                    <a:pt x="382" y="73"/>
                  </a:cubicBezTo>
                  <a:cubicBezTo>
                    <a:pt x="382" y="73"/>
                    <a:pt x="381" y="73"/>
                    <a:pt x="381" y="73"/>
                  </a:cubicBezTo>
                  <a:cubicBezTo>
                    <a:pt x="384" y="72"/>
                    <a:pt x="387" y="72"/>
                    <a:pt x="389" y="72"/>
                  </a:cubicBezTo>
                  <a:cubicBezTo>
                    <a:pt x="389" y="72"/>
                    <a:pt x="390" y="72"/>
                    <a:pt x="390" y="73"/>
                  </a:cubicBezTo>
                  <a:cubicBezTo>
                    <a:pt x="390" y="73"/>
                    <a:pt x="391" y="73"/>
                    <a:pt x="391" y="72"/>
                  </a:cubicBezTo>
                  <a:cubicBezTo>
                    <a:pt x="391" y="72"/>
                    <a:pt x="391" y="73"/>
                    <a:pt x="391" y="73"/>
                  </a:cubicBezTo>
                  <a:cubicBezTo>
                    <a:pt x="392" y="73"/>
                    <a:pt x="392" y="72"/>
                    <a:pt x="392" y="73"/>
                  </a:cubicBezTo>
                  <a:cubicBezTo>
                    <a:pt x="392" y="73"/>
                    <a:pt x="392" y="73"/>
                    <a:pt x="392" y="73"/>
                  </a:cubicBezTo>
                  <a:cubicBezTo>
                    <a:pt x="392" y="73"/>
                    <a:pt x="393" y="73"/>
                    <a:pt x="394" y="73"/>
                  </a:cubicBezTo>
                  <a:cubicBezTo>
                    <a:pt x="393" y="73"/>
                    <a:pt x="393" y="73"/>
                    <a:pt x="393" y="73"/>
                  </a:cubicBezTo>
                  <a:cubicBezTo>
                    <a:pt x="394" y="73"/>
                    <a:pt x="394" y="73"/>
                    <a:pt x="395" y="73"/>
                  </a:cubicBezTo>
                  <a:cubicBezTo>
                    <a:pt x="395" y="73"/>
                    <a:pt x="395" y="73"/>
                    <a:pt x="395" y="73"/>
                  </a:cubicBezTo>
                  <a:cubicBezTo>
                    <a:pt x="395" y="74"/>
                    <a:pt x="395" y="73"/>
                    <a:pt x="396" y="73"/>
                  </a:cubicBezTo>
                  <a:cubicBezTo>
                    <a:pt x="395" y="73"/>
                    <a:pt x="396" y="73"/>
                    <a:pt x="395" y="73"/>
                  </a:cubicBezTo>
                  <a:cubicBezTo>
                    <a:pt x="396" y="73"/>
                    <a:pt x="397" y="74"/>
                    <a:pt x="398" y="74"/>
                  </a:cubicBezTo>
                  <a:cubicBezTo>
                    <a:pt x="398" y="74"/>
                    <a:pt x="398" y="74"/>
                    <a:pt x="398" y="74"/>
                  </a:cubicBezTo>
                  <a:cubicBezTo>
                    <a:pt x="398" y="74"/>
                    <a:pt x="399" y="74"/>
                    <a:pt x="400" y="74"/>
                  </a:cubicBezTo>
                  <a:cubicBezTo>
                    <a:pt x="400" y="74"/>
                    <a:pt x="400" y="75"/>
                    <a:pt x="400" y="75"/>
                  </a:cubicBezTo>
                  <a:cubicBezTo>
                    <a:pt x="401" y="74"/>
                    <a:pt x="402" y="75"/>
                    <a:pt x="401" y="75"/>
                  </a:cubicBezTo>
                  <a:cubicBezTo>
                    <a:pt x="402" y="75"/>
                    <a:pt x="403" y="75"/>
                    <a:pt x="403" y="75"/>
                  </a:cubicBezTo>
                  <a:cubicBezTo>
                    <a:pt x="403" y="75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4" y="76"/>
                    <a:pt x="404" y="77"/>
                  </a:cubicBezTo>
                  <a:cubicBezTo>
                    <a:pt x="405" y="77"/>
                    <a:pt x="405" y="76"/>
                    <a:pt x="406" y="77"/>
                  </a:cubicBezTo>
                  <a:cubicBezTo>
                    <a:pt x="406" y="77"/>
                    <a:pt x="406" y="77"/>
                    <a:pt x="406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8" y="77"/>
                  </a:cubicBezTo>
                  <a:cubicBezTo>
                    <a:pt x="408" y="78"/>
                    <a:pt x="409" y="78"/>
                    <a:pt x="408" y="78"/>
                  </a:cubicBezTo>
                  <a:cubicBezTo>
                    <a:pt x="408" y="79"/>
                    <a:pt x="408" y="78"/>
                    <a:pt x="408" y="78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10" y="80"/>
                    <a:pt x="410" y="79"/>
                  </a:cubicBezTo>
                  <a:cubicBezTo>
                    <a:pt x="410" y="79"/>
                    <a:pt x="410" y="79"/>
                    <a:pt x="409" y="79"/>
                  </a:cubicBezTo>
                  <a:cubicBezTo>
                    <a:pt x="410" y="79"/>
                    <a:pt x="410" y="79"/>
                    <a:pt x="411" y="80"/>
                  </a:cubicBezTo>
                  <a:cubicBezTo>
                    <a:pt x="410" y="80"/>
                    <a:pt x="410" y="80"/>
                    <a:pt x="410" y="80"/>
                  </a:cubicBezTo>
                  <a:cubicBezTo>
                    <a:pt x="411" y="80"/>
                    <a:pt x="411" y="81"/>
                    <a:pt x="412" y="81"/>
                  </a:cubicBezTo>
                  <a:cubicBezTo>
                    <a:pt x="412" y="81"/>
                    <a:pt x="412" y="81"/>
                    <a:pt x="412" y="81"/>
                  </a:cubicBezTo>
                  <a:cubicBezTo>
                    <a:pt x="412" y="82"/>
                    <a:pt x="413" y="82"/>
                    <a:pt x="413" y="83"/>
                  </a:cubicBezTo>
                  <a:cubicBezTo>
                    <a:pt x="413" y="83"/>
                    <a:pt x="413" y="83"/>
                    <a:pt x="413" y="83"/>
                  </a:cubicBezTo>
                  <a:cubicBezTo>
                    <a:pt x="414" y="83"/>
                    <a:pt x="413" y="83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5" y="86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7" y="88"/>
                    <a:pt x="415" y="86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6" y="88"/>
                    <a:pt x="417" y="88"/>
                    <a:pt x="417" y="89"/>
                  </a:cubicBezTo>
                  <a:cubicBezTo>
                    <a:pt x="417" y="89"/>
                    <a:pt x="416" y="89"/>
                    <a:pt x="417" y="89"/>
                  </a:cubicBezTo>
                  <a:cubicBezTo>
                    <a:pt x="417" y="89"/>
                    <a:pt x="417" y="89"/>
                    <a:pt x="417" y="89"/>
                  </a:cubicBezTo>
                  <a:cubicBezTo>
                    <a:pt x="417" y="90"/>
                    <a:pt x="417" y="90"/>
                    <a:pt x="417" y="90"/>
                  </a:cubicBezTo>
                  <a:cubicBezTo>
                    <a:pt x="417" y="90"/>
                    <a:pt x="417" y="90"/>
                    <a:pt x="418" y="90"/>
                  </a:cubicBezTo>
                  <a:cubicBezTo>
                    <a:pt x="417" y="90"/>
                    <a:pt x="418" y="91"/>
                    <a:pt x="418" y="91"/>
                  </a:cubicBezTo>
                  <a:cubicBezTo>
                    <a:pt x="417" y="91"/>
                    <a:pt x="417" y="91"/>
                    <a:pt x="417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2"/>
                    <a:pt x="419" y="92"/>
                  </a:cubicBezTo>
                  <a:cubicBezTo>
                    <a:pt x="419" y="93"/>
                    <a:pt x="419" y="93"/>
                    <a:pt x="419" y="94"/>
                  </a:cubicBezTo>
                  <a:cubicBezTo>
                    <a:pt x="419" y="94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6"/>
                    <a:pt x="420" y="96"/>
                  </a:cubicBezTo>
                  <a:cubicBezTo>
                    <a:pt x="420" y="97"/>
                    <a:pt x="420" y="97"/>
                    <a:pt x="420" y="97"/>
                  </a:cubicBezTo>
                  <a:cubicBezTo>
                    <a:pt x="420" y="97"/>
                    <a:pt x="421" y="98"/>
                    <a:pt x="421" y="98"/>
                  </a:cubicBezTo>
                  <a:cubicBezTo>
                    <a:pt x="421" y="98"/>
                    <a:pt x="420" y="98"/>
                    <a:pt x="420" y="98"/>
                  </a:cubicBezTo>
                  <a:cubicBezTo>
                    <a:pt x="420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ubicBezTo>
                    <a:pt x="421" y="100"/>
                    <a:pt x="422" y="100"/>
                    <a:pt x="421" y="100"/>
                  </a:cubicBezTo>
                  <a:cubicBezTo>
                    <a:pt x="422" y="100"/>
                    <a:pt x="422" y="101"/>
                    <a:pt x="422" y="101"/>
                  </a:cubicBezTo>
                  <a:cubicBezTo>
                    <a:pt x="422" y="102"/>
                    <a:pt x="423" y="103"/>
                    <a:pt x="422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2" y="104"/>
                    <a:pt x="423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3" y="105"/>
                    <a:pt x="422" y="104"/>
                  </a:cubicBezTo>
                  <a:cubicBezTo>
                    <a:pt x="422" y="105"/>
                    <a:pt x="423" y="105"/>
                    <a:pt x="423" y="106"/>
                  </a:cubicBezTo>
                  <a:cubicBezTo>
                    <a:pt x="423" y="106"/>
                    <a:pt x="423" y="106"/>
                    <a:pt x="423" y="106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4" y="107"/>
                    <a:pt x="423" y="107"/>
                    <a:pt x="423" y="107"/>
                  </a:cubicBezTo>
                  <a:cubicBezTo>
                    <a:pt x="423" y="107"/>
                    <a:pt x="423" y="108"/>
                    <a:pt x="424" y="108"/>
                  </a:cubicBezTo>
                  <a:cubicBezTo>
                    <a:pt x="423" y="108"/>
                    <a:pt x="423" y="108"/>
                    <a:pt x="423" y="108"/>
                  </a:cubicBezTo>
                  <a:cubicBezTo>
                    <a:pt x="424" y="108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8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10"/>
                    <a:pt x="424" y="110"/>
                  </a:cubicBezTo>
                  <a:cubicBezTo>
                    <a:pt x="424" y="110"/>
                    <a:pt x="425" y="110"/>
                    <a:pt x="425" y="110"/>
                  </a:cubicBezTo>
                  <a:cubicBezTo>
                    <a:pt x="424" y="110"/>
                    <a:pt x="425" y="111"/>
                    <a:pt x="424" y="110"/>
                  </a:cubicBezTo>
                  <a:cubicBezTo>
                    <a:pt x="424" y="110"/>
                    <a:pt x="424" y="110"/>
                    <a:pt x="424" y="110"/>
                  </a:cubicBezTo>
                  <a:cubicBezTo>
                    <a:pt x="424" y="110"/>
                    <a:pt x="424" y="110"/>
                    <a:pt x="424" y="111"/>
                  </a:cubicBezTo>
                  <a:cubicBezTo>
                    <a:pt x="425" y="111"/>
                    <a:pt x="425" y="110"/>
                    <a:pt x="425" y="111"/>
                  </a:cubicBezTo>
                  <a:cubicBezTo>
                    <a:pt x="425" y="111"/>
                    <a:pt x="425" y="111"/>
                    <a:pt x="424" y="111"/>
                  </a:cubicBezTo>
                  <a:cubicBezTo>
                    <a:pt x="424" y="111"/>
                    <a:pt x="424" y="111"/>
                    <a:pt x="424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2"/>
                    <a:pt x="425" y="112"/>
                    <a:pt x="425" y="112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4"/>
                    <a:pt x="425" y="114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5" y="114"/>
                    <a:pt x="426" y="115"/>
                    <a:pt x="426" y="115"/>
                  </a:cubicBezTo>
                  <a:cubicBezTo>
                    <a:pt x="426" y="115"/>
                    <a:pt x="425" y="115"/>
                    <a:pt x="425" y="115"/>
                  </a:cubicBezTo>
                  <a:cubicBezTo>
                    <a:pt x="425" y="116"/>
                    <a:pt x="426" y="116"/>
                    <a:pt x="426" y="116"/>
                  </a:cubicBezTo>
                  <a:cubicBezTo>
                    <a:pt x="426" y="117"/>
                    <a:pt x="426" y="118"/>
                    <a:pt x="426" y="118"/>
                  </a:cubicBezTo>
                  <a:cubicBezTo>
                    <a:pt x="426" y="118"/>
                    <a:pt x="426" y="118"/>
                    <a:pt x="427" y="119"/>
                  </a:cubicBezTo>
                  <a:cubicBezTo>
                    <a:pt x="427" y="120"/>
                    <a:pt x="427" y="121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3"/>
                    <a:pt x="428" y="124"/>
                    <a:pt x="427" y="124"/>
                  </a:cubicBezTo>
                  <a:cubicBezTo>
                    <a:pt x="428" y="124"/>
                    <a:pt x="428" y="124"/>
                    <a:pt x="428" y="124"/>
                  </a:cubicBezTo>
                  <a:cubicBezTo>
                    <a:pt x="427" y="124"/>
                    <a:pt x="427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6"/>
                  </a:cubicBezTo>
                  <a:cubicBezTo>
                    <a:pt x="428" y="126"/>
                    <a:pt x="428" y="126"/>
                    <a:pt x="428" y="126"/>
                  </a:cubicBezTo>
                  <a:cubicBezTo>
                    <a:pt x="428" y="126"/>
                    <a:pt x="428" y="127"/>
                    <a:pt x="428" y="127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9"/>
                    <a:pt x="428" y="129"/>
                    <a:pt x="428" y="129"/>
                  </a:cubicBezTo>
                  <a:cubicBezTo>
                    <a:pt x="429" y="130"/>
                    <a:pt x="429" y="132"/>
                    <a:pt x="429" y="134"/>
                  </a:cubicBezTo>
                  <a:cubicBezTo>
                    <a:pt x="429" y="134"/>
                    <a:pt x="429" y="134"/>
                    <a:pt x="429" y="134"/>
                  </a:cubicBezTo>
                  <a:cubicBezTo>
                    <a:pt x="429" y="134"/>
                    <a:pt x="430" y="134"/>
                    <a:pt x="429" y="134"/>
                  </a:cubicBezTo>
                  <a:cubicBezTo>
                    <a:pt x="429" y="134"/>
                    <a:pt x="429" y="135"/>
                    <a:pt x="429" y="134"/>
                  </a:cubicBezTo>
                  <a:cubicBezTo>
                    <a:pt x="429" y="135"/>
                    <a:pt x="429" y="135"/>
                    <a:pt x="429" y="135"/>
                  </a:cubicBezTo>
                  <a:cubicBezTo>
                    <a:pt x="430" y="135"/>
                    <a:pt x="429" y="135"/>
                    <a:pt x="430" y="135"/>
                  </a:cubicBezTo>
                  <a:cubicBezTo>
                    <a:pt x="430" y="135"/>
                    <a:pt x="430" y="136"/>
                    <a:pt x="430" y="136"/>
                  </a:cubicBezTo>
                  <a:cubicBezTo>
                    <a:pt x="430" y="136"/>
                    <a:pt x="429" y="136"/>
                    <a:pt x="429" y="136"/>
                  </a:cubicBezTo>
                  <a:cubicBezTo>
                    <a:pt x="430" y="136"/>
                    <a:pt x="430" y="136"/>
                    <a:pt x="430" y="136"/>
                  </a:cubicBezTo>
                  <a:cubicBezTo>
                    <a:pt x="429" y="137"/>
                    <a:pt x="429" y="135"/>
                    <a:pt x="428" y="136"/>
                  </a:cubicBezTo>
                  <a:cubicBezTo>
                    <a:pt x="429" y="136"/>
                    <a:pt x="429" y="136"/>
                    <a:pt x="429" y="136"/>
                  </a:cubicBezTo>
                  <a:cubicBezTo>
                    <a:pt x="428" y="137"/>
                    <a:pt x="428" y="135"/>
                    <a:pt x="428" y="136"/>
                  </a:cubicBezTo>
                  <a:cubicBezTo>
                    <a:pt x="428" y="137"/>
                    <a:pt x="429" y="137"/>
                    <a:pt x="429" y="136"/>
                  </a:cubicBezTo>
                  <a:cubicBezTo>
                    <a:pt x="429" y="137"/>
                    <a:pt x="430" y="137"/>
                    <a:pt x="430" y="137"/>
                  </a:cubicBezTo>
                  <a:cubicBezTo>
                    <a:pt x="429" y="138"/>
                    <a:pt x="430" y="137"/>
                    <a:pt x="429" y="137"/>
                  </a:cubicBezTo>
                  <a:cubicBezTo>
                    <a:pt x="429" y="137"/>
                    <a:pt x="430" y="138"/>
                    <a:pt x="429" y="138"/>
                  </a:cubicBezTo>
                  <a:cubicBezTo>
                    <a:pt x="430" y="138"/>
                    <a:pt x="430" y="138"/>
                    <a:pt x="430" y="138"/>
                  </a:cubicBezTo>
                  <a:cubicBezTo>
                    <a:pt x="430" y="139"/>
                    <a:pt x="430" y="138"/>
                    <a:pt x="430" y="139"/>
                  </a:cubicBezTo>
                  <a:cubicBezTo>
                    <a:pt x="430" y="139"/>
                    <a:pt x="430" y="139"/>
                    <a:pt x="430" y="139"/>
                  </a:cubicBezTo>
                  <a:cubicBezTo>
                    <a:pt x="431" y="139"/>
                    <a:pt x="430" y="139"/>
                    <a:pt x="430" y="139"/>
                  </a:cubicBezTo>
                  <a:cubicBezTo>
                    <a:pt x="430" y="140"/>
                    <a:pt x="430" y="139"/>
                    <a:pt x="430" y="140"/>
                  </a:cubicBezTo>
                  <a:cubicBezTo>
                    <a:pt x="430" y="139"/>
                    <a:pt x="430" y="140"/>
                    <a:pt x="430" y="140"/>
                  </a:cubicBezTo>
                  <a:cubicBezTo>
                    <a:pt x="430" y="140"/>
                    <a:pt x="430" y="140"/>
                    <a:pt x="430" y="140"/>
                  </a:cubicBezTo>
                  <a:cubicBezTo>
                    <a:pt x="430" y="140"/>
                    <a:pt x="431" y="141"/>
                    <a:pt x="430" y="141"/>
                  </a:cubicBezTo>
                  <a:cubicBezTo>
                    <a:pt x="430" y="141"/>
                    <a:pt x="430" y="141"/>
                    <a:pt x="430" y="141"/>
                  </a:cubicBezTo>
                  <a:cubicBezTo>
                    <a:pt x="430" y="142"/>
                    <a:pt x="430" y="142"/>
                    <a:pt x="430" y="142"/>
                  </a:cubicBezTo>
                  <a:cubicBezTo>
                    <a:pt x="430" y="142"/>
                    <a:pt x="431" y="143"/>
                    <a:pt x="430" y="143"/>
                  </a:cubicBezTo>
                  <a:cubicBezTo>
                    <a:pt x="430" y="143"/>
                    <a:pt x="430" y="143"/>
                    <a:pt x="431" y="143"/>
                  </a:cubicBezTo>
                  <a:cubicBezTo>
                    <a:pt x="431" y="143"/>
                    <a:pt x="430" y="143"/>
                    <a:pt x="431" y="142"/>
                  </a:cubicBezTo>
                  <a:cubicBezTo>
                    <a:pt x="430" y="143"/>
                    <a:pt x="431" y="143"/>
                    <a:pt x="431" y="143"/>
                  </a:cubicBezTo>
                  <a:cubicBezTo>
                    <a:pt x="431" y="143"/>
                    <a:pt x="431" y="143"/>
                    <a:pt x="431" y="143"/>
                  </a:cubicBezTo>
                  <a:cubicBezTo>
                    <a:pt x="431" y="143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5"/>
                    <a:pt x="431" y="144"/>
                    <a:pt x="431" y="145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0" y="145"/>
                    <a:pt x="430" y="145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6"/>
                    <a:pt x="431" y="145"/>
                    <a:pt x="431" y="146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5"/>
                    <a:pt x="431" y="146"/>
                    <a:pt x="431" y="146"/>
                  </a:cubicBezTo>
                  <a:cubicBezTo>
                    <a:pt x="431" y="146"/>
                    <a:pt x="431" y="147"/>
                    <a:pt x="431" y="146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8"/>
                    <a:pt x="431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9"/>
                    <a:pt x="430" y="149"/>
                  </a:cubicBezTo>
                  <a:cubicBezTo>
                    <a:pt x="431" y="148"/>
                    <a:pt x="431" y="149"/>
                    <a:pt x="431" y="149"/>
                  </a:cubicBezTo>
                  <a:cubicBezTo>
                    <a:pt x="432" y="150"/>
                    <a:pt x="430" y="150"/>
                    <a:pt x="431" y="151"/>
                  </a:cubicBezTo>
                  <a:cubicBezTo>
                    <a:pt x="431" y="150"/>
                    <a:pt x="432" y="151"/>
                    <a:pt x="431" y="150"/>
                  </a:cubicBezTo>
                  <a:cubicBezTo>
                    <a:pt x="431" y="151"/>
                    <a:pt x="432" y="151"/>
                    <a:pt x="432" y="151"/>
                  </a:cubicBezTo>
                  <a:cubicBezTo>
                    <a:pt x="431" y="151"/>
                    <a:pt x="431" y="152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2"/>
                    <a:pt x="431" y="152"/>
                  </a:cubicBezTo>
                  <a:cubicBezTo>
                    <a:pt x="431" y="152"/>
                    <a:pt x="431" y="151"/>
                    <a:pt x="431" y="151"/>
                  </a:cubicBezTo>
                  <a:cubicBezTo>
                    <a:pt x="431" y="152"/>
                    <a:pt x="431" y="152"/>
                    <a:pt x="431" y="152"/>
                  </a:cubicBezTo>
                  <a:cubicBezTo>
                    <a:pt x="431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3"/>
                    <a:pt x="432" y="153"/>
                    <a:pt x="432" y="153"/>
                  </a:cubicBezTo>
                  <a:cubicBezTo>
                    <a:pt x="432" y="154"/>
                    <a:pt x="432" y="154"/>
                    <a:pt x="432" y="154"/>
                  </a:cubicBezTo>
                  <a:cubicBezTo>
                    <a:pt x="431" y="153"/>
                    <a:pt x="432" y="153"/>
                    <a:pt x="431" y="153"/>
                  </a:cubicBezTo>
                  <a:cubicBezTo>
                    <a:pt x="431" y="153"/>
                    <a:pt x="432" y="153"/>
                    <a:pt x="432" y="154"/>
                  </a:cubicBezTo>
                  <a:cubicBezTo>
                    <a:pt x="431" y="153"/>
                    <a:pt x="431" y="153"/>
                    <a:pt x="431" y="153"/>
                  </a:cubicBezTo>
                  <a:cubicBezTo>
                    <a:pt x="431" y="154"/>
                    <a:pt x="431" y="154"/>
                    <a:pt x="431" y="154"/>
                  </a:cubicBezTo>
                  <a:cubicBezTo>
                    <a:pt x="431" y="155"/>
                    <a:pt x="431" y="155"/>
                    <a:pt x="432" y="155"/>
                  </a:cubicBezTo>
                  <a:cubicBezTo>
                    <a:pt x="432" y="155"/>
                    <a:pt x="432" y="156"/>
                    <a:pt x="432" y="156"/>
                  </a:cubicBezTo>
                  <a:cubicBezTo>
                    <a:pt x="432" y="156"/>
                    <a:pt x="432" y="157"/>
                    <a:pt x="432" y="156"/>
                  </a:cubicBezTo>
                  <a:cubicBezTo>
                    <a:pt x="432" y="156"/>
                    <a:pt x="432" y="155"/>
                    <a:pt x="431" y="155"/>
                  </a:cubicBezTo>
                  <a:cubicBezTo>
                    <a:pt x="431" y="155"/>
                    <a:pt x="431" y="154"/>
                    <a:pt x="431" y="154"/>
                  </a:cubicBezTo>
                  <a:cubicBezTo>
                    <a:pt x="431" y="155"/>
                    <a:pt x="431" y="155"/>
                    <a:pt x="430" y="155"/>
                  </a:cubicBezTo>
                  <a:cubicBezTo>
                    <a:pt x="430" y="155"/>
                    <a:pt x="430" y="155"/>
                    <a:pt x="430" y="155"/>
                  </a:cubicBezTo>
                  <a:cubicBezTo>
                    <a:pt x="431" y="155"/>
                    <a:pt x="431" y="155"/>
                    <a:pt x="431" y="155"/>
                  </a:cubicBezTo>
                  <a:cubicBezTo>
                    <a:pt x="431" y="156"/>
                    <a:pt x="431" y="156"/>
                    <a:pt x="431" y="157"/>
                  </a:cubicBezTo>
                  <a:cubicBezTo>
                    <a:pt x="431" y="157"/>
                    <a:pt x="431" y="157"/>
                    <a:pt x="431" y="157"/>
                  </a:cubicBezTo>
                  <a:cubicBezTo>
                    <a:pt x="431" y="157"/>
                    <a:pt x="431" y="158"/>
                    <a:pt x="431" y="159"/>
                  </a:cubicBezTo>
                  <a:cubicBezTo>
                    <a:pt x="431" y="158"/>
                    <a:pt x="431" y="160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60"/>
                    <a:pt x="432" y="160"/>
                  </a:cubicBezTo>
                  <a:cubicBezTo>
                    <a:pt x="432" y="159"/>
                    <a:pt x="431" y="160"/>
                    <a:pt x="431" y="160"/>
                  </a:cubicBezTo>
                  <a:cubicBezTo>
                    <a:pt x="431" y="160"/>
                    <a:pt x="431" y="160"/>
                    <a:pt x="431" y="160"/>
                  </a:cubicBezTo>
                  <a:cubicBezTo>
                    <a:pt x="431" y="161"/>
                    <a:pt x="431" y="161"/>
                    <a:pt x="431" y="162"/>
                  </a:cubicBezTo>
                  <a:cubicBezTo>
                    <a:pt x="431" y="163"/>
                    <a:pt x="432" y="164"/>
                    <a:pt x="432" y="164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6"/>
                    <a:pt x="432" y="167"/>
                  </a:cubicBezTo>
                  <a:cubicBezTo>
                    <a:pt x="431" y="166"/>
                    <a:pt x="431" y="166"/>
                    <a:pt x="431" y="166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8"/>
                    <a:pt x="431" y="168"/>
                  </a:cubicBezTo>
                  <a:cubicBezTo>
                    <a:pt x="431" y="168"/>
                    <a:pt x="431" y="168"/>
                    <a:pt x="431" y="168"/>
                  </a:cubicBezTo>
                  <a:cubicBezTo>
                    <a:pt x="431" y="168"/>
                    <a:pt x="431" y="169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1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70"/>
                    <a:pt x="431" y="170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0" y="169"/>
                    <a:pt x="431" y="169"/>
                  </a:cubicBezTo>
                  <a:cubicBezTo>
                    <a:pt x="430" y="169"/>
                    <a:pt x="430" y="168"/>
                    <a:pt x="430" y="168"/>
                  </a:cubicBezTo>
                  <a:cubicBezTo>
                    <a:pt x="430" y="168"/>
                    <a:pt x="431" y="168"/>
                    <a:pt x="431" y="168"/>
                  </a:cubicBezTo>
                  <a:cubicBezTo>
                    <a:pt x="430" y="168"/>
                    <a:pt x="430" y="168"/>
                    <a:pt x="430" y="167"/>
                  </a:cubicBezTo>
                  <a:cubicBezTo>
                    <a:pt x="431" y="167"/>
                    <a:pt x="430" y="166"/>
                    <a:pt x="430" y="165"/>
                  </a:cubicBezTo>
                  <a:cubicBezTo>
                    <a:pt x="430" y="166"/>
                    <a:pt x="431" y="166"/>
                    <a:pt x="431" y="166"/>
                  </a:cubicBezTo>
                  <a:cubicBezTo>
                    <a:pt x="431" y="166"/>
                    <a:pt x="431" y="166"/>
                    <a:pt x="431" y="165"/>
                  </a:cubicBezTo>
                  <a:cubicBezTo>
                    <a:pt x="431" y="165"/>
                    <a:pt x="430" y="165"/>
                    <a:pt x="430" y="165"/>
                  </a:cubicBezTo>
                  <a:cubicBezTo>
                    <a:pt x="430" y="165"/>
                    <a:pt x="430" y="165"/>
                    <a:pt x="430" y="165"/>
                  </a:cubicBezTo>
                  <a:cubicBezTo>
                    <a:pt x="430" y="164"/>
                    <a:pt x="430" y="164"/>
                    <a:pt x="430" y="164"/>
                  </a:cubicBezTo>
                  <a:cubicBezTo>
                    <a:pt x="430" y="163"/>
                    <a:pt x="430" y="162"/>
                    <a:pt x="430" y="161"/>
                  </a:cubicBezTo>
                  <a:cubicBezTo>
                    <a:pt x="430" y="161"/>
                    <a:pt x="430" y="161"/>
                    <a:pt x="430" y="161"/>
                  </a:cubicBezTo>
                  <a:cubicBezTo>
                    <a:pt x="430" y="160"/>
                    <a:pt x="430" y="159"/>
                    <a:pt x="430" y="159"/>
                  </a:cubicBezTo>
                  <a:cubicBezTo>
                    <a:pt x="430" y="158"/>
                    <a:pt x="429" y="157"/>
                    <a:pt x="430" y="156"/>
                  </a:cubicBezTo>
                  <a:cubicBezTo>
                    <a:pt x="429" y="154"/>
                    <a:pt x="429" y="153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0"/>
                    <a:pt x="429" y="150"/>
                  </a:cubicBezTo>
                  <a:cubicBezTo>
                    <a:pt x="429" y="149"/>
                    <a:pt x="429" y="148"/>
                    <a:pt x="428" y="148"/>
                  </a:cubicBezTo>
                  <a:cubicBezTo>
                    <a:pt x="428" y="148"/>
                    <a:pt x="428" y="148"/>
                    <a:pt x="428" y="148"/>
                  </a:cubicBezTo>
                  <a:cubicBezTo>
                    <a:pt x="428" y="147"/>
                    <a:pt x="428" y="146"/>
                    <a:pt x="428" y="145"/>
                  </a:cubicBezTo>
                  <a:cubicBezTo>
                    <a:pt x="428" y="145"/>
                    <a:pt x="428" y="145"/>
                    <a:pt x="428" y="145"/>
                  </a:cubicBezTo>
                  <a:cubicBezTo>
                    <a:pt x="428" y="144"/>
                    <a:pt x="428" y="144"/>
                    <a:pt x="428" y="143"/>
                  </a:cubicBezTo>
                  <a:cubicBezTo>
                    <a:pt x="428" y="143"/>
                    <a:pt x="428" y="142"/>
                    <a:pt x="428" y="141"/>
                  </a:cubicBezTo>
                  <a:cubicBezTo>
                    <a:pt x="427" y="139"/>
                    <a:pt x="427" y="137"/>
                    <a:pt x="427" y="135"/>
                  </a:cubicBezTo>
                  <a:cubicBezTo>
                    <a:pt x="427" y="135"/>
                    <a:pt x="427" y="135"/>
                    <a:pt x="427" y="135"/>
                  </a:cubicBezTo>
                  <a:cubicBezTo>
                    <a:pt x="426" y="133"/>
                    <a:pt x="426" y="131"/>
                    <a:pt x="426" y="129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6" y="129"/>
                    <a:pt x="426" y="128"/>
                    <a:pt x="425" y="128"/>
                  </a:cubicBezTo>
                  <a:cubicBezTo>
                    <a:pt x="425" y="128"/>
                    <a:pt x="425" y="127"/>
                    <a:pt x="425" y="127"/>
                  </a:cubicBezTo>
                  <a:cubicBezTo>
                    <a:pt x="425" y="126"/>
                    <a:pt x="425" y="126"/>
                    <a:pt x="425" y="126"/>
                  </a:cubicBezTo>
                  <a:cubicBezTo>
                    <a:pt x="425" y="124"/>
                    <a:pt x="425" y="124"/>
                    <a:pt x="424" y="123"/>
                  </a:cubicBezTo>
                  <a:cubicBezTo>
                    <a:pt x="424" y="123"/>
                    <a:pt x="424" y="123"/>
                    <a:pt x="424" y="123"/>
                  </a:cubicBezTo>
                  <a:cubicBezTo>
                    <a:pt x="425" y="123"/>
                    <a:pt x="425" y="123"/>
                    <a:pt x="425" y="123"/>
                  </a:cubicBezTo>
                  <a:cubicBezTo>
                    <a:pt x="425" y="123"/>
                    <a:pt x="425" y="122"/>
                    <a:pt x="424" y="122"/>
                  </a:cubicBezTo>
                  <a:cubicBezTo>
                    <a:pt x="424" y="121"/>
                    <a:pt x="423" y="120"/>
                    <a:pt x="424" y="119"/>
                  </a:cubicBezTo>
                  <a:cubicBezTo>
                    <a:pt x="424" y="119"/>
                    <a:pt x="423" y="119"/>
                    <a:pt x="423" y="118"/>
                  </a:cubicBezTo>
                  <a:cubicBezTo>
                    <a:pt x="423" y="117"/>
                    <a:pt x="423" y="116"/>
                    <a:pt x="423" y="116"/>
                  </a:cubicBezTo>
                  <a:cubicBezTo>
                    <a:pt x="423" y="116"/>
                    <a:pt x="423" y="116"/>
                    <a:pt x="423" y="116"/>
                  </a:cubicBezTo>
                  <a:cubicBezTo>
                    <a:pt x="423" y="115"/>
                    <a:pt x="423" y="116"/>
                    <a:pt x="423" y="115"/>
                  </a:cubicBezTo>
                  <a:cubicBezTo>
                    <a:pt x="422" y="114"/>
                    <a:pt x="422" y="112"/>
                    <a:pt x="422" y="111"/>
                  </a:cubicBezTo>
                  <a:cubicBezTo>
                    <a:pt x="421" y="109"/>
                    <a:pt x="420" y="106"/>
                    <a:pt x="420" y="104"/>
                  </a:cubicBezTo>
                  <a:cubicBezTo>
                    <a:pt x="420" y="104"/>
                    <a:pt x="420" y="104"/>
                    <a:pt x="420" y="104"/>
                  </a:cubicBezTo>
                  <a:cubicBezTo>
                    <a:pt x="419" y="103"/>
                    <a:pt x="420" y="102"/>
                    <a:pt x="419" y="101"/>
                  </a:cubicBezTo>
                  <a:cubicBezTo>
                    <a:pt x="419" y="101"/>
                    <a:pt x="419" y="101"/>
                    <a:pt x="419" y="101"/>
                  </a:cubicBezTo>
                  <a:cubicBezTo>
                    <a:pt x="419" y="100"/>
                    <a:pt x="419" y="99"/>
                    <a:pt x="418" y="98"/>
                  </a:cubicBezTo>
                  <a:cubicBezTo>
                    <a:pt x="418" y="98"/>
                    <a:pt x="418" y="98"/>
                    <a:pt x="418" y="98"/>
                  </a:cubicBezTo>
                  <a:cubicBezTo>
                    <a:pt x="418" y="97"/>
                    <a:pt x="417" y="97"/>
                    <a:pt x="417" y="96"/>
                  </a:cubicBezTo>
                  <a:cubicBezTo>
                    <a:pt x="417" y="96"/>
                    <a:pt x="417" y="96"/>
                    <a:pt x="418" y="96"/>
                  </a:cubicBezTo>
                  <a:cubicBezTo>
                    <a:pt x="418" y="96"/>
                    <a:pt x="417" y="95"/>
                    <a:pt x="417" y="95"/>
                  </a:cubicBezTo>
                  <a:cubicBezTo>
                    <a:pt x="417" y="95"/>
                    <a:pt x="417" y="95"/>
                    <a:pt x="417" y="95"/>
                  </a:cubicBezTo>
                  <a:cubicBezTo>
                    <a:pt x="416" y="93"/>
                    <a:pt x="415" y="91"/>
                    <a:pt x="414" y="89"/>
                  </a:cubicBezTo>
                  <a:cubicBezTo>
                    <a:pt x="414" y="88"/>
                    <a:pt x="415" y="89"/>
                    <a:pt x="414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7"/>
                    <a:pt x="414" y="87"/>
                    <a:pt x="413" y="87"/>
                  </a:cubicBezTo>
                  <a:cubicBezTo>
                    <a:pt x="413" y="87"/>
                    <a:pt x="413" y="87"/>
                    <a:pt x="413" y="87"/>
                  </a:cubicBezTo>
                  <a:cubicBezTo>
                    <a:pt x="413" y="86"/>
                    <a:pt x="413" y="85"/>
                    <a:pt x="412" y="85"/>
                  </a:cubicBezTo>
                  <a:cubicBezTo>
                    <a:pt x="412" y="85"/>
                    <a:pt x="412" y="85"/>
                    <a:pt x="412" y="85"/>
                  </a:cubicBezTo>
                  <a:cubicBezTo>
                    <a:pt x="411" y="84"/>
                    <a:pt x="411" y="83"/>
                    <a:pt x="410" y="83"/>
                  </a:cubicBezTo>
                  <a:cubicBezTo>
                    <a:pt x="407" y="79"/>
                    <a:pt x="403" y="78"/>
                    <a:pt x="398" y="76"/>
                  </a:cubicBezTo>
                  <a:cubicBezTo>
                    <a:pt x="394" y="75"/>
                    <a:pt x="389" y="74"/>
                    <a:pt x="384" y="75"/>
                  </a:cubicBezTo>
                  <a:cubicBezTo>
                    <a:pt x="383" y="74"/>
                    <a:pt x="383" y="74"/>
                    <a:pt x="382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1" y="75"/>
                    <a:pt x="381" y="75"/>
                  </a:cubicBezTo>
                  <a:cubicBezTo>
                    <a:pt x="379" y="75"/>
                    <a:pt x="378" y="76"/>
                    <a:pt x="376" y="77"/>
                  </a:cubicBezTo>
                  <a:cubicBezTo>
                    <a:pt x="376" y="77"/>
                    <a:pt x="376" y="76"/>
                    <a:pt x="376" y="76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5" y="77"/>
                    <a:pt x="375" y="77"/>
                    <a:pt x="376" y="77"/>
                  </a:cubicBezTo>
                  <a:cubicBezTo>
                    <a:pt x="372" y="79"/>
                    <a:pt x="368" y="81"/>
                    <a:pt x="365" y="85"/>
                  </a:cubicBezTo>
                  <a:cubicBezTo>
                    <a:pt x="364" y="85"/>
                    <a:pt x="363" y="86"/>
                    <a:pt x="362" y="87"/>
                  </a:cubicBezTo>
                  <a:cubicBezTo>
                    <a:pt x="360" y="90"/>
                    <a:pt x="358" y="93"/>
                    <a:pt x="357" y="96"/>
                  </a:cubicBezTo>
                  <a:cubicBezTo>
                    <a:pt x="357" y="96"/>
                    <a:pt x="357" y="95"/>
                    <a:pt x="357" y="94"/>
                  </a:cubicBezTo>
                  <a:close/>
                  <a:moveTo>
                    <a:pt x="430" y="171"/>
                  </a:moveTo>
                  <a:cubicBezTo>
                    <a:pt x="431" y="171"/>
                    <a:pt x="431" y="171"/>
                    <a:pt x="431" y="171"/>
                  </a:cubicBezTo>
                  <a:cubicBezTo>
                    <a:pt x="431" y="171"/>
                    <a:pt x="431" y="171"/>
                    <a:pt x="430" y="171"/>
                  </a:cubicBezTo>
                  <a:close/>
                  <a:moveTo>
                    <a:pt x="432" y="160"/>
                  </a:move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lose/>
                  <a:moveTo>
                    <a:pt x="431" y="157"/>
                  </a:moveTo>
                  <a:cubicBezTo>
                    <a:pt x="432" y="157"/>
                    <a:pt x="432" y="158"/>
                    <a:pt x="432" y="158"/>
                  </a:cubicBezTo>
                  <a:lnTo>
                    <a:pt x="431" y="157"/>
                  </a:lnTo>
                  <a:close/>
                  <a:moveTo>
                    <a:pt x="432" y="155"/>
                  </a:moveTo>
                  <a:cubicBezTo>
                    <a:pt x="432" y="154"/>
                    <a:pt x="432" y="154"/>
                    <a:pt x="432" y="155"/>
                  </a:cubicBezTo>
                  <a:cubicBezTo>
                    <a:pt x="432" y="155"/>
                    <a:pt x="432" y="155"/>
                    <a:pt x="432" y="155"/>
                  </a:cubicBezTo>
                  <a:close/>
                  <a:moveTo>
                    <a:pt x="431" y="154"/>
                  </a:moveTo>
                  <a:cubicBezTo>
                    <a:pt x="431" y="154"/>
                    <a:pt x="432" y="154"/>
                    <a:pt x="432" y="154"/>
                  </a:cubicBezTo>
                  <a:cubicBezTo>
                    <a:pt x="432" y="154"/>
                    <a:pt x="432" y="154"/>
                    <a:pt x="431" y="154"/>
                  </a:cubicBezTo>
                  <a:close/>
                  <a:moveTo>
                    <a:pt x="431" y="149"/>
                  </a:moveTo>
                  <a:cubicBezTo>
                    <a:pt x="431" y="149"/>
                    <a:pt x="431" y="148"/>
                    <a:pt x="431" y="148"/>
                  </a:cubicBezTo>
                  <a:cubicBezTo>
                    <a:pt x="431" y="148"/>
                    <a:pt x="432" y="149"/>
                    <a:pt x="431" y="149"/>
                  </a:cubicBezTo>
                  <a:close/>
                  <a:moveTo>
                    <a:pt x="431" y="146"/>
                  </a:moveTo>
                  <a:cubicBezTo>
                    <a:pt x="431" y="146"/>
                    <a:pt x="431" y="146"/>
                    <a:pt x="431" y="146"/>
                  </a:cubicBezTo>
                  <a:cubicBezTo>
                    <a:pt x="431" y="146"/>
                    <a:pt x="431" y="146"/>
                    <a:pt x="431" y="146"/>
                  </a:cubicBezTo>
                  <a:close/>
                  <a:moveTo>
                    <a:pt x="421" y="99"/>
                  </a:moveTo>
                  <a:cubicBezTo>
                    <a:pt x="421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lose/>
                  <a:moveTo>
                    <a:pt x="411" y="80"/>
                  </a:moveTo>
                  <a:cubicBezTo>
                    <a:pt x="411" y="80"/>
                    <a:pt x="411" y="80"/>
                    <a:pt x="411" y="80"/>
                  </a:cubicBezTo>
                  <a:cubicBezTo>
                    <a:pt x="411" y="80"/>
                    <a:pt x="411" y="80"/>
                    <a:pt x="411" y="80"/>
                  </a:cubicBezTo>
                  <a:close/>
                  <a:moveTo>
                    <a:pt x="400" y="74"/>
                  </a:moveTo>
                  <a:cubicBezTo>
                    <a:pt x="401" y="74"/>
                    <a:pt x="401" y="74"/>
                    <a:pt x="401" y="74"/>
                  </a:cubicBezTo>
                  <a:cubicBezTo>
                    <a:pt x="400" y="75"/>
                    <a:pt x="400" y="75"/>
                    <a:pt x="400" y="75"/>
                  </a:cubicBezTo>
                  <a:lnTo>
                    <a:pt x="400" y="74"/>
                  </a:lnTo>
                  <a:close/>
                  <a:moveTo>
                    <a:pt x="466" y="172"/>
                  </a:moveTo>
                  <a:cubicBezTo>
                    <a:pt x="466" y="173"/>
                    <a:pt x="466" y="172"/>
                    <a:pt x="466" y="172"/>
                  </a:cubicBezTo>
                  <a:cubicBezTo>
                    <a:pt x="466" y="172"/>
                    <a:pt x="466" y="172"/>
                    <a:pt x="466" y="172"/>
                  </a:cubicBezTo>
                  <a:close/>
                  <a:moveTo>
                    <a:pt x="535" y="91"/>
                  </a:moveTo>
                  <a:cubicBezTo>
                    <a:pt x="534" y="89"/>
                    <a:pt x="534" y="87"/>
                    <a:pt x="533" y="85"/>
                  </a:cubicBezTo>
                  <a:cubicBezTo>
                    <a:pt x="533" y="85"/>
                    <a:pt x="534" y="85"/>
                    <a:pt x="533" y="85"/>
                  </a:cubicBezTo>
                  <a:cubicBezTo>
                    <a:pt x="532" y="83"/>
                    <a:pt x="532" y="80"/>
                    <a:pt x="530" y="78"/>
                  </a:cubicBezTo>
                  <a:cubicBezTo>
                    <a:pt x="531" y="78"/>
                    <a:pt x="531" y="78"/>
                    <a:pt x="531" y="78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29" y="76"/>
                    <a:pt x="529" y="76"/>
                  </a:cubicBezTo>
                  <a:cubicBezTo>
                    <a:pt x="529" y="76"/>
                    <a:pt x="529" y="76"/>
                    <a:pt x="529" y="75"/>
                  </a:cubicBezTo>
                  <a:cubicBezTo>
                    <a:pt x="528" y="75"/>
                    <a:pt x="528" y="75"/>
                    <a:pt x="528" y="75"/>
                  </a:cubicBezTo>
                  <a:cubicBezTo>
                    <a:pt x="528" y="75"/>
                    <a:pt x="527" y="74"/>
                    <a:pt x="526" y="74"/>
                  </a:cubicBezTo>
                  <a:cubicBezTo>
                    <a:pt x="526" y="74"/>
                    <a:pt x="526" y="74"/>
                    <a:pt x="526" y="73"/>
                  </a:cubicBezTo>
                  <a:cubicBezTo>
                    <a:pt x="525" y="73"/>
                    <a:pt x="523" y="72"/>
                    <a:pt x="521" y="71"/>
                  </a:cubicBezTo>
                  <a:cubicBezTo>
                    <a:pt x="521" y="71"/>
                    <a:pt x="521" y="71"/>
                    <a:pt x="521" y="71"/>
                  </a:cubicBezTo>
                  <a:cubicBezTo>
                    <a:pt x="521" y="71"/>
                    <a:pt x="520" y="71"/>
                    <a:pt x="520" y="71"/>
                  </a:cubicBezTo>
                  <a:cubicBezTo>
                    <a:pt x="520" y="71"/>
                    <a:pt x="519" y="71"/>
                    <a:pt x="518" y="71"/>
                  </a:cubicBezTo>
                  <a:cubicBezTo>
                    <a:pt x="518" y="71"/>
                    <a:pt x="518" y="71"/>
                    <a:pt x="518" y="71"/>
                  </a:cubicBezTo>
                  <a:cubicBezTo>
                    <a:pt x="518" y="71"/>
                    <a:pt x="518" y="71"/>
                    <a:pt x="517" y="71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7" y="71"/>
                    <a:pt x="517" y="70"/>
                    <a:pt x="516" y="71"/>
                  </a:cubicBezTo>
                  <a:cubicBezTo>
                    <a:pt x="516" y="71"/>
                    <a:pt x="516" y="71"/>
                    <a:pt x="516" y="71"/>
                  </a:cubicBezTo>
                  <a:cubicBezTo>
                    <a:pt x="516" y="71"/>
                    <a:pt x="516" y="71"/>
                    <a:pt x="515" y="71"/>
                  </a:cubicBezTo>
                  <a:cubicBezTo>
                    <a:pt x="515" y="71"/>
                    <a:pt x="515" y="71"/>
                    <a:pt x="515" y="71"/>
                  </a:cubicBezTo>
                  <a:cubicBezTo>
                    <a:pt x="515" y="71"/>
                    <a:pt x="514" y="70"/>
                    <a:pt x="514" y="71"/>
                  </a:cubicBezTo>
                  <a:cubicBezTo>
                    <a:pt x="514" y="71"/>
                    <a:pt x="515" y="71"/>
                    <a:pt x="515" y="70"/>
                  </a:cubicBezTo>
                  <a:cubicBezTo>
                    <a:pt x="512" y="71"/>
                    <a:pt x="510" y="71"/>
                    <a:pt x="507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6" y="72"/>
                    <a:pt x="505" y="72"/>
                    <a:pt x="505" y="72"/>
                  </a:cubicBezTo>
                  <a:cubicBezTo>
                    <a:pt x="505" y="72"/>
                    <a:pt x="505" y="73"/>
                    <a:pt x="504" y="73"/>
                  </a:cubicBezTo>
                  <a:cubicBezTo>
                    <a:pt x="505" y="72"/>
                    <a:pt x="505" y="72"/>
                    <a:pt x="504" y="72"/>
                  </a:cubicBezTo>
                  <a:cubicBezTo>
                    <a:pt x="504" y="73"/>
                    <a:pt x="504" y="73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3" y="73"/>
                    <a:pt x="502" y="73"/>
                    <a:pt x="502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1" y="73"/>
                    <a:pt x="502" y="74"/>
                    <a:pt x="501" y="74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1" y="74"/>
                    <a:pt x="500" y="74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499" y="75"/>
                    <a:pt x="498" y="76"/>
                    <a:pt x="498" y="76"/>
                  </a:cubicBezTo>
                  <a:cubicBezTo>
                    <a:pt x="498" y="76"/>
                    <a:pt x="498" y="76"/>
                    <a:pt x="497" y="76"/>
                  </a:cubicBezTo>
                  <a:cubicBezTo>
                    <a:pt x="497" y="76"/>
                    <a:pt x="496" y="77"/>
                    <a:pt x="497" y="77"/>
                  </a:cubicBezTo>
                  <a:cubicBezTo>
                    <a:pt x="496" y="77"/>
                    <a:pt x="496" y="78"/>
                    <a:pt x="495" y="78"/>
                  </a:cubicBezTo>
                  <a:cubicBezTo>
                    <a:pt x="496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4" y="78"/>
                    <a:pt x="494" y="79"/>
                  </a:cubicBezTo>
                  <a:cubicBezTo>
                    <a:pt x="494" y="79"/>
                    <a:pt x="494" y="80"/>
                    <a:pt x="494" y="80"/>
                  </a:cubicBezTo>
                  <a:cubicBezTo>
                    <a:pt x="494" y="80"/>
                    <a:pt x="493" y="80"/>
                    <a:pt x="493" y="80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2"/>
                    <a:pt x="493" y="82"/>
                  </a:cubicBezTo>
                  <a:cubicBezTo>
                    <a:pt x="493" y="82"/>
                    <a:pt x="492" y="83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83"/>
                    <a:pt x="492" y="83"/>
                    <a:pt x="491" y="83"/>
                  </a:cubicBezTo>
                  <a:cubicBezTo>
                    <a:pt x="491" y="83"/>
                    <a:pt x="491" y="83"/>
                    <a:pt x="491" y="83"/>
                  </a:cubicBezTo>
                  <a:cubicBezTo>
                    <a:pt x="491" y="83"/>
                    <a:pt x="491" y="84"/>
                    <a:pt x="491" y="84"/>
                  </a:cubicBezTo>
                  <a:cubicBezTo>
                    <a:pt x="491" y="84"/>
                    <a:pt x="491" y="84"/>
                    <a:pt x="491" y="83"/>
                  </a:cubicBezTo>
                  <a:cubicBezTo>
                    <a:pt x="491" y="84"/>
                    <a:pt x="491" y="84"/>
                    <a:pt x="491" y="85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91" y="85"/>
                    <a:pt x="490" y="86"/>
                    <a:pt x="490" y="86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9" y="86"/>
                    <a:pt x="489" y="87"/>
                    <a:pt x="489" y="88"/>
                  </a:cubicBezTo>
                  <a:cubicBezTo>
                    <a:pt x="489" y="88"/>
                    <a:pt x="489" y="88"/>
                    <a:pt x="489" y="88"/>
                  </a:cubicBezTo>
                  <a:cubicBezTo>
                    <a:pt x="489" y="88"/>
                    <a:pt x="488" y="88"/>
                    <a:pt x="488" y="88"/>
                  </a:cubicBezTo>
                  <a:cubicBezTo>
                    <a:pt x="488" y="88"/>
                    <a:pt x="488" y="89"/>
                    <a:pt x="488" y="89"/>
                  </a:cubicBezTo>
                  <a:cubicBezTo>
                    <a:pt x="488" y="89"/>
                    <a:pt x="488" y="89"/>
                    <a:pt x="488" y="89"/>
                  </a:cubicBezTo>
                  <a:cubicBezTo>
                    <a:pt x="488" y="89"/>
                    <a:pt x="488" y="91"/>
                    <a:pt x="487" y="91"/>
                  </a:cubicBezTo>
                  <a:cubicBezTo>
                    <a:pt x="487" y="91"/>
                    <a:pt x="487" y="92"/>
                    <a:pt x="487" y="92"/>
                  </a:cubicBezTo>
                  <a:cubicBezTo>
                    <a:pt x="487" y="92"/>
                    <a:pt x="487" y="92"/>
                    <a:pt x="487" y="92"/>
                  </a:cubicBezTo>
                  <a:cubicBezTo>
                    <a:pt x="487" y="92"/>
                    <a:pt x="486" y="93"/>
                    <a:pt x="486" y="93"/>
                  </a:cubicBezTo>
                  <a:cubicBezTo>
                    <a:pt x="486" y="93"/>
                    <a:pt x="487" y="91"/>
                    <a:pt x="487" y="92"/>
                  </a:cubicBezTo>
                  <a:cubicBezTo>
                    <a:pt x="487" y="92"/>
                    <a:pt x="487" y="93"/>
                    <a:pt x="486" y="92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5" y="94"/>
                    <a:pt x="486" y="94"/>
                    <a:pt x="486" y="94"/>
                  </a:cubicBezTo>
                  <a:cubicBezTo>
                    <a:pt x="486" y="94"/>
                    <a:pt x="486" y="94"/>
                    <a:pt x="486" y="94"/>
                  </a:cubicBezTo>
                  <a:cubicBezTo>
                    <a:pt x="486" y="94"/>
                    <a:pt x="485" y="95"/>
                    <a:pt x="486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7"/>
                  </a:cubicBezTo>
                  <a:cubicBezTo>
                    <a:pt x="484" y="97"/>
                    <a:pt x="484" y="98"/>
                    <a:pt x="484" y="98"/>
                  </a:cubicBezTo>
                  <a:cubicBezTo>
                    <a:pt x="484" y="99"/>
                    <a:pt x="484" y="99"/>
                    <a:pt x="484" y="99"/>
                  </a:cubicBezTo>
                  <a:cubicBezTo>
                    <a:pt x="484" y="99"/>
                    <a:pt x="484" y="99"/>
                    <a:pt x="483" y="99"/>
                  </a:cubicBezTo>
                  <a:cubicBezTo>
                    <a:pt x="483" y="99"/>
                    <a:pt x="483" y="100"/>
                    <a:pt x="483" y="100"/>
                  </a:cubicBezTo>
                  <a:cubicBezTo>
                    <a:pt x="483" y="100"/>
                    <a:pt x="483" y="100"/>
                    <a:pt x="483" y="101"/>
                  </a:cubicBezTo>
                  <a:cubicBezTo>
                    <a:pt x="483" y="101"/>
                    <a:pt x="483" y="101"/>
                    <a:pt x="483" y="101"/>
                  </a:cubicBezTo>
                  <a:cubicBezTo>
                    <a:pt x="482" y="101"/>
                    <a:pt x="483" y="102"/>
                    <a:pt x="482" y="102"/>
                  </a:cubicBezTo>
                  <a:cubicBezTo>
                    <a:pt x="482" y="102"/>
                    <a:pt x="482" y="102"/>
                    <a:pt x="482" y="102"/>
                  </a:cubicBezTo>
                  <a:cubicBezTo>
                    <a:pt x="481" y="102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ubicBezTo>
                    <a:pt x="482" y="104"/>
                    <a:pt x="482" y="104"/>
                    <a:pt x="482" y="104"/>
                  </a:cubicBezTo>
                  <a:cubicBezTo>
                    <a:pt x="482" y="104"/>
                    <a:pt x="481" y="105"/>
                    <a:pt x="482" y="105"/>
                  </a:cubicBezTo>
                  <a:cubicBezTo>
                    <a:pt x="481" y="106"/>
                    <a:pt x="481" y="107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9"/>
                    <a:pt x="480" y="109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1"/>
                    <a:pt x="479" y="111"/>
                    <a:pt x="479" y="111"/>
                  </a:cubicBezTo>
                  <a:cubicBezTo>
                    <a:pt x="479" y="111"/>
                    <a:pt x="479" y="111"/>
                    <a:pt x="479" y="111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1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3"/>
                    <a:pt x="479" y="113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9" y="114"/>
                    <a:pt x="479" y="114"/>
                    <a:pt x="478" y="114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4"/>
                    <a:pt x="479" y="114"/>
                    <a:pt x="478" y="115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8"/>
                    <a:pt x="477" y="118"/>
                    <a:pt x="478" y="118"/>
                  </a:cubicBezTo>
                  <a:cubicBezTo>
                    <a:pt x="477" y="118"/>
                    <a:pt x="477" y="118"/>
                    <a:pt x="477" y="119"/>
                  </a:cubicBezTo>
                  <a:cubicBezTo>
                    <a:pt x="477" y="119"/>
                    <a:pt x="477" y="119"/>
                    <a:pt x="477" y="119"/>
                  </a:cubicBezTo>
                  <a:cubicBezTo>
                    <a:pt x="477" y="120"/>
                    <a:pt x="477" y="121"/>
                    <a:pt x="477" y="121"/>
                  </a:cubicBezTo>
                  <a:cubicBezTo>
                    <a:pt x="477" y="121"/>
                    <a:pt x="477" y="121"/>
                    <a:pt x="477" y="122"/>
                  </a:cubicBezTo>
                  <a:cubicBezTo>
                    <a:pt x="476" y="123"/>
                    <a:pt x="476" y="124"/>
                    <a:pt x="476" y="125"/>
                  </a:cubicBezTo>
                  <a:cubicBezTo>
                    <a:pt x="476" y="124"/>
                    <a:pt x="475" y="125"/>
                    <a:pt x="475" y="125"/>
                  </a:cubicBezTo>
                  <a:cubicBezTo>
                    <a:pt x="475" y="125"/>
                    <a:pt x="475" y="125"/>
                    <a:pt x="475" y="125"/>
                  </a:cubicBezTo>
                  <a:cubicBezTo>
                    <a:pt x="476" y="125"/>
                    <a:pt x="476" y="125"/>
                    <a:pt x="476" y="125"/>
                  </a:cubicBezTo>
                  <a:cubicBezTo>
                    <a:pt x="476" y="126"/>
                    <a:pt x="476" y="127"/>
                    <a:pt x="475" y="127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127"/>
                    <a:pt x="475" y="127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9"/>
                  </a:cubicBezTo>
                  <a:cubicBezTo>
                    <a:pt x="475" y="129"/>
                    <a:pt x="475" y="129"/>
                    <a:pt x="475" y="129"/>
                  </a:cubicBezTo>
                  <a:cubicBezTo>
                    <a:pt x="475" y="129"/>
                    <a:pt x="475" y="130"/>
                    <a:pt x="475" y="130"/>
                  </a:cubicBezTo>
                  <a:cubicBezTo>
                    <a:pt x="474" y="130"/>
                    <a:pt x="474" y="130"/>
                    <a:pt x="474" y="130"/>
                  </a:cubicBezTo>
                  <a:cubicBezTo>
                    <a:pt x="474" y="130"/>
                    <a:pt x="475" y="131"/>
                    <a:pt x="475" y="130"/>
                  </a:cubicBezTo>
                  <a:cubicBezTo>
                    <a:pt x="474" y="131"/>
                    <a:pt x="474" y="132"/>
                    <a:pt x="474" y="132"/>
                  </a:cubicBezTo>
                  <a:cubicBezTo>
                    <a:pt x="474" y="133"/>
                    <a:pt x="474" y="135"/>
                    <a:pt x="474" y="136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3" y="136"/>
                    <a:pt x="474" y="136"/>
                    <a:pt x="474" y="137"/>
                  </a:cubicBezTo>
                  <a:cubicBezTo>
                    <a:pt x="473" y="136"/>
                    <a:pt x="473" y="137"/>
                    <a:pt x="473" y="136"/>
                  </a:cubicBezTo>
                  <a:cubicBezTo>
                    <a:pt x="473" y="137"/>
                    <a:pt x="473" y="137"/>
                    <a:pt x="473" y="138"/>
                  </a:cubicBezTo>
                  <a:cubicBezTo>
                    <a:pt x="473" y="138"/>
                    <a:pt x="473" y="137"/>
                    <a:pt x="473" y="137"/>
                  </a:cubicBezTo>
                  <a:cubicBezTo>
                    <a:pt x="473" y="137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9"/>
                    <a:pt x="473" y="137"/>
                    <a:pt x="472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2" y="138"/>
                    <a:pt x="472" y="137"/>
                    <a:pt x="472" y="138"/>
                  </a:cubicBezTo>
                  <a:cubicBezTo>
                    <a:pt x="472" y="138"/>
                    <a:pt x="472" y="139"/>
                    <a:pt x="472" y="138"/>
                  </a:cubicBezTo>
                  <a:cubicBezTo>
                    <a:pt x="472" y="139"/>
                    <a:pt x="473" y="139"/>
                    <a:pt x="473" y="140"/>
                  </a:cubicBezTo>
                  <a:cubicBezTo>
                    <a:pt x="473" y="140"/>
                    <a:pt x="473" y="139"/>
                    <a:pt x="473" y="139"/>
                  </a:cubicBezTo>
                  <a:cubicBezTo>
                    <a:pt x="472" y="139"/>
                    <a:pt x="473" y="140"/>
                    <a:pt x="472" y="140"/>
                  </a:cubicBezTo>
                  <a:cubicBezTo>
                    <a:pt x="473" y="140"/>
                    <a:pt x="473" y="140"/>
                    <a:pt x="473" y="140"/>
                  </a:cubicBezTo>
                  <a:cubicBezTo>
                    <a:pt x="473" y="141"/>
                    <a:pt x="473" y="140"/>
                    <a:pt x="472" y="141"/>
                  </a:cubicBezTo>
                  <a:cubicBezTo>
                    <a:pt x="473" y="141"/>
                    <a:pt x="473" y="141"/>
                    <a:pt x="473" y="141"/>
                  </a:cubicBezTo>
                  <a:cubicBezTo>
                    <a:pt x="473" y="141"/>
                    <a:pt x="473" y="141"/>
                    <a:pt x="473" y="142"/>
                  </a:cubicBezTo>
                  <a:cubicBezTo>
                    <a:pt x="473" y="142"/>
                    <a:pt x="472" y="141"/>
                    <a:pt x="472" y="142"/>
                  </a:cubicBezTo>
                  <a:cubicBezTo>
                    <a:pt x="472" y="142"/>
                    <a:pt x="472" y="142"/>
                    <a:pt x="473" y="142"/>
                  </a:cubicBezTo>
                  <a:cubicBezTo>
                    <a:pt x="473" y="142"/>
                    <a:pt x="472" y="142"/>
                    <a:pt x="472" y="142"/>
                  </a:cubicBezTo>
                  <a:cubicBezTo>
                    <a:pt x="472" y="142"/>
                    <a:pt x="473" y="143"/>
                    <a:pt x="472" y="143"/>
                  </a:cubicBezTo>
                  <a:cubicBezTo>
                    <a:pt x="472" y="143"/>
                    <a:pt x="472" y="143"/>
                    <a:pt x="472" y="143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7"/>
                    <a:pt x="472" y="146"/>
                    <a:pt x="472" y="147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1" y="146"/>
                    <a:pt x="471" y="147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2" y="147"/>
                    <a:pt x="472" y="148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1" y="147"/>
                    <a:pt x="471" y="148"/>
                  </a:cubicBezTo>
                  <a:cubicBezTo>
                    <a:pt x="471" y="148"/>
                    <a:pt x="472" y="149"/>
                    <a:pt x="472" y="148"/>
                  </a:cubicBezTo>
                  <a:cubicBezTo>
                    <a:pt x="472" y="148"/>
                    <a:pt x="472" y="149"/>
                    <a:pt x="471" y="148"/>
                  </a:cubicBezTo>
                  <a:cubicBezTo>
                    <a:pt x="471" y="149"/>
                    <a:pt x="472" y="148"/>
                    <a:pt x="472" y="149"/>
                  </a:cubicBezTo>
                  <a:cubicBezTo>
                    <a:pt x="472" y="149"/>
                    <a:pt x="471" y="149"/>
                    <a:pt x="471" y="150"/>
                  </a:cubicBezTo>
                  <a:cubicBezTo>
                    <a:pt x="471" y="149"/>
                    <a:pt x="471" y="149"/>
                    <a:pt x="471" y="149"/>
                  </a:cubicBezTo>
                  <a:cubicBezTo>
                    <a:pt x="471" y="150"/>
                    <a:pt x="471" y="150"/>
                    <a:pt x="471" y="150"/>
                  </a:cubicBezTo>
                  <a:cubicBezTo>
                    <a:pt x="470" y="149"/>
                    <a:pt x="470" y="150"/>
                    <a:pt x="470" y="149"/>
                  </a:cubicBezTo>
                  <a:cubicBezTo>
                    <a:pt x="470" y="150"/>
                    <a:pt x="470" y="150"/>
                    <a:pt x="470" y="150"/>
                  </a:cubicBezTo>
                  <a:cubicBezTo>
                    <a:pt x="471" y="150"/>
                    <a:pt x="471" y="151"/>
                    <a:pt x="471" y="151"/>
                  </a:cubicBezTo>
                  <a:cubicBezTo>
                    <a:pt x="471" y="151"/>
                    <a:pt x="470" y="151"/>
                    <a:pt x="471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1" y="152"/>
                    <a:pt x="471" y="152"/>
                    <a:pt x="471" y="153"/>
                  </a:cubicBezTo>
                  <a:cubicBezTo>
                    <a:pt x="471" y="152"/>
                    <a:pt x="471" y="153"/>
                    <a:pt x="470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0" y="152"/>
                    <a:pt x="470" y="152"/>
                    <a:pt x="470" y="152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4"/>
                    <a:pt x="470" y="154"/>
                  </a:cubicBezTo>
                  <a:cubicBezTo>
                    <a:pt x="471" y="153"/>
                    <a:pt x="471" y="153"/>
                    <a:pt x="471" y="153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5"/>
                  </a:cubicBezTo>
                  <a:cubicBezTo>
                    <a:pt x="471" y="155"/>
                    <a:pt x="471" y="155"/>
                    <a:pt x="471" y="155"/>
                  </a:cubicBezTo>
                  <a:cubicBezTo>
                    <a:pt x="470" y="155"/>
                    <a:pt x="471" y="154"/>
                    <a:pt x="470" y="154"/>
                  </a:cubicBezTo>
                  <a:cubicBezTo>
                    <a:pt x="470" y="154"/>
                    <a:pt x="471" y="155"/>
                    <a:pt x="470" y="155"/>
                  </a:cubicBez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5"/>
                    <a:pt x="470" y="156"/>
                  </a:cubicBezTo>
                  <a:cubicBezTo>
                    <a:pt x="470" y="156"/>
                    <a:pt x="470" y="156"/>
                    <a:pt x="470" y="156"/>
                  </a:cubicBezTo>
                  <a:cubicBezTo>
                    <a:pt x="470" y="157"/>
                    <a:pt x="470" y="157"/>
                    <a:pt x="470" y="157"/>
                  </a:cubicBezTo>
                  <a:cubicBezTo>
                    <a:pt x="470" y="157"/>
                    <a:pt x="470" y="158"/>
                    <a:pt x="470" y="158"/>
                  </a:cubicBezTo>
                  <a:cubicBezTo>
                    <a:pt x="470" y="157"/>
                    <a:pt x="470" y="156"/>
                    <a:pt x="470" y="156"/>
                  </a:cubicBezTo>
                  <a:cubicBezTo>
                    <a:pt x="469" y="156"/>
                    <a:pt x="470" y="155"/>
                    <a:pt x="470" y="155"/>
                  </a:cubicBezTo>
                  <a:cubicBezTo>
                    <a:pt x="470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7"/>
                    <a:pt x="469" y="157"/>
                    <a:pt x="470" y="158"/>
                  </a:cubicBezTo>
                  <a:cubicBezTo>
                    <a:pt x="469" y="158"/>
                    <a:pt x="469" y="158"/>
                    <a:pt x="469" y="158"/>
                  </a:cubicBezTo>
                  <a:cubicBezTo>
                    <a:pt x="469" y="158"/>
                    <a:pt x="469" y="159"/>
                    <a:pt x="469" y="160"/>
                  </a:cubicBezTo>
                  <a:cubicBezTo>
                    <a:pt x="469" y="159"/>
                    <a:pt x="469" y="161"/>
                    <a:pt x="469" y="160"/>
                  </a:cubicBezTo>
                  <a:cubicBezTo>
                    <a:pt x="469" y="160"/>
                    <a:pt x="470" y="160"/>
                    <a:pt x="470" y="160"/>
                  </a:cubicBezTo>
                  <a:cubicBezTo>
                    <a:pt x="470" y="160"/>
                    <a:pt x="470" y="160"/>
                    <a:pt x="470" y="160"/>
                  </a:cubicBezTo>
                  <a:cubicBezTo>
                    <a:pt x="470" y="160"/>
                    <a:pt x="469" y="161"/>
                    <a:pt x="469" y="161"/>
                  </a:cubicBezTo>
                  <a:cubicBezTo>
                    <a:pt x="469" y="160"/>
                    <a:pt x="469" y="161"/>
                    <a:pt x="469" y="160"/>
                  </a:cubicBezTo>
                  <a:cubicBezTo>
                    <a:pt x="469" y="161"/>
                    <a:pt x="468" y="160"/>
                    <a:pt x="468" y="161"/>
                  </a:cubicBezTo>
                  <a:cubicBezTo>
                    <a:pt x="469" y="161"/>
                    <a:pt x="469" y="162"/>
                    <a:pt x="469" y="163"/>
                  </a:cubicBezTo>
                  <a:cubicBezTo>
                    <a:pt x="468" y="163"/>
                    <a:pt x="468" y="164"/>
                    <a:pt x="468" y="165"/>
                  </a:cubicBezTo>
                  <a:cubicBezTo>
                    <a:pt x="468" y="165"/>
                    <a:pt x="468" y="165"/>
                    <a:pt x="468" y="166"/>
                  </a:cubicBezTo>
                  <a:cubicBezTo>
                    <a:pt x="468" y="166"/>
                    <a:pt x="468" y="165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6"/>
                    <a:pt x="467" y="167"/>
                    <a:pt x="468" y="167"/>
                  </a:cubicBezTo>
                  <a:cubicBezTo>
                    <a:pt x="468" y="167"/>
                    <a:pt x="468" y="167"/>
                    <a:pt x="468" y="167"/>
                  </a:cubicBezTo>
                  <a:cubicBezTo>
                    <a:pt x="467" y="167"/>
                    <a:pt x="468" y="167"/>
                    <a:pt x="468" y="167"/>
                  </a:cubicBezTo>
                  <a:cubicBezTo>
                    <a:pt x="467" y="167"/>
                    <a:pt x="467" y="167"/>
                    <a:pt x="467" y="167"/>
                  </a:cubicBezTo>
                  <a:cubicBezTo>
                    <a:pt x="467" y="167"/>
                    <a:pt x="467" y="168"/>
                    <a:pt x="467" y="168"/>
                  </a:cubicBezTo>
                  <a:cubicBezTo>
                    <a:pt x="467" y="168"/>
                    <a:pt x="467" y="168"/>
                    <a:pt x="467" y="168"/>
                  </a:cubicBezTo>
                  <a:cubicBezTo>
                    <a:pt x="468" y="169"/>
                    <a:pt x="467" y="169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1"/>
                    <a:pt x="467" y="171"/>
                  </a:cubicBezTo>
                  <a:cubicBezTo>
                    <a:pt x="466" y="170"/>
                    <a:pt x="466" y="170"/>
                    <a:pt x="466" y="170"/>
                  </a:cubicBezTo>
                  <a:cubicBezTo>
                    <a:pt x="467" y="169"/>
                    <a:pt x="467" y="170"/>
                    <a:pt x="467" y="170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6" y="169"/>
                    <a:pt x="467" y="169"/>
                  </a:cubicBezTo>
                  <a:cubicBezTo>
                    <a:pt x="466" y="169"/>
                    <a:pt x="466" y="169"/>
                    <a:pt x="466" y="168"/>
                  </a:cubicBezTo>
                  <a:cubicBezTo>
                    <a:pt x="467" y="169"/>
                    <a:pt x="467" y="168"/>
                    <a:pt x="467" y="168"/>
                  </a:cubicBezTo>
                  <a:cubicBezTo>
                    <a:pt x="466" y="168"/>
                    <a:pt x="466" y="168"/>
                    <a:pt x="467" y="167"/>
                  </a:cubicBezTo>
                  <a:cubicBezTo>
                    <a:pt x="467" y="167"/>
                    <a:pt x="466" y="166"/>
                    <a:pt x="467" y="166"/>
                  </a:cubicBezTo>
                  <a:cubicBezTo>
                    <a:pt x="467" y="166"/>
                    <a:pt x="467" y="166"/>
                    <a:pt x="467" y="167"/>
                  </a:cubicBezTo>
                  <a:cubicBezTo>
                    <a:pt x="467" y="166"/>
                    <a:pt x="467" y="166"/>
                    <a:pt x="467" y="166"/>
                  </a:cubicBezTo>
                  <a:cubicBezTo>
                    <a:pt x="467" y="166"/>
                    <a:pt x="467" y="166"/>
                    <a:pt x="467" y="165"/>
                  </a:cubicBezTo>
                  <a:cubicBezTo>
                    <a:pt x="467" y="165"/>
                    <a:pt x="467" y="165"/>
                    <a:pt x="467" y="165"/>
                  </a:cubicBezTo>
                  <a:cubicBezTo>
                    <a:pt x="467" y="165"/>
                    <a:pt x="467" y="165"/>
                    <a:pt x="467" y="164"/>
                  </a:cubicBezTo>
                  <a:cubicBezTo>
                    <a:pt x="467" y="163"/>
                    <a:pt x="467" y="162"/>
                    <a:pt x="467" y="161"/>
                  </a:cubicBezTo>
                  <a:cubicBezTo>
                    <a:pt x="467" y="161"/>
                    <a:pt x="467" y="161"/>
                    <a:pt x="467" y="161"/>
                  </a:cubicBezTo>
                  <a:cubicBezTo>
                    <a:pt x="467" y="161"/>
                    <a:pt x="467" y="160"/>
                    <a:pt x="467" y="159"/>
                  </a:cubicBezTo>
                  <a:cubicBezTo>
                    <a:pt x="468" y="158"/>
                    <a:pt x="467" y="157"/>
                    <a:pt x="468" y="157"/>
                  </a:cubicBezTo>
                  <a:cubicBezTo>
                    <a:pt x="468" y="155"/>
                    <a:pt x="468" y="154"/>
                    <a:pt x="468" y="152"/>
                  </a:cubicBezTo>
                  <a:cubicBezTo>
                    <a:pt x="469" y="152"/>
                    <a:pt x="469" y="152"/>
                    <a:pt x="469" y="152"/>
                  </a:cubicBezTo>
                  <a:cubicBezTo>
                    <a:pt x="468" y="152"/>
                    <a:pt x="469" y="152"/>
                    <a:pt x="469" y="152"/>
                  </a:cubicBezTo>
                  <a:cubicBezTo>
                    <a:pt x="469" y="152"/>
                    <a:pt x="469" y="151"/>
                    <a:pt x="468" y="151"/>
                  </a:cubicBezTo>
                  <a:cubicBezTo>
                    <a:pt x="469" y="150"/>
                    <a:pt x="469" y="149"/>
                    <a:pt x="469" y="149"/>
                  </a:cubicBezTo>
                  <a:cubicBezTo>
                    <a:pt x="469" y="149"/>
                    <a:pt x="469" y="149"/>
                    <a:pt x="469" y="149"/>
                  </a:cubicBezTo>
                  <a:cubicBezTo>
                    <a:pt x="469" y="148"/>
                    <a:pt x="469" y="147"/>
                    <a:pt x="469" y="146"/>
                  </a:cubicBezTo>
                  <a:cubicBezTo>
                    <a:pt x="469" y="146"/>
                    <a:pt x="470" y="146"/>
                    <a:pt x="470" y="146"/>
                  </a:cubicBezTo>
                  <a:cubicBezTo>
                    <a:pt x="469" y="145"/>
                    <a:pt x="469" y="145"/>
                    <a:pt x="469" y="144"/>
                  </a:cubicBezTo>
                  <a:cubicBezTo>
                    <a:pt x="469" y="144"/>
                    <a:pt x="470" y="143"/>
                    <a:pt x="470" y="143"/>
                  </a:cubicBezTo>
                  <a:cubicBezTo>
                    <a:pt x="470" y="141"/>
                    <a:pt x="470" y="139"/>
                    <a:pt x="470" y="137"/>
                  </a:cubicBezTo>
                  <a:cubicBezTo>
                    <a:pt x="471" y="137"/>
                    <a:pt x="471" y="137"/>
                    <a:pt x="471" y="137"/>
                  </a:cubicBezTo>
                  <a:cubicBezTo>
                    <a:pt x="471" y="135"/>
                    <a:pt x="472" y="132"/>
                    <a:pt x="472" y="131"/>
                  </a:cubicBezTo>
                  <a:cubicBezTo>
                    <a:pt x="472" y="131"/>
                    <a:pt x="472" y="131"/>
                    <a:pt x="472" y="131"/>
                  </a:cubicBezTo>
                  <a:cubicBezTo>
                    <a:pt x="472" y="131"/>
                    <a:pt x="472" y="130"/>
                    <a:pt x="472" y="130"/>
                  </a:cubicBezTo>
                  <a:cubicBezTo>
                    <a:pt x="472" y="129"/>
                    <a:pt x="472" y="129"/>
                    <a:pt x="472" y="128"/>
                  </a:cubicBezTo>
                  <a:cubicBezTo>
                    <a:pt x="472" y="128"/>
                    <a:pt x="472" y="128"/>
                    <a:pt x="472" y="127"/>
                  </a:cubicBezTo>
                  <a:cubicBezTo>
                    <a:pt x="473" y="126"/>
                    <a:pt x="473" y="126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4" y="124"/>
                    <a:pt x="473" y="124"/>
                  </a:cubicBezTo>
                  <a:cubicBezTo>
                    <a:pt x="473" y="123"/>
                    <a:pt x="473" y="122"/>
                    <a:pt x="474" y="121"/>
                  </a:cubicBezTo>
                  <a:cubicBezTo>
                    <a:pt x="474" y="121"/>
                    <a:pt x="474" y="120"/>
                    <a:pt x="474" y="120"/>
                  </a:cubicBezTo>
                  <a:cubicBezTo>
                    <a:pt x="474" y="119"/>
                    <a:pt x="475" y="118"/>
                    <a:pt x="475" y="118"/>
                  </a:cubicBezTo>
                  <a:cubicBezTo>
                    <a:pt x="475" y="118"/>
                    <a:pt x="475" y="118"/>
                    <a:pt x="475" y="118"/>
                  </a:cubicBezTo>
                  <a:cubicBezTo>
                    <a:pt x="475" y="117"/>
                    <a:pt x="475" y="118"/>
                    <a:pt x="475" y="117"/>
                  </a:cubicBezTo>
                  <a:cubicBezTo>
                    <a:pt x="475" y="116"/>
                    <a:pt x="476" y="114"/>
                    <a:pt x="476" y="113"/>
                  </a:cubicBezTo>
                  <a:cubicBezTo>
                    <a:pt x="476" y="111"/>
                    <a:pt x="477" y="108"/>
                    <a:pt x="478" y="106"/>
                  </a:cubicBezTo>
                  <a:cubicBezTo>
                    <a:pt x="478" y="106"/>
                    <a:pt x="478" y="106"/>
                    <a:pt x="478" y="106"/>
                  </a:cubicBezTo>
                  <a:cubicBezTo>
                    <a:pt x="478" y="105"/>
                    <a:pt x="479" y="104"/>
                    <a:pt x="479" y="104"/>
                  </a:cubicBezTo>
                  <a:cubicBezTo>
                    <a:pt x="479" y="104"/>
                    <a:pt x="479" y="103"/>
                    <a:pt x="479" y="103"/>
                  </a:cubicBezTo>
                  <a:cubicBezTo>
                    <a:pt x="479" y="103"/>
                    <a:pt x="480" y="102"/>
                    <a:pt x="480" y="101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1" y="100"/>
                    <a:pt x="481" y="99"/>
                    <a:pt x="481" y="98"/>
                  </a:cubicBezTo>
                  <a:cubicBezTo>
                    <a:pt x="481" y="99"/>
                    <a:pt x="481" y="99"/>
                    <a:pt x="481" y="99"/>
                  </a:cubicBezTo>
                  <a:cubicBezTo>
                    <a:pt x="481" y="99"/>
                    <a:pt x="481" y="98"/>
                    <a:pt x="482" y="98"/>
                  </a:cubicBezTo>
                  <a:cubicBezTo>
                    <a:pt x="482" y="98"/>
                    <a:pt x="481" y="98"/>
                    <a:pt x="481" y="98"/>
                  </a:cubicBezTo>
                  <a:cubicBezTo>
                    <a:pt x="482" y="96"/>
                    <a:pt x="483" y="94"/>
                    <a:pt x="484" y="92"/>
                  </a:cubicBezTo>
                  <a:cubicBezTo>
                    <a:pt x="485" y="90"/>
                    <a:pt x="485" y="92"/>
                    <a:pt x="485" y="91"/>
                  </a:cubicBezTo>
                  <a:cubicBezTo>
                    <a:pt x="485" y="90"/>
                    <a:pt x="485" y="90"/>
                    <a:pt x="485" y="90"/>
                  </a:cubicBezTo>
                  <a:cubicBezTo>
                    <a:pt x="485" y="90"/>
                    <a:pt x="486" y="90"/>
                    <a:pt x="486" y="90"/>
                  </a:cubicBezTo>
                  <a:cubicBezTo>
                    <a:pt x="485" y="90"/>
                    <a:pt x="486" y="89"/>
                    <a:pt x="485" y="89"/>
                  </a:cubicBezTo>
                  <a:cubicBezTo>
                    <a:pt x="486" y="88"/>
                    <a:pt x="486" y="88"/>
                    <a:pt x="487" y="88"/>
                  </a:cubicBezTo>
                  <a:cubicBezTo>
                    <a:pt x="487" y="88"/>
                    <a:pt x="487" y="88"/>
                    <a:pt x="487" y="88"/>
                  </a:cubicBezTo>
                  <a:cubicBezTo>
                    <a:pt x="487" y="87"/>
                    <a:pt x="488" y="86"/>
                    <a:pt x="488" y="85"/>
                  </a:cubicBezTo>
                  <a:cubicBezTo>
                    <a:pt x="490" y="81"/>
                    <a:pt x="493" y="77"/>
                    <a:pt x="497" y="74"/>
                  </a:cubicBezTo>
                  <a:cubicBezTo>
                    <a:pt x="499" y="72"/>
                    <a:pt x="502" y="71"/>
                    <a:pt x="504" y="70"/>
                  </a:cubicBezTo>
                  <a:cubicBezTo>
                    <a:pt x="507" y="69"/>
                    <a:pt x="509" y="69"/>
                    <a:pt x="512" y="69"/>
                  </a:cubicBezTo>
                  <a:cubicBezTo>
                    <a:pt x="513" y="69"/>
                    <a:pt x="513" y="69"/>
                    <a:pt x="514" y="69"/>
                  </a:cubicBezTo>
                  <a:cubicBezTo>
                    <a:pt x="514" y="69"/>
                    <a:pt x="514" y="69"/>
                    <a:pt x="514" y="69"/>
                  </a:cubicBezTo>
                  <a:cubicBezTo>
                    <a:pt x="514" y="68"/>
                    <a:pt x="515" y="69"/>
                    <a:pt x="515" y="68"/>
                  </a:cubicBezTo>
                  <a:cubicBezTo>
                    <a:pt x="517" y="69"/>
                    <a:pt x="519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7" y="70"/>
                    <a:pt x="531" y="75"/>
                    <a:pt x="533" y="79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535" y="86"/>
                    <a:pt x="536" y="89"/>
                    <a:pt x="536" y="93"/>
                  </a:cubicBezTo>
                  <a:cubicBezTo>
                    <a:pt x="536" y="93"/>
                    <a:pt x="535" y="93"/>
                    <a:pt x="535" y="91"/>
                  </a:cubicBezTo>
                  <a:close/>
                  <a:moveTo>
                    <a:pt x="466" y="171"/>
                  </a:moveTo>
                  <a:cubicBezTo>
                    <a:pt x="466" y="171"/>
                    <a:pt x="466" y="171"/>
                    <a:pt x="467" y="171"/>
                  </a:cubicBezTo>
                  <a:cubicBezTo>
                    <a:pt x="467" y="171"/>
                    <a:pt x="466" y="171"/>
                    <a:pt x="466" y="171"/>
                  </a:cubicBezTo>
                  <a:close/>
                  <a:moveTo>
                    <a:pt x="469" y="161"/>
                  </a:move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lose/>
                  <a:moveTo>
                    <a:pt x="470" y="158"/>
                  </a:moveTo>
                  <a:cubicBezTo>
                    <a:pt x="470" y="158"/>
                    <a:pt x="470" y="159"/>
                    <a:pt x="470" y="159"/>
                  </a:cubicBezTo>
                  <a:lnTo>
                    <a:pt x="470" y="158"/>
                  </a:lnTo>
                  <a:close/>
                  <a:moveTo>
                    <a:pt x="470" y="156"/>
                  </a:moveTo>
                  <a:cubicBezTo>
                    <a:pt x="471" y="156"/>
                    <a:pt x="471" y="156"/>
                    <a:pt x="471" y="156"/>
                  </a:cubicBezTo>
                  <a:cubicBezTo>
                    <a:pt x="471" y="156"/>
                    <a:pt x="471" y="156"/>
                    <a:pt x="470" y="156"/>
                  </a:cubicBezTo>
                  <a:close/>
                  <a:moveTo>
                    <a:pt x="470" y="156"/>
                  </a:move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6"/>
                    <a:pt x="470" y="156"/>
                  </a:cubicBezTo>
                  <a:close/>
                  <a:moveTo>
                    <a:pt x="471" y="150"/>
                  </a:moveTo>
                  <a:cubicBezTo>
                    <a:pt x="471" y="150"/>
                    <a:pt x="471" y="150"/>
                    <a:pt x="472" y="150"/>
                  </a:cubicBezTo>
                  <a:cubicBezTo>
                    <a:pt x="471" y="150"/>
                    <a:pt x="472" y="150"/>
                    <a:pt x="471" y="150"/>
                  </a:cubicBezTo>
                  <a:close/>
                  <a:moveTo>
                    <a:pt x="472" y="148"/>
                  </a:moveTo>
                  <a:cubicBezTo>
                    <a:pt x="472" y="148"/>
                    <a:pt x="472" y="148"/>
                    <a:pt x="472" y="148"/>
                  </a:cubicBezTo>
                  <a:cubicBezTo>
                    <a:pt x="472" y="147"/>
                    <a:pt x="472" y="148"/>
                    <a:pt x="472" y="148"/>
                  </a:cubicBezTo>
                  <a:close/>
                  <a:moveTo>
                    <a:pt x="482" y="103"/>
                  </a:moveTo>
                  <a:cubicBezTo>
                    <a:pt x="482" y="103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lose/>
                  <a:moveTo>
                    <a:pt x="491" y="85"/>
                  </a:moveTo>
                  <a:cubicBezTo>
                    <a:pt x="491" y="85"/>
                    <a:pt x="491" y="85"/>
                    <a:pt x="491" y="85"/>
                  </a:cubicBezTo>
                  <a:cubicBezTo>
                    <a:pt x="491" y="85"/>
                    <a:pt x="491" y="85"/>
                    <a:pt x="491" y="85"/>
                  </a:cubicBezTo>
                  <a:close/>
                  <a:moveTo>
                    <a:pt x="498" y="76"/>
                  </a:moveTo>
                  <a:cubicBezTo>
                    <a:pt x="497" y="76"/>
                    <a:pt x="497" y="76"/>
                    <a:pt x="497" y="76"/>
                  </a:cubicBezTo>
                  <a:cubicBezTo>
                    <a:pt x="497" y="76"/>
                    <a:pt x="497" y="76"/>
                    <a:pt x="497" y="76"/>
                  </a:cubicBezTo>
                  <a:lnTo>
                    <a:pt x="498" y="76"/>
                  </a:lnTo>
                  <a:close/>
                  <a:moveTo>
                    <a:pt x="58" y="518"/>
                  </a:moveTo>
                  <a:cubicBezTo>
                    <a:pt x="59" y="518"/>
                    <a:pt x="59" y="518"/>
                    <a:pt x="59" y="518"/>
                  </a:cubicBezTo>
                  <a:cubicBezTo>
                    <a:pt x="59" y="518"/>
                    <a:pt x="58" y="518"/>
                    <a:pt x="58" y="518"/>
                  </a:cubicBezTo>
                  <a:close/>
                  <a:moveTo>
                    <a:pt x="58" y="517"/>
                  </a:moveTo>
                  <a:cubicBezTo>
                    <a:pt x="56" y="516"/>
                    <a:pt x="55" y="514"/>
                    <a:pt x="53" y="514"/>
                  </a:cubicBezTo>
                  <a:cubicBezTo>
                    <a:pt x="53" y="514"/>
                    <a:pt x="53" y="513"/>
                    <a:pt x="53" y="513"/>
                  </a:cubicBezTo>
                  <a:cubicBezTo>
                    <a:pt x="51" y="513"/>
                    <a:pt x="48" y="511"/>
                    <a:pt x="47" y="509"/>
                  </a:cubicBezTo>
                  <a:cubicBezTo>
                    <a:pt x="47" y="509"/>
                    <a:pt x="47" y="509"/>
                    <a:pt x="47" y="509"/>
                  </a:cubicBezTo>
                  <a:cubicBezTo>
                    <a:pt x="46" y="509"/>
                    <a:pt x="46" y="509"/>
                    <a:pt x="45" y="509"/>
                  </a:cubicBezTo>
                  <a:cubicBezTo>
                    <a:pt x="45" y="509"/>
                    <a:pt x="46" y="509"/>
                    <a:pt x="45" y="509"/>
                  </a:cubicBezTo>
                  <a:cubicBezTo>
                    <a:pt x="45" y="509"/>
                    <a:pt x="45" y="509"/>
                    <a:pt x="44" y="509"/>
                  </a:cubicBezTo>
                  <a:cubicBezTo>
                    <a:pt x="44" y="509"/>
                    <a:pt x="44" y="508"/>
                    <a:pt x="44" y="508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3" y="509"/>
                    <a:pt x="42" y="508"/>
                    <a:pt x="41" y="508"/>
                  </a:cubicBezTo>
                  <a:cubicBezTo>
                    <a:pt x="41" y="508"/>
                    <a:pt x="41" y="508"/>
                    <a:pt x="41" y="507"/>
                  </a:cubicBezTo>
                  <a:cubicBezTo>
                    <a:pt x="40" y="507"/>
                    <a:pt x="38" y="507"/>
                    <a:pt x="36" y="506"/>
                  </a:cubicBezTo>
                  <a:cubicBezTo>
                    <a:pt x="36" y="506"/>
                    <a:pt x="36" y="506"/>
                    <a:pt x="36" y="506"/>
                  </a:cubicBezTo>
                  <a:cubicBezTo>
                    <a:pt x="36" y="506"/>
                    <a:pt x="35" y="506"/>
                    <a:pt x="35" y="506"/>
                  </a:cubicBezTo>
                  <a:cubicBezTo>
                    <a:pt x="35" y="506"/>
                    <a:pt x="34" y="506"/>
                    <a:pt x="34" y="506"/>
                  </a:cubicBezTo>
                  <a:cubicBezTo>
                    <a:pt x="34" y="506"/>
                    <a:pt x="34" y="506"/>
                    <a:pt x="34" y="506"/>
                  </a:cubicBezTo>
                  <a:cubicBezTo>
                    <a:pt x="33" y="506"/>
                    <a:pt x="33" y="505"/>
                    <a:pt x="33" y="506"/>
                  </a:cubicBezTo>
                  <a:cubicBezTo>
                    <a:pt x="33" y="505"/>
                    <a:pt x="33" y="505"/>
                    <a:pt x="33" y="505"/>
                  </a:cubicBezTo>
                  <a:cubicBezTo>
                    <a:pt x="32" y="506"/>
                    <a:pt x="32" y="505"/>
                    <a:pt x="32" y="50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0" y="505"/>
                    <a:pt x="30" y="505"/>
                    <a:pt x="30" y="505"/>
                  </a:cubicBezTo>
                  <a:cubicBezTo>
                    <a:pt x="29" y="505"/>
                    <a:pt x="30" y="505"/>
                    <a:pt x="30" y="505"/>
                  </a:cubicBezTo>
                  <a:cubicBezTo>
                    <a:pt x="28" y="505"/>
                    <a:pt x="25" y="504"/>
                    <a:pt x="23" y="504"/>
                  </a:cubicBezTo>
                  <a:cubicBezTo>
                    <a:pt x="23" y="504"/>
                    <a:pt x="23" y="504"/>
                    <a:pt x="23" y="504"/>
                  </a:cubicBezTo>
                  <a:cubicBezTo>
                    <a:pt x="22" y="504"/>
                    <a:pt x="22" y="504"/>
                    <a:pt x="21" y="504"/>
                  </a:cubicBezTo>
                  <a:cubicBezTo>
                    <a:pt x="22" y="504"/>
                    <a:pt x="21" y="504"/>
                    <a:pt x="21" y="504"/>
                  </a:cubicBezTo>
                  <a:cubicBezTo>
                    <a:pt x="21" y="504"/>
                    <a:pt x="21" y="504"/>
                    <a:pt x="20" y="504"/>
                  </a:cubicBezTo>
                  <a:cubicBezTo>
                    <a:pt x="20" y="504"/>
                    <a:pt x="21" y="504"/>
                    <a:pt x="20" y="504"/>
                  </a:cubicBezTo>
                  <a:cubicBezTo>
                    <a:pt x="20" y="504"/>
                    <a:pt x="20" y="504"/>
                    <a:pt x="19" y="504"/>
                  </a:cubicBezTo>
                  <a:cubicBezTo>
                    <a:pt x="19" y="504"/>
                    <a:pt x="19" y="504"/>
                    <a:pt x="19" y="504"/>
                  </a:cubicBezTo>
                  <a:cubicBezTo>
                    <a:pt x="19" y="504"/>
                    <a:pt x="18" y="504"/>
                    <a:pt x="18" y="504"/>
                  </a:cubicBezTo>
                  <a:cubicBezTo>
                    <a:pt x="18" y="504"/>
                    <a:pt x="18" y="504"/>
                    <a:pt x="18" y="504"/>
                  </a:cubicBezTo>
                  <a:cubicBezTo>
                    <a:pt x="17" y="503"/>
                    <a:pt x="18" y="504"/>
                    <a:pt x="17" y="504"/>
                  </a:cubicBezTo>
                  <a:cubicBezTo>
                    <a:pt x="17" y="504"/>
                    <a:pt x="17" y="504"/>
                    <a:pt x="17" y="504"/>
                  </a:cubicBezTo>
                  <a:cubicBezTo>
                    <a:pt x="17" y="504"/>
                    <a:pt x="16" y="504"/>
                    <a:pt x="15" y="504"/>
                  </a:cubicBezTo>
                  <a:cubicBezTo>
                    <a:pt x="15" y="504"/>
                    <a:pt x="15" y="504"/>
                    <a:pt x="15" y="504"/>
                  </a:cubicBezTo>
                  <a:cubicBezTo>
                    <a:pt x="15" y="504"/>
                    <a:pt x="14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2" y="504"/>
                    <a:pt x="12" y="504"/>
                  </a:cubicBezTo>
                  <a:cubicBezTo>
                    <a:pt x="11" y="504"/>
                    <a:pt x="10" y="504"/>
                    <a:pt x="10" y="504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9" y="503"/>
                    <a:pt x="9" y="503"/>
                  </a:cubicBezTo>
                  <a:cubicBezTo>
                    <a:pt x="9" y="504"/>
                    <a:pt x="8" y="504"/>
                    <a:pt x="7" y="504"/>
                  </a:cubicBezTo>
                  <a:cubicBezTo>
                    <a:pt x="8" y="504"/>
                    <a:pt x="7" y="504"/>
                    <a:pt x="7" y="503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5" y="504"/>
                    <a:pt x="5" y="504"/>
                  </a:cubicBezTo>
                  <a:cubicBezTo>
                    <a:pt x="5" y="503"/>
                    <a:pt x="5" y="504"/>
                    <a:pt x="5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3"/>
                    <a:pt x="3" y="503"/>
                    <a:pt x="4" y="503"/>
                  </a:cubicBezTo>
                  <a:cubicBezTo>
                    <a:pt x="3" y="503"/>
                    <a:pt x="3" y="503"/>
                    <a:pt x="2" y="503"/>
                  </a:cubicBezTo>
                  <a:cubicBezTo>
                    <a:pt x="2" y="503"/>
                    <a:pt x="2" y="503"/>
                    <a:pt x="3" y="503"/>
                  </a:cubicBezTo>
                  <a:cubicBezTo>
                    <a:pt x="2" y="503"/>
                    <a:pt x="1" y="502"/>
                    <a:pt x="1" y="502"/>
                  </a:cubicBezTo>
                  <a:cubicBezTo>
                    <a:pt x="0" y="502"/>
                    <a:pt x="1" y="502"/>
                    <a:pt x="1" y="502"/>
                  </a:cubicBezTo>
                  <a:cubicBezTo>
                    <a:pt x="1" y="501"/>
                    <a:pt x="0" y="500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6"/>
                    <a:pt x="1" y="495"/>
                  </a:cubicBezTo>
                  <a:cubicBezTo>
                    <a:pt x="1" y="495"/>
                    <a:pt x="1" y="495"/>
                    <a:pt x="1" y="494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4"/>
                    <a:pt x="1" y="494"/>
                    <a:pt x="1" y="494"/>
                  </a:cubicBezTo>
                  <a:cubicBezTo>
                    <a:pt x="1" y="494"/>
                    <a:pt x="1" y="496"/>
                    <a:pt x="1" y="495"/>
                  </a:cubicBezTo>
                  <a:cubicBezTo>
                    <a:pt x="1" y="495"/>
                    <a:pt x="1" y="494"/>
                    <a:pt x="1" y="494"/>
                  </a:cubicBezTo>
                  <a:cubicBezTo>
                    <a:pt x="1" y="494"/>
                    <a:pt x="1" y="494"/>
                    <a:pt x="2" y="493"/>
                  </a:cubicBezTo>
                  <a:cubicBezTo>
                    <a:pt x="1" y="493"/>
                    <a:pt x="2" y="494"/>
                    <a:pt x="2" y="493"/>
                  </a:cubicBezTo>
                  <a:cubicBezTo>
                    <a:pt x="2" y="493"/>
                    <a:pt x="2" y="493"/>
                    <a:pt x="2" y="493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1"/>
                    <a:pt x="2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1"/>
                    <a:pt x="3" y="491"/>
                    <a:pt x="2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2" y="491"/>
                    <a:pt x="3" y="490"/>
                    <a:pt x="3" y="490"/>
                  </a:cubicBezTo>
                  <a:cubicBezTo>
                    <a:pt x="3" y="490"/>
                    <a:pt x="3" y="489"/>
                    <a:pt x="4" y="489"/>
                  </a:cubicBezTo>
                  <a:cubicBezTo>
                    <a:pt x="4" y="488"/>
                    <a:pt x="4" y="488"/>
                    <a:pt x="4" y="487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7"/>
                    <a:pt x="5" y="487"/>
                  </a:cubicBezTo>
                  <a:cubicBezTo>
                    <a:pt x="5" y="487"/>
                    <a:pt x="5" y="487"/>
                    <a:pt x="6" y="487"/>
                  </a:cubicBezTo>
                  <a:cubicBezTo>
                    <a:pt x="6" y="486"/>
                    <a:pt x="5" y="486"/>
                    <a:pt x="5" y="486"/>
                  </a:cubicBezTo>
                  <a:cubicBezTo>
                    <a:pt x="6" y="486"/>
                    <a:pt x="6" y="485"/>
                    <a:pt x="7" y="485"/>
                  </a:cubicBezTo>
                  <a:cubicBezTo>
                    <a:pt x="7" y="485"/>
                    <a:pt x="6" y="486"/>
                    <a:pt x="7" y="485"/>
                  </a:cubicBezTo>
                  <a:cubicBezTo>
                    <a:pt x="7" y="486"/>
                    <a:pt x="7" y="485"/>
                    <a:pt x="8" y="485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9" y="484"/>
                    <a:pt x="9" y="484"/>
                  </a:cubicBezTo>
                  <a:cubicBezTo>
                    <a:pt x="10" y="483"/>
                    <a:pt x="11" y="482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2" y="482"/>
                    <a:pt x="12" y="483"/>
                    <a:pt x="12" y="483"/>
                  </a:cubicBezTo>
                  <a:cubicBezTo>
                    <a:pt x="12" y="483"/>
                    <a:pt x="12" y="483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3" y="483"/>
                    <a:pt x="13" y="482"/>
                    <a:pt x="14" y="482"/>
                  </a:cubicBezTo>
                  <a:cubicBezTo>
                    <a:pt x="14" y="482"/>
                    <a:pt x="14" y="482"/>
                    <a:pt x="14" y="482"/>
                  </a:cubicBezTo>
                  <a:cubicBezTo>
                    <a:pt x="15" y="482"/>
                    <a:pt x="15" y="482"/>
                    <a:pt x="15" y="482"/>
                  </a:cubicBezTo>
                  <a:cubicBezTo>
                    <a:pt x="15" y="482"/>
                    <a:pt x="15" y="482"/>
                    <a:pt x="15" y="483"/>
                  </a:cubicBezTo>
                  <a:cubicBezTo>
                    <a:pt x="15" y="482"/>
                    <a:pt x="16" y="482"/>
                    <a:pt x="16" y="482"/>
                  </a:cubicBezTo>
                  <a:cubicBezTo>
                    <a:pt x="16" y="483"/>
                    <a:pt x="16" y="483"/>
                    <a:pt x="16" y="483"/>
                  </a:cubicBezTo>
                  <a:cubicBezTo>
                    <a:pt x="16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3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8" y="482"/>
                    <a:pt x="18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9" y="482"/>
                    <a:pt x="19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8" y="483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20" y="482"/>
                    <a:pt x="19" y="482"/>
                    <a:pt x="20" y="482"/>
                  </a:cubicBezTo>
                  <a:cubicBezTo>
                    <a:pt x="20" y="482"/>
                    <a:pt x="20" y="482"/>
                    <a:pt x="20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3"/>
                    <a:pt x="22" y="483"/>
                    <a:pt x="22" y="483"/>
                  </a:cubicBezTo>
                  <a:cubicBezTo>
                    <a:pt x="22" y="483"/>
                    <a:pt x="22" y="483"/>
                    <a:pt x="22" y="483"/>
                  </a:cubicBezTo>
                  <a:cubicBezTo>
                    <a:pt x="22" y="483"/>
                    <a:pt x="23" y="483"/>
                    <a:pt x="23" y="483"/>
                  </a:cubicBezTo>
                  <a:cubicBezTo>
                    <a:pt x="23" y="483"/>
                    <a:pt x="23" y="483"/>
                    <a:pt x="23" y="483"/>
                  </a:cubicBezTo>
                  <a:cubicBezTo>
                    <a:pt x="24" y="483"/>
                    <a:pt x="24" y="483"/>
                    <a:pt x="24" y="483"/>
                  </a:cubicBezTo>
                  <a:cubicBezTo>
                    <a:pt x="25" y="483"/>
                    <a:pt x="26" y="483"/>
                    <a:pt x="26" y="484"/>
                  </a:cubicBezTo>
                  <a:cubicBezTo>
                    <a:pt x="26" y="483"/>
                    <a:pt x="26" y="483"/>
                    <a:pt x="26" y="483"/>
                  </a:cubicBezTo>
                  <a:cubicBezTo>
                    <a:pt x="27" y="484"/>
                    <a:pt x="29" y="484"/>
                    <a:pt x="29" y="485"/>
                  </a:cubicBezTo>
                  <a:cubicBezTo>
                    <a:pt x="29" y="485"/>
                    <a:pt x="29" y="485"/>
                    <a:pt x="29" y="485"/>
                  </a:cubicBezTo>
                  <a:cubicBezTo>
                    <a:pt x="30" y="485"/>
                    <a:pt x="29" y="485"/>
                    <a:pt x="30" y="48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0" y="485"/>
                    <a:pt x="31" y="485"/>
                    <a:pt x="31" y="485"/>
                  </a:cubicBezTo>
                  <a:cubicBezTo>
                    <a:pt x="31" y="485"/>
                    <a:pt x="31" y="485"/>
                    <a:pt x="32" y="485"/>
                  </a:cubicBezTo>
                  <a:cubicBezTo>
                    <a:pt x="31" y="485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4" y="486"/>
                    <a:pt x="34" y="486"/>
                  </a:cubicBezTo>
                  <a:cubicBezTo>
                    <a:pt x="34" y="487"/>
                    <a:pt x="34" y="487"/>
                    <a:pt x="34" y="487"/>
                  </a:cubicBezTo>
                  <a:cubicBezTo>
                    <a:pt x="35" y="487"/>
                    <a:pt x="35" y="487"/>
                    <a:pt x="35" y="487"/>
                  </a:cubicBezTo>
                  <a:cubicBezTo>
                    <a:pt x="35" y="487"/>
                    <a:pt x="36" y="487"/>
                    <a:pt x="36" y="488"/>
                  </a:cubicBezTo>
                  <a:cubicBezTo>
                    <a:pt x="37" y="488"/>
                    <a:pt x="39" y="489"/>
                    <a:pt x="40" y="489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0" y="489"/>
                    <a:pt x="40" y="490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1" y="490"/>
                    <a:pt x="41" y="490"/>
                  </a:cubicBezTo>
                  <a:cubicBezTo>
                    <a:pt x="41" y="490"/>
                    <a:pt x="41" y="490"/>
                    <a:pt x="41" y="490"/>
                  </a:cubicBezTo>
                  <a:cubicBezTo>
                    <a:pt x="41" y="490"/>
                    <a:pt x="41" y="491"/>
                    <a:pt x="42" y="491"/>
                  </a:cubicBezTo>
                  <a:cubicBezTo>
                    <a:pt x="42" y="491"/>
                    <a:pt x="41" y="491"/>
                    <a:pt x="41" y="491"/>
                  </a:cubicBezTo>
                  <a:cubicBezTo>
                    <a:pt x="42" y="491"/>
                    <a:pt x="42" y="491"/>
                    <a:pt x="42" y="491"/>
                  </a:cubicBezTo>
                  <a:cubicBezTo>
                    <a:pt x="42" y="491"/>
                    <a:pt x="40" y="491"/>
                    <a:pt x="41" y="491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1" y="492"/>
                    <a:pt x="40" y="491"/>
                    <a:pt x="41" y="492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2" y="492"/>
                    <a:pt x="42" y="491"/>
                    <a:pt x="42" y="492"/>
                  </a:cubicBezTo>
                  <a:cubicBezTo>
                    <a:pt x="43" y="492"/>
                    <a:pt x="42" y="491"/>
                    <a:pt x="42" y="492"/>
                  </a:cubicBezTo>
                  <a:cubicBezTo>
                    <a:pt x="42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4" y="492"/>
                    <a:pt x="44" y="492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44" y="493"/>
                    <a:pt x="44" y="493"/>
                    <a:pt x="44" y="493"/>
                  </a:cubicBezTo>
                  <a:cubicBezTo>
                    <a:pt x="44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4"/>
                  </a:cubicBezTo>
                  <a:cubicBezTo>
                    <a:pt x="45" y="494"/>
                    <a:pt x="45" y="494"/>
                    <a:pt x="45" y="494"/>
                  </a:cubicBezTo>
                  <a:cubicBezTo>
                    <a:pt x="46" y="494"/>
                    <a:pt x="46" y="494"/>
                    <a:pt x="46" y="494"/>
                  </a:cubicBezTo>
                  <a:cubicBezTo>
                    <a:pt x="46" y="494"/>
                    <a:pt x="46" y="494"/>
                    <a:pt x="46" y="495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4"/>
                    <a:pt x="46" y="495"/>
                    <a:pt x="46" y="494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8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8" y="495"/>
                    <a:pt x="48" y="495"/>
                    <a:pt x="48" y="495"/>
                  </a:cubicBezTo>
                  <a:cubicBezTo>
                    <a:pt x="48" y="495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50" y="497"/>
                    <a:pt x="49" y="497"/>
                    <a:pt x="50" y="497"/>
                  </a:cubicBezTo>
                  <a:cubicBezTo>
                    <a:pt x="50" y="497"/>
                    <a:pt x="50" y="498"/>
                    <a:pt x="50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50" y="498"/>
                    <a:pt x="50" y="498"/>
                    <a:pt x="50" y="498"/>
                  </a:cubicBezTo>
                  <a:cubicBezTo>
                    <a:pt x="49" y="498"/>
                    <a:pt x="50" y="499"/>
                    <a:pt x="49" y="499"/>
                  </a:cubicBezTo>
                  <a:cubicBezTo>
                    <a:pt x="49" y="499"/>
                    <a:pt x="50" y="499"/>
                    <a:pt x="50" y="499"/>
                  </a:cubicBezTo>
                  <a:cubicBezTo>
                    <a:pt x="50" y="498"/>
                    <a:pt x="51" y="499"/>
                    <a:pt x="51" y="499"/>
                  </a:cubicBezTo>
                  <a:cubicBezTo>
                    <a:pt x="52" y="499"/>
                    <a:pt x="50" y="500"/>
                    <a:pt x="51" y="500"/>
                  </a:cubicBezTo>
                  <a:cubicBezTo>
                    <a:pt x="51" y="500"/>
                    <a:pt x="52" y="500"/>
                    <a:pt x="52" y="500"/>
                  </a:cubicBezTo>
                  <a:cubicBezTo>
                    <a:pt x="52" y="500"/>
                    <a:pt x="52" y="500"/>
                    <a:pt x="52" y="500"/>
                  </a:cubicBezTo>
                  <a:cubicBezTo>
                    <a:pt x="52" y="500"/>
                    <a:pt x="52" y="501"/>
                    <a:pt x="52" y="500"/>
                  </a:cubicBezTo>
                  <a:cubicBezTo>
                    <a:pt x="52" y="500"/>
                    <a:pt x="52" y="500"/>
                    <a:pt x="51" y="500"/>
                  </a:cubicBezTo>
                  <a:cubicBezTo>
                    <a:pt x="51" y="500"/>
                    <a:pt x="51" y="500"/>
                    <a:pt x="51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3" y="501"/>
                    <a:pt x="52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2"/>
                    <a:pt x="53" y="501"/>
                    <a:pt x="54" y="502"/>
                  </a:cubicBezTo>
                  <a:cubicBezTo>
                    <a:pt x="54" y="502"/>
                    <a:pt x="54" y="502"/>
                    <a:pt x="54" y="502"/>
                  </a:cubicBezTo>
                  <a:cubicBezTo>
                    <a:pt x="53" y="502"/>
                    <a:pt x="53" y="501"/>
                    <a:pt x="53" y="502"/>
                  </a:cubicBezTo>
                  <a:cubicBezTo>
                    <a:pt x="53" y="502"/>
                    <a:pt x="53" y="502"/>
                    <a:pt x="54" y="502"/>
                  </a:cubicBezTo>
                  <a:cubicBezTo>
                    <a:pt x="53" y="502"/>
                    <a:pt x="53" y="502"/>
                    <a:pt x="53" y="502"/>
                  </a:cubicBezTo>
                  <a:cubicBezTo>
                    <a:pt x="53" y="502"/>
                    <a:pt x="53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5" y="503"/>
                    <a:pt x="55" y="504"/>
                  </a:cubicBezTo>
                  <a:cubicBezTo>
                    <a:pt x="55" y="504"/>
                    <a:pt x="55" y="505"/>
                    <a:pt x="55" y="504"/>
                  </a:cubicBezTo>
                  <a:cubicBezTo>
                    <a:pt x="55" y="504"/>
                    <a:pt x="54" y="503"/>
                    <a:pt x="54" y="503"/>
                  </a:cubicBezTo>
                  <a:cubicBezTo>
                    <a:pt x="54" y="504"/>
                    <a:pt x="54" y="503"/>
                    <a:pt x="53" y="503"/>
                  </a:cubicBezTo>
                  <a:cubicBezTo>
                    <a:pt x="53" y="503"/>
                    <a:pt x="53" y="503"/>
                    <a:pt x="53" y="504"/>
                  </a:cubicBezTo>
                  <a:cubicBezTo>
                    <a:pt x="53" y="504"/>
                    <a:pt x="53" y="504"/>
                    <a:pt x="53" y="504"/>
                  </a:cubicBezTo>
                  <a:cubicBezTo>
                    <a:pt x="54" y="504"/>
                    <a:pt x="53" y="504"/>
                    <a:pt x="54" y="504"/>
                  </a:cubicBezTo>
                  <a:cubicBezTo>
                    <a:pt x="54" y="504"/>
                    <a:pt x="54" y="505"/>
                    <a:pt x="55" y="505"/>
                  </a:cubicBezTo>
                  <a:cubicBezTo>
                    <a:pt x="55" y="505"/>
                    <a:pt x="55" y="505"/>
                    <a:pt x="54" y="505"/>
                  </a:cubicBezTo>
                  <a:cubicBezTo>
                    <a:pt x="55" y="505"/>
                    <a:pt x="55" y="506"/>
                    <a:pt x="56" y="507"/>
                  </a:cubicBezTo>
                  <a:cubicBezTo>
                    <a:pt x="56" y="506"/>
                    <a:pt x="56" y="507"/>
                    <a:pt x="56" y="507"/>
                  </a:cubicBezTo>
                  <a:cubicBezTo>
                    <a:pt x="56" y="507"/>
                    <a:pt x="56" y="506"/>
                    <a:pt x="56" y="506"/>
                  </a:cubicBezTo>
                  <a:cubicBezTo>
                    <a:pt x="57" y="506"/>
                    <a:pt x="56" y="506"/>
                    <a:pt x="56" y="506"/>
                  </a:cubicBezTo>
                  <a:cubicBezTo>
                    <a:pt x="57" y="507"/>
                    <a:pt x="56" y="507"/>
                    <a:pt x="57" y="507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6" y="508"/>
                    <a:pt x="56" y="507"/>
                    <a:pt x="56" y="508"/>
                  </a:cubicBezTo>
                  <a:cubicBezTo>
                    <a:pt x="56" y="508"/>
                    <a:pt x="57" y="509"/>
                    <a:pt x="57" y="509"/>
                  </a:cubicBezTo>
                  <a:cubicBezTo>
                    <a:pt x="57" y="510"/>
                    <a:pt x="58" y="511"/>
                    <a:pt x="58" y="511"/>
                  </a:cubicBezTo>
                  <a:cubicBezTo>
                    <a:pt x="58" y="512"/>
                    <a:pt x="57" y="511"/>
                    <a:pt x="58" y="512"/>
                  </a:cubicBezTo>
                  <a:cubicBezTo>
                    <a:pt x="58" y="512"/>
                    <a:pt x="58" y="511"/>
                    <a:pt x="58" y="512"/>
                  </a:cubicBezTo>
                  <a:cubicBezTo>
                    <a:pt x="58" y="512"/>
                    <a:pt x="58" y="512"/>
                    <a:pt x="58" y="512"/>
                  </a:cubicBezTo>
                  <a:cubicBezTo>
                    <a:pt x="58" y="512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9" y="515"/>
                    <a:pt x="59" y="515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7"/>
                    <a:pt x="59" y="517"/>
                  </a:cubicBezTo>
                  <a:cubicBezTo>
                    <a:pt x="58" y="516"/>
                    <a:pt x="58" y="516"/>
                    <a:pt x="58" y="516"/>
                  </a:cubicBezTo>
                  <a:cubicBezTo>
                    <a:pt x="58" y="516"/>
                    <a:pt x="59" y="516"/>
                    <a:pt x="59" y="516"/>
                  </a:cubicBezTo>
                  <a:cubicBezTo>
                    <a:pt x="59" y="516"/>
                    <a:pt x="59" y="515"/>
                    <a:pt x="58" y="515"/>
                  </a:cubicBezTo>
                  <a:cubicBezTo>
                    <a:pt x="58" y="515"/>
                    <a:pt x="58" y="515"/>
                    <a:pt x="59" y="515"/>
                  </a:cubicBezTo>
                  <a:cubicBezTo>
                    <a:pt x="58" y="516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4"/>
                    <a:pt x="58" y="515"/>
                  </a:cubicBezTo>
                  <a:cubicBezTo>
                    <a:pt x="58" y="515"/>
                    <a:pt x="57" y="514"/>
                    <a:pt x="57" y="514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3"/>
                    <a:pt x="57" y="513"/>
                    <a:pt x="58" y="513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1"/>
                    <a:pt x="56" y="511"/>
                    <a:pt x="56" y="511"/>
                  </a:cubicBezTo>
                  <a:cubicBezTo>
                    <a:pt x="56" y="510"/>
                    <a:pt x="55" y="509"/>
                    <a:pt x="55" y="509"/>
                  </a:cubicBezTo>
                  <a:cubicBezTo>
                    <a:pt x="55" y="509"/>
                    <a:pt x="55" y="509"/>
                    <a:pt x="55" y="509"/>
                  </a:cubicBezTo>
                  <a:cubicBezTo>
                    <a:pt x="55" y="508"/>
                    <a:pt x="54" y="507"/>
                    <a:pt x="54" y="507"/>
                  </a:cubicBezTo>
                  <a:cubicBezTo>
                    <a:pt x="54" y="506"/>
                    <a:pt x="53" y="506"/>
                    <a:pt x="53" y="505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1"/>
                    <a:pt x="50" y="501"/>
                    <a:pt x="50" y="501"/>
                  </a:cubicBezTo>
                  <a:cubicBezTo>
                    <a:pt x="50" y="502"/>
                    <a:pt x="50" y="501"/>
                    <a:pt x="49" y="501"/>
                  </a:cubicBezTo>
                  <a:cubicBezTo>
                    <a:pt x="49" y="500"/>
                    <a:pt x="48" y="500"/>
                    <a:pt x="48" y="499"/>
                  </a:cubicBezTo>
                  <a:cubicBezTo>
                    <a:pt x="48" y="499"/>
                    <a:pt x="48" y="499"/>
                    <a:pt x="48" y="499"/>
                  </a:cubicBezTo>
                  <a:cubicBezTo>
                    <a:pt x="47" y="499"/>
                    <a:pt x="47" y="498"/>
                    <a:pt x="46" y="498"/>
                  </a:cubicBezTo>
                  <a:cubicBezTo>
                    <a:pt x="46" y="498"/>
                    <a:pt x="46" y="497"/>
                    <a:pt x="46" y="497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6"/>
                    <a:pt x="44" y="496"/>
                    <a:pt x="44" y="495"/>
                  </a:cubicBezTo>
                  <a:cubicBezTo>
                    <a:pt x="42" y="495"/>
                    <a:pt x="41" y="493"/>
                    <a:pt x="39" y="493"/>
                  </a:cubicBezTo>
                  <a:cubicBezTo>
                    <a:pt x="39" y="492"/>
                    <a:pt x="39" y="492"/>
                    <a:pt x="39" y="492"/>
                  </a:cubicBezTo>
                  <a:cubicBezTo>
                    <a:pt x="37" y="492"/>
                    <a:pt x="36" y="490"/>
                    <a:pt x="34" y="490"/>
                  </a:cubicBezTo>
                  <a:cubicBezTo>
                    <a:pt x="34" y="489"/>
                    <a:pt x="34" y="489"/>
                    <a:pt x="34" y="489"/>
                  </a:cubicBezTo>
                  <a:cubicBezTo>
                    <a:pt x="34" y="489"/>
                    <a:pt x="33" y="489"/>
                    <a:pt x="33" y="489"/>
                  </a:cubicBezTo>
                  <a:cubicBezTo>
                    <a:pt x="33" y="489"/>
                    <a:pt x="32" y="489"/>
                    <a:pt x="32" y="488"/>
                  </a:cubicBezTo>
                  <a:cubicBezTo>
                    <a:pt x="32" y="488"/>
                    <a:pt x="31" y="488"/>
                    <a:pt x="31" y="488"/>
                  </a:cubicBezTo>
                  <a:cubicBezTo>
                    <a:pt x="30" y="488"/>
                    <a:pt x="30" y="488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8" y="487"/>
                    <a:pt x="28" y="487"/>
                  </a:cubicBezTo>
                  <a:cubicBezTo>
                    <a:pt x="27" y="487"/>
                    <a:pt x="26" y="487"/>
                    <a:pt x="25" y="486"/>
                  </a:cubicBezTo>
                  <a:cubicBezTo>
                    <a:pt x="25" y="486"/>
                    <a:pt x="25" y="486"/>
                    <a:pt x="25" y="486"/>
                  </a:cubicBezTo>
                  <a:cubicBezTo>
                    <a:pt x="24" y="486"/>
                    <a:pt x="23" y="485"/>
                    <a:pt x="23" y="486"/>
                  </a:cubicBezTo>
                  <a:cubicBezTo>
                    <a:pt x="22" y="485"/>
                    <a:pt x="23" y="485"/>
                    <a:pt x="22" y="485"/>
                  </a:cubicBezTo>
                  <a:cubicBezTo>
                    <a:pt x="22" y="485"/>
                    <a:pt x="22" y="485"/>
                    <a:pt x="22" y="485"/>
                  </a:cubicBezTo>
                  <a:cubicBezTo>
                    <a:pt x="21" y="485"/>
                    <a:pt x="19" y="485"/>
                    <a:pt x="18" y="485"/>
                  </a:cubicBezTo>
                  <a:cubicBezTo>
                    <a:pt x="16" y="485"/>
                    <a:pt x="14" y="485"/>
                    <a:pt x="12" y="485"/>
                  </a:cubicBezTo>
                  <a:cubicBezTo>
                    <a:pt x="12" y="485"/>
                    <a:pt x="12" y="485"/>
                    <a:pt x="12" y="485"/>
                  </a:cubicBezTo>
                  <a:cubicBezTo>
                    <a:pt x="11" y="486"/>
                    <a:pt x="10" y="486"/>
                    <a:pt x="10" y="486"/>
                  </a:cubicBezTo>
                  <a:cubicBezTo>
                    <a:pt x="10" y="486"/>
                    <a:pt x="10" y="487"/>
                    <a:pt x="10" y="486"/>
                  </a:cubicBezTo>
                  <a:cubicBezTo>
                    <a:pt x="9" y="487"/>
                    <a:pt x="8" y="487"/>
                    <a:pt x="8" y="488"/>
                  </a:cubicBezTo>
                  <a:cubicBezTo>
                    <a:pt x="8" y="488"/>
                    <a:pt x="8" y="488"/>
                    <a:pt x="8" y="487"/>
                  </a:cubicBezTo>
                  <a:cubicBezTo>
                    <a:pt x="7" y="488"/>
                    <a:pt x="7" y="489"/>
                    <a:pt x="6" y="489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6" y="490"/>
                    <a:pt x="6" y="489"/>
                  </a:cubicBezTo>
                  <a:cubicBezTo>
                    <a:pt x="6" y="490"/>
                    <a:pt x="6" y="490"/>
                    <a:pt x="6" y="490"/>
                  </a:cubicBezTo>
                  <a:cubicBezTo>
                    <a:pt x="5" y="491"/>
                    <a:pt x="4" y="493"/>
                    <a:pt x="4" y="495"/>
                  </a:cubicBezTo>
                  <a:cubicBezTo>
                    <a:pt x="3" y="496"/>
                    <a:pt x="3" y="495"/>
                    <a:pt x="3" y="496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3" y="496"/>
                    <a:pt x="2" y="496"/>
                    <a:pt x="2" y="497"/>
                  </a:cubicBezTo>
                  <a:cubicBezTo>
                    <a:pt x="3" y="497"/>
                    <a:pt x="3" y="497"/>
                    <a:pt x="3" y="497"/>
                  </a:cubicBezTo>
                  <a:cubicBezTo>
                    <a:pt x="2" y="498"/>
                    <a:pt x="2" y="498"/>
                    <a:pt x="2" y="499"/>
                  </a:cubicBezTo>
                  <a:cubicBezTo>
                    <a:pt x="2" y="499"/>
                    <a:pt x="2" y="499"/>
                    <a:pt x="2" y="499"/>
                  </a:cubicBezTo>
                  <a:cubicBezTo>
                    <a:pt x="2" y="499"/>
                    <a:pt x="2" y="500"/>
                    <a:pt x="3" y="500"/>
                  </a:cubicBezTo>
                  <a:cubicBezTo>
                    <a:pt x="3" y="501"/>
                    <a:pt x="5" y="502"/>
                    <a:pt x="7" y="502"/>
                  </a:cubicBezTo>
                  <a:cubicBezTo>
                    <a:pt x="10" y="502"/>
                    <a:pt x="12" y="502"/>
                    <a:pt x="14" y="502"/>
                  </a:cubicBezTo>
                  <a:cubicBezTo>
                    <a:pt x="19" y="502"/>
                    <a:pt x="23" y="502"/>
                    <a:pt x="28" y="503"/>
                  </a:cubicBezTo>
                  <a:cubicBezTo>
                    <a:pt x="29" y="503"/>
                    <a:pt x="29" y="503"/>
                    <a:pt x="30" y="503"/>
                  </a:cubicBezTo>
                  <a:cubicBezTo>
                    <a:pt x="30" y="503"/>
                    <a:pt x="30" y="503"/>
                    <a:pt x="30" y="503"/>
                  </a:cubicBezTo>
                  <a:cubicBezTo>
                    <a:pt x="30" y="503"/>
                    <a:pt x="31" y="503"/>
                    <a:pt x="31" y="503"/>
                  </a:cubicBezTo>
                  <a:cubicBezTo>
                    <a:pt x="33" y="503"/>
                    <a:pt x="35" y="504"/>
                    <a:pt x="36" y="504"/>
                  </a:cubicBezTo>
                  <a:cubicBezTo>
                    <a:pt x="36" y="504"/>
                    <a:pt x="36" y="504"/>
                    <a:pt x="36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41" y="505"/>
                    <a:pt x="45" y="507"/>
                    <a:pt x="49" y="509"/>
                  </a:cubicBezTo>
                  <a:cubicBezTo>
                    <a:pt x="50" y="510"/>
                    <a:pt x="51" y="510"/>
                    <a:pt x="52" y="511"/>
                  </a:cubicBezTo>
                  <a:cubicBezTo>
                    <a:pt x="55" y="513"/>
                    <a:pt x="57" y="515"/>
                    <a:pt x="60" y="517"/>
                  </a:cubicBezTo>
                  <a:cubicBezTo>
                    <a:pt x="60" y="517"/>
                    <a:pt x="59" y="517"/>
                    <a:pt x="58" y="517"/>
                  </a:cubicBezTo>
                  <a:close/>
                  <a:moveTo>
                    <a:pt x="58" y="517"/>
                  </a:moveTo>
                  <a:cubicBezTo>
                    <a:pt x="58" y="517"/>
                    <a:pt x="58" y="517"/>
                    <a:pt x="59" y="517"/>
                  </a:cubicBezTo>
                  <a:cubicBezTo>
                    <a:pt x="59" y="517"/>
                    <a:pt x="58" y="517"/>
                    <a:pt x="58" y="517"/>
                  </a:cubicBezTo>
                  <a:close/>
                  <a:moveTo>
                    <a:pt x="56" y="507"/>
                  </a:moveTo>
                  <a:cubicBezTo>
                    <a:pt x="56" y="507"/>
                    <a:pt x="56" y="507"/>
                    <a:pt x="56" y="507"/>
                  </a:cubicBezTo>
                  <a:cubicBezTo>
                    <a:pt x="56" y="507"/>
                    <a:pt x="57" y="507"/>
                    <a:pt x="57" y="507"/>
                  </a:cubicBezTo>
                  <a:cubicBezTo>
                    <a:pt x="57" y="507"/>
                    <a:pt x="56" y="507"/>
                    <a:pt x="56" y="507"/>
                  </a:cubicBezTo>
                  <a:close/>
                  <a:moveTo>
                    <a:pt x="55" y="505"/>
                  </a:moveTo>
                  <a:cubicBezTo>
                    <a:pt x="55" y="505"/>
                    <a:pt x="56" y="505"/>
                    <a:pt x="56" y="506"/>
                  </a:cubicBezTo>
                  <a:lnTo>
                    <a:pt x="55" y="505"/>
                  </a:lnTo>
                  <a:close/>
                  <a:moveTo>
                    <a:pt x="54" y="503"/>
                  </a:move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lose/>
                  <a:moveTo>
                    <a:pt x="54" y="503"/>
                  </a:moveTo>
                  <a:cubicBezTo>
                    <a:pt x="54" y="503"/>
                    <a:pt x="54" y="502"/>
                    <a:pt x="54" y="502"/>
                  </a:cubicBezTo>
                  <a:cubicBezTo>
                    <a:pt x="54" y="502"/>
                    <a:pt x="54" y="503"/>
                    <a:pt x="54" y="503"/>
                  </a:cubicBezTo>
                  <a:close/>
                  <a:moveTo>
                    <a:pt x="51" y="498"/>
                  </a:moveTo>
                  <a:cubicBezTo>
                    <a:pt x="51" y="498"/>
                    <a:pt x="50" y="498"/>
                    <a:pt x="50" y="498"/>
                  </a:cubicBezTo>
                  <a:cubicBezTo>
                    <a:pt x="50" y="498"/>
                    <a:pt x="51" y="498"/>
                    <a:pt x="51" y="498"/>
                  </a:cubicBezTo>
                  <a:close/>
                  <a:moveTo>
                    <a:pt x="49" y="497"/>
                  </a:moveTo>
                  <a:cubicBezTo>
                    <a:pt x="49" y="497"/>
                    <a:pt x="49" y="497"/>
                    <a:pt x="49" y="497"/>
                  </a:cubicBezTo>
                  <a:cubicBezTo>
                    <a:pt x="49" y="496"/>
                    <a:pt x="49" y="496"/>
                    <a:pt x="49" y="497"/>
                  </a:cubicBezTo>
                  <a:close/>
                  <a:moveTo>
                    <a:pt x="7" y="485"/>
                  </a:moveTo>
                  <a:cubicBezTo>
                    <a:pt x="7" y="485"/>
                    <a:pt x="7" y="485"/>
                    <a:pt x="7" y="485"/>
                  </a:cubicBezTo>
                  <a:cubicBezTo>
                    <a:pt x="7" y="485"/>
                    <a:pt x="7" y="485"/>
                    <a:pt x="7" y="485"/>
                  </a:cubicBezTo>
                  <a:close/>
                  <a:moveTo>
                    <a:pt x="2" y="503"/>
                  </a:moveTo>
                  <a:cubicBezTo>
                    <a:pt x="2" y="503"/>
                    <a:pt x="2" y="503"/>
                    <a:pt x="2" y="503"/>
                  </a:cubicBezTo>
                  <a:cubicBezTo>
                    <a:pt x="2" y="503"/>
                    <a:pt x="2" y="503"/>
                    <a:pt x="2" y="503"/>
                  </a:cubicBezTo>
                  <a:close/>
                  <a:moveTo>
                    <a:pt x="13" y="504"/>
                  </a:move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lose/>
                  <a:moveTo>
                    <a:pt x="54" y="546"/>
                  </a:moveTo>
                  <a:cubicBezTo>
                    <a:pt x="55" y="546"/>
                    <a:pt x="54" y="545"/>
                    <a:pt x="54" y="546"/>
                  </a:cubicBezTo>
                  <a:cubicBezTo>
                    <a:pt x="54" y="546"/>
                    <a:pt x="54" y="546"/>
                    <a:pt x="54" y="546"/>
                  </a:cubicBezTo>
                  <a:close/>
                  <a:moveTo>
                    <a:pt x="53" y="545"/>
                  </a:moveTo>
                  <a:cubicBezTo>
                    <a:pt x="52" y="546"/>
                    <a:pt x="50" y="546"/>
                    <a:pt x="49" y="546"/>
                  </a:cubicBezTo>
                  <a:cubicBezTo>
                    <a:pt x="49" y="546"/>
                    <a:pt x="49" y="546"/>
                    <a:pt x="48" y="546"/>
                  </a:cubicBezTo>
                  <a:cubicBezTo>
                    <a:pt x="47" y="547"/>
                    <a:pt x="45" y="547"/>
                    <a:pt x="43" y="548"/>
                  </a:cubicBezTo>
                  <a:cubicBezTo>
                    <a:pt x="43" y="547"/>
                    <a:pt x="43" y="547"/>
                    <a:pt x="43" y="547"/>
                  </a:cubicBezTo>
                  <a:cubicBezTo>
                    <a:pt x="43" y="547"/>
                    <a:pt x="42" y="548"/>
                    <a:pt x="42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9"/>
                    <a:pt x="41" y="549"/>
                    <a:pt x="41" y="549"/>
                  </a:cubicBezTo>
                  <a:cubicBezTo>
                    <a:pt x="41" y="549"/>
                    <a:pt x="40" y="549"/>
                    <a:pt x="39" y="550"/>
                  </a:cubicBezTo>
                  <a:cubicBezTo>
                    <a:pt x="39" y="550"/>
                    <a:pt x="39" y="550"/>
                    <a:pt x="39" y="550"/>
                  </a:cubicBezTo>
                  <a:cubicBezTo>
                    <a:pt x="38" y="550"/>
                    <a:pt x="37" y="551"/>
                    <a:pt x="36" y="552"/>
                  </a:cubicBezTo>
                  <a:cubicBezTo>
                    <a:pt x="36" y="552"/>
                    <a:pt x="35" y="552"/>
                    <a:pt x="35" y="552"/>
                  </a:cubicBezTo>
                  <a:cubicBezTo>
                    <a:pt x="35" y="552"/>
                    <a:pt x="35" y="552"/>
                    <a:pt x="35" y="552"/>
                  </a:cubicBezTo>
                  <a:cubicBezTo>
                    <a:pt x="35" y="552"/>
                    <a:pt x="34" y="553"/>
                    <a:pt x="34" y="553"/>
                  </a:cubicBezTo>
                  <a:cubicBezTo>
                    <a:pt x="34" y="553"/>
                    <a:pt x="34" y="553"/>
                    <a:pt x="34" y="553"/>
                  </a:cubicBezTo>
                  <a:cubicBezTo>
                    <a:pt x="34" y="553"/>
                    <a:pt x="33" y="553"/>
                    <a:pt x="33" y="554"/>
                  </a:cubicBezTo>
                  <a:cubicBezTo>
                    <a:pt x="33" y="553"/>
                    <a:pt x="33" y="553"/>
                    <a:pt x="33" y="553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2" y="554"/>
                    <a:pt x="32" y="554"/>
                  </a:cubicBezTo>
                  <a:cubicBezTo>
                    <a:pt x="32" y="554"/>
                    <a:pt x="32" y="554"/>
                    <a:pt x="32" y="554"/>
                  </a:cubicBezTo>
                  <a:cubicBezTo>
                    <a:pt x="32" y="555"/>
                    <a:pt x="31" y="555"/>
                    <a:pt x="32" y="555"/>
                  </a:cubicBezTo>
                  <a:cubicBezTo>
                    <a:pt x="31" y="555"/>
                    <a:pt x="32" y="554"/>
                    <a:pt x="31" y="554"/>
                  </a:cubicBezTo>
                  <a:cubicBezTo>
                    <a:pt x="30" y="556"/>
                    <a:pt x="29" y="557"/>
                    <a:pt x="27" y="558"/>
                  </a:cubicBezTo>
                  <a:cubicBezTo>
                    <a:pt x="27" y="558"/>
                    <a:pt x="27" y="558"/>
                    <a:pt x="27" y="558"/>
                  </a:cubicBezTo>
                  <a:cubicBezTo>
                    <a:pt x="27" y="558"/>
                    <a:pt x="27" y="559"/>
                    <a:pt x="27" y="559"/>
                  </a:cubicBezTo>
                  <a:cubicBezTo>
                    <a:pt x="27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4" y="561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4" y="561"/>
                    <a:pt x="25" y="561"/>
                    <a:pt x="24" y="561"/>
                  </a:cubicBezTo>
                  <a:cubicBezTo>
                    <a:pt x="24" y="561"/>
                    <a:pt x="24" y="561"/>
                    <a:pt x="24" y="561"/>
                  </a:cubicBezTo>
                  <a:cubicBezTo>
                    <a:pt x="24" y="561"/>
                    <a:pt x="23" y="562"/>
                    <a:pt x="23" y="562"/>
                  </a:cubicBezTo>
                  <a:cubicBezTo>
                    <a:pt x="23" y="562"/>
                    <a:pt x="23" y="562"/>
                    <a:pt x="23" y="562"/>
                  </a:cubicBezTo>
                  <a:cubicBezTo>
                    <a:pt x="23" y="563"/>
                    <a:pt x="22" y="563"/>
                    <a:pt x="22" y="563"/>
                  </a:cubicBezTo>
                  <a:cubicBezTo>
                    <a:pt x="22" y="563"/>
                    <a:pt x="22" y="563"/>
                    <a:pt x="22" y="563"/>
                  </a:cubicBezTo>
                  <a:cubicBezTo>
                    <a:pt x="22" y="564"/>
                    <a:pt x="21" y="564"/>
                    <a:pt x="22" y="564"/>
                  </a:cubicBezTo>
                  <a:cubicBezTo>
                    <a:pt x="21" y="565"/>
                    <a:pt x="21" y="565"/>
                    <a:pt x="21" y="565"/>
                  </a:cubicBezTo>
                  <a:cubicBezTo>
                    <a:pt x="21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19" y="565"/>
                  </a:cubicBezTo>
                  <a:cubicBezTo>
                    <a:pt x="19" y="566"/>
                    <a:pt x="19" y="566"/>
                    <a:pt x="19" y="567"/>
                  </a:cubicBezTo>
                  <a:cubicBezTo>
                    <a:pt x="19" y="566"/>
                    <a:pt x="19" y="566"/>
                    <a:pt x="19" y="566"/>
                  </a:cubicBezTo>
                  <a:cubicBezTo>
                    <a:pt x="19" y="567"/>
                    <a:pt x="19" y="567"/>
                    <a:pt x="19" y="567"/>
                  </a:cubicBezTo>
                  <a:cubicBezTo>
                    <a:pt x="18" y="567"/>
                    <a:pt x="18" y="567"/>
                    <a:pt x="18" y="567"/>
                  </a:cubicBezTo>
                  <a:cubicBezTo>
                    <a:pt x="18" y="567"/>
                    <a:pt x="18" y="567"/>
                    <a:pt x="18" y="568"/>
                  </a:cubicBezTo>
                  <a:cubicBezTo>
                    <a:pt x="18" y="568"/>
                    <a:pt x="18" y="568"/>
                    <a:pt x="17" y="568"/>
                  </a:cubicBezTo>
                  <a:cubicBezTo>
                    <a:pt x="17" y="568"/>
                    <a:pt x="18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6" y="569"/>
                    <a:pt x="16" y="569"/>
                  </a:cubicBezTo>
                  <a:cubicBezTo>
                    <a:pt x="17" y="569"/>
                    <a:pt x="16" y="568"/>
                    <a:pt x="17" y="568"/>
                  </a:cubicBezTo>
                  <a:cubicBezTo>
                    <a:pt x="17" y="569"/>
                    <a:pt x="16" y="569"/>
                    <a:pt x="16" y="569"/>
                  </a:cubicBezTo>
                  <a:cubicBezTo>
                    <a:pt x="16" y="569"/>
                    <a:pt x="16" y="569"/>
                    <a:pt x="16" y="569"/>
                  </a:cubicBezTo>
                  <a:cubicBezTo>
                    <a:pt x="15" y="569"/>
                    <a:pt x="15" y="569"/>
                    <a:pt x="14" y="569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569"/>
                    <a:pt x="13" y="569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1" y="567"/>
                  </a:cubicBezTo>
                  <a:cubicBezTo>
                    <a:pt x="11" y="567"/>
                    <a:pt x="11" y="567"/>
                    <a:pt x="12" y="568"/>
                  </a:cubicBezTo>
                  <a:cubicBezTo>
                    <a:pt x="11" y="567"/>
                    <a:pt x="10" y="566"/>
                    <a:pt x="10" y="566"/>
                  </a:cubicBezTo>
                  <a:cubicBezTo>
                    <a:pt x="10" y="566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9" y="565"/>
                    <a:pt x="11" y="566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9" y="565"/>
                    <a:pt x="9" y="564"/>
                  </a:cubicBezTo>
                  <a:cubicBezTo>
                    <a:pt x="9" y="564"/>
                    <a:pt x="10" y="564"/>
                    <a:pt x="10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3"/>
                    <a:pt x="9" y="563"/>
                  </a:cubicBezTo>
                  <a:cubicBezTo>
                    <a:pt x="9" y="563"/>
                    <a:pt x="8" y="563"/>
                    <a:pt x="9" y="563"/>
                  </a:cubicBezTo>
                  <a:cubicBezTo>
                    <a:pt x="9" y="563"/>
                    <a:pt x="9" y="563"/>
                    <a:pt x="9" y="563"/>
                  </a:cubicBezTo>
                  <a:cubicBezTo>
                    <a:pt x="9" y="563"/>
                    <a:pt x="9" y="563"/>
                    <a:pt x="8" y="562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8" y="562"/>
                    <a:pt x="8" y="562"/>
                    <a:pt x="8" y="562"/>
                  </a:cubicBezTo>
                  <a:cubicBezTo>
                    <a:pt x="8" y="561"/>
                    <a:pt x="8" y="561"/>
                    <a:pt x="8" y="560"/>
                  </a:cubicBezTo>
                  <a:cubicBezTo>
                    <a:pt x="8" y="560"/>
                    <a:pt x="7" y="560"/>
                    <a:pt x="7" y="560"/>
                  </a:cubicBezTo>
                  <a:cubicBezTo>
                    <a:pt x="7" y="560"/>
                    <a:pt x="8" y="560"/>
                    <a:pt x="8" y="560"/>
                  </a:cubicBezTo>
                  <a:cubicBezTo>
                    <a:pt x="8" y="559"/>
                    <a:pt x="8" y="559"/>
                    <a:pt x="7" y="559"/>
                  </a:cubicBezTo>
                  <a:cubicBezTo>
                    <a:pt x="8" y="559"/>
                    <a:pt x="8" y="559"/>
                    <a:pt x="8" y="558"/>
                  </a:cubicBezTo>
                  <a:cubicBezTo>
                    <a:pt x="8" y="558"/>
                    <a:pt x="7" y="558"/>
                    <a:pt x="7" y="558"/>
                  </a:cubicBezTo>
                  <a:cubicBezTo>
                    <a:pt x="8" y="558"/>
                    <a:pt x="7" y="557"/>
                    <a:pt x="7" y="557"/>
                  </a:cubicBezTo>
                  <a:cubicBezTo>
                    <a:pt x="7" y="557"/>
                    <a:pt x="8" y="557"/>
                    <a:pt x="8" y="557"/>
                  </a:cubicBezTo>
                  <a:cubicBezTo>
                    <a:pt x="8" y="557"/>
                    <a:pt x="7" y="556"/>
                    <a:pt x="8" y="556"/>
                  </a:cubicBezTo>
                  <a:cubicBezTo>
                    <a:pt x="7" y="556"/>
                    <a:pt x="7" y="556"/>
                    <a:pt x="7" y="556"/>
                  </a:cubicBezTo>
                  <a:cubicBezTo>
                    <a:pt x="8" y="556"/>
                    <a:pt x="7" y="555"/>
                    <a:pt x="8" y="555"/>
                  </a:cubicBezTo>
                  <a:cubicBezTo>
                    <a:pt x="7" y="555"/>
                    <a:pt x="8" y="555"/>
                    <a:pt x="7" y="555"/>
                  </a:cubicBezTo>
                  <a:cubicBezTo>
                    <a:pt x="8" y="554"/>
                    <a:pt x="8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2"/>
                    <a:pt x="9" y="552"/>
                  </a:cubicBezTo>
                  <a:cubicBezTo>
                    <a:pt x="10" y="552"/>
                    <a:pt x="9" y="552"/>
                    <a:pt x="9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0"/>
                    <a:pt x="10" y="551"/>
                    <a:pt x="10" y="551"/>
                  </a:cubicBezTo>
                  <a:cubicBezTo>
                    <a:pt x="10" y="551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49"/>
                    <a:pt x="11" y="550"/>
                    <a:pt x="11" y="550"/>
                  </a:cubicBezTo>
                  <a:cubicBezTo>
                    <a:pt x="11" y="550"/>
                    <a:pt x="11" y="549"/>
                    <a:pt x="11" y="549"/>
                  </a:cubicBezTo>
                  <a:cubicBezTo>
                    <a:pt x="11" y="549"/>
                    <a:pt x="11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8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6"/>
                  </a:cubicBezTo>
                  <a:cubicBezTo>
                    <a:pt x="15" y="546"/>
                    <a:pt x="15" y="547"/>
                    <a:pt x="15" y="547"/>
                  </a:cubicBezTo>
                  <a:cubicBezTo>
                    <a:pt x="15" y="546"/>
                    <a:pt x="15" y="546"/>
                    <a:pt x="15" y="546"/>
                  </a:cubicBezTo>
                  <a:cubicBezTo>
                    <a:pt x="16" y="546"/>
                    <a:pt x="16" y="545"/>
                    <a:pt x="17" y="545"/>
                  </a:cubicBezTo>
                  <a:cubicBezTo>
                    <a:pt x="17" y="545"/>
                    <a:pt x="17" y="545"/>
                    <a:pt x="17" y="545"/>
                  </a:cubicBezTo>
                  <a:cubicBezTo>
                    <a:pt x="18" y="544"/>
                    <a:pt x="18" y="544"/>
                    <a:pt x="19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19" y="544"/>
                    <a:pt x="20" y="544"/>
                    <a:pt x="20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20" y="543"/>
                    <a:pt x="20" y="543"/>
                    <a:pt x="21" y="543"/>
                  </a:cubicBezTo>
                  <a:cubicBezTo>
                    <a:pt x="20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2" y="543"/>
                    <a:pt x="21" y="542"/>
                    <a:pt x="22" y="542"/>
                  </a:cubicBezTo>
                  <a:cubicBezTo>
                    <a:pt x="22" y="543"/>
                    <a:pt x="22" y="543"/>
                    <a:pt x="22" y="543"/>
                  </a:cubicBezTo>
                  <a:cubicBezTo>
                    <a:pt x="22" y="542"/>
                    <a:pt x="22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4" y="542"/>
                    <a:pt x="24" y="542"/>
                    <a:pt x="24" y="542"/>
                  </a:cubicBezTo>
                  <a:cubicBezTo>
                    <a:pt x="25" y="541"/>
                    <a:pt x="26" y="541"/>
                    <a:pt x="27" y="541"/>
                  </a:cubicBezTo>
                  <a:cubicBezTo>
                    <a:pt x="27" y="541"/>
                    <a:pt x="27" y="541"/>
                    <a:pt x="27" y="541"/>
                  </a:cubicBezTo>
                  <a:cubicBezTo>
                    <a:pt x="28" y="541"/>
                    <a:pt x="28" y="540"/>
                    <a:pt x="28" y="540"/>
                  </a:cubicBezTo>
                  <a:cubicBezTo>
                    <a:pt x="28" y="541"/>
                    <a:pt x="28" y="541"/>
                    <a:pt x="28" y="541"/>
                  </a:cubicBezTo>
                  <a:cubicBezTo>
                    <a:pt x="28" y="541"/>
                    <a:pt x="28" y="541"/>
                    <a:pt x="29" y="540"/>
                  </a:cubicBezTo>
                  <a:cubicBezTo>
                    <a:pt x="29" y="540"/>
                    <a:pt x="28" y="541"/>
                    <a:pt x="28" y="540"/>
                  </a:cubicBezTo>
                  <a:cubicBezTo>
                    <a:pt x="28" y="540"/>
                    <a:pt x="29" y="540"/>
                    <a:pt x="29" y="540"/>
                  </a:cubicBezTo>
                  <a:cubicBezTo>
                    <a:pt x="29" y="540"/>
                    <a:pt x="29" y="540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0" y="541"/>
                    <a:pt x="29" y="541"/>
                    <a:pt x="29" y="541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30" y="542"/>
                    <a:pt x="29" y="542"/>
                    <a:pt x="29" y="542"/>
                  </a:cubicBezTo>
                  <a:cubicBezTo>
                    <a:pt x="30" y="542"/>
                    <a:pt x="30" y="541"/>
                    <a:pt x="30" y="541"/>
                  </a:cubicBezTo>
                  <a:cubicBezTo>
                    <a:pt x="30" y="541"/>
                    <a:pt x="30" y="540"/>
                    <a:pt x="30" y="540"/>
                  </a:cubicBezTo>
                  <a:cubicBezTo>
                    <a:pt x="30" y="540"/>
                    <a:pt x="30" y="540"/>
                    <a:pt x="30" y="541"/>
                  </a:cubicBezTo>
                  <a:cubicBezTo>
                    <a:pt x="30" y="541"/>
                    <a:pt x="30" y="540"/>
                    <a:pt x="31" y="540"/>
                  </a:cubicBezTo>
                  <a:cubicBezTo>
                    <a:pt x="30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39"/>
                    <a:pt x="32" y="540"/>
                    <a:pt x="32" y="539"/>
                  </a:cubicBezTo>
                  <a:cubicBezTo>
                    <a:pt x="32" y="540"/>
                    <a:pt x="31" y="540"/>
                    <a:pt x="32" y="540"/>
                  </a:cubicBezTo>
                  <a:cubicBezTo>
                    <a:pt x="32" y="540"/>
                    <a:pt x="32" y="540"/>
                    <a:pt x="32" y="539"/>
                  </a:cubicBezTo>
                  <a:cubicBezTo>
                    <a:pt x="32" y="540"/>
                    <a:pt x="32" y="540"/>
                    <a:pt x="32" y="540"/>
                  </a:cubicBezTo>
                  <a:cubicBezTo>
                    <a:pt x="32" y="540"/>
                    <a:pt x="33" y="539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4" y="540"/>
                    <a:pt x="34" y="539"/>
                    <a:pt x="34" y="540"/>
                  </a:cubicBezTo>
                  <a:cubicBezTo>
                    <a:pt x="34" y="540"/>
                    <a:pt x="35" y="540"/>
                    <a:pt x="34" y="539"/>
                  </a:cubicBezTo>
                  <a:cubicBezTo>
                    <a:pt x="34" y="539"/>
                    <a:pt x="34" y="540"/>
                    <a:pt x="34" y="539"/>
                  </a:cubicBezTo>
                  <a:cubicBezTo>
                    <a:pt x="34" y="540"/>
                    <a:pt x="34" y="539"/>
                    <a:pt x="34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6" y="539"/>
                    <a:pt x="35" y="539"/>
                    <a:pt x="36" y="539"/>
                  </a:cubicBezTo>
                  <a:cubicBezTo>
                    <a:pt x="35" y="540"/>
                    <a:pt x="35" y="540"/>
                    <a:pt x="35" y="540"/>
                  </a:cubicBezTo>
                  <a:cubicBezTo>
                    <a:pt x="35" y="540"/>
                    <a:pt x="36" y="540"/>
                    <a:pt x="36" y="540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40"/>
                    <a:pt x="37" y="540"/>
                  </a:cubicBezTo>
                  <a:cubicBezTo>
                    <a:pt x="37" y="540"/>
                    <a:pt x="37" y="539"/>
                    <a:pt x="37" y="539"/>
                  </a:cubicBezTo>
                  <a:cubicBezTo>
                    <a:pt x="37" y="539"/>
                    <a:pt x="37" y="539"/>
                    <a:pt x="37" y="539"/>
                  </a:cubicBezTo>
                  <a:cubicBezTo>
                    <a:pt x="38" y="539"/>
                    <a:pt x="37" y="539"/>
                    <a:pt x="37" y="539"/>
                  </a:cubicBezTo>
                  <a:cubicBezTo>
                    <a:pt x="38" y="539"/>
                    <a:pt x="38" y="539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9" y="540"/>
                  </a:cubicBezTo>
                  <a:cubicBezTo>
                    <a:pt x="38" y="540"/>
                    <a:pt x="39" y="540"/>
                    <a:pt x="39" y="539"/>
                  </a:cubicBezTo>
                  <a:cubicBezTo>
                    <a:pt x="40" y="539"/>
                    <a:pt x="39" y="540"/>
                    <a:pt x="40" y="540"/>
                  </a:cubicBezTo>
                  <a:cubicBezTo>
                    <a:pt x="40" y="540"/>
                    <a:pt x="40" y="539"/>
                    <a:pt x="40" y="539"/>
                  </a:cubicBezTo>
                  <a:cubicBezTo>
                    <a:pt x="40" y="539"/>
                    <a:pt x="40" y="539"/>
                    <a:pt x="41" y="539"/>
                  </a:cubicBezTo>
                  <a:cubicBezTo>
                    <a:pt x="40" y="539"/>
                    <a:pt x="41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40"/>
                    <a:pt x="42" y="539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4" y="540"/>
                    <a:pt x="45" y="540"/>
                    <a:pt x="44" y="540"/>
                  </a:cubicBezTo>
                  <a:cubicBezTo>
                    <a:pt x="44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0"/>
                  </a:cubicBezTo>
                  <a:cubicBezTo>
                    <a:pt x="44" y="541"/>
                    <a:pt x="44" y="541"/>
                    <a:pt x="45" y="540"/>
                  </a:cubicBezTo>
                  <a:cubicBezTo>
                    <a:pt x="45" y="540"/>
                    <a:pt x="45" y="541"/>
                    <a:pt x="44" y="541"/>
                  </a:cubicBezTo>
                  <a:cubicBezTo>
                    <a:pt x="45" y="541"/>
                    <a:pt x="46" y="541"/>
                    <a:pt x="46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6" y="541"/>
                    <a:pt x="46" y="540"/>
                    <a:pt x="46" y="540"/>
                  </a:cubicBezTo>
                  <a:cubicBezTo>
                    <a:pt x="47" y="540"/>
                    <a:pt x="46" y="540"/>
                    <a:pt x="46" y="540"/>
                  </a:cubicBezTo>
                  <a:cubicBezTo>
                    <a:pt x="47" y="540"/>
                    <a:pt x="47" y="541"/>
                    <a:pt x="47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7" y="541"/>
                    <a:pt x="46" y="541"/>
                    <a:pt x="47" y="542"/>
                  </a:cubicBezTo>
                  <a:cubicBezTo>
                    <a:pt x="47" y="541"/>
                    <a:pt x="48" y="541"/>
                    <a:pt x="48" y="542"/>
                  </a:cubicBezTo>
                  <a:cubicBezTo>
                    <a:pt x="49" y="542"/>
                    <a:pt x="50" y="542"/>
                    <a:pt x="50" y="542"/>
                  </a:cubicBezTo>
                  <a:cubicBezTo>
                    <a:pt x="50" y="542"/>
                    <a:pt x="50" y="543"/>
                    <a:pt x="50" y="543"/>
                  </a:cubicBezTo>
                  <a:cubicBezTo>
                    <a:pt x="50" y="543"/>
                    <a:pt x="50" y="542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4"/>
                    <a:pt x="52" y="544"/>
                    <a:pt x="52" y="544"/>
                  </a:cubicBezTo>
                  <a:cubicBezTo>
                    <a:pt x="52" y="543"/>
                    <a:pt x="52" y="543"/>
                    <a:pt x="52" y="543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4" y="544"/>
                    <a:pt x="54" y="544"/>
                    <a:pt x="54" y="544"/>
                  </a:cubicBezTo>
                  <a:cubicBezTo>
                    <a:pt x="53" y="544"/>
                    <a:pt x="54" y="545"/>
                    <a:pt x="54" y="545"/>
                  </a:cubicBezTo>
                  <a:cubicBezTo>
                    <a:pt x="53" y="545"/>
                    <a:pt x="53" y="545"/>
                    <a:pt x="53" y="545"/>
                  </a:cubicBezTo>
                  <a:cubicBezTo>
                    <a:pt x="53" y="544"/>
                    <a:pt x="53" y="545"/>
                    <a:pt x="53" y="544"/>
                  </a:cubicBezTo>
                  <a:cubicBezTo>
                    <a:pt x="53" y="544"/>
                    <a:pt x="53" y="544"/>
                    <a:pt x="52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2" y="544"/>
                    <a:pt x="52" y="544"/>
                  </a:cubicBezTo>
                  <a:cubicBezTo>
                    <a:pt x="52" y="544"/>
                    <a:pt x="52" y="545"/>
                    <a:pt x="52" y="545"/>
                  </a:cubicBezTo>
                  <a:cubicBezTo>
                    <a:pt x="52" y="545"/>
                    <a:pt x="52" y="545"/>
                    <a:pt x="52" y="544"/>
                  </a:cubicBezTo>
                  <a:cubicBezTo>
                    <a:pt x="52" y="544"/>
                    <a:pt x="52" y="544"/>
                    <a:pt x="52" y="544"/>
                  </a:cubicBezTo>
                  <a:cubicBezTo>
                    <a:pt x="52" y="544"/>
                    <a:pt x="51" y="544"/>
                    <a:pt x="51" y="544"/>
                  </a:cubicBezTo>
                  <a:cubicBezTo>
                    <a:pt x="51" y="544"/>
                    <a:pt x="50" y="544"/>
                    <a:pt x="50" y="544"/>
                  </a:cubicBezTo>
                  <a:cubicBezTo>
                    <a:pt x="50" y="544"/>
                    <a:pt x="51" y="543"/>
                    <a:pt x="51" y="543"/>
                  </a:cubicBezTo>
                  <a:cubicBezTo>
                    <a:pt x="51" y="543"/>
                    <a:pt x="51" y="543"/>
                    <a:pt x="50" y="543"/>
                  </a:cubicBezTo>
                  <a:cubicBezTo>
                    <a:pt x="50" y="543"/>
                    <a:pt x="50" y="544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49" y="543"/>
                    <a:pt x="49" y="544"/>
                    <a:pt x="49" y="543"/>
                  </a:cubicBezTo>
                  <a:cubicBezTo>
                    <a:pt x="48" y="543"/>
                    <a:pt x="47" y="543"/>
                    <a:pt x="47" y="543"/>
                  </a:cubicBezTo>
                  <a:cubicBezTo>
                    <a:pt x="47" y="542"/>
                    <a:pt x="47" y="542"/>
                    <a:pt x="47" y="542"/>
                  </a:cubicBezTo>
                  <a:cubicBezTo>
                    <a:pt x="47" y="543"/>
                    <a:pt x="46" y="542"/>
                    <a:pt x="45" y="542"/>
                  </a:cubicBezTo>
                  <a:cubicBezTo>
                    <a:pt x="45" y="542"/>
                    <a:pt x="44" y="542"/>
                    <a:pt x="44" y="542"/>
                  </a:cubicBezTo>
                  <a:cubicBezTo>
                    <a:pt x="42" y="542"/>
                    <a:pt x="41" y="542"/>
                    <a:pt x="40" y="542"/>
                  </a:cubicBezTo>
                  <a:cubicBezTo>
                    <a:pt x="40" y="542"/>
                    <a:pt x="40" y="542"/>
                    <a:pt x="40" y="542"/>
                  </a:cubicBezTo>
                  <a:cubicBezTo>
                    <a:pt x="40" y="542"/>
                    <a:pt x="40" y="541"/>
                    <a:pt x="40" y="541"/>
                  </a:cubicBezTo>
                  <a:cubicBezTo>
                    <a:pt x="40" y="542"/>
                    <a:pt x="40" y="542"/>
                    <a:pt x="39" y="542"/>
                  </a:cubicBezTo>
                  <a:cubicBezTo>
                    <a:pt x="39" y="542"/>
                    <a:pt x="38" y="542"/>
                    <a:pt x="38" y="542"/>
                  </a:cubicBezTo>
                  <a:cubicBezTo>
                    <a:pt x="38" y="542"/>
                    <a:pt x="38" y="542"/>
                    <a:pt x="38" y="542"/>
                  </a:cubicBezTo>
                  <a:cubicBezTo>
                    <a:pt x="37" y="542"/>
                    <a:pt x="36" y="542"/>
                    <a:pt x="36" y="542"/>
                  </a:cubicBezTo>
                  <a:cubicBezTo>
                    <a:pt x="36" y="542"/>
                    <a:pt x="36" y="542"/>
                    <a:pt x="35" y="542"/>
                  </a:cubicBezTo>
                  <a:cubicBezTo>
                    <a:pt x="35" y="542"/>
                    <a:pt x="35" y="542"/>
                    <a:pt x="34" y="542"/>
                  </a:cubicBezTo>
                  <a:cubicBezTo>
                    <a:pt x="34" y="542"/>
                    <a:pt x="33" y="542"/>
                    <a:pt x="33" y="542"/>
                  </a:cubicBezTo>
                  <a:cubicBezTo>
                    <a:pt x="32" y="543"/>
                    <a:pt x="30" y="543"/>
                    <a:pt x="29" y="543"/>
                  </a:cubicBezTo>
                  <a:cubicBezTo>
                    <a:pt x="29" y="543"/>
                    <a:pt x="29" y="543"/>
                    <a:pt x="29" y="543"/>
                  </a:cubicBezTo>
                  <a:cubicBezTo>
                    <a:pt x="28" y="544"/>
                    <a:pt x="26" y="544"/>
                    <a:pt x="25" y="544"/>
                  </a:cubicBezTo>
                  <a:cubicBezTo>
                    <a:pt x="25" y="544"/>
                    <a:pt x="25" y="544"/>
                    <a:pt x="25" y="544"/>
                  </a:cubicBezTo>
                  <a:cubicBezTo>
                    <a:pt x="24" y="544"/>
                    <a:pt x="24" y="544"/>
                    <a:pt x="24" y="545"/>
                  </a:cubicBezTo>
                  <a:cubicBezTo>
                    <a:pt x="24" y="545"/>
                    <a:pt x="23" y="545"/>
                    <a:pt x="23" y="545"/>
                  </a:cubicBezTo>
                  <a:cubicBezTo>
                    <a:pt x="23" y="545"/>
                    <a:pt x="23" y="545"/>
                    <a:pt x="22" y="545"/>
                  </a:cubicBezTo>
                  <a:cubicBezTo>
                    <a:pt x="22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0" y="546"/>
                    <a:pt x="20" y="546"/>
                  </a:cubicBezTo>
                  <a:cubicBezTo>
                    <a:pt x="19" y="546"/>
                    <a:pt x="19" y="547"/>
                    <a:pt x="18" y="547"/>
                  </a:cubicBezTo>
                  <a:cubicBezTo>
                    <a:pt x="18" y="547"/>
                    <a:pt x="18" y="548"/>
                    <a:pt x="18" y="548"/>
                  </a:cubicBezTo>
                  <a:cubicBezTo>
                    <a:pt x="17" y="548"/>
                    <a:pt x="17" y="548"/>
                    <a:pt x="16" y="549"/>
                  </a:cubicBezTo>
                  <a:cubicBezTo>
                    <a:pt x="16" y="549"/>
                    <a:pt x="16" y="548"/>
                    <a:pt x="16" y="548"/>
                  </a:cubicBezTo>
                  <a:cubicBezTo>
                    <a:pt x="16" y="549"/>
                    <a:pt x="16" y="549"/>
                    <a:pt x="16" y="549"/>
                  </a:cubicBezTo>
                  <a:cubicBezTo>
                    <a:pt x="15" y="550"/>
                    <a:pt x="14" y="550"/>
                    <a:pt x="14" y="551"/>
                  </a:cubicBezTo>
                  <a:cubicBezTo>
                    <a:pt x="13" y="552"/>
                    <a:pt x="11" y="553"/>
                    <a:pt x="11" y="554"/>
                  </a:cubicBezTo>
                  <a:cubicBezTo>
                    <a:pt x="11" y="554"/>
                    <a:pt x="11" y="554"/>
                    <a:pt x="11" y="554"/>
                  </a:cubicBezTo>
                  <a:cubicBezTo>
                    <a:pt x="11" y="555"/>
                    <a:pt x="10" y="555"/>
                    <a:pt x="10" y="556"/>
                  </a:cubicBezTo>
                  <a:cubicBezTo>
                    <a:pt x="10" y="556"/>
                    <a:pt x="10" y="556"/>
                    <a:pt x="10" y="556"/>
                  </a:cubicBezTo>
                  <a:cubicBezTo>
                    <a:pt x="10" y="556"/>
                    <a:pt x="10" y="557"/>
                    <a:pt x="10" y="558"/>
                  </a:cubicBezTo>
                  <a:cubicBezTo>
                    <a:pt x="10" y="558"/>
                    <a:pt x="10" y="558"/>
                    <a:pt x="10" y="557"/>
                  </a:cubicBezTo>
                  <a:cubicBezTo>
                    <a:pt x="10" y="558"/>
                    <a:pt x="10" y="558"/>
                    <a:pt x="10" y="559"/>
                  </a:cubicBezTo>
                  <a:cubicBezTo>
                    <a:pt x="10" y="559"/>
                    <a:pt x="10" y="559"/>
                    <a:pt x="10" y="559"/>
                  </a:cubicBezTo>
                  <a:cubicBezTo>
                    <a:pt x="10" y="559"/>
                    <a:pt x="10" y="559"/>
                    <a:pt x="10" y="560"/>
                  </a:cubicBezTo>
                  <a:cubicBezTo>
                    <a:pt x="10" y="560"/>
                    <a:pt x="10" y="560"/>
                    <a:pt x="10" y="560"/>
                  </a:cubicBezTo>
                  <a:cubicBezTo>
                    <a:pt x="10" y="561"/>
                    <a:pt x="11" y="562"/>
                    <a:pt x="12" y="564"/>
                  </a:cubicBezTo>
                  <a:cubicBezTo>
                    <a:pt x="12" y="565"/>
                    <a:pt x="11" y="564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3" y="565"/>
                    <a:pt x="13" y="565"/>
                    <a:pt x="13" y="565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4" y="567"/>
                    <a:pt x="14" y="567"/>
                    <a:pt x="15" y="567"/>
                  </a:cubicBezTo>
                  <a:cubicBezTo>
                    <a:pt x="15" y="567"/>
                    <a:pt x="16" y="566"/>
                    <a:pt x="17" y="565"/>
                  </a:cubicBezTo>
                  <a:cubicBezTo>
                    <a:pt x="21" y="561"/>
                    <a:pt x="21" y="561"/>
                    <a:pt x="21" y="561"/>
                  </a:cubicBezTo>
                  <a:cubicBezTo>
                    <a:pt x="23" y="559"/>
                    <a:pt x="26" y="556"/>
                    <a:pt x="29" y="554"/>
                  </a:cubicBezTo>
                  <a:cubicBezTo>
                    <a:pt x="30" y="554"/>
                    <a:pt x="30" y="554"/>
                    <a:pt x="30" y="553"/>
                  </a:cubicBezTo>
                  <a:cubicBezTo>
                    <a:pt x="30" y="553"/>
                    <a:pt x="30" y="553"/>
                    <a:pt x="30" y="553"/>
                  </a:cubicBezTo>
                  <a:cubicBezTo>
                    <a:pt x="30" y="553"/>
                    <a:pt x="31" y="553"/>
                    <a:pt x="31" y="552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1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5" y="550"/>
                    <a:pt x="35" y="550"/>
                    <a:pt x="34" y="550"/>
                  </a:cubicBezTo>
                  <a:cubicBezTo>
                    <a:pt x="37" y="548"/>
                    <a:pt x="41" y="547"/>
                    <a:pt x="44" y="546"/>
                  </a:cubicBezTo>
                  <a:cubicBezTo>
                    <a:pt x="45" y="546"/>
                    <a:pt x="46" y="545"/>
                    <a:pt x="47" y="545"/>
                  </a:cubicBezTo>
                  <a:cubicBezTo>
                    <a:pt x="50" y="545"/>
                    <a:pt x="52" y="545"/>
                    <a:pt x="55" y="544"/>
                  </a:cubicBezTo>
                  <a:cubicBezTo>
                    <a:pt x="55" y="544"/>
                    <a:pt x="54" y="545"/>
                    <a:pt x="53" y="545"/>
                  </a:cubicBezTo>
                  <a:close/>
                  <a:moveTo>
                    <a:pt x="54" y="545"/>
                  </a:moveTo>
                  <a:cubicBezTo>
                    <a:pt x="54" y="545"/>
                    <a:pt x="53" y="545"/>
                    <a:pt x="54" y="545"/>
                  </a:cubicBezTo>
                  <a:cubicBezTo>
                    <a:pt x="54" y="545"/>
                    <a:pt x="54" y="545"/>
                    <a:pt x="54" y="545"/>
                  </a:cubicBezTo>
                  <a:close/>
                  <a:moveTo>
                    <a:pt x="47" y="541"/>
                  </a:move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lose/>
                  <a:moveTo>
                    <a:pt x="45" y="540"/>
                  </a:moveTo>
                  <a:cubicBezTo>
                    <a:pt x="45" y="540"/>
                    <a:pt x="45" y="540"/>
                    <a:pt x="46" y="540"/>
                  </a:cubicBezTo>
                  <a:lnTo>
                    <a:pt x="45" y="540"/>
                  </a:lnTo>
                  <a:close/>
                  <a:moveTo>
                    <a:pt x="43" y="539"/>
                  </a:moveTo>
                  <a:cubicBezTo>
                    <a:pt x="43" y="539"/>
                    <a:pt x="43" y="539"/>
                    <a:pt x="43" y="539"/>
                  </a:cubicBezTo>
                  <a:cubicBezTo>
                    <a:pt x="43" y="539"/>
                    <a:pt x="43" y="539"/>
                    <a:pt x="43" y="539"/>
                  </a:cubicBezTo>
                  <a:close/>
                  <a:moveTo>
                    <a:pt x="43" y="540"/>
                  </a:move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lose/>
                  <a:moveTo>
                    <a:pt x="39" y="539"/>
                  </a:moveTo>
                  <a:cubicBezTo>
                    <a:pt x="39" y="539"/>
                    <a:pt x="38" y="539"/>
                    <a:pt x="38" y="539"/>
                  </a:cubicBezTo>
                  <a:cubicBezTo>
                    <a:pt x="38" y="539"/>
                    <a:pt x="39" y="539"/>
                    <a:pt x="39" y="539"/>
                  </a:cubicBezTo>
                  <a:close/>
                  <a:moveTo>
                    <a:pt x="37" y="539"/>
                  </a:moveTo>
                  <a:cubicBezTo>
                    <a:pt x="37" y="539"/>
                    <a:pt x="37" y="539"/>
                    <a:pt x="36" y="539"/>
                  </a:cubicBezTo>
                  <a:cubicBezTo>
                    <a:pt x="36" y="539"/>
                    <a:pt x="36" y="539"/>
                    <a:pt x="37" y="539"/>
                  </a:cubicBezTo>
                  <a:close/>
                  <a:moveTo>
                    <a:pt x="7" y="556"/>
                  </a:moveTo>
                  <a:cubicBezTo>
                    <a:pt x="7" y="556"/>
                    <a:pt x="7" y="556"/>
                    <a:pt x="7" y="556"/>
                  </a:cubicBezTo>
                  <a:cubicBezTo>
                    <a:pt x="7" y="556"/>
                    <a:pt x="7" y="556"/>
                    <a:pt x="7" y="556"/>
                  </a:cubicBezTo>
                  <a:close/>
                  <a:moveTo>
                    <a:pt x="16" y="569"/>
                  </a:moveTo>
                  <a:cubicBezTo>
                    <a:pt x="16" y="569"/>
                    <a:pt x="16" y="569"/>
                    <a:pt x="16" y="569"/>
                  </a:cubicBezTo>
                  <a:cubicBezTo>
                    <a:pt x="16" y="570"/>
                    <a:pt x="16" y="569"/>
                    <a:pt x="16" y="569"/>
                  </a:cubicBezTo>
                  <a:close/>
                  <a:moveTo>
                    <a:pt x="22" y="564"/>
                  </a:moveTo>
                  <a:cubicBezTo>
                    <a:pt x="22" y="564"/>
                    <a:pt x="22" y="564"/>
                    <a:pt x="22" y="564"/>
                  </a:cubicBezTo>
                  <a:cubicBezTo>
                    <a:pt x="22" y="563"/>
                    <a:pt x="22" y="563"/>
                    <a:pt x="22" y="563"/>
                  </a:cubicBezTo>
                  <a:lnTo>
                    <a:pt x="22" y="564"/>
                  </a:lnTo>
                  <a:close/>
                  <a:moveTo>
                    <a:pt x="580" y="104"/>
                  </a:moveTo>
                  <a:cubicBezTo>
                    <a:pt x="579" y="104"/>
                    <a:pt x="580" y="104"/>
                    <a:pt x="580" y="104"/>
                  </a:cubicBezTo>
                  <a:cubicBezTo>
                    <a:pt x="580" y="104"/>
                    <a:pt x="580" y="103"/>
                    <a:pt x="580" y="104"/>
                  </a:cubicBezTo>
                  <a:close/>
                  <a:moveTo>
                    <a:pt x="580" y="105"/>
                  </a:moveTo>
                  <a:cubicBezTo>
                    <a:pt x="582" y="105"/>
                    <a:pt x="582" y="107"/>
                    <a:pt x="584" y="107"/>
                  </a:cubicBezTo>
                  <a:cubicBezTo>
                    <a:pt x="584" y="107"/>
                    <a:pt x="583" y="107"/>
                    <a:pt x="584" y="108"/>
                  </a:cubicBezTo>
                  <a:cubicBezTo>
                    <a:pt x="585" y="108"/>
                    <a:pt x="586" y="110"/>
                    <a:pt x="587" y="111"/>
                  </a:cubicBezTo>
                  <a:cubicBezTo>
                    <a:pt x="587" y="111"/>
                    <a:pt x="587" y="111"/>
                    <a:pt x="587" y="111"/>
                  </a:cubicBezTo>
                  <a:cubicBezTo>
                    <a:pt x="587" y="111"/>
                    <a:pt x="587" y="111"/>
                    <a:pt x="588" y="111"/>
                  </a:cubicBezTo>
                  <a:cubicBezTo>
                    <a:pt x="587" y="112"/>
                    <a:pt x="587" y="111"/>
                    <a:pt x="587" y="112"/>
                  </a:cubicBezTo>
                  <a:cubicBezTo>
                    <a:pt x="588" y="111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9" y="112"/>
                    <a:pt x="589" y="113"/>
                    <a:pt x="589" y="114"/>
                  </a:cubicBezTo>
                  <a:cubicBezTo>
                    <a:pt x="589" y="114"/>
                    <a:pt x="589" y="114"/>
                    <a:pt x="589" y="114"/>
                  </a:cubicBezTo>
                  <a:cubicBezTo>
                    <a:pt x="590" y="114"/>
                    <a:pt x="591" y="115"/>
                    <a:pt x="592" y="116"/>
                  </a:cubicBezTo>
                  <a:cubicBezTo>
                    <a:pt x="591" y="116"/>
                    <a:pt x="591" y="116"/>
                    <a:pt x="591" y="117"/>
                  </a:cubicBezTo>
                  <a:cubicBezTo>
                    <a:pt x="592" y="116"/>
                    <a:pt x="592" y="117"/>
                    <a:pt x="592" y="117"/>
                  </a:cubicBezTo>
                  <a:cubicBezTo>
                    <a:pt x="592" y="117"/>
                    <a:pt x="592" y="117"/>
                    <a:pt x="593" y="118"/>
                  </a:cubicBezTo>
                  <a:cubicBezTo>
                    <a:pt x="592" y="118"/>
                    <a:pt x="592" y="118"/>
                    <a:pt x="592" y="118"/>
                  </a:cubicBezTo>
                  <a:cubicBezTo>
                    <a:pt x="593" y="118"/>
                    <a:pt x="592" y="118"/>
                    <a:pt x="593" y="118"/>
                  </a:cubicBezTo>
                  <a:cubicBezTo>
                    <a:pt x="593" y="118"/>
                    <a:pt x="593" y="118"/>
                    <a:pt x="593" y="118"/>
                  </a:cubicBezTo>
                  <a:cubicBezTo>
                    <a:pt x="593" y="118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4" y="120"/>
                    <a:pt x="593" y="120"/>
                    <a:pt x="594" y="120"/>
                  </a:cubicBezTo>
                  <a:cubicBezTo>
                    <a:pt x="594" y="120"/>
                    <a:pt x="593" y="120"/>
                    <a:pt x="593" y="120"/>
                  </a:cubicBezTo>
                  <a:cubicBezTo>
                    <a:pt x="594" y="121"/>
                    <a:pt x="595" y="123"/>
                    <a:pt x="595" y="124"/>
                  </a:cubicBezTo>
                  <a:cubicBezTo>
                    <a:pt x="595" y="124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6"/>
                    <a:pt x="596" y="126"/>
                    <a:pt x="596" y="126"/>
                  </a:cubicBezTo>
                  <a:cubicBezTo>
                    <a:pt x="596" y="126"/>
                    <a:pt x="595" y="126"/>
                    <a:pt x="595" y="126"/>
                  </a:cubicBezTo>
                  <a:cubicBezTo>
                    <a:pt x="596" y="126"/>
                    <a:pt x="596" y="126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8"/>
                    <a:pt x="596" y="127"/>
                    <a:pt x="596" y="128"/>
                  </a:cubicBezTo>
                  <a:cubicBezTo>
                    <a:pt x="596" y="128"/>
                    <a:pt x="596" y="128"/>
                    <a:pt x="596" y="128"/>
                  </a:cubicBezTo>
                  <a:cubicBezTo>
                    <a:pt x="596" y="128"/>
                    <a:pt x="597" y="129"/>
                    <a:pt x="597" y="129"/>
                  </a:cubicBezTo>
                  <a:cubicBezTo>
                    <a:pt x="597" y="129"/>
                    <a:pt x="597" y="129"/>
                    <a:pt x="597" y="129"/>
                  </a:cubicBezTo>
                  <a:cubicBezTo>
                    <a:pt x="597" y="129"/>
                    <a:pt x="597" y="130"/>
                    <a:pt x="597" y="130"/>
                  </a:cubicBezTo>
                  <a:cubicBezTo>
                    <a:pt x="597" y="130"/>
                    <a:pt x="597" y="130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ubicBezTo>
                    <a:pt x="598" y="131"/>
                    <a:pt x="598" y="132"/>
                    <a:pt x="598" y="132"/>
                  </a:cubicBezTo>
                  <a:cubicBezTo>
                    <a:pt x="598" y="132"/>
                    <a:pt x="597" y="133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7" y="133"/>
                    <a:pt x="597" y="132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8" y="133"/>
                    <a:pt x="598" y="133"/>
                    <a:pt x="598" y="134"/>
                  </a:cubicBezTo>
                  <a:cubicBezTo>
                    <a:pt x="598" y="134"/>
                    <a:pt x="598" y="134"/>
                    <a:pt x="598" y="134"/>
                  </a:cubicBezTo>
                  <a:cubicBezTo>
                    <a:pt x="599" y="134"/>
                    <a:pt x="599" y="134"/>
                    <a:pt x="599" y="134"/>
                  </a:cubicBezTo>
                  <a:cubicBezTo>
                    <a:pt x="599" y="134"/>
                    <a:pt x="598" y="134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6"/>
                    <a:pt x="599" y="135"/>
                    <a:pt x="599" y="135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600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1" y="136"/>
                  </a:cubicBezTo>
                  <a:cubicBezTo>
                    <a:pt x="601" y="136"/>
                    <a:pt x="600" y="137"/>
                    <a:pt x="600" y="136"/>
                  </a:cubicBezTo>
                  <a:cubicBezTo>
                    <a:pt x="601" y="137"/>
                    <a:pt x="601" y="136"/>
                    <a:pt x="602" y="137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7"/>
                    <a:pt x="602" y="136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6"/>
                    <a:pt x="602" y="136"/>
                  </a:cubicBezTo>
                  <a:cubicBezTo>
                    <a:pt x="602" y="136"/>
                    <a:pt x="603" y="136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6"/>
                    <a:pt x="604" y="135"/>
                  </a:cubicBezTo>
                  <a:cubicBezTo>
                    <a:pt x="604" y="136"/>
                    <a:pt x="604" y="135"/>
                    <a:pt x="604" y="135"/>
                  </a:cubicBezTo>
                  <a:cubicBezTo>
                    <a:pt x="604" y="135"/>
                    <a:pt x="604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3"/>
                    <a:pt x="606" y="133"/>
                    <a:pt x="606" y="133"/>
                  </a:cubicBezTo>
                  <a:cubicBezTo>
                    <a:pt x="607" y="133"/>
                    <a:pt x="607" y="133"/>
                    <a:pt x="607" y="133"/>
                  </a:cubicBezTo>
                  <a:cubicBezTo>
                    <a:pt x="607" y="132"/>
                    <a:pt x="607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09" y="131"/>
                    <a:pt x="608" y="131"/>
                    <a:pt x="609" y="131"/>
                  </a:cubicBezTo>
                  <a:cubicBezTo>
                    <a:pt x="609" y="131"/>
                    <a:pt x="609" y="131"/>
                    <a:pt x="609" y="131"/>
                  </a:cubicBezTo>
                  <a:cubicBezTo>
                    <a:pt x="609" y="131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29"/>
                    <a:pt x="609" y="129"/>
                  </a:cubicBezTo>
                  <a:cubicBezTo>
                    <a:pt x="609" y="129"/>
                    <a:pt x="609" y="128"/>
                    <a:pt x="609" y="128"/>
                  </a:cubicBezTo>
                  <a:cubicBezTo>
                    <a:pt x="609" y="128"/>
                    <a:pt x="609" y="127"/>
                    <a:pt x="609" y="127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7"/>
                    <a:pt x="609" y="127"/>
                    <a:pt x="609" y="127"/>
                  </a:cubicBezTo>
                  <a:cubicBezTo>
                    <a:pt x="610" y="127"/>
                    <a:pt x="609" y="127"/>
                    <a:pt x="609" y="127"/>
                  </a:cubicBezTo>
                  <a:cubicBezTo>
                    <a:pt x="609" y="127"/>
                    <a:pt x="609" y="127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4"/>
                    <a:pt x="609" y="124"/>
                  </a:cubicBezTo>
                  <a:cubicBezTo>
                    <a:pt x="609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9" y="124"/>
                    <a:pt x="608" y="124"/>
                    <a:pt x="609" y="124"/>
                  </a:cubicBezTo>
                  <a:cubicBezTo>
                    <a:pt x="609" y="124"/>
                    <a:pt x="609" y="124"/>
                    <a:pt x="609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7" y="122"/>
                    <a:pt x="607" y="122"/>
                  </a:cubicBezTo>
                  <a:cubicBezTo>
                    <a:pt x="607" y="121"/>
                    <a:pt x="608" y="121"/>
                    <a:pt x="608" y="121"/>
                  </a:cubicBezTo>
                  <a:cubicBezTo>
                    <a:pt x="607" y="121"/>
                    <a:pt x="607" y="121"/>
                    <a:pt x="607" y="121"/>
                  </a:cubicBezTo>
                  <a:cubicBezTo>
                    <a:pt x="607" y="121"/>
                    <a:pt x="606" y="120"/>
                    <a:pt x="606" y="120"/>
                  </a:cubicBezTo>
                  <a:cubicBezTo>
                    <a:pt x="606" y="120"/>
                    <a:pt x="606" y="120"/>
                    <a:pt x="606" y="120"/>
                  </a:cubicBezTo>
                  <a:cubicBezTo>
                    <a:pt x="606" y="119"/>
                    <a:pt x="605" y="119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4" y="118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3" y="117"/>
                    <a:pt x="603" y="117"/>
                  </a:cubicBezTo>
                  <a:cubicBezTo>
                    <a:pt x="603" y="117"/>
                    <a:pt x="604" y="116"/>
                    <a:pt x="604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2" y="115"/>
                    <a:pt x="602" y="115"/>
                    <a:pt x="602" y="115"/>
                  </a:cubicBezTo>
                  <a:cubicBezTo>
                    <a:pt x="601" y="115"/>
                    <a:pt x="601" y="114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599" y="113"/>
                  </a:cubicBezTo>
                  <a:cubicBezTo>
                    <a:pt x="599" y="113"/>
                    <a:pt x="600" y="113"/>
                    <a:pt x="599" y="113"/>
                  </a:cubicBezTo>
                  <a:cubicBezTo>
                    <a:pt x="599" y="113"/>
                    <a:pt x="599" y="112"/>
                    <a:pt x="599" y="113"/>
                  </a:cubicBezTo>
                  <a:cubicBezTo>
                    <a:pt x="599" y="113"/>
                    <a:pt x="599" y="112"/>
                    <a:pt x="599" y="112"/>
                  </a:cubicBezTo>
                  <a:cubicBezTo>
                    <a:pt x="599" y="112"/>
                    <a:pt x="599" y="112"/>
                    <a:pt x="599" y="112"/>
                  </a:cubicBezTo>
                  <a:cubicBezTo>
                    <a:pt x="599" y="112"/>
                    <a:pt x="600" y="112"/>
                    <a:pt x="600" y="112"/>
                  </a:cubicBezTo>
                  <a:cubicBezTo>
                    <a:pt x="600" y="112"/>
                    <a:pt x="600" y="112"/>
                    <a:pt x="600" y="112"/>
                  </a:cubicBezTo>
                  <a:cubicBezTo>
                    <a:pt x="600" y="111"/>
                    <a:pt x="600" y="112"/>
                    <a:pt x="600" y="111"/>
                  </a:cubicBezTo>
                  <a:cubicBezTo>
                    <a:pt x="600" y="111"/>
                    <a:pt x="599" y="112"/>
                    <a:pt x="599" y="112"/>
                  </a:cubicBezTo>
                  <a:cubicBezTo>
                    <a:pt x="599" y="112"/>
                    <a:pt x="599" y="112"/>
                    <a:pt x="598" y="112"/>
                  </a:cubicBezTo>
                  <a:cubicBezTo>
                    <a:pt x="598" y="112"/>
                    <a:pt x="599" y="112"/>
                    <a:pt x="599" y="112"/>
                  </a:cubicBezTo>
                  <a:cubicBezTo>
                    <a:pt x="599" y="111"/>
                    <a:pt x="598" y="112"/>
                    <a:pt x="598" y="111"/>
                  </a:cubicBezTo>
                  <a:cubicBezTo>
                    <a:pt x="598" y="112"/>
                    <a:pt x="598" y="112"/>
                    <a:pt x="598" y="112"/>
                  </a:cubicBezTo>
                  <a:cubicBezTo>
                    <a:pt x="598" y="111"/>
                    <a:pt x="598" y="112"/>
                    <a:pt x="598" y="111"/>
                  </a:cubicBezTo>
                  <a:cubicBezTo>
                    <a:pt x="598" y="111"/>
                    <a:pt x="598" y="111"/>
                    <a:pt x="598" y="112"/>
                  </a:cubicBezTo>
                  <a:cubicBezTo>
                    <a:pt x="597" y="112"/>
                    <a:pt x="597" y="111"/>
                    <a:pt x="597" y="111"/>
                  </a:cubicBezTo>
                  <a:cubicBezTo>
                    <a:pt x="597" y="111"/>
                    <a:pt x="598" y="111"/>
                    <a:pt x="598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6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09"/>
                    <a:pt x="595" y="109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3" y="109"/>
                    <a:pt x="594" y="109"/>
                    <a:pt x="593" y="109"/>
                  </a:cubicBezTo>
                  <a:cubicBezTo>
                    <a:pt x="593" y="109"/>
                    <a:pt x="593" y="109"/>
                    <a:pt x="593" y="108"/>
                  </a:cubicBezTo>
                  <a:cubicBezTo>
                    <a:pt x="594" y="108"/>
                    <a:pt x="594" y="108"/>
                    <a:pt x="594" y="108"/>
                  </a:cubicBezTo>
                  <a:cubicBezTo>
                    <a:pt x="593" y="108"/>
                    <a:pt x="593" y="108"/>
                    <a:pt x="593" y="108"/>
                  </a:cubicBezTo>
                  <a:cubicBezTo>
                    <a:pt x="594" y="108"/>
                    <a:pt x="593" y="108"/>
                    <a:pt x="594" y="108"/>
                  </a:cubicBezTo>
                  <a:cubicBezTo>
                    <a:pt x="594" y="108"/>
                    <a:pt x="593" y="108"/>
                    <a:pt x="593" y="108"/>
                  </a:cubicBezTo>
                  <a:cubicBezTo>
                    <a:pt x="593" y="108"/>
                    <a:pt x="593" y="108"/>
                    <a:pt x="592" y="108"/>
                  </a:cubicBezTo>
                  <a:cubicBezTo>
                    <a:pt x="592" y="108"/>
                    <a:pt x="593" y="107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8"/>
                    <a:pt x="591" y="108"/>
                  </a:cubicBezTo>
                  <a:cubicBezTo>
                    <a:pt x="592" y="108"/>
                    <a:pt x="591" y="108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7"/>
                    <a:pt x="592" y="107"/>
                  </a:cubicBezTo>
                  <a:cubicBezTo>
                    <a:pt x="592" y="107"/>
                    <a:pt x="591" y="107"/>
                    <a:pt x="591" y="107"/>
                  </a:cubicBezTo>
                  <a:cubicBezTo>
                    <a:pt x="591" y="108"/>
                    <a:pt x="592" y="107"/>
                    <a:pt x="591" y="108"/>
                  </a:cubicBezTo>
                  <a:cubicBezTo>
                    <a:pt x="591" y="108"/>
                    <a:pt x="591" y="107"/>
                    <a:pt x="591" y="107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0" y="108"/>
                    <a:pt x="590" y="108"/>
                    <a:pt x="590" y="108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1" y="108"/>
                    <a:pt x="591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89" y="107"/>
                    <a:pt x="589" y="107"/>
                    <a:pt x="589" y="107"/>
                  </a:cubicBezTo>
                  <a:cubicBezTo>
                    <a:pt x="589" y="107"/>
                    <a:pt x="588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ubicBezTo>
                    <a:pt x="590" y="106"/>
                    <a:pt x="590" y="107"/>
                    <a:pt x="590" y="107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8" y="106"/>
                    <a:pt x="588" y="106"/>
                    <a:pt x="587" y="106"/>
                  </a:cubicBezTo>
                  <a:cubicBezTo>
                    <a:pt x="588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5"/>
                  </a:cubicBezTo>
                  <a:cubicBezTo>
                    <a:pt x="587" y="105"/>
                    <a:pt x="587" y="105"/>
                    <a:pt x="587" y="105"/>
                  </a:cubicBezTo>
                  <a:cubicBezTo>
                    <a:pt x="586" y="105"/>
                    <a:pt x="586" y="105"/>
                    <a:pt x="586" y="105"/>
                  </a:cubicBezTo>
                  <a:cubicBezTo>
                    <a:pt x="585" y="105"/>
                    <a:pt x="585" y="105"/>
                    <a:pt x="584" y="105"/>
                  </a:cubicBezTo>
                  <a:cubicBezTo>
                    <a:pt x="584" y="105"/>
                    <a:pt x="584" y="104"/>
                    <a:pt x="584" y="104"/>
                  </a:cubicBezTo>
                  <a:cubicBezTo>
                    <a:pt x="584" y="104"/>
                    <a:pt x="584" y="105"/>
                    <a:pt x="584" y="105"/>
                  </a:cubicBezTo>
                  <a:cubicBezTo>
                    <a:pt x="584" y="105"/>
                    <a:pt x="584" y="105"/>
                    <a:pt x="584" y="105"/>
                  </a:cubicBezTo>
                  <a:cubicBezTo>
                    <a:pt x="584" y="105"/>
                    <a:pt x="583" y="104"/>
                    <a:pt x="583" y="105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5"/>
                    <a:pt x="582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3" y="103"/>
                  </a:cubicBezTo>
                  <a:cubicBezTo>
                    <a:pt x="583" y="104"/>
                    <a:pt x="583" y="103"/>
                    <a:pt x="584" y="103"/>
                  </a:cubicBezTo>
                  <a:cubicBezTo>
                    <a:pt x="584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4"/>
                    <a:pt x="585" y="103"/>
                    <a:pt x="585" y="104"/>
                  </a:cubicBezTo>
                  <a:cubicBezTo>
                    <a:pt x="586" y="104"/>
                    <a:pt x="586" y="104"/>
                    <a:pt x="587" y="104"/>
                  </a:cubicBezTo>
                  <a:cubicBezTo>
                    <a:pt x="587" y="104"/>
                    <a:pt x="587" y="104"/>
                    <a:pt x="587" y="104"/>
                  </a:cubicBezTo>
                  <a:cubicBezTo>
                    <a:pt x="587" y="104"/>
                    <a:pt x="588" y="104"/>
                    <a:pt x="588" y="104"/>
                  </a:cubicBezTo>
                  <a:cubicBezTo>
                    <a:pt x="589" y="105"/>
                    <a:pt x="589" y="104"/>
                    <a:pt x="590" y="105"/>
                  </a:cubicBezTo>
                  <a:cubicBezTo>
                    <a:pt x="591" y="105"/>
                    <a:pt x="592" y="105"/>
                    <a:pt x="593" y="106"/>
                  </a:cubicBezTo>
                  <a:cubicBezTo>
                    <a:pt x="592" y="106"/>
                    <a:pt x="592" y="106"/>
                    <a:pt x="592" y="106"/>
                  </a:cubicBezTo>
                  <a:cubicBezTo>
                    <a:pt x="593" y="106"/>
                    <a:pt x="592" y="106"/>
                    <a:pt x="593" y="106"/>
                  </a:cubicBezTo>
                  <a:cubicBezTo>
                    <a:pt x="593" y="106"/>
                    <a:pt x="593" y="106"/>
                    <a:pt x="593" y="106"/>
                  </a:cubicBezTo>
                  <a:cubicBezTo>
                    <a:pt x="594" y="106"/>
                    <a:pt x="594" y="106"/>
                    <a:pt x="595" y="106"/>
                  </a:cubicBezTo>
                  <a:cubicBezTo>
                    <a:pt x="595" y="107"/>
                    <a:pt x="595" y="107"/>
                    <a:pt x="595" y="107"/>
                  </a:cubicBezTo>
                  <a:cubicBezTo>
                    <a:pt x="595" y="107"/>
                    <a:pt x="596" y="107"/>
                    <a:pt x="596" y="107"/>
                  </a:cubicBezTo>
                  <a:cubicBezTo>
                    <a:pt x="596" y="108"/>
                    <a:pt x="596" y="108"/>
                    <a:pt x="596" y="108"/>
                  </a:cubicBezTo>
                  <a:cubicBezTo>
                    <a:pt x="597" y="108"/>
                    <a:pt x="597" y="108"/>
                    <a:pt x="597" y="108"/>
                  </a:cubicBezTo>
                  <a:cubicBezTo>
                    <a:pt x="598" y="108"/>
                    <a:pt x="598" y="108"/>
                    <a:pt x="598" y="109"/>
                  </a:cubicBezTo>
                  <a:cubicBezTo>
                    <a:pt x="599" y="109"/>
                    <a:pt x="600" y="110"/>
                    <a:pt x="601" y="111"/>
                  </a:cubicBezTo>
                  <a:cubicBezTo>
                    <a:pt x="601" y="111"/>
                    <a:pt x="601" y="111"/>
                    <a:pt x="601" y="111"/>
                  </a:cubicBezTo>
                  <a:cubicBezTo>
                    <a:pt x="603" y="111"/>
                    <a:pt x="603" y="113"/>
                    <a:pt x="604" y="113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5" y="114"/>
                    <a:pt x="605" y="114"/>
                  </a:cubicBezTo>
                  <a:cubicBezTo>
                    <a:pt x="605" y="114"/>
                    <a:pt x="606" y="114"/>
                    <a:pt x="605" y="115"/>
                  </a:cubicBezTo>
                  <a:cubicBezTo>
                    <a:pt x="606" y="115"/>
                    <a:pt x="606" y="115"/>
                    <a:pt x="606" y="115"/>
                  </a:cubicBezTo>
                  <a:cubicBezTo>
                    <a:pt x="606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7"/>
                    <a:pt x="607" y="117"/>
                  </a:cubicBezTo>
                  <a:cubicBezTo>
                    <a:pt x="608" y="117"/>
                    <a:pt x="609" y="118"/>
                    <a:pt x="609" y="119"/>
                  </a:cubicBezTo>
                  <a:cubicBezTo>
                    <a:pt x="609" y="119"/>
                    <a:pt x="609" y="119"/>
                    <a:pt x="609" y="119"/>
                  </a:cubicBezTo>
                  <a:cubicBezTo>
                    <a:pt x="609" y="119"/>
                    <a:pt x="609" y="120"/>
                    <a:pt x="610" y="120"/>
                  </a:cubicBezTo>
                  <a:cubicBezTo>
                    <a:pt x="610" y="120"/>
                    <a:pt x="610" y="120"/>
                    <a:pt x="610" y="120"/>
                  </a:cubicBezTo>
                  <a:cubicBezTo>
                    <a:pt x="610" y="121"/>
                    <a:pt x="610" y="120"/>
                    <a:pt x="610" y="120"/>
                  </a:cubicBezTo>
                  <a:cubicBezTo>
                    <a:pt x="611" y="121"/>
                    <a:pt x="611" y="122"/>
                    <a:pt x="611" y="123"/>
                  </a:cubicBezTo>
                  <a:cubicBezTo>
                    <a:pt x="612" y="125"/>
                    <a:pt x="612" y="127"/>
                    <a:pt x="612" y="128"/>
                  </a:cubicBezTo>
                  <a:cubicBezTo>
                    <a:pt x="612" y="128"/>
                    <a:pt x="612" y="128"/>
                    <a:pt x="612" y="128"/>
                  </a:cubicBezTo>
                  <a:cubicBezTo>
                    <a:pt x="612" y="129"/>
                    <a:pt x="611" y="130"/>
                    <a:pt x="612" y="130"/>
                  </a:cubicBezTo>
                  <a:cubicBezTo>
                    <a:pt x="612" y="130"/>
                    <a:pt x="612" y="131"/>
                    <a:pt x="611" y="130"/>
                  </a:cubicBezTo>
                  <a:cubicBezTo>
                    <a:pt x="612" y="131"/>
                    <a:pt x="611" y="132"/>
                    <a:pt x="611" y="132"/>
                  </a:cubicBezTo>
                  <a:cubicBezTo>
                    <a:pt x="611" y="132"/>
                    <a:pt x="611" y="132"/>
                    <a:pt x="611" y="132"/>
                  </a:cubicBezTo>
                  <a:cubicBezTo>
                    <a:pt x="610" y="133"/>
                    <a:pt x="610" y="133"/>
                    <a:pt x="610" y="134"/>
                  </a:cubicBezTo>
                  <a:cubicBezTo>
                    <a:pt x="610" y="134"/>
                    <a:pt x="610" y="134"/>
                    <a:pt x="610" y="133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8" y="135"/>
                    <a:pt x="607" y="136"/>
                    <a:pt x="606" y="137"/>
                  </a:cubicBezTo>
                  <a:cubicBezTo>
                    <a:pt x="605" y="137"/>
                    <a:pt x="605" y="136"/>
                    <a:pt x="605" y="137"/>
                  </a:cubicBezTo>
                  <a:cubicBezTo>
                    <a:pt x="605" y="137"/>
                    <a:pt x="605" y="137"/>
                    <a:pt x="605" y="137"/>
                  </a:cubicBezTo>
                  <a:cubicBezTo>
                    <a:pt x="605" y="138"/>
                    <a:pt x="604" y="137"/>
                    <a:pt x="604" y="137"/>
                  </a:cubicBezTo>
                  <a:cubicBezTo>
                    <a:pt x="604" y="138"/>
                    <a:pt x="604" y="138"/>
                    <a:pt x="604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2" y="139"/>
                    <a:pt x="601" y="139"/>
                    <a:pt x="600" y="139"/>
                  </a:cubicBezTo>
                  <a:cubicBezTo>
                    <a:pt x="597" y="138"/>
                    <a:pt x="597" y="136"/>
                    <a:pt x="596" y="135"/>
                  </a:cubicBezTo>
                  <a:cubicBezTo>
                    <a:pt x="595" y="133"/>
                    <a:pt x="595" y="132"/>
                    <a:pt x="595" y="130"/>
                  </a:cubicBezTo>
                  <a:cubicBezTo>
                    <a:pt x="594" y="127"/>
                    <a:pt x="593" y="125"/>
                    <a:pt x="592" y="122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1" y="121"/>
                    <a:pt x="592" y="120"/>
                    <a:pt x="591" y="120"/>
                  </a:cubicBezTo>
                  <a:cubicBezTo>
                    <a:pt x="591" y="119"/>
                    <a:pt x="590" y="119"/>
                    <a:pt x="590" y="118"/>
                  </a:cubicBezTo>
                  <a:cubicBezTo>
                    <a:pt x="590" y="118"/>
                    <a:pt x="590" y="118"/>
                    <a:pt x="590" y="118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89" y="117"/>
                    <a:pt x="589" y="117"/>
                  </a:cubicBezTo>
                  <a:cubicBezTo>
                    <a:pt x="588" y="115"/>
                    <a:pt x="587" y="113"/>
                    <a:pt x="585" y="111"/>
                  </a:cubicBezTo>
                  <a:cubicBezTo>
                    <a:pt x="585" y="110"/>
                    <a:pt x="584" y="110"/>
                    <a:pt x="583" y="109"/>
                  </a:cubicBezTo>
                  <a:cubicBezTo>
                    <a:pt x="582" y="108"/>
                    <a:pt x="581" y="106"/>
                    <a:pt x="579" y="105"/>
                  </a:cubicBezTo>
                  <a:cubicBezTo>
                    <a:pt x="579" y="105"/>
                    <a:pt x="579" y="105"/>
                    <a:pt x="580" y="105"/>
                  </a:cubicBezTo>
                  <a:close/>
                  <a:moveTo>
                    <a:pt x="580" y="103"/>
                  </a:moveTo>
                  <a:cubicBezTo>
                    <a:pt x="580" y="104"/>
                    <a:pt x="581" y="104"/>
                    <a:pt x="580" y="104"/>
                  </a:cubicBezTo>
                  <a:cubicBezTo>
                    <a:pt x="580" y="104"/>
                    <a:pt x="580" y="104"/>
                    <a:pt x="580" y="103"/>
                  </a:cubicBezTo>
                  <a:close/>
                  <a:moveTo>
                    <a:pt x="587" y="106"/>
                  </a:move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lose/>
                  <a:moveTo>
                    <a:pt x="588" y="106"/>
                  </a:moveTo>
                  <a:cubicBezTo>
                    <a:pt x="588" y="106"/>
                    <a:pt x="588" y="106"/>
                    <a:pt x="588" y="106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lose/>
                  <a:moveTo>
                    <a:pt x="593" y="109"/>
                  </a:moveTo>
                  <a:cubicBezTo>
                    <a:pt x="593" y="109"/>
                    <a:pt x="593" y="109"/>
                    <a:pt x="593" y="109"/>
                  </a:cubicBezTo>
                  <a:cubicBezTo>
                    <a:pt x="593" y="109"/>
                    <a:pt x="592" y="109"/>
                    <a:pt x="593" y="109"/>
                  </a:cubicBezTo>
                  <a:close/>
                  <a:moveTo>
                    <a:pt x="594" y="109"/>
                  </a:move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lose/>
                  <a:moveTo>
                    <a:pt x="609" y="130"/>
                  </a:move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lose/>
                  <a:moveTo>
                    <a:pt x="600" y="136"/>
                  </a:move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lose/>
                  <a:moveTo>
                    <a:pt x="597" y="131"/>
                  </a:moveTo>
                  <a:cubicBezTo>
                    <a:pt x="597" y="131"/>
                    <a:pt x="597" y="131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1"/>
                    <a:pt x="563" y="111"/>
                  </a:cubicBezTo>
                  <a:cubicBezTo>
                    <a:pt x="563" y="111"/>
                    <a:pt x="563" y="111"/>
                    <a:pt x="563" y="111"/>
                  </a:cubicBezTo>
                  <a:close/>
                  <a:moveTo>
                    <a:pt x="562" y="112"/>
                  </a:moveTo>
                  <a:cubicBezTo>
                    <a:pt x="563" y="113"/>
                    <a:pt x="562" y="114"/>
                    <a:pt x="563" y="115"/>
                  </a:cubicBezTo>
                  <a:cubicBezTo>
                    <a:pt x="563" y="115"/>
                    <a:pt x="562" y="115"/>
                    <a:pt x="562" y="115"/>
                  </a:cubicBezTo>
                  <a:cubicBezTo>
                    <a:pt x="563" y="116"/>
                    <a:pt x="563" y="118"/>
                    <a:pt x="562" y="119"/>
                  </a:cubicBezTo>
                  <a:cubicBezTo>
                    <a:pt x="562" y="119"/>
                    <a:pt x="562" y="119"/>
                    <a:pt x="562" y="119"/>
                  </a:cubicBezTo>
                  <a:cubicBezTo>
                    <a:pt x="562" y="119"/>
                    <a:pt x="562" y="119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1"/>
                    <a:pt x="562" y="121"/>
                    <a:pt x="562" y="122"/>
                  </a:cubicBezTo>
                  <a:cubicBezTo>
                    <a:pt x="562" y="122"/>
                    <a:pt x="562" y="122"/>
                    <a:pt x="562" y="122"/>
                  </a:cubicBezTo>
                  <a:cubicBezTo>
                    <a:pt x="562" y="123"/>
                    <a:pt x="562" y="124"/>
                    <a:pt x="561" y="125"/>
                  </a:cubicBezTo>
                  <a:cubicBezTo>
                    <a:pt x="561" y="124"/>
                    <a:pt x="561" y="124"/>
                    <a:pt x="561" y="124"/>
                  </a:cubicBezTo>
                  <a:cubicBezTo>
                    <a:pt x="561" y="125"/>
                    <a:pt x="561" y="125"/>
                    <a:pt x="561" y="125"/>
                  </a:cubicBezTo>
                  <a:cubicBezTo>
                    <a:pt x="561" y="125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0" y="128"/>
                    <a:pt x="561" y="128"/>
                  </a:cubicBezTo>
                  <a:cubicBezTo>
                    <a:pt x="560" y="128"/>
                    <a:pt x="561" y="127"/>
                    <a:pt x="560" y="127"/>
                  </a:cubicBezTo>
                  <a:cubicBezTo>
                    <a:pt x="560" y="129"/>
                    <a:pt x="559" y="130"/>
                    <a:pt x="559" y="131"/>
                  </a:cubicBezTo>
                  <a:cubicBezTo>
                    <a:pt x="559" y="131"/>
                    <a:pt x="559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4"/>
                    <a:pt x="557" y="134"/>
                  </a:cubicBezTo>
                  <a:cubicBezTo>
                    <a:pt x="557" y="134"/>
                    <a:pt x="557" y="134"/>
                    <a:pt x="557" y="134"/>
                  </a:cubicBezTo>
                  <a:cubicBezTo>
                    <a:pt x="557" y="134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6"/>
                    <a:pt x="556" y="136"/>
                  </a:cubicBezTo>
                  <a:cubicBezTo>
                    <a:pt x="556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7"/>
                    <a:pt x="555" y="137"/>
                    <a:pt x="555" y="138"/>
                  </a:cubicBezTo>
                  <a:cubicBezTo>
                    <a:pt x="555" y="137"/>
                    <a:pt x="554" y="137"/>
                    <a:pt x="554" y="137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4" y="138"/>
                    <a:pt x="554" y="138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5" y="139"/>
                    <a:pt x="554" y="139"/>
                  </a:cubicBezTo>
                  <a:cubicBezTo>
                    <a:pt x="554" y="139"/>
                    <a:pt x="554" y="138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40"/>
                    <a:pt x="554" y="140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0"/>
                  </a:cubicBezTo>
                  <a:cubicBezTo>
                    <a:pt x="555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1"/>
                  </a:cubicBezTo>
                  <a:cubicBezTo>
                    <a:pt x="555" y="141"/>
                    <a:pt x="555" y="140"/>
                    <a:pt x="555" y="140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6" y="141"/>
                    <a:pt x="555" y="141"/>
                    <a:pt x="555" y="141"/>
                  </a:cubicBezTo>
                  <a:cubicBezTo>
                    <a:pt x="556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8" y="141"/>
                  </a:cubicBezTo>
                  <a:cubicBezTo>
                    <a:pt x="558" y="141"/>
                    <a:pt x="557" y="142"/>
                    <a:pt x="558" y="142"/>
                  </a:cubicBezTo>
                  <a:cubicBezTo>
                    <a:pt x="558" y="142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9" y="141"/>
                    <a:pt x="559" y="141"/>
                  </a:cubicBezTo>
                  <a:cubicBezTo>
                    <a:pt x="559" y="142"/>
                    <a:pt x="559" y="142"/>
                    <a:pt x="559" y="142"/>
                  </a:cubicBezTo>
                  <a:cubicBezTo>
                    <a:pt x="559" y="142"/>
                    <a:pt x="559" y="142"/>
                    <a:pt x="559" y="141"/>
                  </a:cubicBezTo>
                  <a:cubicBezTo>
                    <a:pt x="559" y="141"/>
                    <a:pt x="559" y="141"/>
                    <a:pt x="559" y="142"/>
                  </a:cubicBezTo>
                  <a:cubicBezTo>
                    <a:pt x="559" y="141"/>
                    <a:pt x="559" y="142"/>
                    <a:pt x="559" y="141"/>
                  </a:cubicBezTo>
                  <a:cubicBezTo>
                    <a:pt x="560" y="141"/>
                    <a:pt x="560" y="141"/>
                    <a:pt x="560" y="142"/>
                  </a:cubicBezTo>
                  <a:cubicBezTo>
                    <a:pt x="560" y="141"/>
                    <a:pt x="560" y="141"/>
                    <a:pt x="561" y="141"/>
                  </a:cubicBezTo>
                  <a:cubicBezTo>
                    <a:pt x="561" y="141"/>
                    <a:pt x="561" y="141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1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2"/>
                    <a:pt x="562" y="142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3" y="141"/>
                  </a:cubicBezTo>
                  <a:cubicBezTo>
                    <a:pt x="563" y="141"/>
                    <a:pt x="563" y="141"/>
                    <a:pt x="563" y="141"/>
                  </a:cubicBezTo>
                  <a:cubicBezTo>
                    <a:pt x="563" y="141"/>
                    <a:pt x="563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5" y="140"/>
                    <a:pt x="564" y="140"/>
                    <a:pt x="564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8"/>
                    <a:pt x="565" y="139"/>
                    <a:pt x="565" y="139"/>
                  </a:cubicBezTo>
                  <a:cubicBezTo>
                    <a:pt x="565" y="138"/>
                    <a:pt x="565" y="138"/>
                    <a:pt x="565" y="138"/>
                  </a:cubicBezTo>
                  <a:cubicBezTo>
                    <a:pt x="565" y="138"/>
                    <a:pt x="565" y="138"/>
                    <a:pt x="566" y="138"/>
                  </a:cubicBezTo>
                  <a:cubicBezTo>
                    <a:pt x="566" y="138"/>
                    <a:pt x="565" y="138"/>
                    <a:pt x="565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5" y="138"/>
                    <a:pt x="566" y="137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7" y="136"/>
                    <a:pt x="567" y="136"/>
                  </a:cubicBezTo>
                  <a:cubicBezTo>
                    <a:pt x="567" y="136"/>
                    <a:pt x="567" y="135"/>
                    <a:pt x="566" y="136"/>
                  </a:cubicBezTo>
                  <a:cubicBezTo>
                    <a:pt x="567" y="135"/>
                    <a:pt x="566" y="135"/>
                    <a:pt x="567" y="135"/>
                  </a:cubicBezTo>
                  <a:cubicBezTo>
                    <a:pt x="567" y="134"/>
                    <a:pt x="567" y="134"/>
                    <a:pt x="567" y="134"/>
                  </a:cubicBezTo>
                  <a:cubicBezTo>
                    <a:pt x="567" y="134"/>
                    <a:pt x="567" y="133"/>
                    <a:pt x="567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67" y="133"/>
                    <a:pt x="568" y="133"/>
                    <a:pt x="567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3"/>
                    <a:pt x="567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2"/>
                    <a:pt x="568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8" y="130"/>
                    <a:pt x="568" y="130"/>
                    <a:pt x="568" y="130"/>
                  </a:cubicBezTo>
                  <a:cubicBezTo>
                    <a:pt x="568" y="130"/>
                    <a:pt x="567" y="130"/>
                    <a:pt x="567" y="130"/>
                  </a:cubicBezTo>
                  <a:cubicBezTo>
                    <a:pt x="567" y="130"/>
                    <a:pt x="568" y="130"/>
                    <a:pt x="568" y="130"/>
                  </a:cubicBezTo>
                  <a:cubicBezTo>
                    <a:pt x="567" y="129"/>
                    <a:pt x="567" y="128"/>
                    <a:pt x="567" y="128"/>
                  </a:cubicBezTo>
                  <a:cubicBezTo>
                    <a:pt x="567" y="128"/>
                    <a:pt x="567" y="128"/>
                    <a:pt x="567" y="128"/>
                  </a:cubicBezTo>
                  <a:cubicBezTo>
                    <a:pt x="568" y="127"/>
                    <a:pt x="567" y="128"/>
                    <a:pt x="567" y="127"/>
                  </a:cubicBezTo>
                  <a:cubicBezTo>
                    <a:pt x="567" y="127"/>
                    <a:pt x="568" y="127"/>
                    <a:pt x="568" y="127"/>
                  </a:cubicBezTo>
                  <a:cubicBezTo>
                    <a:pt x="568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8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8" y="126"/>
                    <a:pt x="568" y="127"/>
                    <a:pt x="568" y="127"/>
                  </a:cubicBezTo>
                  <a:cubicBezTo>
                    <a:pt x="568" y="127"/>
                    <a:pt x="568" y="127"/>
                    <a:pt x="568" y="127"/>
                  </a:cubicBezTo>
                  <a:cubicBezTo>
                    <a:pt x="569" y="126"/>
                    <a:pt x="569" y="127"/>
                    <a:pt x="569" y="127"/>
                  </a:cubicBezTo>
                  <a:cubicBezTo>
                    <a:pt x="569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8" y="126"/>
                    <a:pt x="567" y="126"/>
                    <a:pt x="568" y="126"/>
                  </a:cubicBezTo>
                  <a:cubicBezTo>
                    <a:pt x="568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7" y="125"/>
                    <a:pt x="567" y="126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8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3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6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6" y="122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cubicBezTo>
                    <a:pt x="566" y="122"/>
                    <a:pt x="566" y="122"/>
                    <a:pt x="567" y="122"/>
                  </a:cubicBezTo>
                  <a:cubicBezTo>
                    <a:pt x="566" y="122"/>
                    <a:pt x="566" y="122"/>
                    <a:pt x="566" y="122"/>
                  </a:cubicBezTo>
                  <a:cubicBezTo>
                    <a:pt x="566" y="122"/>
                    <a:pt x="566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6" y="121"/>
                  </a:cubicBezTo>
                  <a:cubicBezTo>
                    <a:pt x="566" y="121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7" y="120"/>
                    <a:pt x="567" y="120"/>
                  </a:cubicBezTo>
                  <a:cubicBezTo>
                    <a:pt x="567" y="120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19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5" y="120"/>
                    <a:pt x="565" y="120"/>
                    <a:pt x="565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19"/>
                    <a:pt x="565" y="120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ubicBezTo>
                    <a:pt x="566" y="119"/>
                    <a:pt x="565" y="120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6" y="118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6" y="118"/>
                    <a:pt x="566" y="118"/>
                    <a:pt x="567" y="118"/>
                  </a:cubicBezTo>
                  <a:cubicBezTo>
                    <a:pt x="567" y="118"/>
                    <a:pt x="567" y="118"/>
                    <a:pt x="567" y="118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6" y="118"/>
                    <a:pt x="566" y="118"/>
                    <a:pt x="565" y="118"/>
                  </a:cubicBezTo>
                  <a:cubicBezTo>
                    <a:pt x="566" y="118"/>
                    <a:pt x="566" y="117"/>
                    <a:pt x="566" y="118"/>
                  </a:cubicBezTo>
                  <a:cubicBezTo>
                    <a:pt x="566" y="117"/>
                    <a:pt x="566" y="117"/>
                    <a:pt x="565" y="117"/>
                  </a:cubicBezTo>
                  <a:cubicBezTo>
                    <a:pt x="565" y="117"/>
                    <a:pt x="565" y="116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4" y="117"/>
                    <a:pt x="565" y="116"/>
                    <a:pt x="565" y="117"/>
                  </a:cubicBezTo>
                  <a:cubicBezTo>
                    <a:pt x="565" y="117"/>
                    <a:pt x="565" y="116"/>
                    <a:pt x="565" y="116"/>
                  </a:cubicBezTo>
                  <a:cubicBezTo>
                    <a:pt x="565" y="116"/>
                    <a:pt x="566" y="116"/>
                    <a:pt x="565" y="116"/>
                  </a:cubicBezTo>
                  <a:cubicBezTo>
                    <a:pt x="565" y="116"/>
                    <a:pt x="565" y="116"/>
                    <a:pt x="565" y="115"/>
                  </a:cubicBezTo>
                  <a:cubicBezTo>
                    <a:pt x="565" y="115"/>
                    <a:pt x="564" y="115"/>
                    <a:pt x="564" y="115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3" y="113"/>
                    <a:pt x="563" y="113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3" y="112"/>
                    <a:pt x="563" y="112"/>
                  </a:cubicBezTo>
                  <a:cubicBezTo>
                    <a:pt x="563" y="112"/>
                    <a:pt x="563" y="113"/>
                    <a:pt x="563" y="113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3"/>
                    <a:pt x="565" y="113"/>
                    <a:pt x="565" y="113"/>
                  </a:cubicBezTo>
                  <a:cubicBezTo>
                    <a:pt x="565" y="113"/>
                    <a:pt x="564" y="113"/>
                    <a:pt x="564" y="113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6" y="114"/>
                  </a:cubicBezTo>
                  <a:cubicBezTo>
                    <a:pt x="566" y="114"/>
                    <a:pt x="566" y="115"/>
                    <a:pt x="566" y="115"/>
                  </a:cubicBezTo>
                  <a:cubicBezTo>
                    <a:pt x="566" y="115"/>
                    <a:pt x="566" y="115"/>
                    <a:pt x="566" y="115"/>
                  </a:cubicBezTo>
                  <a:cubicBezTo>
                    <a:pt x="567" y="115"/>
                    <a:pt x="567" y="116"/>
                    <a:pt x="567" y="116"/>
                  </a:cubicBezTo>
                  <a:cubicBezTo>
                    <a:pt x="567" y="117"/>
                    <a:pt x="567" y="117"/>
                    <a:pt x="567" y="117"/>
                  </a:cubicBezTo>
                  <a:cubicBezTo>
                    <a:pt x="568" y="118"/>
                    <a:pt x="568" y="119"/>
                    <a:pt x="568" y="119"/>
                  </a:cubicBezTo>
                  <a:cubicBezTo>
                    <a:pt x="568" y="119"/>
                    <a:pt x="568" y="119"/>
                    <a:pt x="568" y="119"/>
                  </a:cubicBezTo>
                  <a:cubicBezTo>
                    <a:pt x="568" y="120"/>
                    <a:pt x="568" y="120"/>
                    <a:pt x="568" y="120"/>
                  </a:cubicBezTo>
                  <a:cubicBezTo>
                    <a:pt x="568" y="119"/>
                    <a:pt x="568" y="120"/>
                    <a:pt x="569" y="120"/>
                  </a:cubicBezTo>
                  <a:cubicBezTo>
                    <a:pt x="568" y="120"/>
                    <a:pt x="569" y="121"/>
                    <a:pt x="569" y="121"/>
                  </a:cubicBezTo>
                  <a:cubicBezTo>
                    <a:pt x="569" y="121"/>
                    <a:pt x="569" y="121"/>
                    <a:pt x="569" y="121"/>
                  </a:cubicBezTo>
                  <a:cubicBezTo>
                    <a:pt x="569" y="121"/>
                    <a:pt x="569" y="122"/>
                    <a:pt x="569" y="122"/>
                  </a:cubicBezTo>
                  <a:cubicBezTo>
                    <a:pt x="569" y="122"/>
                    <a:pt x="569" y="122"/>
                    <a:pt x="569" y="123"/>
                  </a:cubicBezTo>
                  <a:cubicBezTo>
                    <a:pt x="569" y="123"/>
                    <a:pt x="569" y="123"/>
                    <a:pt x="570" y="123"/>
                  </a:cubicBezTo>
                  <a:cubicBezTo>
                    <a:pt x="570" y="123"/>
                    <a:pt x="570" y="124"/>
                    <a:pt x="570" y="124"/>
                  </a:cubicBezTo>
                  <a:cubicBezTo>
                    <a:pt x="570" y="125"/>
                    <a:pt x="570" y="126"/>
                    <a:pt x="570" y="127"/>
                  </a:cubicBezTo>
                  <a:cubicBezTo>
                    <a:pt x="570" y="127"/>
                    <a:pt x="570" y="127"/>
                    <a:pt x="570" y="127"/>
                  </a:cubicBezTo>
                  <a:cubicBezTo>
                    <a:pt x="571" y="128"/>
                    <a:pt x="570" y="129"/>
                    <a:pt x="570" y="130"/>
                  </a:cubicBezTo>
                  <a:cubicBezTo>
                    <a:pt x="570" y="130"/>
                    <a:pt x="570" y="130"/>
                    <a:pt x="570" y="130"/>
                  </a:cubicBezTo>
                  <a:cubicBezTo>
                    <a:pt x="570" y="130"/>
                    <a:pt x="570" y="131"/>
                    <a:pt x="570" y="131"/>
                  </a:cubicBezTo>
                  <a:cubicBezTo>
                    <a:pt x="570" y="131"/>
                    <a:pt x="570" y="131"/>
                    <a:pt x="570" y="131"/>
                  </a:cubicBezTo>
                  <a:cubicBezTo>
                    <a:pt x="570" y="132"/>
                    <a:pt x="570" y="132"/>
                    <a:pt x="570" y="132"/>
                  </a:cubicBezTo>
                  <a:cubicBezTo>
                    <a:pt x="570" y="132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69" y="134"/>
                    <a:pt x="570" y="134"/>
                  </a:cubicBezTo>
                  <a:cubicBezTo>
                    <a:pt x="570" y="134"/>
                    <a:pt x="570" y="135"/>
                    <a:pt x="569" y="135"/>
                  </a:cubicBezTo>
                  <a:cubicBezTo>
                    <a:pt x="570" y="135"/>
                    <a:pt x="570" y="135"/>
                    <a:pt x="570" y="136"/>
                  </a:cubicBezTo>
                  <a:cubicBezTo>
                    <a:pt x="569" y="136"/>
                    <a:pt x="569" y="136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8"/>
                    <a:pt x="568" y="138"/>
                    <a:pt x="568" y="139"/>
                  </a:cubicBezTo>
                  <a:cubicBezTo>
                    <a:pt x="567" y="140"/>
                    <a:pt x="566" y="141"/>
                    <a:pt x="565" y="142"/>
                  </a:cubicBezTo>
                  <a:cubicBezTo>
                    <a:pt x="565" y="142"/>
                    <a:pt x="565" y="142"/>
                    <a:pt x="565" y="142"/>
                  </a:cubicBezTo>
                  <a:cubicBezTo>
                    <a:pt x="565" y="143"/>
                    <a:pt x="564" y="143"/>
                    <a:pt x="564" y="143"/>
                  </a:cubicBezTo>
                  <a:cubicBezTo>
                    <a:pt x="564" y="143"/>
                    <a:pt x="564" y="143"/>
                    <a:pt x="564" y="143"/>
                  </a:cubicBezTo>
                  <a:cubicBezTo>
                    <a:pt x="564" y="144"/>
                    <a:pt x="563" y="143"/>
                    <a:pt x="562" y="144"/>
                  </a:cubicBezTo>
                  <a:cubicBezTo>
                    <a:pt x="562" y="144"/>
                    <a:pt x="562" y="144"/>
                    <a:pt x="562" y="144"/>
                  </a:cubicBezTo>
                  <a:cubicBezTo>
                    <a:pt x="562" y="144"/>
                    <a:pt x="561" y="144"/>
                    <a:pt x="561" y="144"/>
                  </a:cubicBezTo>
                  <a:cubicBezTo>
                    <a:pt x="561" y="144"/>
                    <a:pt x="561" y="144"/>
                    <a:pt x="561" y="144"/>
                  </a:cubicBezTo>
                  <a:cubicBezTo>
                    <a:pt x="561" y="144"/>
                    <a:pt x="560" y="144"/>
                    <a:pt x="560" y="144"/>
                  </a:cubicBezTo>
                  <a:cubicBezTo>
                    <a:pt x="560" y="144"/>
                    <a:pt x="560" y="144"/>
                    <a:pt x="560" y="144"/>
                  </a:cubicBezTo>
                  <a:cubicBezTo>
                    <a:pt x="559" y="144"/>
                    <a:pt x="558" y="144"/>
                    <a:pt x="557" y="144"/>
                  </a:cubicBezTo>
                  <a:cubicBezTo>
                    <a:pt x="556" y="143"/>
                    <a:pt x="557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2"/>
                    <a:pt x="554" y="142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4" y="142"/>
                    <a:pt x="553" y="142"/>
                    <a:pt x="552" y="142"/>
                  </a:cubicBezTo>
                  <a:cubicBezTo>
                    <a:pt x="551" y="139"/>
                    <a:pt x="552" y="138"/>
                    <a:pt x="553" y="136"/>
                  </a:cubicBezTo>
                  <a:cubicBezTo>
                    <a:pt x="553" y="135"/>
                    <a:pt x="554" y="134"/>
                    <a:pt x="554" y="133"/>
                  </a:cubicBezTo>
                  <a:cubicBezTo>
                    <a:pt x="556" y="131"/>
                    <a:pt x="557" y="130"/>
                    <a:pt x="558" y="128"/>
                  </a:cubicBezTo>
                  <a:cubicBezTo>
                    <a:pt x="558" y="127"/>
                    <a:pt x="558" y="127"/>
                    <a:pt x="559" y="127"/>
                  </a:cubicBezTo>
                  <a:cubicBezTo>
                    <a:pt x="559" y="127"/>
                    <a:pt x="559" y="127"/>
                    <a:pt x="559" y="127"/>
                  </a:cubicBezTo>
                  <a:cubicBezTo>
                    <a:pt x="558" y="127"/>
                    <a:pt x="559" y="126"/>
                    <a:pt x="559" y="126"/>
                  </a:cubicBezTo>
                  <a:cubicBezTo>
                    <a:pt x="559" y="126"/>
                    <a:pt x="559" y="125"/>
                    <a:pt x="559" y="124"/>
                  </a:cubicBezTo>
                  <a:cubicBezTo>
                    <a:pt x="559" y="124"/>
                    <a:pt x="560" y="124"/>
                    <a:pt x="560" y="124"/>
                  </a:cubicBezTo>
                  <a:cubicBezTo>
                    <a:pt x="559" y="124"/>
                    <a:pt x="559" y="124"/>
                    <a:pt x="559" y="124"/>
                  </a:cubicBezTo>
                  <a:cubicBezTo>
                    <a:pt x="560" y="124"/>
                    <a:pt x="560" y="124"/>
                    <a:pt x="560" y="124"/>
                  </a:cubicBezTo>
                  <a:cubicBezTo>
                    <a:pt x="560" y="124"/>
                    <a:pt x="559" y="124"/>
                    <a:pt x="559" y="124"/>
                  </a:cubicBezTo>
                  <a:cubicBezTo>
                    <a:pt x="560" y="122"/>
                    <a:pt x="561" y="120"/>
                    <a:pt x="561" y="118"/>
                  </a:cubicBezTo>
                  <a:cubicBezTo>
                    <a:pt x="561" y="117"/>
                    <a:pt x="561" y="117"/>
                    <a:pt x="561" y="116"/>
                  </a:cubicBezTo>
                  <a:cubicBezTo>
                    <a:pt x="561" y="115"/>
                    <a:pt x="561" y="113"/>
                    <a:pt x="561" y="112"/>
                  </a:cubicBezTo>
                  <a:cubicBezTo>
                    <a:pt x="561" y="112"/>
                    <a:pt x="562" y="112"/>
                    <a:pt x="562" y="112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2"/>
                    <a:pt x="563" y="112"/>
                  </a:cubicBezTo>
                  <a:cubicBezTo>
                    <a:pt x="563" y="112"/>
                    <a:pt x="563" y="111"/>
                    <a:pt x="563" y="111"/>
                  </a:cubicBezTo>
                  <a:close/>
                  <a:moveTo>
                    <a:pt x="565" y="116"/>
                  </a:move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lose/>
                  <a:moveTo>
                    <a:pt x="565" y="117"/>
                  </a:moveTo>
                  <a:cubicBezTo>
                    <a:pt x="565" y="117"/>
                    <a:pt x="565" y="117"/>
                    <a:pt x="565" y="117"/>
                  </a:cubicBezTo>
                  <a:close/>
                  <a:moveTo>
                    <a:pt x="565" y="119"/>
                  </a:moveTo>
                  <a:cubicBezTo>
                    <a:pt x="565" y="119"/>
                    <a:pt x="565" y="119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lose/>
                  <a:moveTo>
                    <a:pt x="566" y="119"/>
                  </a:move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5" y="119"/>
                    <a:pt x="566" y="119"/>
                  </a:cubicBezTo>
                  <a:close/>
                  <a:moveTo>
                    <a:pt x="566" y="121"/>
                  </a:moveTo>
                  <a:cubicBezTo>
                    <a:pt x="566" y="121"/>
                    <a:pt x="566" y="121"/>
                    <a:pt x="566" y="121"/>
                  </a:cubicBezTo>
                  <a:cubicBezTo>
                    <a:pt x="566" y="121"/>
                    <a:pt x="566" y="121"/>
                    <a:pt x="566" y="121"/>
                  </a:cubicBezTo>
                  <a:close/>
                  <a:moveTo>
                    <a:pt x="567" y="122"/>
                  </a:moveTo>
                  <a:cubicBezTo>
                    <a:pt x="567" y="122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lnTo>
                    <a:pt x="567" y="122"/>
                  </a:lnTo>
                  <a:close/>
                  <a:moveTo>
                    <a:pt x="562" y="141"/>
                  </a:move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lose/>
                  <a:moveTo>
                    <a:pt x="555" y="140"/>
                  </a:moveTo>
                  <a:cubicBezTo>
                    <a:pt x="555" y="140"/>
                    <a:pt x="555" y="140"/>
                    <a:pt x="555" y="140"/>
                  </a:cubicBezTo>
                  <a:cubicBezTo>
                    <a:pt x="555" y="140"/>
                    <a:pt x="555" y="140"/>
                    <a:pt x="555" y="140"/>
                  </a:cubicBezTo>
                  <a:close/>
                  <a:moveTo>
                    <a:pt x="556" y="135"/>
                  </a:move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lose/>
                  <a:moveTo>
                    <a:pt x="518" y="106"/>
                  </a:moveTo>
                  <a:cubicBezTo>
                    <a:pt x="517" y="106"/>
                    <a:pt x="517" y="107"/>
                    <a:pt x="517" y="106"/>
                  </a:cubicBezTo>
                  <a:cubicBezTo>
                    <a:pt x="517" y="106"/>
                    <a:pt x="518" y="106"/>
                    <a:pt x="518" y="106"/>
                  </a:cubicBezTo>
                  <a:close/>
                  <a:moveTo>
                    <a:pt x="517" y="107"/>
                  </a:moveTo>
                  <a:cubicBezTo>
                    <a:pt x="517" y="108"/>
                    <a:pt x="517" y="109"/>
                    <a:pt x="517" y="110"/>
                  </a:cubicBezTo>
                  <a:cubicBezTo>
                    <a:pt x="517" y="110"/>
                    <a:pt x="517" y="110"/>
                    <a:pt x="517" y="110"/>
                  </a:cubicBezTo>
                  <a:cubicBezTo>
                    <a:pt x="517" y="111"/>
                    <a:pt x="517" y="112"/>
                    <a:pt x="516" y="113"/>
                  </a:cubicBez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5"/>
                    <a:pt x="516" y="115"/>
                    <a:pt x="516" y="116"/>
                  </a:cubicBezTo>
                  <a:cubicBezTo>
                    <a:pt x="516" y="115"/>
                    <a:pt x="516" y="115"/>
                    <a:pt x="516" y="115"/>
                  </a:cubicBezTo>
                  <a:cubicBezTo>
                    <a:pt x="516" y="116"/>
                    <a:pt x="515" y="117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9"/>
                    <a:pt x="515" y="119"/>
                  </a:cubicBezTo>
                  <a:cubicBezTo>
                    <a:pt x="515" y="119"/>
                    <a:pt x="515" y="119"/>
                    <a:pt x="515" y="119"/>
                  </a:cubicBezTo>
                  <a:cubicBezTo>
                    <a:pt x="515" y="119"/>
                    <a:pt x="514" y="119"/>
                    <a:pt x="515" y="119"/>
                  </a:cubicBezTo>
                  <a:cubicBezTo>
                    <a:pt x="514" y="119"/>
                    <a:pt x="514" y="119"/>
                    <a:pt x="514" y="119"/>
                  </a:cubicBezTo>
                  <a:cubicBezTo>
                    <a:pt x="515" y="119"/>
                    <a:pt x="514" y="119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3" y="121"/>
                    <a:pt x="513" y="122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1" y="123"/>
                    <a:pt x="512" y="124"/>
                    <a:pt x="512" y="124"/>
                  </a:cubicBezTo>
                  <a:cubicBezTo>
                    <a:pt x="511" y="124"/>
                    <a:pt x="511" y="123"/>
                    <a:pt x="511" y="123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0" y="124"/>
                    <a:pt x="511" y="125"/>
                    <a:pt x="511" y="125"/>
                  </a:cubicBezTo>
                  <a:cubicBezTo>
                    <a:pt x="511" y="125"/>
                    <a:pt x="511" y="125"/>
                    <a:pt x="511" y="125"/>
                  </a:cubicBezTo>
                  <a:cubicBezTo>
                    <a:pt x="511" y="125"/>
                    <a:pt x="510" y="125"/>
                    <a:pt x="510" y="125"/>
                  </a:cubicBezTo>
                  <a:cubicBezTo>
                    <a:pt x="510" y="125"/>
                    <a:pt x="510" y="125"/>
                    <a:pt x="510" y="125"/>
                  </a:cubicBezTo>
                  <a:cubicBezTo>
                    <a:pt x="510" y="126"/>
                    <a:pt x="510" y="126"/>
                    <a:pt x="510" y="126"/>
                  </a:cubicBezTo>
                  <a:cubicBezTo>
                    <a:pt x="510" y="126"/>
                    <a:pt x="509" y="126"/>
                    <a:pt x="509" y="126"/>
                  </a:cubicBezTo>
                  <a:cubicBezTo>
                    <a:pt x="510" y="126"/>
                    <a:pt x="509" y="127"/>
                    <a:pt x="509" y="127"/>
                  </a:cubicBezTo>
                  <a:cubicBezTo>
                    <a:pt x="509" y="127"/>
                    <a:pt x="509" y="127"/>
                    <a:pt x="509" y="127"/>
                  </a:cubicBezTo>
                  <a:cubicBezTo>
                    <a:pt x="509" y="127"/>
                    <a:pt x="508" y="127"/>
                    <a:pt x="509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8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7" y="129"/>
                  </a:cubicBezTo>
                  <a:cubicBezTo>
                    <a:pt x="507" y="129"/>
                    <a:pt x="508" y="129"/>
                    <a:pt x="507" y="129"/>
                  </a:cubicBezTo>
                  <a:cubicBezTo>
                    <a:pt x="507" y="129"/>
                    <a:pt x="507" y="129"/>
                    <a:pt x="507" y="129"/>
                  </a:cubicBezTo>
                  <a:cubicBezTo>
                    <a:pt x="507" y="129"/>
                    <a:pt x="507" y="130"/>
                    <a:pt x="508" y="130"/>
                  </a:cubicBezTo>
                  <a:cubicBezTo>
                    <a:pt x="508" y="130"/>
                    <a:pt x="507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1"/>
                    <a:pt x="508" y="130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9" y="131"/>
                  </a:cubicBezTo>
                  <a:cubicBezTo>
                    <a:pt x="509" y="131"/>
                    <a:pt x="509" y="131"/>
                    <a:pt x="508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09" y="131"/>
                    <a:pt x="510" y="131"/>
                  </a:cubicBezTo>
                  <a:cubicBezTo>
                    <a:pt x="510" y="132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2"/>
                    <a:pt x="510" y="132"/>
                  </a:cubicBezTo>
                  <a:cubicBezTo>
                    <a:pt x="510" y="132"/>
                    <a:pt x="510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1" y="132"/>
                    <a:pt x="511" y="131"/>
                  </a:cubicBezTo>
                  <a:cubicBezTo>
                    <a:pt x="511" y="132"/>
                    <a:pt x="511" y="131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2" y="132"/>
                    <a:pt x="512" y="132"/>
                  </a:cubicBezTo>
                  <a:cubicBezTo>
                    <a:pt x="512" y="132"/>
                    <a:pt x="512" y="132"/>
                    <a:pt x="512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4" y="132"/>
                    <a:pt x="514" y="131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3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1"/>
                    <a:pt x="515" y="132"/>
                  </a:cubicBezTo>
                  <a:cubicBezTo>
                    <a:pt x="515" y="132"/>
                    <a:pt x="515" y="132"/>
                    <a:pt x="515" y="131"/>
                  </a:cubicBezTo>
                  <a:cubicBezTo>
                    <a:pt x="515" y="132"/>
                    <a:pt x="515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0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0"/>
                    <a:pt x="516" y="130"/>
                    <a:pt x="516" y="130"/>
                  </a:cubicBezTo>
                  <a:cubicBezTo>
                    <a:pt x="516" y="130"/>
                    <a:pt x="517" y="130"/>
                    <a:pt x="517" y="131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8" y="130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8" y="129"/>
                    <a:pt x="517" y="129"/>
                  </a:cubicBezTo>
                  <a:cubicBezTo>
                    <a:pt x="517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9" y="128"/>
                    <a:pt x="519" y="128"/>
                  </a:cubicBezTo>
                  <a:cubicBezTo>
                    <a:pt x="519" y="128"/>
                    <a:pt x="518" y="127"/>
                    <a:pt x="518" y="127"/>
                  </a:cubicBezTo>
                  <a:cubicBezTo>
                    <a:pt x="518" y="127"/>
                    <a:pt x="518" y="127"/>
                    <a:pt x="519" y="127"/>
                  </a:cubicBezTo>
                  <a:cubicBezTo>
                    <a:pt x="519" y="127"/>
                    <a:pt x="518" y="127"/>
                    <a:pt x="518" y="126"/>
                  </a:cubicBezTo>
                  <a:cubicBezTo>
                    <a:pt x="519" y="126"/>
                    <a:pt x="518" y="126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20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4"/>
                  </a:cubicBezTo>
                  <a:cubicBezTo>
                    <a:pt x="519" y="125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3"/>
                    <a:pt x="519" y="123"/>
                  </a:cubicBezTo>
                  <a:cubicBezTo>
                    <a:pt x="520" y="123"/>
                    <a:pt x="520" y="123"/>
                    <a:pt x="520" y="123"/>
                  </a:cubicBezTo>
                  <a:cubicBezTo>
                    <a:pt x="520" y="123"/>
                    <a:pt x="519" y="123"/>
                    <a:pt x="519" y="123"/>
                  </a:cubicBezTo>
                  <a:cubicBezTo>
                    <a:pt x="519" y="123"/>
                    <a:pt x="520" y="123"/>
                    <a:pt x="520" y="123"/>
                  </a:cubicBezTo>
                  <a:cubicBezTo>
                    <a:pt x="519" y="122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20" y="120"/>
                    <a:pt x="520" y="120"/>
                  </a:cubicBezTo>
                  <a:cubicBezTo>
                    <a:pt x="519" y="120"/>
                    <a:pt x="520" y="120"/>
                    <a:pt x="520" y="120"/>
                  </a:cubicBezTo>
                  <a:cubicBezTo>
                    <a:pt x="519" y="120"/>
                    <a:pt x="520" y="120"/>
                    <a:pt x="519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0" y="120"/>
                  </a:cubicBezTo>
                  <a:cubicBezTo>
                    <a:pt x="520" y="120"/>
                    <a:pt x="520" y="120"/>
                    <a:pt x="520" y="119"/>
                  </a:cubicBezTo>
                  <a:cubicBezTo>
                    <a:pt x="520" y="119"/>
                    <a:pt x="520" y="120"/>
                    <a:pt x="520" y="120"/>
                  </a:cubicBezTo>
                  <a:cubicBezTo>
                    <a:pt x="520" y="120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19" y="119"/>
                  </a:cubicBezTo>
                  <a:cubicBezTo>
                    <a:pt x="519" y="119"/>
                    <a:pt x="520" y="119"/>
                    <a:pt x="519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8"/>
                    <a:pt x="519" y="119"/>
                  </a:cubicBezTo>
                  <a:cubicBezTo>
                    <a:pt x="519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7"/>
                    <a:pt x="520" y="117"/>
                  </a:cubicBezTo>
                  <a:cubicBezTo>
                    <a:pt x="519" y="118"/>
                    <a:pt x="520" y="118"/>
                    <a:pt x="519" y="118"/>
                  </a:cubicBezTo>
                  <a:cubicBezTo>
                    <a:pt x="520" y="118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7"/>
                    <a:pt x="519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6"/>
                    <a:pt x="520" y="116"/>
                  </a:cubicBezTo>
                  <a:cubicBezTo>
                    <a:pt x="520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20" y="115"/>
                  </a:cubicBezTo>
                  <a:cubicBezTo>
                    <a:pt x="520" y="116"/>
                    <a:pt x="520" y="116"/>
                    <a:pt x="520" y="116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6"/>
                    <a:pt x="520" y="115"/>
                    <a:pt x="520" y="115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5"/>
                    <a:pt x="520" y="115"/>
                    <a:pt x="519" y="115"/>
                  </a:cubicBezTo>
                  <a:cubicBezTo>
                    <a:pt x="519" y="115"/>
                    <a:pt x="520" y="115"/>
                    <a:pt x="519" y="115"/>
                  </a:cubicBezTo>
                  <a:cubicBezTo>
                    <a:pt x="519" y="115"/>
                    <a:pt x="519" y="115"/>
                    <a:pt x="519" y="115"/>
                  </a:cubicBezTo>
                  <a:cubicBezTo>
                    <a:pt x="519" y="115"/>
                    <a:pt x="519" y="115"/>
                    <a:pt x="519" y="114"/>
                  </a:cubicBezTo>
                  <a:cubicBezTo>
                    <a:pt x="519" y="115"/>
                    <a:pt x="519" y="114"/>
                    <a:pt x="519" y="114"/>
                  </a:cubicBezTo>
                  <a:cubicBezTo>
                    <a:pt x="519" y="114"/>
                    <a:pt x="519" y="115"/>
                    <a:pt x="519" y="115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8" y="114"/>
                    <a:pt x="518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3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3"/>
                    <a:pt x="520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8" y="113"/>
                  </a:cubicBezTo>
                  <a:cubicBezTo>
                    <a:pt x="519" y="113"/>
                    <a:pt x="518" y="112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20" y="113"/>
                  </a:cubicBezTo>
                  <a:cubicBezTo>
                    <a:pt x="519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19" y="113"/>
                  </a:cubicBezTo>
                  <a:cubicBezTo>
                    <a:pt x="519" y="113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1"/>
                  </a:cubicBezTo>
                  <a:cubicBezTo>
                    <a:pt x="519" y="112"/>
                    <a:pt x="519" y="111"/>
                    <a:pt x="519" y="111"/>
                  </a:cubicBezTo>
                  <a:cubicBezTo>
                    <a:pt x="519" y="112"/>
                    <a:pt x="518" y="112"/>
                    <a:pt x="518" y="112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8" y="112"/>
                    <a:pt x="519" y="111"/>
                    <a:pt x="518" y="111"/>
                  </a:cubicBezTo>
                  <a:cubicBezTo>
                    <a:pt x="518" y="112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0"/>
                  </a:cubicBezTo>
                  <a:cubicBezTo>
                    <a:pt x="519" y="110"/>
                    <a:pt x="518" y="110"/>
                    <a:pt x="518" y="110"/>
                  </a:cubicBezTo>
                  <a:cubicBezTo>
                    <a:pt x="518" y="109"/>
                    <a:pt x="519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7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7"/>
                    <a:pt x="518" y="108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9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9" y="108"/>
                    <a:pt x="519" y="108"/>
                    <a:pt x="519" y="108"/>
                  </a:cubicBezTo>
                  <a:cubicBezTo>
                    <a:pt x="519" y="108"/>
                    <a:pt x="519" y="108"/>
                    <a:pt x="519" y="109"/>
                  </a:cubicBezTo>
                  <a:cubicBezTo>
                    <a:pt x="519" y="109"/>
                    <a:pt x="519" y="109"/>
                    <a:pt x="519" y="108"/>
                  </a:cubicBezTo>
                  <a:cubicBezTo>
                    <a:pt x="518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20" y="109"/>
                    <a:pt x="520" y="109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1"/>
                    <a:pt x="521" y="111"/>
                  </a:cubicBezTo>
                  <a:cubicBezTo>
                    <a:pt x="521" y="111"/>
                    <a:pt x="521" y="112"/>
                    <a:pt x="521" y="112"/>
                  </a:cubicBezTo>
                  <a:cubicBezTo>
                    <a:pt x="521" y="113"/>
                    <a:pt x="521" y="113"/>
                    <a:pt x="522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2" y="114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6"/>
                    <a:pt x="522" y="116"/>
                    <a:pt x="522" y="116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8"/>
                    <a:pt x="522" y="118"/>
                  </a:cubicBezTo>
                  <a:cubicBezTo>
                    <a:pt x="523" y="119"/>
                    <a:pt x="522" y="120"/>
                    <a:pt x="523" y="121"/>
                  </a:cubicBezTo>
                  <a:cubicBezTo>
                    <a:pt x="522" y="121"/>
                    <a:pt x="522" y="121"/>
                    <a:pt x="522" y="121"/>
                  </a:cubicBezTo>
                  <a:cubicBezTo>
                    <a:pt x="523" y="122"/>
                    <a:pt x="522" y="122"/>
                    <a:pt x="522" y="123"/>
                  </a:cubicBezTo>
                  <a:cubicBezTo>
                    <a:pt x="522" y="123"/>
                    <a:pt x="522" y="123"/>
                    <a:pt x="522" y="123"/>
                  </a:cubicBezTo>
                  <a:cubicBezTo>
                    <a:pt x="522" y="123"/>
                    <a:pt x="522" y="124"/>
                    <a:pt x="522" y="124"/>
                  </a:cubicBezTo>
                  <a:cubicBezTo>
                    <a:pt x="522" y="124"/>
                    <a:pt x="522" y="124"/>
                    <a:pt x="522" y="124"/>
                  </a:cubicBezTo>
                  <a:cubicBezTo>
                    <a:pt x="522" y="124"/>
                    <a:pt x="522" y="125"/>
                    <a:pt x="522" y="125"/>
                  </a:cubicBezTo>
                  <a:cubicBezTo>
                    <a:pt x="522" y="125"/>
                    <a:pt x="522" y="125"/>
                    <a:pt x="522" y="126"/>
                  </a:cubicBezTo>
                  <a:cubicBezTo>
                    <a:pt x="522" y="126"/>
                    <a:pt x="522" y="126"/>
                    <a:pt x="522" y="126"/>
                  </a:cubicBezTo>
                  <a:cubicBezTo>
                    <a:pt x="522" y="126"/>
                    <a:pt x="522" y="126"/>
                    <a:pt x="521" y="126"/>
                  </a:cubicBezTo>
                  <a:cubicBezTo>
                    <a:pt x="522" y="126"/>
                    <a:pt x="521" y="126"/>
                    <a:pt x="522" y="126"/>
                  </a:cubicBezTo>
                  <a:cubicBezTo>
                    <a:pt x="521" y="127"/>
                    <a:pt x="522" y="127"/>
                    <a:pt x="521" y="128"/>
                  </a:cubicBezTo>
                  <a:cubicBezTo>
                    <a:pt x="521" y="128"/>
                    <a:pt x="521" y="128"/>
                    <a:pt x="521" y="128"/>
                  </a:cubicBezTo>
                  <a:cubicBezTo>
                    <a:pt x="521" y="128"/>
                    <a:pt x="521" y="129"/>
                    <a:pt x="521" y="129"/>
                  </a:cubicBezTo>
                  <a:cubicBezTo>
                    <a:pt x="521" y="129"/>
                    <a:pt x="521" y="129"/>
                    <a:pt x="520" y="129"/>
                  </a:cubicBezTo>
                  <a:cubicBezTo>
                    <a:pt x="520" y="129"/>
                    <a:pt x="521" y="129"/>
                    <a:pt x="521" y="129"/>
                  </a:cubicBezTo>
                  <a:cubicBezTo>
                    <a:pt x="520" y="130"/>
                    <a:pt x="520" y="130"/>
                    <a:pt x="519" y="131"/>
                  </a:cubicBezTo>
                  <a:cubicBezTo>
                    <a:pt x="519" y="132"/>
                    <a:pt x="518" y="133"/>
                    <a:pt x="517" y="133"/>
                  </a:cubicBezTo>
                  <a:cubicBezTo>
                    <a:pt x="517" y="133"/>
                    <a:pt x="517" y="133"/>
                    <a:pt x="517" y="133"/>
                  </a:cubicBezTo>
                  <a:cubicBezTo>
                    <a:pt x="517" y="134"/>
                    <a:pt x="516" y="133"/>
                    <a:pt x="516" y="134"/>
                  </a:cubicBezTo>
                  <a:cubicBezTo>
                    <a:pt x="516" y="134"/>
                    <a:pt x="515" y="134"/>
                    <a:pt x="515" y="134"/>
                  </a:cubicBezTo>
                  <a:cubicBezTo>
                    <a:pt x="515" y="134"/>
                    <a:pt x="514" y="134"/>
                    <a:pt x="514" y="134"/>
                  </a:cubicBezTo>
                  <a:cubicBezTo>
                    <a:pt x="514" y="134"/>
                    <a:pt x="514" y="134"/>
                    <a:pt x="514" y="134"/>
                  </a:cubicBezTo>
                  <a:cubicBezTo>
                    <a:pt x="514" y="134"/>
                    <a:pt x="513" y="135"/>
                    <a:pt x="513" y="134"/>
                  </a:cubicBezTo>
                  <a:cubicBezTo>
                    <a:pt x="513" y="134"/>
                    <a:pt x="513" y="134"/>
                    <a:pt x="513" y="134"/>
                  </a:cubicBezTo>
                  <a:cubicBezTo>
                    <a:pt x="513" y="134"/>
                    <a:pt x="512" y="135"/>
                    <a:pt x="512" y="134"/>
                  </a:cubicBezTo>
                  <a:cubicBezTo>
                    <a:pt x="512" y="134"/>
                    <a:pt x="512" y="134"/>
                    <a:pt x="512" y="134"/>
                  </a:cubicBezTo>
                  <a:cubicBezTo>
                    <a:pt x="511" y="134"/>
                    <a:pt x="510" y="134"/>
                    <a:pt x="509" y="134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8" y="133"/>
                    <a:pt x="509" y="133"/>
                    <a:pt x="508" y="133"/>
                  </a:cubicBezTo>
                  <a:cubicBezTo>
                    <a:pt x="508" y="133"/>
                    <a:pt x="508" y="133"/>
                    <a:pt x="508" y="133"/>
                  </a:cubicBezTo>
                  <a:cubicBezTo>
                    <a:pt x="508" y="133"/>
                    <a:pt x="508" y="132"/>
                    <a:pt x="507" y="132"/>
                  </a:cubicBezTo>
                  <a:cubicBezTo>
                    <a:pt x="507" y="132"/>
                    <a:pt x="507" y="132"/>
                    <a:pt x="507" y="132"/>
                  </a:cubicBezTo>
                  <a:cubicBezTo>
                    <a:pt x="507" y="132"/>
                    <a:pt x="506" y="132"/>
                    <a:pt x="506" y="131"/>
                  </a:cubicBezTo>
                  <a:cubicBezTo>
                    <a:pt x="505" y="129"/>
                    <a:pt x="506" y="128"/>
                    <a:pt x="506" y="127"/>
                  </a:cubicBezTo>
                  <a:cubicBezTo>
                    <a:pt x="507" y="126"/>
                    <a:pt x="507" y="125"/>
                    <a:pt x="508" y="124"/>
                  </a:cubicBezTo>
                  <a:cubicBezTo>
                    <a:pt x="509" y="123"/>
                    <a:pt x="510" y="121"/>
                    <a:pt x="511" y="120"/>
                  </a:cubicBezTo>
                  <a:cubicBezTo>
                    <a:pt x="512" y="120"/>
                    <a:pt x="512" y="120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3" y="118"/>
                    <a:pt x="513" y="118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5"/>
                    <a:pt x="515" y="114"/>
                    <a:pt x="515" y="112"/>
                  </a:cubicBezTo>
                  <a:cubicBezTo>
                    <a:pt x="515" y="112"/>
                    <a:pt x="515" y="111"/>
                    <a:pt x="515" y="111"/>
                  </a:cubicBezTo>
                  <a:cubicBezTo>
                    <a:pt x="516" y="109"/>
                    <a:pt x="516" y="108"/>
                    <a:pt x="516" y="107"/>
                  </a:cubicBezTo>
                  <a:cubicBezTo>
                    <a:pt x="516" y="107"/>
                    <a:pt x="516" y="107"/>
                    <a:pt x="517" y="107"/>
                  </a:cubicBezTo>
                  <a:close/>
                  <a:moveTo>
                    <a:pt x="518" y="107"/>
                  </a:move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lose/>
                  <a:moveTo>
                    <a:pt x="519" y="111"/>
                  </a:moveTo>
                  <a:cubicBezTo>
                    <a:pt x="519" y="111"/>
                    <a:pt x="519" y="111"/>
                    <a:pt x="519" y="111"/>
                  </a:cubicBezTo>
                  <a:cubicBezTo>
                    <a:pt x="518" y="111"/>
                    <a:pt x="518" y="111"/>
                    <a:pt x="518" y="111"/>
                  </a:cubicBezTo>
                  <a:cubicBezTo>
                    <a:pt x="518" y="111"/>
                    <a:pt x="519" y="111"/>
                    <a:pt x="519" y="111"/>
                  </a:cubicBezTo>
                  <a:close/>
                  <a:moveTo>
                    <a:pt x="519" y="112"/>
                  </a:moveTo>
                  <a:cubicBezTo>
                    <a:pt x="519" y="112"/>
                    <a:pt x="519" y="112"/>
                    <a:pt x="519" y="112"/>
                  </a:cubicBezTo>
                  <a:close/>
                  <a:moveTo>
                    <a:pt x="519" y="113"/>
                  </a:moveTo>
                  <a:cubicBezTo>
                    <a:pt x="519" y="113"/>
                    <a:pt x="518" y="113"/>
                    <a:pt x="518" y="113"/>
                  </a:cubicBezTo>
                  <a:cubicBezTo>
                    <a:pt x="518" y="113"/>
                    <a:pt x="519" y="113"/>
                    <a:pt x="519" y="113"/>
                  </a:cubicBezTo>
                  <a:close/>
                  <a:moveTo>
                    <a:pt x="519" y="113"/>
                  </a:move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lose/>
                  <a:moveTo>
                    <a:pt x="519" y="115"/>
                  </a:moveTo>
                  <a:cubicBezTo>
                    <a:pt x="519" y="115"/>
                    <a:pt x="519" y="115"/>
                    <a:pt x="519" y="116"/>
                  </a:cubicBezTo>
                  <a:cubicBezTo>
                    <a:pt x="519" y="115"/>
                    <a:pt x="519" y="115"/>
                    <a:pt x="519" y="115"/>
                  </a:cubicBezTo>
                  <a:close/>
                  <a:moveTo>
                    <a:pt x="519" y="116"/>
                  </a:move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lose/>
                  <a:moveTo>
                    <a:pt x="514" y="132"/>
                  </a:move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lose/>
                  <a:moveTo>
                    <a:pt x="508" y="130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lose/>
                  <a:moveTo>
                    <a:pt x="510" y="126"/>
                  </a:moveTo>
                  <a:cubicBezTo>
                    <a:pt x="510" y="126"/>
                    <a:pt x="510" y="126"/>
                    <a:pt x="510" y="126"/>
                  </a:cubicBezTo>
                  <a:cubicBezTo>
                    <a:pt x="509" y="126"/>
                    <a:pt x="509" y="126"/>
                    <a:pt x="509" y="126"/>
                  </a:cubicBezTo>
                  <a:lnTo>
                    <a:pt x="510" y="126"/>
                  </a:lnTo>
                  <a:close/>
                  <a:moveTo>
                    <a:pt x="329" y="107"/>
                  </a:moveTo>
                  <a:cubicBezTo>
                    <a:pt x="329" y="107"/>
                    <a:pt x="329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8" y="107"/>
                  </a:moveTo>
                  <a:cubicBezTo>
                    <a:pt x="327" y="108"/>
                    <a:pt x="326" y="108"/>
                    <a:pt x="325" y="109"/>
                  </a:cubicBezTo>
                  <a:cubicBezTo>
                    <a:pt x="325" y="109"/>
                    <a:pt x="325" y="109"/>
                    <a:pt x="324" y="109"/>
                  </a:cubicBezTo>
                  <a:cubicBezTo>
                    <a:pt x="324" y="110"/>
                    <a:pt x="322" y="111"/>
                    <a:pt x="320" y="111"/>
                  </a:cubicBezTo>
                  <a:cubicBezTo>
                    <a:pt x="320" y="111"/>
                    <a:pt x="320" y="111"/>
                    <a:pt x="320" y="111"/>
                  </a:cubicBezTo>
                  <a:cubicBezTo>
                    <a:pt x="320" y="111"/>
                    <a:pt x="320" y="112"/>
                    <a:pt x="320" y="112"/>
                  </a:cubicBezTo>
                  <a:cubicBezTo>
                    <a:pt x="320" y="112"/>
                    <a:pt x="320" y="112"/>
                    <a:pt x="320" y="112"/>
                  </a:cubicBezTo>
                  <a:cubicBezTo>
                    <a:pt x="320" y="112"/>
                    <a:pt x="319" y="112"/>
                    <a:pt x="319" y="113"/>
                  </a:cubicBezTo>
                  <a:cubicBezTo>
                    <a:pt x="319" y="113"/>
                    <a:pt x="319" y="112"/>
                    <a:pt x="319" y="112"/>
                  </a:cubicBezTo>
                  <a:cubicBezTo>
                    <a:pt x="319" y="113"/>
                    <a:pt x="319" y="113"/>
                    <a:pt x="319" y="113"/>
                  </a:cubicBezTo>
                  <a:cubicBezTo>
                    <a:pt x="319" y="114"/>
                    <a:pt x="318" y="114"/>
                    <a:pt x="318" y="114"/>
                  </a:cubicBezTo>
                  <a:cubicBezTo>
                    <a:pt x="318" y="114"/>
                    <a:pt x="318" y="114"/>
                    <a:pt x="318" y="114"/>
                  </a:cubicBezTo>
                  <a:cubicBezTo>
                    <a:pt x="317" y="115"/>
                    <a:pt x="316" y="116"/>
                    <a:pt x="316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5" y="117"/>
                    <a:pt x="315" y="118"/>
                    <a:pt x="315" y="118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5" y="119"/>
                    <a:pt x="314" y="118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20"/>
                    <a:pt x="314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2" y="121"/>
                    <a:pt x="311" y="123"/>
                    <a:pt x="311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0" y="124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6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6"/>
                    <a:pt x="309" y="126"/>
                    <a:pt x="309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6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8" y="127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9" y="128"/>
                    <a:pt x="308" y="128"/>
                    <a:pt x="308" y="128"/>
                  </a:cubicBezTo>
                  <a:cubicBezTo>
                    <a:pt x="308" y="128"/>
                    <a:pt x="308" y="128"/>
                    <a:pt x="308" y="128"/>
                  </a:cubicBezTo>
                  <a:cubicBezTo>
                    <a:pt x="308" y="129"/>
                    <a:pt x="308" y="129"/>
                    <a:pt x="308" y="130"/>
                  </a:cubicBezTo>
                  <a:cubicBezTo>
                    <a:pt x="308" y="130"/>
                    <a:pt x="307" y="129"/>
                    <a:pt x="307" y="130"/>
                  </a:cubicBezTo>
                  <a:cubicBezTo>
                    <a:pt x="308" y="130"/>
                    <a:pt x="307" y="131"/>
                    <a:pt x="308" y="131"/>
                  </a:cubicBezTo>
                  <a:cubicBezTo>
                    <a:pt x="307" y="131"/>
                    <a:pt x="307" y="131"/>
                    <a:pt x="307" y="132"/>
                  </a:cubicBezTo>
                  <a:cubicBezTo>
                    <a:pt x="307" y="131"/>
                    <a:pt x="306" y="132"/>
                    <a:pt x="307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2"/>
                    <a:pt x="306" y="132"/>
                  </a:cubicBezTo>
                  <a:cubicBezTo>
                    <a:pt x="306" y="132"/>
                    <a:pt x="306" y="133"/>
                    <a:pt x="306" y="133"/>
                  </a:cubicBezTo>
                  <a:cubicBezTo>
                    <a:pt x="306" y="133"/>
                    <a:pt x="306" y="133"/>
                    <a:pt x="306" y="133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5" y="135"/>
                    <a:pt x="305" y="135"/>
                  </a:cubicBezTo>
                  <a:cubicBezTo>
                    <a:pt x="305" y="135"/>
                    <a:pt x="305" y="134"/>
                    <a:pt x="305" y="134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4" y="135"/>
                    <a:pt x="304" y="135"/>
                    <a:pt x="305" y="135"/>
                  </a:cubicBezTo>
                  <a:cubicBezTo>
                    <a:pt x="305" y="135"/>
                    <a:pt x="304" y="135"/>
                    <a:pt x="305" y="135"/>
                  </a:cubicBezTo>
                  <a:cubicBezTo>
                    <a:pt x="305" y="135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3" y="136"/>
                    <a:pt x="303" y="137"/>
                  </a:cubicBezTo>
                  <a:cubicBezTo>
                    <a:pt x="303" y="137"/>
                    <a:pt x="303" y="136"/>
                    <a:pt x="303" y="136"/>
                  </a:cubicBezTo>
                  <a:cubicBezTo>
                    <a:pt x="302" y="136"/>
                    <a:pt x="301" y="137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0" y="136"/>
                    <a:pt x="300" y="136"/>
                  </a:cubicBezTo>
                  <a:cubicBezTo>
                    <a:pt x="300" y="136"/>
                    <a:pt x="300" y="136"/>
                    <a:pt x="300" y="136"/>
                  </a:cubicBezTo>
                  <a:cubicBezTo>
                    <a:pt x="300" y="136"/>
                    <a:pt x="299" y="135"/>
                    <a:pt x="299" y="135"/>
                  </a:cubicBezTo>
                  <a:cubicBezTo>
                    <a:pt x="299" y="135"/>
                    <a:pt x="298" y="135"/>
                    <a:pt x="298" y="135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7" y="134"/>
                    <a:pt x="299" y="135"/>
                    <a:pt x="298" y="134"/>
                  </a:cubicBezTo>
                  <a:cubicBezTo>
                    <a:pt x="299" y="134"/>
                    <a:pt x="298" y="134"/>
                    <a:pt x="298" y="134"/>
                  </a:cubicBezTo>
                  <a:cubicBezTo>
                    <a:pt x="298" y="134"/>
                    <a:pt x="297" y="134"/>
                    <a:pt x="297" y="134"/>
                  </a:cubicBezTo>
                  <a:cubicBezTo>
                    <a:pt x="297" y="134"/>
                    <a:pt x="298" y="134"/>
                    <a:pt x="298" y="133"/>
                  </a:cubicBezTo>
                  <a:cubicBezTo>
                    <a:pt x="297" y="133"/>
                    <a:pt x="298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6" y="133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5" y="131"/>
                    <a:pt x="295" y="131"/>
                  </a:cubicBezTo>
                  <a:cubicBezTo>
                    <a:pt x="295" y="131"/>
                    <a:pt x="295" y="131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4" y="129"/>
                    <a:pt x="294" y="129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ubicBezTo>
                    <a:pt x="295" y="128"/>
                    <a:pt x="294" y="128"/>
                    <a:pt x="294" y="127"/>
                  </a:cubicBezTo>
                  <a:cubicBezTo>
                    <a:pt x="294" y="127"/>
                    <a:pt x="294" y="127"/>
                    <a:pt x="294" y="127"/>
                  </a:cubicBezTo>
                  <a:cubicBezTo>
                    <a:pt x="294" y="127"/>
                    <a:pt x="293" y="127"/>
                    <a:pt x="294" y="127"/>
                  </a:cubicBezTo>
                  <a:cubicBezTo>
                    <a:pt x="293" y="127"/>
                    <a:pt x="294" y="126"/>
                    <a:pt x="293" y="126"/>
                  </a:cubicBezTo>
                  <a:cubicBezTo>
                    <a:pt x="294" y="126"/>
                    <a:pt x="293" y="125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3"/>
                    <a:pt x="294" y="123"/>
                    <a:pt x="294" y="123"/>
                  </a:cubicBezTo>
                  <a:cubicBezTo>
                    <a:pt x="294" y="122"/>
                    <a:pt x="294" y="122"/>
                    <a:pt x="294" y="122"/>
                  </a:cubicBezTo>
                  <a:cubicBezTo>
                    <a:pt x="294" y="122"/>
                    <a:pt x="294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7" y="119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7"/>
                    <a:pt x="298" y="118"/>
                    <a:pt x="297" y="118"/>
                  </a:cubicBezTo>
                  <a:cubicBezTo>
                    <a:pt x="298" y="117"/>
                    <a:pt x="297" y="117"/>
                    <a:pt x="297" y="117"/>
                  </a:cubicBezTo>
                  <a:cubicBezTo>
                    <a:pt x="298" y="117"/>
                    <a:pt x="298" y="116"/>
                    <a:pt x="298" y="116"/>
                  </a:cubicBezTo>
                  <a:cubicBezTo>
                    <a:pt x="298" y="116"/>
                    <a:pt x="298" y="116"/>
                    <a:pt x="298" y="116"/>
                  </a:cubicBezTo>
                  <a:cubicBezTo>
                    <a:pt x="299" y="115"/>
                    <a:pt x="299" y="114"/>
                    <a:pt x="300" y="114"/>
                  </a:cubicBezTo>
                  <a:cubicBezTo>
                    <a:pt x="300" y="115"/>
                    <a:pt x="300" y="115"/>
                    <a:pt x="300" y="115"/>
                  </a:cubicBezTo>
                  <a:cubicBezTo>
                    <a:pt x="300" y="114"/>
                    <a:pt x="301" y="115"/>
                    <a:pt x="300" y="114"/>
                  </a:cubicBezTo>
                  <a:cubicBezTo>
                    <a:pt x="300" y="114"/>
                    <a:pt x="300" y="114"/>
                    <a:pt x="300" y="114"/>
                  </a:cubicBezTo>
                  <a:cubicBezTo>
                    <a:pt x="300" y="114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3"/>
                    <a:pt x="301" y="113"/>
                    <a:pt x="302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2"/>
                    <a:pt x="302" y="112"/>
                    <a:pt x="302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1"/>
                    <a:pt x="304" y="112"/>
                  </a:cubicBezTo>
                  <a:cubicBezTo>
                    <a:pt x="304" y="111"/>
                    <a:pt x="305" y="110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6" y="110"/>
                    <a:pt x="306" y="109"/>
                    <a:pt x="306" y="109"/>
                  </a:cubicBezTo>
                  <a:cubicBezTo>
                    <a:pt x="306" y="109"/>
                    <a:pt x="306" y="109"/>
                    <a:pt x="306" y="110"/>
                  </a:cubicBezTo>
                  <a:cubicBezTo>
                    <a:pt x="307" y="110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8" y="109"/>
                    <a:pt x="307" y="110"/>
                    <a:pt x="308" y="110"/>
                  </a:cubicBezTo>
                  <a:cubicBezTo>
                    <a:pt x="308" y="110"/>
                    <a:pt x="308" y="110"/>
                    <a:pt x="308" y="110"/>
                  </a:cubicBezTo>
                  <a:cubicBezTo>
                    <a:pt x="308" y="110"/>
                    <a:pt x="307" y="110"/>
                    <a:pt x="308" y="110"/>
                  </a:cubicBezTo>
                  <a:cubicBezTo>
                    <a:pt x="308" y="110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9" y="109"/>
                  </a:cubicBezTo>
                  <a:cubicBezTo>
                    <a:pt x="308" y="109"/>
                    <a:pt x="308" y="108"/>
                    <a:pt x="308" y="108"/>
                  </a:cubicBezTo>
                  <a:cubicBezTo>
                    <a:pt x="309" y="108"/>
                    <a:pt x="308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10" y="108"/>
                    <a:pt x="309" y="107"/>
                  </a:cubicBezTo>
                  <a:cubicBezTo>
                    <a:pt x="310" y="107"/>
                    <a:pt x="310" y="108"/>
                    <a:pt x="310" y="108"/>
                  </a:cubicBezTo>
                  <a:cubicBezTo>
                    <a:pt x="310" y="108"/>
                    <a:pt x="310" y="107"/>
                    <a:pt x="310" y="108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2" y="106"/>
                  </a:cubicBezTo>
                  <a:cubicBezTo>
                    <a:pt x="312" y="106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2" y="106"/>
                    <a:pt x="312" y="107"/>
                    <a:pt x="312" y="106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7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4" y="106"/>
                    <a:pt x="313" y="106"/>
                  </a:cubicBezTo>
                  <a:cubicBezTo>
                    <a:pt x="314" y="106"/>
                    <a:pt x="313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7"/>
                    <a:pt x="315" y="107"/>
                    <a:pt x="315" y="107"/>
                  </a:cubicBezTo>
                  <a:cubicBezTo>
                    <a:pt x="315" y="107"/>
                    <a:pt x="315" y="107"/>
                    <a:pt x="315" y="107"/>
                  </a:cubicBezTo>
                  <a:cubicBezTo>
                    <a:pt x="314" y="106"/>
                    <a:pt x="315" y="106"/>
                    <a:pt x="315" y="105"/>
                  </a:cubicBezTo>
                  <a:cubicBezTo>
                    <a:pt x="315" y="105"/>
                    <a:pt x="316" y="106"/>
                    <a:pt x="316" y="106"/>
                  </a:cubicBezTo>
                  <a:cubicBezTo>
                    <a:pt x="316" y="106"/>
                    <a:pt x="316" y="105"/>
                    <a:pt x="316" y="105"/>
                  </a:cubicBezTo>
                  <a:cubicBezTo>
                    <a:pt x="316" y="105"/>
                    <a:pt x="316" y="105"/>
                    <a:pt x="316" y="105"/>
                  </a:cubicBezTo>
                  <a:cubicBezTo>
                    <a:pt x="316" y="105"/>
                    <a:pt x="317" y="105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7" y="105"/>
                    <a:pt x="316" y="106"/>
                    <a:pt x="316" y="105"/>
                  </a:cubicBezTo>
                  <a:cubicBezTo>
                    <a:pt x="317" y="105"/>
                    <a:pt x="317" y="106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4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7" y="105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6"/>
                    <a:pt x="318" y="105"/>
                  </a:cubicBezTo>
                  <a:cubicBezTo>
                    <a:pt x="319" y="105"/>
                    <a:pt x="318" y="105"/>
                    <a:pt x="318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20" y="104"/>
                    <a:pt x="320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18" y="105"/>
                    <a:pt x="318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5"/>
                  </a:cubicBezTo>
                  <a:cubicBezTo>
                    <a:pt x="319" y="105"/>
                    <a:pt x="320" y="105"/>
                    <a:pt x="320" y="105"/>
                  </a:cubicBezTo>
                  <a:cubicBezTo>
                    <a:pt x="320" y="105"/>
                    <a:pt x="320" y="105"/>
                    <a:pt x="320" y="105"/>
                  </a:cubicBezTo>
                  <a:cubicBezTo>
                    <a:pt x="320" y="105"/>
                    <a:pt x="321" y="105"/>
                    <a:pt x="321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1" y="105"/>
                    <a:pt x="321" y="105"/>
                    <a:pt x="321" y="104"/>
                  </a:cubicBezTo>
                  <a:cubicBezTo>
                    <a:pt x="321" y="104"/>
                    <a:pt x="321" y="105"/>
                    <a:pt x="321" y="105"/>
                  </a:cubicBezTo>
                  <a:cubicBezTo>
                    <a:pt x="322" y="104"/>
                    <a:pt x="322" y="105"/>
                    <a:pt x="322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2" y="105"/>
                    <a:pt x="322" y="106"/>
                    <a:pt x="322" y="106"/>
                  </a:cubicBezTo>
                  <a:cubicBezTo>
                    <a:pt x="322" y="105"/>
                    <a:pt x="323" y="105"/>
                    <a:pt x="323" y="105"/>
                  </a:cubicBezTo>
                  <a:cubicBezTo>
                    <a:pt x="324" y="105"/>
                    <a:pt x="324" y="105"/>
                    <a:pt x="325" y="105"/>
                  </a:cubicBezTo>
                  <a:cubicBezTo>
                    <a:pt x="325" y="105"/>
                    <a:pt x="325" y="106"/>
                    <a:pt x="325" y="106"/>
                  </a:cubicBezTo>
                  <a:cubicBezTo>
                    <a:pt x="325" y="106"/>
                    <a:pt x="325" y="105"/>
                    <a:pt x="325" y="106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5" y="106"/>
                    <a:pt x="326" y="106"/>
                    <a:pt x="326" y="105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7"/>
                    <a:pt x="328" y="106"/>
                  </a:cubicBezTo>
                  <a:cubicBezTo>
                    <a:pt x="328" y="107"/>
                    <a:pt x="328" y="107"/>
                    <a:pt x="328" y="107"/>
                  </a:cubicBezTo>
                  <a:cubicBezTo>
                    <a:pt x="328" y="107"/>
                    <a:pt x="328" y="107"/>
                    <a:pt x="328" y="106"/>
                  </a:cubicBezTo>
                  <a:cubicBezTo>
                    <a:pt x="328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6"/>
                  </a:cubicBezTo>
                  <a:cubicBezTo>
                    <a:pt x="328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6" y="107"/>
                  </a:cubicBezTo>
                  <a:cubicBezTo>
                    <a:pt x="326" y="106"/>
                    <a:pt x="326" y="107"/>
                    <a:pt x="325" y="107"/>
                  </a:cubicBezTo>
                  <a:cubicBezTo>
                    <a:pt x="325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5" y="106"/>
                  </a:cubicBezTo>
                  <a:cubicBezTo>
                    <a:pt x="325" y="106"/>
                    <a:pt x="325" y="106"/>
                    <a:pt x="325" y="107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4" y="106"/>
                    <a:pt x="324" y="107"/>
                    <a:pt x="324" y="107"/>
                  </a:cubicBezTo>
                  <a:cubicBezTo>
                    <a:pt x="324" y="107"/>
                    <a:pt x="323" y="107"/>
                    <a:pt x="322" y="107"/>
                  </a:cubicBezTo>
                  <a:cubicBezTo>
                    <a:pt x="322" y="106"/>
                    <a:pt x="322" y="106"/>
                    <a:pt x="322" y="106"/>
                  </a:cubicBezTo>
                  <a:cubicBezTo>
                    <a:pt x="322" y="107"/>
                    <a:pt x="322" y="107"/>
                    <a:pt x="321" y="107"/>
                  </a:cubicBezTo>
                  <a:cubicBezTo>
                    <a:pt x="321" y="107"/>
                    <a:pt x="320" y="107"/>
                    <a:pt x="320" y="107"/>
                  </a:cubicBezTo>
                  <a:cubicBezTo>
                    <a:pt x="319" y="107"/>
                    <a:pt x="318" y="107"/>
                    <a:pt x="317" y="108"/>
                  </a:cubicBezTo>
                  <a:cubicBezTo>
                    <a:pt x="317" y="107"/>
                    <a:pt x="317" y="107"/>
                    <a:pt x="317" y="107"/>
                  </a:cubicBezTo>
                  <a:cubicBezTo>
                    <a:pt x="317" y="108"/>
                    <a:pt x="317" y="107"/>
                    <a:pt x="316" y="107"/>
                  </a:cubicBezTo>
                  <a:cubicBezTo>
                    <a:pt x="317" y="107"/>
                    <a:pt x="316" y="108"/>
                    <a:pt x="316" y="108"/>
                  </a:cubicBezTo>
                  <a:cubicBezTo>
                    <a:pt x="316" y="108"/>
                    <a:pt x="315" y="108"/>
                    <a:pt x="315" y="108"/>
                  </a:cubicBezTo>
                  <a:cubicBezTo>
                    <a:pt x="315" y="108"/>
                    <a:pt x="315" y="108"/>
                    <a:pt x="315" y="108"/>
                  </a:cubicBezTo>
                  <a:cubicBezTo>
                    <a:pt x="314" y="109"/>
                    <a:pt x="314" y="109"/>
                    <a:pt x="313" y="109"/>
                  </a:cubicBezTo>
                  <a:cubicBezTo>
                    <a:pt x="313" y="109"/>
                    <a:pt x="313" y="109"/>
                    <a:pt x="313" y="109"/>
                  </a:cubicBezTo>
                  <a:cubicBezTo>
                    <a:pt x="313" y="109"/>
                    <a:pt x="313" y="109"/>
                    <a:pt x="312" y="109"/>
                  </a:cubicBezTo>
                  <a:cubicBezTo>
                    <a:pt x="312" y="110"/>
                    <a:pt x="311" y="110"/>
                    <a:pt x="311" y="110"/>
                  </a:cubicBezTo>
                  <a:cubicBezTo>
                    <a:pt x="310" y="111"/>
                    <a:pt x="309" y="111"/>
                    <a:pt x="308" y="112"/>
                  </a:cubicBezTo>
                  <a:cubicBezTo>
                    <a:pt x="308" y="112"/>
                    <a:pt x="308" y="112"/>
                    <a:pt x="308" y="112"/>
                  </a:cubicBezTo>
                  <a:cubicBezTo>
                    <a:pt x="307" y="113"/>
                    <a:pt x="306" y="113"/>
                    <a:pt x="305" y="114"/>
                  </a:cubicBezTo>
                  <a:cubicBezTo>
                    <a:pt x="305" y="113"/>
                    <a:pt x="305" y="113"/>
                    <a:pt x="305" y="113"/>
                  </a:cubicBezTo>
                  <a:cubicBezTo>
                    <a:pt x="305" y="113"/>
                    <a:pt x="304" y="114"/>
                    <a:pt x="305" y="114"/>
                  </a:cubicBezTo>
                  <a:cubicBezTo>
                    <a:pt x="304" y="114"/>
                    <a:pt x="304" y="115"/>
                    <a:pt x="304" y="114"/>
                  </a:cubicBezTo>
                  <a:cubicBezTo>
                    <a:pt x="303" y="115"/>
                    <a:pt x="304" y="115"/>
                    <a:pt x="303" y="115"/>
                  </a:cubicBezTo>
                  <a:cubicBezTo>
                    <a:pt x="303" y="115"/>
                    <a:pt x="303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1" y="116"/>
                    <a:pt x="302" y="116"/>
                  </a:cubicBezTo>
                  <a:cubicBezTo>
                    <a:pt x="301" y="117"/>
                    <a:pt x="301" y="118"/>
                    <a:pt x="300" y="118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20"/>
                    <a:pt x="298" y="121"/>
                    <a:pt x="298" y="121"/>
                  </a:cubicBezTo>
                  <a:cubicBezTo>
                    <a:pt x="297" y="123"/>
                    <a:pt x="297" y="124"/>
                    <a:pt x="296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7" y="126"/>
                    <a:pt x="296" y="126"/>
                    <a:pt x="296" y="126"/>
                  </a:cubicBezTo>
                  <a:cubicBezTo>
                    <a:pt x="296" y="126"/>
                    <a:pt x="296" y="127"/>
                    <a:pt x="296" y="127"/>
                  </a:cubicBezTo>
                  <a:cubicBezTo>
                    <a:pt x="296" y="127"/>
                    <a:pt x="296" y="128"/>
                    <a:pt x="297" y="128"/>
                  </a:cubicBezTo>
                  <a:cubicBezTo>
                    <a:pt x="297" y="128"/>
                    <a:pt x="297" y="128"/>
                    <a:pt x="296" y="128"/>
                  </a:cubicBezTo>
                  <a:cubicBezTo>
                    <a:pt x="296" y="128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30"/>
                  </a:cubicBezTo>
                  <a:cubicBezTo>
                    <a:pt x="297" y="130"/>
                    <a:pt x="297" y="129"/>
                    <a:pt x="297" y="129"/>
                  </a:cubicBezTo>
                  <a:cubicBezTo>
                    <a:pt x="298" y="130"/>
                    <a:pt x="299" y="131"/>
                    <a:pt x="300" y="132"/>
                  </a:cubicBezTo>
                  <a:cubicBezTo>
                    <a:pt x="300" y="133"/>
                    <a:pt x="299" y="133"/>
                    <a:pt x="300" y="133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300" y="133"/>
                    <a:pt x="300" y="134"/>
                    <a:pt x="300" y="134"/>
                  </a:cubicBezTo>
                  <a:cubicBezTo>
                    <a:pt x="301" y="133"/>
                    <a:pt x="301" y="134"/>
                    <a:pt x="301" y="133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2" y="134"/>
                    <a:pt x="302" y="134"/>
                    <a:pt x="302" y="134"/>
                  </a:cubicBezTo>
                  <a:cubicBezTo>
                    <a:pt x="303" y="134"/>
                    <a:pt x="303" y="133"/>
                    <a:pt x="304" y="132"/>
                  </a:cubicBezTo>
                  <a:cubicBezTo>
                    <a:pt x="306" y="128"/>
                    <a:pt x="306" y="128"/>
                    <a:pt x="306" y="128"/>
                  </a:cubicBezTo>
                  <a:cubicBezTo>
                    <a:pt x="307" y="125"/>
                    <a:pt x="308" y="123"/>
                    <a:pt x="310" y="120"/>
                  </a:cubicBezTo>
                  <a:cubicBezTo>
                    <a:pt x="311" y="120"/>
                    <a:pt x="311" y="120"/>
                    <a:pt x="311" y="119"/>
                  </a:cubicBezTo>
                  <a:cubicBezTo>
                    <a:pt x="311" y="119"/>
                    <a:pt x="311" y="119"/>
                    <a:pt x="312" y="119"/>
                  </a:cubicBezTo>
                  <a:cubicBezTo>
                    <a:pt x="311" y="119"/>
                    <a:pt x="312" y="119"/>
                    <a:pt x="312" y="118"/>
                  </a:cubicBezTo>
                  <a:cubicBezTo>
                    <a:pt x="312" y="118"/>
                    <a:pt x="313" y="117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5"/>
                    <a:pt x="314" y="115"/>
                  </a:cubicBezTo>
                  <a:cubicBezTo>
                    <a:pt x="316" y="113"/>
                    <a:pt x="318" y="111"/>
                    <a:pt x="321" y="110"/>
                  </a:cubicBezTo>
                  <a:cubicBezTo>
                    <a:pt x="321" y="109"/>
                    <a:pt x="322" y="109"/>
                    <a:pt x="323" y="108"/>
                  </a:cubicBezTo>
                  <a:cubicBezTo>
                    <a:pt x="325" y="107"/>
                    <a:pt x="327" y="107"/>
                    <a:pt x="329" y="105"/>
                  </a:cubicBezTo>
                  <a:cubicBezTo>
                    <a:pt x="329" y="105"/>
                    <a:pt x="329" y="106"/>
                    <a:pt x="328" y="107"/>
                  </a:cubicBezTo>
                  <a:close/>
                  <a:moveTo>
                    <a:pt x="329" y="107"/>
                  </a:moveTo>
                  <a:cubicBezTo>
                    <a:pt x="329" y="107"/>
                    <a:pt x="328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2" y="105"/>
                  </a:move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lose/>
                  <a:moveTo>
                    <a:pt x="320" y="105"/>
                  </a:moveTo>
                  <a:cubicBezTo>
                    <a:pt x="320" y="105"/>
                    <a:pt x="321" y="105"/>
                    <a:pt x="321" y="105"/>
                  </a:cubicBezTo>
                  <a:lnTo>
                    <a:pt x="320" y="105"/>
                  </a:lnTo>
                  <a:close/>
                  <a:moveTo>
                    <a:pt x="318" y="105"/>
                  </a:moveTo>
                  <a:cubicBezTo>
                    <a:pt x="318" y="105"/>
                    <a:pt x="318" y="104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8" y="105"/>
                  </a:move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5" y="105"/>
                  </a:moveTo>
                  <a:cubicBezTo>
                    <a:pt x="315" y="105"/>
                    <a:pt x="314" y="106"/>
                    <a:pt x="314" y="105"/>
                  </a:cubicBezTo>
                  <a:cubicBezTo>
                    <a:pt x="314" y="106"/>
                    <a:pt x="315" y="105"/>
                    <a:pt x="315" y="105"/>
                  </a:cubicBezTo>
                  <a:close/>
                  <a:moveTo>
                    <a:pt x="313" y="106"/>
                  </a:move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lose/>
                  <a:moveTo>
                    <a:pt x="294" y="128"/>
                  </a:moveTo>
                  <a:cubicBezTo>
                    <a:pt x="294" y="128"/>
                    <a:pt x="294" y="128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lose/>
                  <a:moveTo>
                    <a:pt x="304" y="136"/>
                  </a:move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lose/>
                  <a:moveTo>
                    <a:pt x="308" y="130"/>
                  </a:moveTo>
                  <a:cubicBezTo>
                    <a:pt x="308" y="130"/>
                    <a:pt x="308" y="130"/>
                    <a:pt x="308" y="130"/>
                  </a:cubicBezTo>
                  <a:cubicBezTo>
                    <a:pt x="307" y="130"/>
                    <a:pt x="307" y="130"/>
                    <a:pt x="307" y="130"/>
                  </a:cubicBezTo>
                  <a:lnTo>
                    <a:pt x="308" y="130"/>
                  </a:lnTo>
                  <a:close/>
                  <a:moveTo>
                    <a:pt x="345" y="118"/>
                  </a:moveTo>
                  <a:cubicBezTo>
                    <a:pt x="345" y="117"/>
                    <a:pt x="345" y="117"/>
                    <a:pt x="345" y="117"/>
                  </a:cubicBezTo>
                  <a:cubicBezTo>
                    <a:pt x="345" y="117"/>
                    <a:pt x="345" y="118"/>
                    <a:pt x="345" y="118"/>
                  </a:cubicBezTo>
                  <a:close/>
                  <a:moveTo>
                    <a:pt x="344" y="118"/>
                  </a:moveTo>
                  <a:cubicBezTo>
                    <a:pt x="345" y="119"/>
                    <a:pt x="344" y="120"/>
                    <a:pt x="344" y="121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4" y="122"/>
                    <a:pt x="344" y="123"/>
                    <a:pt x="343" y="125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4" y="126"/>
                    <a:pt x="343" y="127"/>
                    <a:pt x="343" y="127"/>
                  </a:cubicBezTo>
                  <a:cubicBezTo>
                    <a:pt x="343" y="127"/>
                    <a:pt x="343" y="127"/>
                    <a:pt x="343" y="127"/>
                  </a:cubicBezTo>
                  <a:cubicBezTo>
                    <a:pt x="343" y="128"/>
                    <a:pt x="343" y="129"/>
                    <a:pt x="344" y="130"/>
                  </a:cubicBezTo>
                  <a:cubicBezTo>
                    <a:pt x="344" y="130"/>
                    <a:pt x="343" y="130"/>
                    <a:pt x="343" y="130"/>
                  </a:cubicBezTo>
                  <a:cubicBezTo>
                    <a:pt x="344" y="130"/>
                    <a:pt x="344" y="130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5" y="134"/>
                    <a:pt x="345" y="135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8"/>
                    <a:pt x="346" y="138"/>
                    <a:pt x="346" y="138"/>
                  </a:cubicBezTo>
                  <a:cubicBezTo>
                    <a:pt x="346" y="138"/>
                    <a:pt x="345" y="138"/>
                    <a:pt x="345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40"/>
                    <a:pt x="347" y="140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2"/>
                  </a:cubicBezTo>
                  <a:cubicBezTo>
                    <a:pt x="347" y="141"/>
                    <a:pt x="347" y="142"/>
                    <a:pt x="348" y="142"/>
                  </a:cubicBezTo>
                  <a:cubicBezTo>
                    <a:pt x="348" y="142"/>
                    <a:pt x="348" y="142"/>
                    <a:pt x="348" y="143"/>
                  </a:cubicBezTo>
                  <a:cubicBezTo>
                    <a:pt x="348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8" y="143"/>
                    <a:pt x="348" y="144"/>
                    <a:pt x="348" y="144"/>
                  </a:cubicBezTo>
                  <a:cubicBezTo>
                    <a:pt x="348" y="144"/>
                    <a:pt x="348" y="144"/>
                    <a:pt x="348" y="144"/>
                  </a:cubicBezTo>
                  <a:cubicBezTo>
                    <a:pt x="349" y="144"/>
                    <a:pt x="349" y="144"/>
                    <a:pt x="349" y="144"/>
                  </a:cubicBezTo>
                  <a:cubicBezTo>
                    <a:pt x="349" y="144"/>
                    <a:pt x="348" y="144"/>
                    <a:pt x="348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8" y="145"/>
                    <a:pt x="348" y="145"/>
                    <a:pt x="348" y="145"/>
                  </a:cubicBezTo>
                  <a:cubicBezTo>
                    <a:pt x="348" y="145"/>
                    <a:pt x="349" y="145"/>
                    <a:pt x="349" y="146"/>
                  </a:cubicBezTo>
                  <a:cubicBezTo>
                    <a:pt x="348" y="146"/>
                    <a:pt x="348" y="146"/>
                    <a:pt x="348" y="146"/>
                  </a:cubicBezTo>
                  <a:cubicBezTo>
                    <a:pt x="348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7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7"/>
                    <a:pt x="349" y="147"/>
                    <a:pt x="349" y="148"/>
                  </a:cubicBezTo>
                  <a:cubicBezTo>
                    <a:pt x="349" y="148"/>
                    <a:pt x="349" y="147"/>
                    <a:pt x="349" y="147"/>
                  </a:cubicBezTo>
                  <a:cubicBezTo>
                    <a:pt x="348" y="148"/>
                    <a:pt x="348" y="149"/>
                    <a:pt x="347" y="149"/>
                  </a:cubicBezTo>
                  <a:cubicBezTo>
                    <a:pt x="347" y="148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6" y="149"/>
                    <a:pt x="346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4" y="149"/>
                  </a:cubicBezTo>
                  <a:cubicBezTo>
                    <a:pt x="344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5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2" y="149"/>
                    <a:pt x="342" y="149"/>
                    <a:pt x="342" y="149"/>
                  </a:cubicBezTo>
                  <a:cubicBezTo>
                    <a:pt x="342" y="150"/>
                    <a:pt x="342" y="149"/>
                    <a:pt x="342" y="149"/>
                  </a:cubicBezTo>
                  <a:cubicBezTo>
                    <a:pt x="342" y="149"/>
                    <a:pt x="341" y="149"/>
                    <a:pt x="341" y="149"/>
                  </a:cubicBezTo>
                  <a:cubicBezTo>
                    <a:pt x="341" y="149"/>
                    <a:pt x="341" y="149"/>
                    <a:pt x="340" y="149"/>
                  </a:cubicBezTo>
                  <a:cubicBezTo>
                    <a:pt x="340" y="149"/>
                    <a:pt x="341" y="149"/>
                    <a:pt x="341" y="149"/>
                  </a:cubicBezTo>
                  <a:cubicBezTo>
                    <a:pt x="340" y="149"/>
                    <a:pt x="340" y="149"/>
                    <a:pt x="340" y="149"/>
                  </a:cubicBezTo>
                  <a:cubicBezTo>
                    <a:pt x="340" y="149"/>
                    <a:pt x="340" y="149"/>
                    <a:pt x="340" y="148"/>
                  </a:cubicBezTo>
                  <a:cubicBezTo>
                    <a:pt x="340" y="148"/>
                    <a:pt x="339" y="149"/>
                    <a:pt x="339" y="149"/>
                  </a:cubicBezTo>
                  <a:cubicBezTo>
                    <a:pt x="339" y="148"/>
                    <a:pt x="339" y="149"/>
                    <a:pt x="339" y="148"/>
                  </a:cubicBezTo>
                  <a:cubicBezTo>
                    <a:pt x="339" y="148"/>
                    <a:pt x="339" y="148"/>
                    <a:pt x="339" y="148"/>
                  </a:cubicBezTo>
                  <a:cubicBezTo>
                    <a:pt x="339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7" y="148"/>
                    <a:pt x="338" y="148"/>
                  </a:cubicBezTo>
                  <a:cubicBezTo>
                    <a:pt x="338" y="148"/>
                    <a:pt x="337" y="147"/>
                    <a:pt x="337" y="148"/>
                  </a:cubicBezTo>
                  <a:cubicBezTo>
                    <a:pt x="337" y="147"/>
                    <a:pt x="336" y="147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5"/>
                    <a:pt x="336" y="146"/>
                    <a:pt x="335" y="145"/>
                  </a:cubicBezTo>
                  <a:cubicBezTo>
                    <a:pt x="336" y="145"/>
                    <a:pt x="336" y="145"/>
                    <a:pt x="336" y="145"/>
                  </a:cubicBezTo>
                  <a:cubicBezTo>
                    <a:pt x="335" y="145"/>
                    <a:pt x="335" y="145"/>
                    <a:pt x="335" y="145"/>
                  </a:cubicBezTo>
                  <a:cubicBezTo>
                    <a:pt x="335" y="145"/>
                    <a:pt x="335" y="145"/>
                    <a:pt x="336" y="145"/>
                  </a:cubicBezTo>
                  <a:cubicBezTo>
                    <a:pt x="336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4" y="143"/>
                  </a:cubicBezTo>
                  <a:cubicBezTo>
                    <a:pt x="334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3"/>
                    <a:pt x="334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5" y="141"/>
                    <a:pt x="334" y="141"/>
                  </a:cubicBezTo>
                  <a:cubicBezTo>
                    <a:pt x="334" y="140"/>
                    <a:pt x="334" y="140"/>
                    <a:pt x="334" y="140"/>
                  </a:cubicBezTo>
                  <a:cubicBezTo>
                    <a:pt x="334" y="140"/>
                    <a:pt x="333" y="140"/>
                    <a:pt x="334" y="139"/>
                  </a:cubicBezTo>
                  <a:cubicBezTo>
                    <a:pt x="334" y="139"/>
                    <a:pt x="334" y="139"/>
                    <a:pt x="334" y="139"/>
                  </a:cubicBezTo>
                  <a:cubicBezTo>
                    <a:pt x="334" y="138"/>
                    <a:pt x="333" y="138"/>
                    <a:pt x="334" y="137"/>
                  </a:cubicBezTo>
                  <a:cubicBezTo>
                    <a:pt x="334" y="138"/>
                    <a:pt x="334" y="137"/>
                    <a:pt x="334" y="137"/>
                  </a:cubicBezTo>
                  <a:cubicBezTo>
                    <a:pt x="334" y="137"/>
                    <a:pt x="334" y="137"/>
                    <a:pt x="334" y="137"/>
                  </a:cubicBezTo>
                  <a:cubicBezTo>
                    <a:pt x="334" y="137"/>
                    <a:pt x="334" y="137"/>
                    <a:pt x="333" y="137"/>
                  </a:cubicBezTo>
                  <a:cubicBezTo>
                    <a:pt x="333" y="137"/>
                    <a:pt x="333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4" y="136"/>
                    <a:pt x="333" y="136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5"/>
                    <a:pt x="333" y="135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4"/>
                    <a:pt x="334" y="134"/>
                    <a:pt x="333" y="134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33" y="133"/>
                    <a:pt x="334" y="132"/>
                    <a:pt x="334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5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0"/>
                    <a:pt x="334" y="130"/>
                  </a:cubicBezTo>
                  <a:cubicBezTo>
                    <a:pt x="334" y="130"/>
                    <a:pt x="334" y="130"/>
                    <a:pt x="334" y="131"/>
                  </a:cubicBezTo>
                  <a:cubicBezTo>
                    <a:pt x="334" y="130"/>
                    <a:pt x="334" y="130"/>
                    <a:pt x="334" y="130"/>
                  </a:cubicBezTo>
                  <a:cubicBezTo>
                    <a:pt x="335" y="130"/>
                    <a:pt x="335" y="131"/>
                    <a:pt x="335" y="131"/>
                  </a:cubicBezTo>
                  <a:cubicBezTo>
                    <a:pt x="335" y="131"/>
                    <a:pt x="335" y="131"/>
                    <a:pt x="335" y="131"/>
                  </a:cubicBezTo>
                  <a:cubicBezTo>
                    <a:pt x="336" y="131"/>
                    <a:pt x="335" y="131"/>
                    <a:pt x="336" y="131"/>
                  </a:cubicBezTo>
                  <a:cubicBezTo>
                    <a:pt x="336" y="131"/>
                    <a:pt x="335" y="130"/>
                    <a:pt x="335" y="130"/>
                  </a:cubicBezTo>
                  <a:cubicBezTo>
                    <a:pt x="335" y="130"/>
                    <a:pt x="334" y="130"/>
                    <a:pt x="334" y="130"/>
                  </a:cubicBezTo>
                  <a:cubicBezTo>
                    <a:pt x="335" y="130"/>
                    <a:pt x="334" y="130"/>
                    <a:pt x="335" y="130"/>
                  </a:cubicBezTo>
                  <a:cubicBezTo>
                    <a:pt x="335" y="130"/>
                    <a:pt x="335" y="130"/>
                    <a:pt x="335" y="130"/>
                  </a:cubicBezTo>
                  <a:cubicBezTo>
                    <a:pt x="335" y="130"/>
                    <a:pt x="334" y="129"/>
                    <a:pt x="334" y="129"/>
                  </a:cubicBezTo>
                  <a:cubicBezTo>
                    <a:pt x="335" y="129"/>
                    <a:pt x="335" y="130"/>
                    <a:pt x="335" y="129"/>
                  </a:cubicBezTo>
                  <a:cubicBezTo>
                    <a:pt x="335" y="129"/>
                    <a:pt x="335" y="129"/>
                    <a:pt x="334" y="129"/>
                  </a:cubicBezTo>
                  <a:cubicBezTo>
                    <a:pt x="334" y="129"/>
                    <a:pt x="335" y="129"/>
                    <a:pt x="334" y="129"/>
                  </a:cubicBezTo>
                  <a:cubicBezTo>
                    <a:pt x="335" y="129"/>
                    <a:pt x="335" y="129"/>
                    <a:pt x="335" y="129"/>
                  </a:cubicBezTo>
                  <a:cubicBezTo>
                    <a:pt x="335" y="129"/>
                    <a:pt x="335" y="128"/>
                    <a:pt x="334" y="128"/>
                  </a:cubicBezTo>
                  <a:cubicBezTo>
                    <a:pt x="334" y="128"/>
                    <a:pt x="335" y="128"/>
                    <a:pt x="335" y="128"/>
                  </a:cubicBezTo>
                  <a:cubicBezTo>
                    <a:pt x="335" y="128"/>
                    <a:pt x="334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7"/>
                    <a:pt x="335" y="126"/>
                  </a:cubicBezTo>
                  <a:cubicBezTo>
                    <a:pt x="336" y="127"/>
                    <a:pt x="336" y="127"/>
                    <a:pt x="336" y="127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4"/>
                    <a:pt x="336" y="124"/>
                  </a:cubicBezTo>
                  <a:cubicBezTo>
                    <a:pt x="336" y="124"/>
                    <a:pt x="337" y="124"/>
                    <a:pt x="337" y="124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6" y="123"/>
                    <a:pt x="337" y="123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7" y="124"/>
                    <a:pt x="337" y="124"/>
                  </a:cubicBezTo>
                  <a:cubicBezTo>
                    <a:pt x="337" y="124"/>
                    <a:pt x="337" y="124"/>
                    <a:pt x="338" y="124"/>
                  </a:cubicBezTo>
                  <a:cubicBezTo>
                    <a:pt x="338" y="124"/>
                    <a:pt x="338" y="123"/>
                    <a:pt x="337" y="123"/>
                  </a:cubicBezTo>
                  <a:cubicBezTo>
                    <a:pt x="337" y="123"/>
                    <a:pt x="337" y="124"/>
                    <a:pt x="337" y="123"/>
                  </a:cubicBezTo>
                  <a:cubicBezTo>
                    <a:pt x="337" y="123"/>
                    <a:pt x="338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2"/>
                    <a:pt x="337" y="123"/>
                    <a:pt x="337" y="122"/>
                  </a:cubicBezTo>
                  <a:cubicBezTo>
                    <a:pt x="337" y="122"/>
                    <a:pt x="337" y="122"/>
                    <a:pt x="337" y="122"/>
                  </a:cubicBezTo>
                  <a:cubicBezTo>
                    <a:pt x="338" y="122"/>
                    <a:pt x="337" y="123"/>
                    <a:pt x="337" y="123"/>
                  </a:cubicBezTo>
                  <a:cubicBezTo>
                    <a:pt x="338" y="123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3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1"/>
                    <a:pt x="338" y="121"/>
                  </a:cubicBezTo>
                  <a:cubicBezTo>
                    <a:pt x="338" y="121"/>
                    <a:pt x="338" y="121"/>
                    <a:pt x="338" y="121"/>
                  </a:cubicBezTo>
                  <a:cubicBezTo>
                    <a:pt x="338" y="121"/>
                    <a:pt x="338" y="122"/>
                    <a:pt x="338" y="122"/>
                  </a:cubicBezTo>
                  <a:cubicBezTo>
                    <a:pt x="339" y="122"/>
                    <a:pt x="338" y="122"/>
                    <a:pt x="338" y="123"/>
                  </a:cubicBezTo>
                  <a:cubicBezTo>
                    <a:pt x="338" y="122"/>
                    <a:pt x="339" y="123"/>
                    <a:pt x="339" y="123"/>
                  </a:cubicBezTo>
                  <a:cubicBezTo>
                    <a:pt x="339" y="123"/>
                    <a:pt x="339" y="122"/>
                    <a:pt x="339" y="122"/>
                  </a:cubicBezTo>
                  <a:cubicBezTo>
                    <a:pt x="339" y="122"/>
                    <a:pt x="339" y="122"/>
                    <a:pt x="338" y="122"/>
                  </a:cubicBezTo>
                  <a:cubicBezTo>
                    <a:pt x="339" y="122"/>
                    <a:pt x="339" y="122"/>
                    <a:pt x="339" y="121"/>
                  </a:cubicBezTo>
                  <a:cubicBezTo>
                    <a:pt x="339" y="121"/>
                    <a:pt x="339" y="121"/>
                    <a:pt x="339" y="122"/>
                  </a:cubicBezTo>
                  <a:cubicBezTo>
                    <a:pt x="339" y="121"/>
                    <a:pt x="339" y="121"/>
                    <a:pt x="340" y="121"/>
                  </a:cubicBezTo>
                  <a:cubicBezTo>
                    <a:pt x="339" y="121"/>
                    <a:pt x="340" y="120"/>
                    <a:pt x="340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40" y="120"/>
                    <a:pt x="340" y="121"/>
                    <a:pt x="340" y="120"/>
                  </a:cubicBezTo>
                  <a:cubicBezTo>
                    <a:pt x="340" y="120"/>
                    <a:pt x="340" y="120"/>
                    <a:pt x="341" y="120"/>
                  </a:cubicBezTo>
                  <a:cubicBezTo>
                    <a:pt x="341" y="119"/>
                    <a:pt x="341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3" y="118"/>
                    <a:pt x="342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9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4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9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9"/>
                    <a:pt x="344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2" y="119"/>
                  </a:cubicBezTo>
                  <a:cubicBezTo>
                    <a:pt x="343" y="119"/>
                    <a:pt x="343" y="119"/>
                    <a:pt x="343" y="120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20"/>
                    <a:pt x="343" y="120"/>
                    <a:pt x="342" y="120"/>
                  </a:cubicBezTo>
                  <a:cubicBezTo>
                    <a:pt x="342" y="120"/>
                    <a:pt x="342" y="121"/>
                    <a:pt x="341" y="121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1" y="121"/>
                    <a:pt x="341" y="121"/>
                    <a:pt x="341" y="122"/>
                  </a:cubicBezTo>
                  <a:cubicBezTo>
                    <a:pt x="340" y="122"/>
                    <a:pt x="340" y="123"/>
                    <a:pt x="340" y="123"/>
                  </a:cubicBezTo>
                  <a:cubicBezTo>
                    <a:pt x="340" y="123"/>
                    <a:pt x="339" y="124"/>
                    <a:pt x="339" y="125"/>
                  </a:cubicBezTo>
                  <a:cubicBezTo>
                    <a:pt x="339" y="124"/>
                    <a:pt x="339" y="124"/>
                    <a:pt x="339" y="124"/>
                  </a:cubicBezTo>
                  <a:cubicBezTo>
                    <a:pt x="339" y="125"/>
                    <a:pt x="339" y="124"/>
                    <a:pt x="339" y="125"/>
                  </a:cubicBezTo>
                  <a:cubicBezTo>
                    <a:pt x="339" y="125"/>
                    <a:pt x="339" y="125"/>
                    <a:pt x="339" y="125"/>
                  </a:cubicBezTo>
                  <a:cubicBezTo>
                    <a:pt x="338" y="125"/>
                    <a:pt x="338" y="126"/>
                    <a:pt x="339" y="126"/>
                  </a:cubicBezTo>
                  <a:cubicBezTo>
                    <a:pt x="338" y="126"/>
                    <a:pt x="338" y="126"/>
                    <a:pt x="338" y="126"/>
                  </a:cubicBezTo>
                  <a:cubicBezTo>
                    <a:pt x="339" y="127"/>
                    <a:pt x="338" y="127"/>
                    <a:pt x="338" y="127"/>
                  </a:cubicBezTo>
                  <a:cubicBezTo>
                    <a:pt x="338" y="127"/>
                    <a:pt x="338" y="127"/>
                    <a:pt x="338" y="127"/>
                  </a:cubicBezTo>
                  <a:cubicBezTo>
                    <a:pt x="338" y="128"/>
                    <a:pt x="338" y="128"/>
                    <a:pt x="338" y="128"/>
                  </a:cubicBezTo>
                  <a:cubicBezTo>
                    <a:pt x="338" y="128"/>
                    <a:pt x="337" y="129"/>
                    <a:pt x="337" y="129"/>
                  </a:cubicBezTo>
                  <a:cubicBezTo>
                    <a:pt x="337" y="130"/>
                    <a:pt x="337" y="131"/>
                    <a:pt x="337" y="132"/>
                  </a:cubicBezTo>
                  <a:cubicBezTo>
                    <a:pt x="337" y="132"/>
                    <a:pt x="337" y="132"/>
                    <a:pt x="337" y="132"/>
                  </a:cubicBezTo>
                  <a:cubicBezTo>
                    <a:pt x="337" y="133"/>
                    <a:pt x="336" y="134"/>
                    <a:pt x="337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36" y="134"/>
                    <a:pt x="336" y="135"/>
                    <a:pt x="336" y="135"/>
                  </a:cubicBezTo>
                  <a:cubicBezTo>
                    <a:pt x="336" y="135"/>
                    <a:pt x="337" y="135"/>
                    <a:pt x="336" y="135"/>
                  </a:cubicBezTo>
                  <a:cubicBezTo>
                    <a:pt x="336" y="136"/>
                    <a:pt x="336" y="136"/>
                    <a:pt x="336" y="136"/>
                  </a:cubicBezTo>
                  <a:cubicBezTo>
                    <a:pt x="336" y="136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8"/>
                    <a:pt x="336" y="137"/>
                  </a:cubicBezTo>
                  <a:cubicBezTo>
                    <a:pt x="336" y="138"/>
                    <a:pt x="337" y="139"/>
                    <a:pt x="336" y="139"/>
                  </a:cubicBezTo>
                  <a:cubicBezTo>
                    <a:pt x="337" y="139"/>
                    <a:pt x="337" y="139"/>
                    <a:pt x="337" y="139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1"/>
                    <a:pt x="337" y="142"/>
                    <a:pt x="337" y="142"/>
                  </a:cubicBezTo>
                  <a:cubicBezTo>
                    <a:pt x="338" y="143"/>
                    <a:pt x="338" y="144"/>
                    <a:pt x="339" y="145"/>
                  </a:cubicBezTo>
                  <a:cubicBezTo>
                    <a:pt x="339" y="145"/>
                    <a:pt x="339" y="145"/>
                    <a:pt x="339" y="145"/>
                  </a:cubicBezTo>
                  <a:cubicBezTo>
                    <a:pt x="339" y="145"/>
                    <a:pt x="339" y="146"/>
                    <a:pt x="339" y="145"/>
                  </a:cubicBezTo>
                  <a:cubicBezTo>
                    <a:pt x="339" y="146"/>
                    <a:pt x="340" y="146"/>
                    <a:pt x="339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1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2" y="147"/>
                    <a:pt x="343" y="147"/>
                    <a:pt x="344" y="147"/>
                  </a:cubicBezTo>
                  <a:cubicBezTo>
                    <a:pt x="345" y="147"/>
                    <a:pt x="344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7" y="147"/>
                    <a:pt x="346" y="146"/>
                  </a:cubicBezTo>
                  <a:cubicBezTo>
                    <a:pt x="346" y="146"/>
                    <a:pt x="346" y="146"/>
                    <a:pt x="346" y="145"/>
                  </a:cubicBezTo>
                  <a:cubicBezTo>
                    <a:pt x="345" y="142"/>
                    <a:pt x="345" y="142"/>
                    <a:pt x="345" y="142"/>
                  </a:cubicBezTo>
                  <a:cubicBezTo>
                    <a:pt x="344" y="139"/>
                    <a:pt x="343" y="137"/>
                    <a:pt x="342" y="135"/>
                  </a:cubicBezTo>
                  <a:cubicBezTo>
                    <a:pt x="343" y="134"/>
                    <a:pt x="343" y="134"/>
                    <a:pt x="342" y="134"/>
                  </a:cubicBezTo>
                  <a:cubicBezTo>
                    <a:pt x="342" y="134"/>
                    <a:pt x="342" y="134"/>
                    <a:pt x="342" y="134"/>
                  </a:cubicBezTo>
                  <a:cubicBezTo>
                    <a:pt x="342" y="134"/>
                    <a:pt x="342" y="133"/>
                    <a:pt x="342" y="133"/>
                  </a:cubicBezTo>
                  <a:cubicBezTo>
                    <a:pt x="342" y="132"/>
                    <a:pt x="342" y="131"/>
                    <a:pt x="342" y="131"/>
                  </a:cubicBezTo>
                  <a:cubicBezTo>
                    <a:pt x="342" y="131"/>
                    <a:pt x="342" y="131"/>
                    <a:pt x="342" y="131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1" y="130"/>
                    <a:pt x="341" y="130"/>
                  </a:cubicBezTo>
                  <a:cubicBezTo>
                    <a:pt x="341" y="128"/>
                    <a:pt x="341" y="126"/>
                    <a:pt x="342" y="123"/>
                  </a:cubicBezTo>
                  <a:cubicBezTo>
                    <a:pt x="342" y="123"/>
                    <a:pt x="342" y="122"/>
                    <a:pt x="342" y="121"/>
                  </a:cubicBezTo>
                  <a:cubicBezTo>
                    <a:pt x="343" y="120"/>
                    <a:pt x="343" y="118"/>
                    <a:pt x="344" y="117"/>
                  </a:cubicBezTo>
                  <a:cubicBezTo>
                    <a:pt x="344" y="117"/>
                    <a:pt x="344" y="117"/>
                    <a:pt x="344" y="118"/>
                  </a:cubicBezTo>
                  <a:close/>
                  <a:moveTo>
                    <a:pt x="345" y="118"/>
                  </a:moveTo>
                  <a:cubicBezTo>
                    <a:pt x="345" y="118"/>
                    <a:pt x="345" y="118"/>
                    <a:pt x="345" y="117"/>
                  </a:cubicBezTo>
                  <a:cubicBezTo>
                    <a:pt x="345" y="118"/>
                    <a:pt x="345" y="118"/>
                    <a:pt x="345" y="118"/>
                  </a:cubicBezTo>
                  <a:close/>
                  <a:moveTo>
                    <a:pt x="340" y="120"/>
                  </a:move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lose/>
                  <a:moveTo>
                    <a:pt x="339" y="121"/>
                  </a:moveTo>
                  <a:cubicBezTo>
                    <a:pt x="339" y="121"/>
                    <a:pt x="339" y="121"/>
                    <a:pt x="339" y="121"/>
                  </a:cubicBezTo>
                  <a:close/>
                  <a:moveTo>
                    <a:pt x="338" y="122"/>
                  </a:moveTo>
                  <a:cubicBezTo>
                    <a:pt x="337" y="122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8" y="122"/>
                  </a:move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6" y="124"/>
                  </a:moveTo>
                  <a:cubicBezTo>
                    <a:pt x="336" y="124"/>
                    <a:pt x="336" y="125"/>
                    <a:pt x="336" y="125"/>
                  </a:cubicBezTo>
                  <a:cubicBezTo>
                    <a:pt x="336" y="125"/>
                    <a:pt x="336" y="124"/>
                    <a:pt x="336" y="124"/>
                  </a:cubicBezTo>
                  <a:close/>
                  <a:moveTo>
                    <a:pt x="336" y="126"/>
                  </a:move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5" y="126"/>
                    <a:pt x="336" y="126"/>
                  </a:cubicBezTo>
                  <a:close/>
                  <a:moveTo>
                    <a:pt x="338" y="148"/>
                  </a:move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lose/>
                  <a:moveTo>
                    <a:pt x="349" y="147"/>
                  </a:moveTo>
                  <a:cubicBezTo>
                    <a:pt x="349" y="147"/>
                    <a:pt x="349" y="147"/>
                    <a:pt x="349" y="147"/>
                  </a:cubicBezTo>
                  <a:cubicBezTo>
                    <a:pt x="349" y="147"/>
                    <a:pt x="349" y="147"/>
                    <a:pt x="349" y="147"/>
                  </a:cubicBezTo>
                  <a:close/>
                  <a:moveTo>
                    <a:pt x="347" y="141"/>
                  </a:moveTo>
                  <a:cubicBezTo>
                    <a:pt x="347" y="141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1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3" y="105"/>
                  </a:moveTo>
                  <a:cubicBezTo>
                    <a:pt x="384" y="106"/>
                    <a:pt x="383" y="107"/>
                    <a:pt x="383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4" y="109"/>
                    <a:pt x="383" y="110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3"/>
                  </a:cubicBezTo>
                  <a:cubicBezTo>
                    <a:pt x="383" y="113"/>
                    <a:pt x="383" y="113"/>
                    <a:pt x="383" y="113"/>
                  </a:cubicBezTo>
                  <a:cubicBezTo>
                    <a:pt x="384" y="113"/>
                    <a:pt x="383" y="113"/>
                    <a:pt x="383" y="114"/>
                  </a:cubicBezTo>
                  <a:cubicBezTo>
                    <a:pt x="383" y="114"/>
                    <a:pt x="383" y="114"/>
                    <a:pt x="383" y="114"/>
                  </a:cubicBezTo>
                  <a:cubicBezTo>
                    <a:pt x="384" y="114"/>
                    <a:pt x="384" y="115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4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9"/>
                    <a:pt x="385" y="119"/>
                  </a:cubicBezTo>
                  <a:cubicBezTo>
                    <a:pt x="385" y="119"/>
                    <a:pt x="385" y="118"/>
                    <a:pt x="385" y="119"/>
                  </a:cubicBezTo>
                  <a:cubicBezTo>
                    <a:pt x="385" y="119"/>
                    <a:pt x="386" y="120"/>
                    <a:pt x="386" y="121"/>
                  </a:cubicBezTo>
                  <a:cubicBezTo>
                    <a:pt x="386" y="121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7" y="122"/>
                    <a:pt x="387" y="122"/>
                  </a:cubicBezTo>
                  <a:cubicBezTo>
                    <a:pt x="387" y="122"/>
                    <a:pt x="386" y="122"/>
                    <a:pt x="386" y="122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4"/>
                    <a:pt x="387" y="123"/>
                    <a:pt x="387" y="124"/>
                  </a:cubicBezTo>
                  <a:cubicBezTo>
                    <a:pt x="387" y="124"/>
                    <a:pt x="387" y="124"/>
                    <a:pt x="387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6"/>
                    <a:pt x="389" y="125"/>
                  </a:cubicBezTo>
                  <a:cubicBezTo>
                    <a:pt x="389" y="126"/>
                    <a:pt x="389" y="126"/>
                    <a:pt x="389" y="126"/>
                  </a:cubicBezTo>
                  <a:cubicBezTo>
                    <a:pt x="389" y="126"/>
                    <a:pt x="389" y="127"/>
                    <a:pt x="389" y="126"/>
                  </a:cubicBezTo>
                  <a:cubicBezTo>
                    <a:pt x="388" y="127"/>
                    <a:pt x="388" y="127"/>
                    <a:pt x="388" y="127"/>
                  </a:cubicBezTo>
                  <a:cubicBezTo>
                    <a:pt x="388" y="127"/>
                    <a:pt x="388" y="126"/>
                    <a:pt x="388" y="127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89" y="127"/>
                    <a:pt x="389" y="127"/>
                    <a:pt x="390" y="127"/>
                  </a:cubicBezTo>
                  <a:cubicBezTo>
                    <a:pt x="389" y="127"/>
                    <a:pt x="389" y="128"/>
                    <a:pt x="389" y="127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9"/>
                    <a:pt x="390" y="128"/>
                    <a:pt x="390" y="128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1" y="129"/>
                    <a:pt x="391" y="130"/>
                  </a:cubicBezTo>
                  <a:cubicBezTo>
                    <a:pt x="391" y="129"/>
                    <a:pt x="390" y="129"/>
                    <a:pt x="390" y="129"/>
                  </a:cubicBezTo>
                  <a:cubicBezTo>
                    <a:pt x="391" y="130"/>
                    <a:pt x="391" y="130"/>
                    <a:pt x="390" y="131"/>
                  </a:cubicBezTo>
                  <a:cubicBezTo>
                    <a:pt x="391" y="131"/>
                    <a:pt x="390" y="130"/>
                    <a:pt x="390" y="130"/>
                  </a:cubicBezTo>
                  <a:cubicBezTo>
                    <a:pt x="390" y="131"/>
                    <a:pt x="390" y="132"/>
                    <a:pt x="389" y="132"/>
                  </a:cubicBezTo>
                  <a:cubicBezTo>
                    <a:pt x="389" y="131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3"/>
                  </a:cubicBezTo>
                  <a:cubicBezTo>
                    <a:pt x="387" y="132"/>
                    <a:pt x="387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3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2"/>
                    <a:pt x="387" y="133"/>
                    <a:pt x="386" y="132"/>
                  </a:cubicBezTo>
                  <a:cubicBezTo>
                    <a:pt x="386" y="132"/>
                    <a:pt x="387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3"/>
                    <a:pt x="386" y="132"/>
                    <a:pt x="386" y="133"/>
                  </a:cubicBezTo>
                  <a:cubicBezTo>
                    <a:pt x="386" y="133"/>
                    <a:pt x="385" y="133"/>
                    <a:pt x="385" y="133"/>
                  </a:cubicBezTo>
                  <a:cubicBezTo>
                    <a:pt x="385" y="132"/>
                    <a:pt x="385" y="132"/>
                    <a:pt x="385" y="132"/>
                  </a:cubicBezTo>
                  <a:cubicBezTo>
                    <a:pt x="385" y="132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4" y="133"/>
                    <a:pt x="384" y="133"/>
                  </a:cubicBezTo>
                  <a:cubicBezTo>
                    <a:pt x="384" y="133"/>
                    <a:pt x="384" y="133"/>
                    <a:pt x="383" y="133"/>
                  </a:cubicBezTo>
                  <a:cubicBezTo>
                    <a:pt x="383" y="133"/>
                    <a:pt x="383" y="133"/>
                    <a:pt x="383" y="133"/>
                  </a:cubicBezTo>
                  <a:cubicBezTo>
                    <a:pt x="383" y="132"/>
                    <a:pt x="383" y="133"/>
                    <a:pt x="383" y="133"/>
                  </a:cubicBezTo>
                  <a:cubicBezTo>
                    <a:pt x="383" y="133"/>
                    <a:pt x="383" y="132"/>
                    <a:pt x="383" y="132"/>
                  </a:cubicBezTo>
                  <a:cubicBezTo>
                    <a:pt x="383" y="132"/>
                    <a:pt x="383" y="132"/>
                    <a:pt x="382" y="133"/>
                  </a:cubicBezTo>
                  <a:cubicBezTo>
                    <a:pt x="382" y="132"/>
                    <a:pt x="382" y="133"/>
                    <a:pt x="382" y="132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0" y="132"/>
                  </a:cubicBezTo>
                  <a:cubicBezTo>
                    <a:pt x="380" y="131"/>
                    <a:pt x="379" y="131"/>
                    <a:pt x="380" y="131"/>
                  </a:cubicBezTo>
                  <a:cubicBezTo>
                    <a:pt x="379" y="131"/>
                    <a:pt x="379" y="130"/>
                    <a:pt x="379" y="130"/>
                  </a:cubicBezTo>
                  <a:cubicBezTo>
                    <a:pt x="379" y="131"/>
                    <a:pt x="380" y="131"/>
                    <a:pt x="379" y="131"/>
                  </a:cubicBezTo>
                  <a:cubicBezTo>
                    <a:pt x="379" y="131"/>
                    <a:pt x="379" y="131"/>
                    <a:pt x="379" y="131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8" y="130"/>
                    <a:pt x="378" y="130"/>
                    <a:pt x="378" y="130"/>
                  </a:cubicBezTo>
                  <a:cubicBezTo>
                    <a:pt x="378" y="129"/>
                    <a:pt x="379" y="129"/>
                    <a:pt x="379" y="129"/>
                  </a:cubicBezTo>
                  <a:cubicBezTo>
                    <a:pt x="379" y="129"/>
                    <a:pt x="379" y="129"/>
                    <a:pt x="378" y="129"/>
                  </a:cubicBezTo>
                  <a:cubicBezTo>
                    <a:pt x="379" y="129"/>
                    <a:pt x="379" y="129"/>
                    <a:pt x="379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7" y="128"/>
                  </a:cubicBezTo>
                  <a:cubicBezTo>
                    <a:pt x="377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8"/>
                    <a:pt x="377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6"/>
                    <a:pt x="377" y="126"/>
                  </a:cubicBezTo>
                  <a:cubicBezTo>
                    <a:pt x="377" y="126"/>
                    <a:pt x="378" y="126"/>
                    <a:pt x="377" y="126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377" y="126"/>
                    <a:pt x="376" y="125"/>
                    <a:pt x="376" y="125"/>
                  </a:cubicBezTo>
                  <a:cubicBezTo>
                    <a:pt x="376" y="125"/>
                    <a:pt x="376" y="125"/>
                    <a:pt x="376" y="125"/>
                  </a:cubicBezTo>
                  <a:cubicBezTo>
                    <a:pt x="376" y="124"/>
                    <a:pt x="376" y="124"/>
                    <a:pt x="376" y="123"/>
                  </a:cubicBezTo>
                  <a:cubicBezTo>
                    <a:pt x="376" y="123"/>
                    <a:pt x="376" y="123"/>
                    <a:pt x="377" y="123"/>
                  </a:cubicBezTo>
                  <a:cubicBezTo>
                    <a:pt x="376" y="123"/>
                    <a:pt x="377" y="123"/>
                    <a:pt x="376" y="123"/>
                  </a:cubicBezTo>
                  <a:cubicBezTo>
                    <a:pt x="376" y="123"/>
                    <a:pt x="376" y="123"/>
                    <a:pt x="376" y="123"/>
                  </a:cubicBezTo>
                  <a:cubicBezTo>
                    <a:pt x="376" y="123"/>
                    <a:pt x="376" y="123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1"/>
                    <a:pt x="375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0"/>
                    <a:pt x="376" y="120"/>
                    <a:pt x="376" y="120"/>
                  </a:cubicBezTo>
                  <a:cubicBezTo>
                    <a:pt x="375" y="120"/>
                    <a:pt x="375" y="119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5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7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7" y="117"/>
                    <a:pt x="376" y="117"/>
                    <a:pt x="376" y="116"/>
                  </a:cubicBezTo>
                  <a:cubicBezTo>
                    <a:pt x="376" y="117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5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6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4"/>
                    <a:pt x="376" y="115"/>
                  </a:cubicBezTo>
                  <a:cubicBezTo>
                    <a:pt x="376" y="114"/>
                    <a:pt x="377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3"/>
                    <a:pt x="376" y="114"/>
                    <a:pt x="376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3"/>
                    <a:pt x="377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2"/>
                    <a:pt x="376" y="113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3"/>
                    <a:pt x="378" y="112"/>
                    <a:pt x="378" y="113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1"/>
                    <a:pt x="378" y="112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0"/>
                  </a:cubicBezTo>
                  <a:cubicBezTo>
                    <a:pt x="378" y="111"/>
                    <a:pt x="377" y="111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8" y="110"/>
                    <a:pt x="377" y="110"/>
                    <a:pt x="377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7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9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9" y="109"/>
                  </a:cubicBezTo>
                  <a:cubicBezTo>
                    <a:pt x="378" y="109"/>
                    <a:pt x="378" y="109"/>
                    <a:pt x="378" y="110"/>
                  </a:cubicBezTo>
                  <a:cubicBezTo>
                    <a:pt x="379" y="110"/>
                    <a:pt x="378" y="110"/>
                    <a:pt x="378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80" y="108"/>
                  </a:cubicBezTo>
                  <a:cubicBezTo>
                    <a:pt x="379" y="108"/>
                    <a:pt x="380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ubicBezTo>
                    <a:pt x="380" y="108"/>
                    <a:pt x="380" y="108"/>
                    <a:pt x="380" y="108"/>
                  </a:cubicBezTo>
                  <a:cubicBezTo>
                    <a:pt x="380" y="108"/>
                    <a:pt x="380" y="107"/>
                    <a:pt x="380" y="107"/>
                  </a:cubicBezTo>
                  <a:cubicBezTo>
                    <a:pt x="381" y="107"/>
                    <a:pt x="381" y="107"/>
                    <a:pt x="381" y="106"/>
                  </a:cubicBezTo>
                  <a:cubicBezTo>
                    <a:pt x="381" y="106"/>
                    <a:pt x="381" y="107"/>
                    <a:pt x="382" y="107"/>
                  </a:cubicBezTo>
                  <a:cubicBezTo>
                    <a:pt x="382" y="106"/>
                    <a:pt x="381" y="106"/>
                    <a:pt x="381" y="106"/>
                  </a:cubicBezTo>
                  <a:cubicBezTo>
                    <a:pt x="381" y="106"/>
                    <a:pt x="381" y="106"/>
                    <a:pt x="381" y="106"/>
                  </a:cubicBezTo>
                  <a:cubicBezTo>
                    <a:pt x="381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6"/>
                  </a:cubicBezTo>
                  <a:cubicBezTo>
                    <a:pt x="383" y="106"/>
                    <a:pt x="383" y="106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2" y="106"/>
                    <a:pt x="383" y="107"/>
                    <a:pt x="382" y="107"/>
                  </a:cubicBezTo>
                  <a:cubicBezTo>
                    <a:pt x="382" y="107"/>
                    <a:pt x="382" y="107"/>
                    <a:pt x="382" y="106"/>
                  </a:cubicBezTo>
                  <a:cubicBezTo>
                    <a:pt x="382" y="106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8"/>
                  </a:cubicBezTo>
                  <a:cubicBezTo>
                    <a:pt x="382" y="108"/>
                    <a:pt x="381" y="108"/>
                    <a:pt x="381" y="108"/>
                  </a:cubicBezTo>
                  <a:cubicBezTo>
                    <a:pt x="381" y="108"/>
                    <a:pt x="381" y="108"/>
                    <a:pt x="381" y="108"/>
                  </a:cubicBezTo>
                  <a:cubicBezTo>
                    <a:pt x="381" y="109"/>
                    <a:pt x="381" y="109"/>
                    <a:pt x="381" y="109"/>
                  </a:cubicBezTo>
                  <a:cubicBezTo>
                    <a:pt x="380" y="109"/>
                    <a:pt x="381" y="110"/>
                    <a:pt x="380" y="110"/>
                  </a:cubicBezTo>
                  <a:cubicBezTo>
                    <a:pt x="380" y="111"/>
                    <a:pt x="380" y="111"/>
                    <a:pt x="380" y="112"/>
                  </a:cubicBezTo>
                  <a:cubicBezTo>
                    <a:pt x="379" y="112"/>
                    <a:pt x="379" y="112"/>
                    <a:pt x="379" y="112"/>
                  </a:cubicBezTo>
                  <a:cubicBezTo>
                    <a:pt x="380" y="112"/>
                    <a:pt x="379" y="112"/>
                    <a:pt x="379" y="112"/>
                  </a:cubicBezTo>
                  <a:cubicBezTo>
                    <a:pt x="379" y="112"/>
                    <a:pt x="379" y="112"/>
                    <a:pt x="380" y="112"/>
                  </a:cubicBezTo>
                  <a:cubicBezTo>
                    <a:pt x="379" y="112"/>
                    <a:pt x="379" y="113"/>
                    <a:pt x="379" y="113"/>
                  </a:cubicBezTo>
                  <a:cubicBezTo>
                    <a:pt x="379" y="113"/>
                    <a:pt x="379" y="113"/>
                    <a:pt x="379" y="113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79" y="115"/>
                    <a:pt x="379" y="116"/>
                  </a:cubicBezTo>
                  <a:cubicBezTo>
                    <a:pt x="379" y="116"/>
                    <a:pt x="378" y="117"/>
                    <a:pt x="379" y="118"/>
                  </a:cubicBezTo>
                  <a:cubicBezTo>
                    <a:pt x="378" y="118"/>
                    <a:pt x="378" y="118"/>
                    <a:pt x="378" y="118"/>
                  </a:cubicBezTo>
                  <a:cubicBezTo>
                    <a:pt x="379" y="119"/>
                    <a:pt x="378" y="120"/>
                    <a:pt x="379" y="120"/>
                  </a:cubicBezTo>
                  <a:cubicBezTo>
                    <a:pt x="378" y="120"/>
                    <a:pt x="378" y="120"/>
                    <a:pt x="378" y="120"/>
                  </a:cubicBezTo>
                  <a:cubicBezTo>
                    <a:pt x="378" y="120"/>
                    <a:pt x="378" y="121"/>
                    <a:pt x="379" y="121"/>
                  </a:cubicBezTo>
                  <a:cubicBezTo>
                    <a:pt x="379" y="121"/>
                    <a:pt x="379" y="121"/>
                    <a:pt x="379" y="121"/>
                  </a:cubicBezTo>
                  <a:cubicBezTo>
                    <a:pt x="378" y="122"/>
                    <a:pt x="379" y="122"/>
                    <a:pt x="379" y="122"/>
                  </a:cubicBezTo>
                  <a:cubicBezTo>
                    <a:pt x="379" y="122"/>
                    <a:pt x="379" y="122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4"/>
                    <a:pt x="379" y="124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79" y="125"/>
                    <a:pt x="379" y="125"/>
                    <a:pt x="380" y="125"/>
                  </a:cubicBezTo>
                  <a:cubicBezTo>
                    <a:pt x="380" y="125"/>
                    <a:pt x="379" y="125"/>
                    <a:pt x="379" y="125"/>
                  </a:cubicBezTo>
                  <a:cubicBezTo>
                    <a:pt x="379" y="126"/>
                    <a:pt x="380" y="125"/>
                    <a:pt x="380" y="126"/>
                  </a:cubicBezTo>
                  <a:cubicBezTo>
                    <a:pt x="380" y="126"/>
                    <a:pt x="380" y="127"/>
                    <a:pt x="380" y="127"/>
                  </a:cubicBezTo>
                  <a:cubicBezTo>
                    <a:pt x="381" y="128"/>
                    <a:pt x="381" y="129"/>
                    <a:pt x="382" y="129"/>
                  </a:cubicBezTo>
                  <a:cubicBezTo>
                    <a:pt x="382" y="129"/>
                    <a:pt x="382" y="129"/>
                    <a:pt x="382" y="129"/>
                  </a:cubicBezTo>
                  <a:cubicBezTo>
                    <a:pt x="382" y="129"/>
                    <a:pt x="382" y="130"/>
                    <a:pt x="382" y="129"/>
                  </a:cubicBezTo>
                  <a:cubicBezTo>
                    <a:pt x="382" y="130"/>
                    <a:pt x="382" y="130"/>
                    <a:pt x="382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4" y="131"/>
                    <a:pt x="384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5" y="130"/>
                    <a:pt x="386" y="130"/>
                    <a:pt x="386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29"/>
                  </a:cubicBezTo>
                  <a:cubicBezTo>
                    <a:pt x="388" y="130"/>
                    <a:pt x="388" y="129"/>
                    <a:pt x="387" y="128"/>
                  </a:cubicBezTo>
                  <a:cubicBezTo>
                    <a:pt x="386" y="126"/>
                    <a:pt x="386" y="126"/>
                    <a:pt x="386" y="126"/>
                  </a:cubicBezTo>
                  <a:cubicBezTo>
                    <a:pt x="385" y="124"/>
                    <a:pt x="384" y="122"/>
                    <a:pt x="383" y="120"/>
                  </a:cubicBezTo>
                  <a:cubicBezTo>
                    <a:pt x="384" y="120"/>
                    <a:pt x="383" y="120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1" y="114"/>
                    <a:pt x="381" y="112"/>
                    <a:pt x="381" y="110"/>
                  </a:cubicBezTo>
                  <a:cubicBezTo>
                    <a:pt x="382" y="110"/>
                    <a:pt x="381" y="109"/>
                    <a:pt x="381" y="109"/>
                  </a:cubicBezTo>
                  <a:cubicBezTo>
                    <a:pt x="382" y="107"/>
                    <a:pt x="382" y="106"/>
                    <a:pt x="382" y="104"/>
                  </a:cubicBezTo>
                  <a:cubicBezTo>
                    <a:pt x="382" y="104"/>
                    <a:pt x="383" y="105"/>
                    <a:pt x="383" y="105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0" y="108"/>
                  </a:moveTo>
                  <a:cubicBezTo>
                    <a:pt x="380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lose/>
                  <a:moveTo>
                    <a:pt x="379" y="109"/>
                  </a:moveTo>
                  <a:cubicBezTo>
                    <a:pt x="379" y="109"/>
                    <a:pt x="379" y="108"/>
                    <a:pt x="379" y="108"/>
                  </a:cubicBezTo>
                  <a:lnTo>
                    <a:pt x="379" y="109"/>
                  </a:lnTo>
                  <a:close/>
                  <a:moveTo>
                    <a:pt x="378" y="109"/>
                  </a:move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8" y="109"/>
                  </a:cubicBezTo>
                  <a:close/>
                  <a:moveTo>
                    <a:pt x="378" y="110"/>
                  </a:move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lose/>
                  <a:moveTo>
                    <a:pt x="377" y="112"/>
                  </a:move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lose/>
                  <a:moveTo>
                    <a:pt x="377" y="113"/>
                  </a:moveTo>
                  <a:cubicBezTo>
                    <a:pt x="377" y="113"/>
                    <a:pt x="377" y="113"/>
                    <a:pt x="377" y="113"/>
                  </a:cubicBezTo>
                  <a:cubicBezTo>
                    <a:pt x="376" y="113"/>
                    <a:pt x="376" y="113"/>
                    <a:pt x="376" y="113"/>
                  </a:cubicBezTo>
                  <a:lnTo>
                    <a:pt x="377" y="113"/>
                  </a:lnTo>
                  <a:close/>
                  <a:moveTo>
                    <a:pt x="381" y="132"/>
                  </a:move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lose/>
                  <a:moveTo>
                    <a:pt x="391" y="130"/>
                  </a:moveTo>
                  <a:cubicBezTo>
                    <a:pt x="391" y="130"/>
                    <a:pt x="391" y="130"/>
                    <a:pt x="391" y="130"/>
                  </a:cubicBezTo>
                  <a:cubicBezTo>
                    <a:pt x="391" y="130"/>
                    <a:pt x="391" y="130"/>
                    <a:pt x="391" y="130"/>
                  </a:cubicBezTo>
                  <a:close/>
                  <a:moveTo>
                    <a:pt x="388" y="125"/>
                  </a:move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lose/>
                  <a:moveTo>
                    <a:pt x="435" y="119"/>
                  </a:moveTo>
                  <a:cubicBezTo>
                    <a:pt x="435" y="120"/>
                    <a:pt x="436" y="119"/>
                    <a:pt x="436" y="120"/>
                  </a:cubicBezTo>
                  <a:cubicBezTo>
                    <a:pt x="435" y="120"/>
                    <a:pt x="435" y="120"/>
                    <a:pt x="435" y="119"/>
                  </a:cubicBezTo>
                  <a:close/>
                  <a:moveTo>
                    <a:pt x="320" y="73"/>
                  </a:moveTo>
                  <a:cubicBezTo>
                    <a:pt x="320" y="70"/>
                    <a:pt x="321" y="68"/>
                    <a:pt x="322" y="65"/>
                  </a:cubicBezTo>
                  <a:cubicBezTo>
                    <a:pt x="322" y="65"/>
                    <a:pt x="322" y="66"/>
                    <a:pt x="323" y="65"/>
                  </a:cubicBezTo>
                  <a:cubicBezTo>
                    <a:pt x="323" y="63"/>
                    <a:pt x="325" y="59"/>
                    <a:pt x="327" y="57"/>
                  </a:cubicBezTo>
                  <a:cubicBezTo>
                    <a:pt x="327" y="57"/>
                    <a:pt x="327" y="57"/>
                    <a:pt x="327" y="57"/>
                  </a:cubicBezTo>
                  <a:cubicBezTo>
                    <a:pt x="328" y="57"/>
                    <a:pt x="328" y="56"/>
                    <a:pt x="328" y="56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28" y="56"/>
                    <a:pt x="329" y="55"/>
                    <a:pt x="329" y="55"/>
                  </a:cubicBezTo>
                  <a:cubicBezTo>
                    <a:pt x="329" y="55"/>
                    <a:pt x="329" y="55"/>
                    <a:pt x="330" y="54"/>
                  </a:cubicBezTo>
                  <a:cubicBezTo>
                    <a:pt x="330" y="54"/>
                    <a:pt x="330" y="54"/>
                    <a:pt x="330" y="54"/>
                  </a:cubicBezTo>
                  <a:cubicBezTo>
                    <a:pt x="330" y="53"/>
                    <a:pt x="331" y="52"/>
                    <a:pt x="332" y="51"/>
                  </a:cubicBezTo>
                  <a:cubicBezTo>
                    <a:pt x="332" y="51"/>
                    <a:pt x="332" y="51"/>
                    <a:pt x="332" y="51"/>
                  </a:cubicBezTo>
                  <a:cubicBezTo>
                    <a:pt x="333" y="49"/>
                    <a:pt x="335" y="48"/>
                    <a:pt x="336" y="46"/>
                  </a:cubicBezTo>
                  <a:cubicBezTo>
                    <a:pt x="336" y="46"/>
                    <a:pt x="336" y="46"/>
                    <a:pt x="337" y="46"/>
                  </a:cubicBezTo>
                  <a:cubicBezTo>
                    <a:pt x="337" y="46"/>
                    <a:pt x="337" y="45"/>
                    <a:pt x="337" y="45"/>
                  </a:cubicBezTo>
                  <a:cubicBezTo>
                    <a:pt x="338" y="45"/>
                    <a:pt x="338" y="44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3"/>
                    <a:pt x="340" y="44"/>
                    <a:pt x="340" y="43"/>
                  </a:cubicBezTo>
                  <a:cubicBezTo>
                    <a:pt x="340" y="43"/>
                    <a:pt x="340" y="43"/>
                    <a:pt x="340" y="43"/>
                  </a:cubicBezTo>
                  <a:cubicBezTo>
                    <a:pt x="340" y="43"/>
                    <a:pt x="341" y="43"/>
                    <a:pt x="341" y="42"/>
                  </a:cubicBezTo>
                  <a:cubicBezTo>
                    <a:pt x="341" y="42"/>
                    <a:pt x="341" y="42"/>
                    <a:pt x="341" y="42"/>
                  </a:cubicBezTo>
                  <a:cubicBezTo>
                    <a:pt x="341" y="42"/>
                    <a:pt x="342" y="42"/>
                    <a:pt x="342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44" y="41"/>
                    <a:pt x="342" y="41"/>
                    <a:pt x="343" y="41"/>
                  </a:cubicBezTo>
                  <a:cubicBezTo>
                    <a:pt x="345" y="39"/>
                    <a:pt x="348" y="38"/>
                    <a:pt x="351" y="37"/>
                  </a:cubicBezTo>
                  <a:cubicBezTo>
                    <a:pt x="352" y="37"/>
                    <a:pt x="352" y="37"/>
                    <a:pt x="352" y="37"/>
                  </a:cubicBezTo>
                  <a:cubicBezTo>
                    <a:pt x="352" y="37"/>
                    <a:pt x="353" y="36"/>
                    <a:pt x="353" y="36"/>
                  </a:cubicBezTo>
                  <a:cubicBezTo>
                    <a:pt x="353" y="36"/>
                    <a:pt x="353" y="36"/>
                    <a:pt x="354" y="36"/>
                  </a:cubicBezTo>
                  <a:cubicBezTo>
                    <a:pt x="354" y="36"/>
                    <a:pt x="354" y="36"/>
                    <a:pt x="355" y="35"/>
                  </a:cubicBezTo>
                  <a:cubicBezTo>
                    <a:pt x="354" y="36"/>
                    <a:pt x="354" y="36"/>
                    <a:pt x="355" y="36"/>
                  </a:cubicBezTo>
                  <a:cubicBezTo>
                    <a:pt x="355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7" y="35"/>
                    <a:pt x="357" y="35"/>
                    <a:pt x="358" y="35"/>
                  </a:cubicBezTo>
                  <a:cubicBezTo>
                    <a:pt x="358" y="35"/>
                    <a:pt x="358" y="35"/>
                    <a:pt x="358" y="35"/>
                  </a:cubicBezTo>
                  <a:cubicBezTo>
                    <a:pt x="359" y="35"/>
                    <a:pt x="358" y="34"/>
                    <a:pt x="359" y="34"/>
                  </a:cubicBezTo>
                  <a:cubicBezTo>
                    <a:pt x="358" y="34"/>
                    <a:pt x="358" y="34"/>
                    <a:pt x="358" y="35"/>
                  </a:cubicBezTo>
                  <a:cubicBezTo>
                    <a:pt x="359" y="34"/>
                    <a:pt x="360" y="34"/>
                    <a:pt x="361" y="33"/>
                  </a:cubicBezTo>
                  <a:cubicBezTo>
                    <a:pt x="361" y="34"/>
                    <a:pt x="361" y="34"/>
                    <a:pt x="361" y="34"/>
                  </a:cubicBezTo>
                  <a:cubicBezTo>
                    <a:pt x="362" y="33"/>
                    <a:pt x="363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6" y="33"/>
                    <a:pt x="365" y="32"/>
                  </a:cubicBezTo>
                  <a:cubicBezTo>
                    <a:pt x="366" y="32"/>
                    <a:pt x="367" y="32"/>
                    <a:pt x="368" y="32"/>
                  </a:cubicBezTo>
                  <a:cubicBezTo>
                    <a:pt x="368" y="32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9" y="33"/>
                    <a:pt x="369" y="33"/>
                  </a:cubicBezTo>
                  <a:cubicBezTo>
                    <a:pt x="370" y="32"/>
                    <a:pt x="370" y="32"/>
                    <a:pt x="371" y="32"/>
                  </a:cubicBezTo>
                  <a:cubicBezTo>
                    <a:pt x="371" y="32"/>
                    <a:pt x="372" y="32"/>
                    <a:pt x="371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4" y="32"/>
                    <a:pt x="375" y="31"/>
                    <a:pt x="375" y="32"/>
                  </a:cubicBezTo>
                  <a:cubicBezTo>
                    <a:pt x="375" y="32"/>
                    <a:pt x="374" y="32"/>
                    <a:pt x="375" y="32"/>
                  </a:cubicBezTo>
                  <a:cubicBezTo>
                    <a:pt x="375" y="32"/>
                    <a:pt x="375" y="32"/>
                    <a:pt x="376" y="32"/>
                  </a:cubicBezTo>
                  <a:cubicBezTo>
                    <a:pt x="376" y="32"/>
                    <a:pt x="376" y="32"/>
                    <a:pt x="376" y="32"/>
                  </a:cubicBezTo>
                  <a:cubicBezTo>
                    <a:pt x="376" y="32"/>
                    <a:pt x="377" y="32"/>
                    <a:pt x="377" y="32"/>
                  </a:cubicBezTo>
                  <a:cubicBezTo>
                    <a:pt x="376" y="32"/>
                    <a:pt x="377" y="32"/>
                    <a:pt x="376" y="32"/>
                  </a:cubicBezTo>
                  <a:cubicBezTo>
                    <a:pt x="377" y="32"/>
                    <a:pt x="377" y="32"/>
                    <a:pt x="378" y="32"/>
                  </a:cubicBezTo>
                  <a:cubicBezTo>
                    <a:pt x="378" y="32"/>
                    <a:pt x="378" y="32"/>
                    <a:pt x="378" y="32"/>
                  </a:cubicBezTo>
                  <a:cubicBezTo>
                    <a:pt x="379" y="32"/>
                    <a:pt x="379" y="32"/>
                    <a:pt x="380" y="32"/>
                  </a:cubicBezTo>
                  <a:cubicBezTo>
                    <a:pt x="380" y="31"/>
                    <a:pt x="380" y="32"/>
                    <a:pt x="380" y="32"/>
                  </a:cubicBezTo>
                  <a:cubicBezTo>
                    <a:pt x="381" y="32"/>
                    <a:pt x="382" y="32"/>
                    <a:pt x="383" y="32"/>
                  </a:cubicBezTo>
                  <a:cubicBezTo>
                    <a:pt x="383" y="32"/>
                    <a:pt x="383" y="32"/>
                    <a:pt x="383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4" y="32"/>
                    <a:pt x="385" y="32"/>
                  </a:cubicBezTo>
                  <a:cubicBezTo>
                    <a:pt x="385" y="32"/>
                    <a:pt x="385" y="33"/>
                    <a:pt x="384" y="33"/>
                  </a:cubicBezTo>
                  <a:cubicBezTo>
                    <a:pt x="385" y="32"/>
                    <a:pt x="387" y="33"/>
                    <a:pt x="388" y="33"/>
                  </a:cubicBezTo>
                  <a:cubicBezTo>
                    <a:pt x="388" y="33"/>
                    <a:pt x="389" y="33"/>
                    <a:pt x="389" y="33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9" y="34"/>
                    <a:pt x="390" y="34"/>
                    <a:pt x="390" y="34"/>
                  </a:cubicBezTo>
                  <a:cubicBezTo>
                    <a:pt x="391" y="34"/>
                    <a:pt x="388" y="33"/>
                    <a:pt x="389" y="33"/>
                  </a:cubicBezTo>
                  <a:cubicBezTo>
                    <a:pt x="389" y="34"/>
                    <a:pt x="390" y="33"/>
                    <a:pt x="389" y="34"/>
                  </a:cubicBezTo>
                  <a:cubicBezTo>
                    <a:pt x="390" y="34"/>
                    <a:pt x="391" y="34"/>
                    <a:pt x="391" y="34"/>
                  </a:cubicBezTo>
                  <a:cubicBezTo>
                    <a:pt x="391" y="34"/>
                    <a:pt x="390" y="34"/>
                    <a:pt x="391" y="34"/>
                  </a:cubicBezTo>
                  <a:cubicBezTo>
                    <a:pt x="392" y="35"/>
                    <a:pt x="391" y="34"/>
                    <a:pt x="392" y="35"/>
                  </a:cubicBezTo>
                  <a:cubicBezTo>
                    <a:pt x="392" y="35"/>
                    <a:pt x="392" y="35"/>
                    <a:pt x="392" y="35"/>
                  </a:cubicBezTo>
                  <a:cubicBezTo>
                    <a:pt x="392" y="34"/>
                    <a:pt x="393" y="35"/>
                    <a:pt x="393" y="35"/>
                  </a:cubicBezTo>
                  <a:cubicBezTo>
                    <a:pt x="393" y="35"/>
                    <a:pt x="394" y="35"/>
                    <a:pt x="394" y="35"/>
                  </a:cubicBezTo>
                  <a:cubicBezTo>
                    <a:pt x="393" y="35"/>
                    <a:pt x="393" y="35"/>
                    <a:pt x="393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5" y="35"/>
                    <a:pt x="395" y="36"/>
                    <a:pt x="396" y="36"/>
                  </a:cubicBezTo>
                  <a:cubicBezTo>
                    <a:pt x="396" y="36"/>
                    <a:pt x="397" y="36"/>
                    <a:pt x="397" y="37"/>
                  </a:cubicBezTo>
                  <a:cubicBezTo>
                    <a:pt x="398" y="37"/>
                    <a:pt x="398" y="37"/>
                    <a:pt x="399" y="37"/>
                  </a:cubicBezTo>
                  <a:cubicBezTo>
                    <a:pt x="399" y="37"/>
                    <a:pt x="399" y="37"/>
                    <a:pt x="399" y="37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9" y="38"/>
                    <a:pt x="400" y="38"/>
                    <a:pt x="400" y="39"/>
                  </a:cubicBezTo>
                  <a:cubicBezTo>
                    <a:pt x="401" y="39"/>
                    <a:pt x="401" y="39"/>
                    <a:pt x="401" y="39"/>
                  </a:cubicBezTo>
                  <a:cubicBezTo>
                    <a:pt x="401" y="39"/>
                    <a:pt x="402" y="39"/>
                    <a:pt x="402" y="40"/>
                  </a:cubicBezTo>
                  <a:cubicBezTo>
                    <a:pt x="402" y="40"/>
                    <a:pt x="402" y="40"/>
                    <a:pt x="402" y="40"/>
                  </a:cubicBezTo>
                  <a:cubicBezTo>
                    <a:pt x="402" y="40"/>
                    <a:pt x="403" y="40"/>
                    <a:pt x="404" y="41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4" y="41"/>
                    <a:pt x="405" y="41"/>
                    <a:pt x="404" y="41"/>
                  </a:cubicBezTo>
                  <a:cubicBezTo>
                    <a:pt x="405" y="41"/>
                    <a:pt x="405" y="42"/>
                    <a:pt x="405" y="41"/>
                  </a:cubicBezTo>
                  <a:cubicBezTo>
                    <a:pt x="406" y="42"/>
                    <a:pt x="408" y="43"/>
                    <a:pt x="408" y="44"/>
                  </a:cubicBezTo>
                  <a:cubicBezTo>
                    <a:pt x="408" y="44"/>
                    <a:pt x="409" y="45"/>
                    <a:pt x="409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9" y="44"/>
                    <a:pt x="409" y="45"/>
                    <a:pt x="408" y="45"/>
                  </a:cubicBezTo>
                  <a:cubicBezTo>
                    <a:pt x="409" y="45"/>
                    <a:pt x="410" y="45"/>
                    <a:pt x="410" y="46"/>
                  </a:cubicBezTo>
                  <a:cubicBezTo>
                    <a:pt x="410" y="46"/>
                    <a:pt x="410" y="46"/>
                    <a:pt x="410" y="46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2" y="47"/>
                    <a:pt x="411" y="47"/>
                    <a:pt x="411" y="47"/>
                  </a:cubicBezTo>
                  <a:cubicBezTo>
                    <a:pt x="411" y="47"/>
                    <a:pt x="412" y="48"/>
                    <a:pt x="412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2" y="48"/>
                    <a:pt x="413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3" y="49"/>
                    <a:pt x="413" y="49"/>
                  </a:cubicBezTo>
                  <a:cubicBezTo>
                    <a:pt x="413" y="49"/>
                    <a:pt x="413" y="48"/>
                    <a:pt x="413" y="48"/>
                  </a:cubicBezTo>
                  <a:cubicBezTo>
                    <a:pt x="413" y="48"/>
                    <a:pt x="413" y="48"/>
                    <a:pt x="413" y="48"/>
                  </a:cubicBezTo>
                  <a:cubicBezTo>
                    <a:pt x="413" y="49"/>
                    <a:pt x="414" y="49"/>
                    <a:pt x="414" y="49"/>
                  </a:cubicBezTo>
                  <a:cubicBezTo>
                    <a:pt x="414" y="50"/>
                    <a:pt x="414" y="49"/>
                    <a:pt x="414" y="50"/>
                  </a:cubicBezTo>
                  <a:cubicBezTo>
                    <a:pt x="414" y="50"/>
                    <a:pt x="415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6" y="52"/>
                    <a:pt x="416" y="51"/>
                  </a:cubicBezTo>
                  <a:cubicBezTo>
                    <a:pt x="416" y="52"/>
                    <a:pt x="416" y="52"/>
                    <a:pt x="417" y="52"/>
                  </a:cubicBezTo>
                  <a:cubicBezTo>
                    <a:pt x="416" y="52"/>
                    <a:pt x="416" y="52"/>
                    <a:pt x="416" y="52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8" y="54"/>
                    <a:pt x="418" y="54"/>
                  </a:cubicBezTo>
                  <a:cubicBezTo>
                    <a:pt x="418" y="54"/>
                    <a:pt x="417" y="55"/>
                    <a:pt x="418" y="55"/>
                  </a:cubicBezTo>
                  <a:cubicBezTo>
                    <a:pt x="418" y="55"/>
                    <a:pt x="419" y="55"/>
                    <a:pt x="419" y="55"/>
                  </a:cubicBezTo>
                  <a:cubicBezTo>
                    <a:pt x="419" y="56"/>
                    <a:pt x="420" y="57"/>
                    <a:pt x="420" y="57"/>
                  </a:cubicBezTo>
                  <a:cubicBezTo>
                    <a:pt x="421" y="58"/>
                    <a:pt x="421" y="57"/>
                    <a:pt x="421" y="58"/>
                  </a:cubicBezTo>
                  <a:cubicBezTo>
                    <a:pt x="422" y="59"/>
                    <a:pt x="423" y="60"/>
                    <a:pt x="423" y="61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3" y="62"/>
                    <a:pt x="423" y="62"/>
                    <a:pt x="423" y="62"/>
                  </a:cubicBezTo>
                  <a:cubicBezTo>
                    <a:pt x="423" y="62"/>
                    <a:pt x="423" y="62"/>
                    <a:pt x="423" y="61"/>
                  </a:cubicBezTo>
                  <a:cubicBezTo>
                    <a:pt x="424" y="62"/>
                    <a:pt x="424" y="63"/>
                    <a:pt x="424" y="64"/>
                  </a:cubicBezTo>
                  <a:cubicBezTo>
                    <a:pt x="424" y="63"/>
                    <a:pt x="424" y="63"/>
                    <a:pt x="425" y="64"/>
                  </a:cubicBezTo>
                  <a:cubicBezTo>
                    <a:pt x="424" y="64"/>
                    <a:pt x="425" y="64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6" y="65"/>
                    <a:pt x="426" y="65"/>
                  </a:cubicBezTo>
                  <a:cubicBezTo>
                    <a:pt x="426" y="65"/>
                    <a:pt x="425" y="65"/>
                    <a:pt x="425" y="66"/>
                  </a:cubicBezTo>
                  <a:cubicBezTo>
                    <a:pt x="426" y="66"/>
                    <a:pt x="426" y="66"/>
                    <a:pt x="426" y="67"/>
                  </a:cubicBezTo>
                  <a:cubicBezTo>
                    <a:pt x="426" y="67"/>
                    <a:pt x="426" y="67"/>
                    <a:pt x="426" y="67"/>
                  </a:cubicBezTo>
                  <a:cubicBezTo>
                    <a:pt x="427" y="68"/>
                    <a:pt x="427" y="68"/>
                    <a:pt x="427" y="68"/>
                  </a:cubicBezTo>
                  <a:cubicBezTo>
                    <a:pt x="427" y="68"/>
                    <a:pt x="427" y="69"/>
                    <a:pt x="427" y="69"/>
                  </a:cubicBezTo>
                  <a:cubicBezTo>
                    <a:pt x="428" y="70"/>
                    <a:pt x="429" y="73"/>
                    <a:pt x="430" y="74"/>
                  </a:cubicBezTo>
                  <a:cubicBezTo>
                    <a:pt x="430" y="74"/>
                    <a:pt x="430" y="74"/>
                    <a:pt x="430" y="74"/>
                  </a:cubicBezTo>
                  <a:cubicBezTo>
                    <a:pt x="430" y="75"/>
                    <a:pt x="430" y="74"/>
                    <a:pt x="430" y="75"/>
                  </a:cubicBezTo>
                  <a:cubicBezTo>
                    <a:pt x="430" y="75"/>
                    <a:pt x="430" y="75"/>
                    <a:pt x="430" y="75"/>
                  </a:cubicBezTo>
                  <a:cubicBezTo>
                    <a:pt x="430" y="76"/>
                    <a:pt x="430" y="76"/>
                    <a:pt x="430" y="76"/>
                  </a:cubicBezTo>
                  <a:cubicBezTo>
                    <a:pt x="431" y="76"/>
                    <a:pt x="430" y="76"/>
                    <a:pt x="430" y="76"/>
                  </a:cubicBezTo>
                  <a:cubicBezTo>
                    <a:pt x="431" y="76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8"/>
                    <a:pt x="430" y="76"/>
                    <a:pt x="430" y="77"/>
                  </a:cubicBezTo>
                  <a:cubicBezTo>
                    <a:pt x="430" y="77"/>
                    <a:pt x="430" y="77"/>
                    <a:pt x="430" y="77"/>
                  </a:cubicBezTo>
                  <a:cubicBezTo>
                    <a:pt x="430" y="78"/>
                    <a:pt x="429" y="76"/>
                    <a:pt x="429" y="77"/>
                  </a:cubicBezTo>
                  <a:cubicBezTo>
                    <a:pt x="430" y="78"/>
                    <a:pt x="430" y="78"/>
                    <a:pt x="430" y="77"/>
                  </a:cubicBezTo>
                  <a:cubicBezTo>
                    <a:pt x="431" y="78"/>
                    <a:pt x="431" y="78"/>
                    <a:pt x="431" y="79"/>
                  </a:cubicBezTo>
                  <a:cubicBezTo>
                    <a:pt x="431" y="79"/>
                    <a:pt x="431" y="78"/>
                    <a:pt x="431" y="78"/>
                  </a:cubicBezTo>
                  <a:cubicBezTo>
                    <a:pt x="431" y="79"/>
                    <a:pt x="431" y="79"/>
                    <a:pt x="431" y="79"/>
                  </a:cubicBezTo>
                  <a:cubicBezTo>
                    <a:pt x="431" y="79"/>
                    <a:pt x="432" y="79"/>
                    <a:pt x="432" y="79"/>
                  </a:cubicBezTo>
                  <a:cubicBezTo>
                    <a:pt x="432" y="80"/>
                    <a:pt x="431" y="79"/>
                    <a:pt x="432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2" y="81"/>
                    <a:pt x="433" y="81"/>
                  </a:cubicBezTo>
                  <a:cubicBezTo>
                    <a:pt x="432" y="81"/>
                    <a:pt x="432" y="80"/>
                    <a:pt x="432" y="81"/>
                  </a:cubicBezTo>
                  <a:cubicBezTo>
                    <a:pt x="432" y="81"/>
                    <a:pt x="432" y="82"/>
                    <a:pt x="433" y="81"/>
                  </a:cubicBezTo>
                  <a:cubicBezTo>
                    <a:pt x="433" y="82"/>
                    <a:pt x="433" y="82"/>
                    <a:pt x="432" y="82"/>
                  </a:cubicBezTo>
                  <a:cubicBezTo>
                    <a:pt x="432" y="82"/>
                    <a:pt x="433" y="82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4"/>
                    <a:pt x="433" y="84"/>
                    <a:pt x="433" y="85"/>
                  </a:cubicBezTo>
                  <a:cubicBezTo>
                    <a:pt x="433" y="85"/>
                    <a:pt x="433" y="85"/>
                    <a:pt x="434" y="85"/>
                  </a:cubicBezTo>
                  <a:cubicBezTo>
                    <a:pt x="434" y="84"/>
                    <a:pt x="433" y="85"/>
                    <a:pt x="433" y="84"/>
                  </a:cubicBezTo>
                  <a:cubicBezTo>
                    <a:pt x="433" y="85"/>
                    <a:pt x="434" y="85"/>
                    <a:pt x="434" y="85"/>
                  </a:cubicBezTo>
                  <a:cubicBezTo>
                    <a:pt x="434" y="85"/>
                    <a:pt x="434" y="85"/>
                    <a:pt x="434" y="85"/>
                  </a:cubicBezTo>
                  <a:cubicBezTo>
                    <a:pt x="434" y="85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7"/>
                    <a:pt x="434" y="86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5" y="88"/>
                    <a:pt x="435" y="88"/>
                    <a:pt x="435" y="88"/>
                  </a:cubicBezTo>
                  <a:cubicBezTo>
                    <a:pt x="435" y="88"/>
                    <a:pt x="434" y="88"/>
                    <a:pt x="435" y="88"/>
                  </a:cubicBez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4" y="88"/>
                    <a:pt x="434" y="89"/>
                  </a:cubicBezTo>
                  <a:cubicBezTo>
                    <a:pt x="434" y="89"/>
                    <a:pt x="435" y="89"/>
                    <a:pt x="435" y="89"/>
                  </a:cubicBezTo>
                  <a:cubicBezTo>
                    <a:pt x="435" y="89"/>
                    <a:pt x="435" y="90"/>
                    <a:pt x="435" y="89"/>
                  </a:cubicBezTo>
                  <a:cubicBezTo>
                    <a:pt x="435" y="90"/>
                    <a:pt x="435" y="89"/>
                    <a:pt x="435" y="90"/>
                  </a:cubicBezTo>
                  <a:cubicBezTo>
                    <a:pt x="435" y="90"/>
                    <a:pt x="435" y="91"/>
                    <a:pt x="435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2"/>
                    <a:pt x="434" y="92"/>
                  </a:cubicBezTo>
                  <a:cubicBezTo>
                    <a:pt x="434" y="91"/>
                    <a:pt x="435" y="92"/>
                    <a:pt x="435" y="92"/>
                  </a:cubicBezTo>
                  <a:cubicBezTo>
                    <a:pt x="436" y="93"/>
                    <a:pt x="434" y="93"/>
                    <a:pt x="435" y="94"/>
                  </a:cubicBezTo>
                  <a:cubicBezTo>
                    <a:pt x="435" y="94"/>
                    <a:pt x="436" y="94"/>
                    <a:pt x="436" y="94"/>
                  </a:cubicBezTo>
                  <a:cubicBezTo>
                    <a:pt x="436" y="94"/>
                    <a:pt x="436" y="94"/>
                    <a:pt x="436" y="95"/>
                  </a:cubicBezTo>
                  <a:cubicBezTo>
                    <a:pt x="436" y="94"/>
                    <a:pt x="436" y="95"/>
                    <a:pt x="435" y="95"/>
                  </a:cubicBezTo>
                  <a:cubicBezTo>
                    <a:pt x="435" y="95"/>
                    <a:pt x="435" y="94"/>
                    <a:pt x="435" y="94"/>
                  </a:cubicBezTo>
                  <a:cubicBezTo>
                    <a:pt x="435" y="94"/>
                    <a:pt x="435" y="94"/>
                    <a:pt x="435" y="95"/>
                  </a:cubicBezTo>
                  <a:cubicBezTo>
                    <a:pt x="435" y="95"/>
                    <a:pt x="435" y="96"/>
                    <a:pt x="435" y="95"/>
                  </a:cubicBezTo>
                  <a:cubicBezTo>
                    <a:pt x="436" y="95"/>
                    <a:pt x="435" y="95"/>
                    <a:pt x="435" y="95"/>
                  </a:cubicBezTo>
                  <a:cubicBezTo>
                    <a:pt x="436" y="96"/>
                    <a:pt x="435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7"/>
                    <a:pt x="437" y="96"/>
                    <a:pt x="437" y="97"/>
                  </a:cubicBezTo>
                  <a:cubicBezTo>
                    <a:pt x="436" y="98"/>
                    <a:pt x="436" y="98"/>
                    <a:pt x="436" y="98"/>
                  </a:cubicBezTo>
                  <a:cubicBezTo>
                    <a:pt x="436" y="97"/>
                    <a:pt x="436" y="96"/>
                    <a:pt x="436" y="97"/>
                  </a:cubicBezTo>
                  <a:cubicBezTo>
                    <a:pt x="436" y="97"/>
                    <a:pt x="436" y="97"/>
                    <a:pt x="436" y="98"/>
                  </a:cubicBezTo>
                  <a:cubicBezTo>
                    <a:pt x="436" y="97"/>
                    <a:pt x="436" y="97"/>
                    <a:pt x="436" y="97"/>
                  </a:cubicBezTo>
                  <a:cubicBezTo>
                    <a:pt x="436" y="98"/>
                    <a:pt x="435" y="98"/>
                    <a:pt x="436" y="99"/>
                  </a:cubicBezTo>
                  <a:cubicBezTo>
                    <a:pt x="436" y="99"/>
                    <a:pt x="436" y="99"/>
                    <a:pt x="436" y="99"/>
                  </a:cubicBezTo>
                  <a:cubicBezTo>
                    <a:pt x="436" y="100"/>
                    <a:pt x="437" y="100"/>
                    <a:pt x="437" y="100"/>
                  </a:cubicBezTo>
                  <a:cubicBezTo>
                    <a:pt x="436" y="100"/>
                    <a:pt x="437" y="102"/>
                    <a:pt x="436" y="101"/>
                  </a:cubicBezTo>
                  <a:cubicBezTo>
                    <a:pt x="437" y="101"/>
                    <a:pt x="436" y="99"/>
                    <a:pt x="436" y="99"/>
                  </a:cubicBezTo>
                  <a:cubicBezTo>
                    <a:pt x="436" y="99"/>
                    <a:pt x="436" y="98"/>
                    <a:pt x="436" y="98"/>
                  </a:cubicBezTo>
                  <a:cubicBezTo>
                    <a:pt x="436" y="99"/>
                    <a:pt x="435" y="99"/>
                    <a:pt x="435" y="99"/>
                  </a:cubicBezTo>
                  <a:cubicBezTo>
                    <a:pt x="435" y="99"/>
                    <a:pt x="435" y="99"/>
                    <a:pt x="435" y="100"/>
                  </a:cubicBezTo>
                  <a:cubicBezTo>
                    <a:pt x="435" y="100"/>
                    <a:pt x="435" y="99"/>
                    <a:pt x="436" y="99"/>
                  </a:cubicBezTo>
                  <a:cubicBezTo>
                    <a:pt x="436" y="100"/>
                    <a:pt x="436" y="101"/>
                    <a:pt x="436" y="101"/>
                  </a:cubicBezTo>
                  <a:cubicBezTo>
                    <a:pt x="436" y="102"/>
                    <a:pt x="436" y="102"/>
                    <a:pt x="436" y="101"/>
                  </a:cubicBezTo>
                  <a:cubicBezTo>
                    <a:pt x="436" y="102"/>
                    <a:pt x="436" y="103"/>
                    <a:pt x="436" y="104"/>
                  </a:cubicBezTo>
                  <a:cubicBezTo>
                    <a:pt x="436" y="103"/>
                    <a:pt x="436" y="105"/>
                    <a:pt x="437" y="105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5"/>
                    <a:pt x="437" y="105"/>
                    <a:pt x="437" y="105"/>
                  </a:cubicBezTo>
                  <a:cubicBezTo>
                    <a:pt x="437" y="104"/>
                    <a:pt x="436" y="105"/>
                    <a:pt x="436" y="105"/>
                  </a:cubicBezTo>
                  <a:cubicBezTo>
                    <a:pt x="436" y="106"/>
                    <a:pt x="436" y="105"/>
                    <a:pt x="436" y="106"/>
                  </a:cubicBezTo>
                  <a:cubicBezTo>
                    <a:pt x="436" y="106"/>
                    <a:pt x="436" y="107"/>
                    <a:pt x="436" y="108"/>
                  </a:cubicBezTo>
                  <a:cubicBezTo>
                    <a:pt x="436" y="109"/>
                    <a:pt x="437" y="110"/>
                    <a:pt x="437" y="111"/>
                  </a:cubicBezTo>
                  <a:cubicBezTo>
                    <a:pt x="437" y="111"/>
                    <a:pt x="436" y="111"/>
                    <a:pt x="436" y="111"/>
                  </a:cubicBezTo>
                  <a:cubicBezTo>
                    <a:pt x="436" y="112"/>
                    <a:pt x="436" y="111"/>
                    <a:pt x="436" y="112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6" y="113"/>
                    <a:pt x="437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4"/>
                    <a:pt x="436" y="113"/>
                  </a:cubicBezTo>
                  <a:cubicBezTo>
                    <a:pt x="436" y="114"/>
                    <a:pt x="436" y="114"/>
                    <a:pt x="436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7" y="115"/>
                    <a:pt x="436" y="116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8"/>
                    <a:pt x="436" y="118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6"/>
                    <a:pt x="436" y="117"/>
                    <a:pt x="436" y="117"/>
                  </a:cubicBezTo>
                  <a:cubicBezTo>
                    <a:pt x="436" y="117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5" y="116"/>
                    <a:pt x="436" y="116"/>
                  </a:cubicBezTo>
                  <a:cubicBezTo>
                    <a:pt x="435" y="116"/>
                    <a:pt x="435" y="115"/>
                    <a:pt x="435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5" y="115"/>
                    <a:pt x="435" y="114"/>
                    <a:pt x="435" y="114"/>
                  </a:cubicBezTo>
                  <a:cubicBezTo>
                    <a:pt x="436" y="113"/>
                    <a:pt x="435" y="112"/>
                    <a:pt x="435" y="112"/>
                  </a:cubicBezTo>
                  <a:cubicBezTo>
                    <a:pt x="435" y="112"/>
                    <a:pt x="436" y="112"/>
                    <a:pt x="436" y="113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5" y="112"/>
                    <a:pt x="435" y="111"/>
                  </a:cubicBezTo>
                  <a:cubicBezTo>
                    <a:pt x="435" y="111"/>
                    <a:pt x="435" y="111"/>
                    <a:pt x="435" y="111"/>
                  </a:cubicBezTo>
                  <a:cubicBezTo>
                    <a:pt x="435" y="110"/>
                    <a:pt x="435" y="110"/>
                    <a:pt x="435" y="110"/>
                  </a:cubicBezTo>
                  <a:cubicBezTo>
                    <a:pt x="435" y="108"/>
                    <a:pt x="435" y="107"/>
                    <a:pt x="435" y="106"/>
                  </a:cubicBezTo>
                  <a:cubicBezTo>
                    <a:pt x="435" y="106"/>
                    <a:pt x="435" y="106"/>
                    <a:pt x="435" y="106"/>
                  </a:cubicBezTo>
                  <a:cubicBezTo>
                    <a:pt x="435" y="106"/>
                    <a:pt x="435" y="104"/>
                    <a:pt x="435" y="104"/>
                  </a:cubicBezTo>
                  <a:cubicBezTo>
                    <a:pt x="435" y="103"/>
                    <a:pt x="434" y="101"/>
                    <a:pt x="434" y="101"/>
                  </a:cubicBezTo>
                  <a:cubicBezTo>
                    <a:pt x="434" y="99"/>
                    <a:pt x="433" y="97"/>
                    <a:pt x="433" y="95"/>
                  </a:cubicBezTo>
                  <a:cubicBezTo>
                    <a:pt x="434" y="95"/>
                    <a:pt x="434" y="95"/>
                    <a:pt x="434" y="95"/>
                  </a:cubicBezTo>
                  <a:cubicBezTo>
                    <a:pt x="433" y="95"/>
                    <a:pt x="434" y="95"/>
                    <a:pt x="434" y="94"/>
                  </a:cubicBezTo>
                  <a:cubicBezTo>
                    <a:pt x="433" y="95"/>
                    <a:pt x="433" y="94"/>
                    <a:pt x="433" y="94"/>
                  </a:cubicBezTo>
                  <a:cubicBezTo>
                    <a:pt x="433" y="93"/>
                    <a:pt x="432" y="91"/>
                    <a:pt x="432" y="91"/>
                  </a:cubicBezTo>
                  <a:cubicBezTo>
                    <a:pt x="432" y="91"/>
                    <a:pt x="432" y="91"/>
                    <a:pt x="432" y="91"/>
                  </a:cubicBezTo>
                  <a:cubicBezTo>
                    <a:pt x="432" y="90"/>
                    <a:pt x="432" y="89"/>
                    <a:pt x="432" y="88"/>
                  </a:cubicBezTo>
                  <a:cubicBezTo>
                    <a:pt x="432" y="88"/>
                    <a:pt x="432" y="87"/>
                    <a:pt x="432" y="87"/>
                  </a:cubicBezTo>
                  <a:cubicBezTo>
                    <a:pt x="431" y="87"/>
                    <a:pt x="431" y="86"/>
                    <a:pt x="431" y="85"/>
                  </a:cubicBezTo>
                  <a:cubicBezTo>
                    <a:pt x="431" y="85"/>
                    <a:pt x="430" y="84"/>
                    <a:pt x="430" y="83"/>
                  </a:cubicBezTo>
                  <a:cubicBezTo>
                    <a:pt x="429" y="81"/>
                    <a:pt x="429" y="79"/>
                    <a:pt x="428" y="77"/>
                  </a:cubicBezTo>
                  <a:cubicBezTo>
                    <a:pt x="428" y="76"/>
                    <a:pt x="428" y="76"/>
                    <a:pt x="428" y="76"/>
                  </a:cubicBezTo>
                  <a:cubicBezTo>
                    <a:pt x="426" y="74"/>
                    <a:pt x="426" y="72"/>
                    <a:pt x="425" y="70"/>
                  </a:cubicBezTo>
                  <a:cubicBezTo>
                    <a:pt x="425" y="70"/>
                    <a:pt x="425" y="70"/>
                    <a:pt x="425" y="70"/>
                  </a:cubicBezTo>
                  <a:cubicBezTo>
                    <a:pt x="425" y="69"/>
                    <a:pt x="424" y="69"/>
                    <a:pt x="424" y="69"/>
                  </a:cubicBezTo>
                  <a:cubicBezTo>
                    <a:pt x="424" y="68"/>
                    <a:pt x="423" y="68"/>
                    <a:pt x="423" y="67"/>
                  </a:cubicBezTo>
                  <a:cubicBezTo>
                    <a:pt x="423" y="66"/>
                    <a:pt x="423" y="66"/>
                    <a:pt x="422" y="66"/>
                  </a:cubicBezTo>
                  <a:cubicBezTo>
                    <a:pt x="422" y="65"/>
                    <a:pt x="422" y="64"/>
                    <a:pt x="421" y="63"/>
                  </a:cubicBezTo>
                  <a:cubicBezTo>
                    <a:pt x="421" y="64"/>
                    <a:pt x="421" y="64"/>
                    <a:pt x="421" y="64"/>
                  </a:cubicBezTo>
                  <a:cubicBezTo>
                    <a:pt x="421" y="64"/>
                    <a:pt x="421" y="64"/>
                    <a:pt x="421" y="63"/>
                  </a:cubicBezTo>
                  <a:cubicBezTo>
                    <a:pt x="421" y="63"/>
                    <a:pt x="421" y="62"/>
                    <a:pt x="420" y="62"/>
                  </a:cubicBezTo>
                  <a:cubicBezTo>
                    <a:pt x="420" y="61"/>
                    <a:pt x="419" y="60"/>
                    <a:pt x="418" y="59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17" y="58"/>
                    <a:pt x="417" y="57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4" y="54"/>
                    <a:pt x="413" y="53"/>
                    <a:pt x="412" y="51"/>
                  </a:cubicBezTo>
                  <a:cubicBezTo>
                    <a:pt x="410" y="49"/>
                    <a:pt x="408" y="47"/>
                    <a:pt x="406" y="45"/>
                  </a:cubicBezTo>
                  <a:cubicBezTo>
                    <a:pt x="406" y="45"/>
                    <a:pt x="406" y="45"/>
                    <a:pt x="406" y="45"/>
                  </a:cubicBezTo>
                  <a:cubicBezTo>
                    <a:pt x="405" y="45"/>
                    <a:pt x="404" y="44"/>
                    <a:pt x="403" y="44"/>
                  </a:cubicBezTo>
                  <a:cubicBezTo>
                    <a:pt x="403" y="43"/>
                    <a:pt x="402" y="43"/>
                    <a:pt x="403" y="43"/>
                  </a:cubicBezTo>
                  <a:cubicBezTo>
                    <a:pt x="402" y="43"/>
                    <a:pt x="401" y="42"/>
                    <a:pt x="400" y="41"/>
                  </a:cubicBezTo>
                  <a:cubicBezTo>
                    <a:pt x="400" y="41"/>
                    <a:pt x="400" y="41"/>
                    <a:pt x="400" y="41"/>
                  </a:cubicBezTo>
                  <a:cubicBezTo>
                    <a:pt x="399" y="41"/>
                    <a:pt x="398" y="40"/>
                    <a:pt x="397" y="40"/>
                  </a:cubicBezTo>
                  <a:cubicBezTo>
                    <a:pt x="398" y="40"/>
                    <a:pt x="398" y="40"/>
                    <a:pt x="398" y="40"/>
                  </a:cubicBezTo>
                  <a:cubicBezTo>
                    <a:pt x="398" y="39"/>
                    <a:pt x="397" y="40"/>
                    <a:pt x="397" y="39"/>
                  </a:cubicBezTo>
                  <a:cubicBezTo>
                    <a:pt x="396" y="39"/>
                    <a:pt x="396" y="39"/>
                    <a:pt x="397" y="39"/>
                  </a:cubicBezTo>
                  <a:cubicBezTo>
                    <a:pt x="394" y="38"/>
                    <a:pt x="392" y="37"/>
                    <a:pt x="389" y="36"/>
                  </a:cubicBezTo>
                  <a:cubicBezTo>
                    <a:pt x="387" y="35"/>
                    <a:pt x="389" y="35"/>
                    <a:pt x="388" y="35"/>
                  </a:cubicBezTo>
                  <a:cubicBezTo>
                    <a:pt x="388" y="35"/>
                    <a:pt x="388" y="36"/>
                    <a:pt x="388" y="35"/>
                  </a:cubicBezTo>
                  <a:cubicBezTo>
                    <a:pt x="387" y="35"/>
                    <a:pt x="387" y="35"/>
                    <a:pt x="386" y="35"/>
                  </a:cubicBezTo>
                  <a:cubicBezTo>
                    <a:pt x="386" y="35"/>
                    <a:pt x="386" y="35"/>
                    <a:pt x="386" y="35"/>
                  </a:cubicBezTo>
                  <a:cubicBezTo>
                    <a:pt x="385" y="35"/>
                    <a:pt x="385" y="34"/>
                    <a:pt x="384" y="34"/>
                  </a:cubicBezTo>
                  <a:cubicBezTo>
                    <a:pt x="384" y="34"/>
                    <a:pt x="384" y="34"/>
                    <a:pt x="384" y="34"/>
                  </a:cubicBezTo>
                  <a:cubicBezTo>
                    <a:pt x="383" y="34"/>
                    <a:pt x="381" y="34"/>
                    <a:pt x="380" y="34"/>
                  </a:cubicBezTo>
                  <a:cubicBezTo>
                    <a:pt x="374" y="34"/>
                    <a:pt x="369" y="34"/>
                    <a:pt x="363" y="35"/>
                  </a:cubicBezTo>
                  <a:cubicBezTo>
                    <a:pt x="357" y="37"/>
                    <a:pt x="352" y="39"/>
                    <a:pt x="347" y="41"/>
                  </a:cubicBezTo>
                  <a:cubicBezTo>
                    <a:pt x="345" y="42"/>
                    <a:pt x="345" y="42"/>
                    <a:pt x="344" y="43"/>
                  </a:cubicBez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43"/>
                    <a:pt x="343" y="43"/>
                  </a:cubicBezTo>
                  <a:cubicBezTo>
                    <a:pt x="341" y="45"/>
                    <a:pt x="340" y="46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8"/>
                    <a:pt x="337" y="48"/>
                    <a:pt x="338" y="48"/>
                  </a:cubicBezTo>
                  <a:cubicBezTo>
                    <a:pt x="334" y="52"/>
                    <a:pt x="330" y="56"/>
                    <a:pt x="327" y="60"/>
                  </a:cubicBezTo>
                  <a:cubicBezTo>
                    <a:pt x="326" y="61"/>
                    <a:pt x="325" y="63"/>
                    <a:pt x="325" y="64"/>
                  </a:cubicBezTo>
                  <a:cubicBezTo>
                    <a:pt x="323" y="68"/>
                    <a:pt x="321" y="71"/>
                    <a:pt x="320" y="75"/>
                  </a:cubicBezTo>
                  <a:cubicBezTo>
                    <a:pt x="320" y="75"/>
                    <a:pt x="319" y="74"/>
                    <a:pt x="320" y="73"/>
                  </a:cubicBezTo>
                  <a:close/>
                  <a:moveTo>
                    <a:pt x="435" y="119"/>
                  </a:moveTo>
                  <a:cubicBezTo>
                    <a:pt x="436" y="118"/>
                    <a:pt x="436" y="118"/>
                    <a:pt x="436" y="118"/>
                  </a:cubicBezTo>
                  <a:cubicBezTo>
                    <a:pt x="436" y="118"/>
                    <a:pt x="436" y="119"/>
                    <a:pt x="435" y="119"/>
                  </a:cubicBezTo>
                  <a:close/>
                  <a:moveTo>
                    <a:pt x="437" y="105"/>
                  </a:moveTo>
                  <a:cubicBezTo>
                    <a:pt x="437" y="105"/>
                    <a:pt x="437" y="105"/>
                    <a:pt x="437" y="105"/>
                  </a:cubicBezTo>
                  <a:cubicBezTo>
                    <a:pt x="437" y="105"/>
                    <a:pt x="437" y="105"/>
                    <a:pt x="437" y="106"/>
                  </a:cubicBezTo>
                  <a:cubicBezTo>
                    <a:pt x="437" y="105"/>
                    <a:pt x="437" y="105"/>
                    <a:pt x="437" y="105"/>
                  </a:cubicBezTo>
                  <a:close/>
                  <a:moveTo>
                    <a:pt x="436" y="102"/>
                  </a:moveTo>
                  <a:cubicBezTo>
                    <a:pt x="436" y="102"/>
                    <a:pt x="437" y="103"/>
                    <a:pt x="437" y="103"/>
                  </a:cubicBezTo>
                  <a:lnTo>
                    <a:pt x="436" y="102"/>
                  </a:lnTo>
                  <a:close/>
                  <a:moveTo>
                    <a:pt x="437" y="99"/>
                  </a:moveTo>
                  <a:cubicBezTo>
                    <a:pt x="437" y="98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lose/>
                  <a:moveTo>
                    <a:pt x="436" y="99"/>
                  </a:moveTo>
                  <a:cubicBezTo>
                    <a:pt x="436" y="98"/>
                    <a:pt x="436" y="98"/>
                    <a:pt x="436" y="98"/>
                  </a:cubicBezTo>
                  <a:cubicBezTo>
                    <a:pt x="436" y="98"/>
                    <a:pt x="436" y="99"/>
                    <a:pt x="436" y="99"/>
                  </a:cubicBezTo>
                  <a:close/>
                  <a:moveTo>
                    <a:pt x="435" y="92"/>
                  </a:moveTo>
                  <a:cubicBezTo>
                    <a:pt x="435" y="92"/>
                    <a:pt x="435" y="91"/>
                    <a:pt x="435" y="91"/>
                  </a:cubicBezTo>
                  <a:cubicBezTo>
                    <a:pt x="435" y="91"/>
                    <a:pt x="436" y="92"/>
                    <a:pt x="435" y="92"/>
                  </a:cubicBezTo>
                  <a:close/>
                  <a:moveTo>
                    <a:pt x="434" y="89"/>
                  </a:move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5" y="88"/>
                    <a:pt x="435" y="88"/>
                  </a:cubicBezTo>
                  <a:lnTo>
                    <a:pt x="434" y="89"/>
                  </a:lnTo>
                  <a:close/>
                  <a:moveTo>
                    <a:pt x="403" y="40"/>
                  </a:moveTo>
                  <a:cubicBezTo>
                    <a:pt x="403" y="40"/>
                    <a:pt x="403" y="40"/>
                    <a:pt x="403" y="40"/>
                  </a:cubicBezTo>
                  <a:cubicBezTo>
                    <a:pt x="403" y="40"/>
                    <a:pt x="403" y="40"/>
                    <a:pt x="403" y="40"/>
                  </a:cubicBezTo>
                  <a:close/>
                  <a:moveTo>
                    <a:pt x="378" y="31"/>
                  </a:moveTo>
                  <a:cubicBezTo>
                    <a:pt x="378" y="31"/>
                    <a:pt x="378" y="31"/>
                    <a:pt x="378" y="31"/>
                  </a:cubicBezTo>
                  <a:cubicBezTo>
                    <a:pt x="378" y="31"/>
                    <a:pt x="378" y="31"/>
                    <a:pt x="378" y="31"/>
                  </a:cubicBezTo>
                  <a:close/>
                  <a:moveTo>
                    <a:pt x="364" y="33"/>
                  </a:move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lose/>
                  <a:moveTo>
                    <a:pt x="460" y="134"/>
                  </a:moveTo>
                  <a:cubicBezTo>
                    <a:pt x="460" y="135"/>
                    <a:pt x="460" y="134"/>
                    <a:pt x="460" y="135"/>
                  </a:cubicBezTo>
                  <a:cubicBezTo>
                    <a:pt x="460" y="135"/>
                    <a:pt x="460" y="135"/>
                    <a:pt x="460" y="134"/>
                  </a:cubicBezTo>
                  <a:close/>
                  <a:moveTo>
                    <a:pt x="597" y="80"/>
                  </a:moveTo>
                  <a:cubicBezTo>
                    <a:pt x="596" y="77"/>
                    <a:pt x="597" y="72"/>
                    <a:pt x="596" y="69"/>
                  </a:cubicBezTo>
                  <a:cubicBezTo>
                    <a:pt x="596" y="69"/>
                    <a:pt x="596" y="69"/>
                    <a:pt x="596" y="68"/>
                  </a:cubicBezTo>
                  <a:cubicBezTo>
                    <a:pt x="595" y="65"/>
                    <a:pt x="595" y="60"/>
                    <a:pt x="594" y="56"/>
                  </a:cubicBezTo>
                  <a:cubicBezTo>
                    <a:pt x="594" y="56"/>
                    <a:pt x="594" y="56"/>
                    <a:pt x="594" y="56"/>
                  </a:cubicBezTo>
                  <a:cubicBezTo>
                    <a:pt x="594" y="56"/>
                    <a:pt x="593" y="55"/>
                    <a:pt x="593" y="54"/>
                  </a:cubicBezTo>
                  <a:cubicBezTo>
                    <a:pt x="593" y="54"/>
                    <a:pt x="593" y="54"/>
                    <a:pt x="593" y="54"/>
                  </a:cubicBezTo>
                  <a:cubicBezTo>
                    <a:pt x="593" y="54"/>
                    <a:pt x="593" y="53"/>
                    <a:pt x="592" y="52"/>
                  </a:cubicBezTo>
                  <a:cubicBezTo>
                    <a:pt x="592" y="52"/>
                    <a:pt x="593" y="52"/>
                    <a:pt x="593" y="52"/>
                  </a:cubicBezTo>
                  <a:cubicBezTo>
                    <a:pt x="592" y="51"/>
                    <a:pt x="592" y="51"/>
                    <a:pt x="592" y="51"/>
                  </a:cubicBezTo>
                  <a:cubicBezTo>
                    <a:pt x="591" y="50"/>
                    <a:pt x="591" y="48"/>
                    <a:pt x="590" y="47"/>
                  </a:cubicBezTo>
                  <a:cubicBezTo>
                    <a:pt x="590" y="47"/>
                    <a:pt x="590" y="47"/>
                    <a:pt x="590" y="47"/>
                  </a:cubicBezTo>
                  <a:cubicBezTo>
                    <a:pt x="589" y="44"/>
                    <a:pt x="587" y="41"/>
                    <a:pt x="585" y="39"/>
                  </a:cubicBezTo>
                  <a:cubicBezTo>
                    <a:pt x="586" y="39"/>
                    <a:pt x="586" y="39"/>
                    <a:pt x="586" y="38"/>
                  </a:cubicBezTo>
                  <a:cubicBezTo>
                    <a:pt x="585" y="38"/>
                    <a:pt x="585" y="38"/>
                    <a:pt x="584" y="37"/>
                  </a:cubicBezTo>
                  <a:cubicBezTo>
                    <a:pt x="584" y="37"/>
                    <a:pt x="583" y="36"/>
                    <a:pt x="583" y="35"/>
                  </a:cubicBezTo>
                  <a:cubicBezTo>
                    <a:pt x="583" y="35"/>
                    <a:pt x="583" y="35"/>
                    <a:pt x="583" y="35"/>
                  </a:cubicBezTo>
                  <a:cubicBezTo>
                    <a:pt x="582" y="35"/>
                    <a:pt x="583" y="34"/>
                    <a:pt x="582" y="34"/>
                  </a:cubicBezTo>
                  <a:cubicBezTo>
                    <a:pt x="582" y="33"/>
                    <a:pt x="582" y="33"/>
                    <a:pt x="582" y="33"/>
                  </a:cubicBezTo>
                  <a:cubicBezTo>
                    <a:pt x="581" y="33"/>
                    <a:pt x="581" y="32"/>
                    <a:pt x="581" y="32"/>
                  </a:cubicBezTo>
                  <a:cubicBezTo>
                    <a:pt x="581" y="32"/>
                    <a:pt x="581" y="32"/>
                    <a:pt x="581" y="32"/>
                  </a:cubicBezTo>
                  <a:cubicBezTo>
                    <a:pt x="580" y="32"/>
                    <a:pt x="580" y="31"/>
                    <a:pt x="580" y="31"/>
                  </a:cubicBezTo>
                  <a:cubicBezTo>
                    <a:pt x="580" y="31"/>
                    <a:pt x="580" y="31"/>
                    <a:pt x="580" y="31"/>
                  </a:cubicBezTo>
                  <a:cubicBezTo>
                    <a:pt x="579" y="30"/>
                    <a:pt x="579" y="29"/>
                    <a:pt x="578" y="30"/>
                  </a:cubicBezTo>
                  <a:cubicBezTo>
                    <a:pt x="578" y="29"/>
                    <a:pt x="579" y="30"/>
                    <a:pt x="579" y="30"/>
                  </a:cubicBezTo>
                  <a:cubicBezTo>
                    <a:pt x="576" y="27"/>
                    <a:pt x="573" y="24"/>
                    <a:pt x="570" y="22"/>
                  </a:cubicBezTo>
                  <a:cubicBezTo>
                    <a:pt x="569" y="21"/>
                    <a:pt x="569" y="21"/>
                    <a:pt x="569" y="21"/>
                  </a:cubicBezTo>
                  <a:cubicBezTo>
                    <a:pt x="569" y="21"/>
                    <a:pt x="568" y="20"/>
                    <a:pt x="567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19"/>
                    <a:pt x="566" y="19"/>
                    <a:pt x="565" y="19"/>
                  </a:cubicBezTo>
                  <a:cubicBezTo>
                    <a:pt x="566" y="19"/>
                    <a:pt x="566" y="19"/>
                    <a:pt x="566" y="19"/>
                  </a:cubicBezTo>
                  <a:cubicBezTo>
                    <a:pt x="565" y="19"/>
                    <a:pt x="564" y="18"/>
                    <a:pt x="564" y="18"/>
                  </a:cubicBezTo>
                  <a:cubicBezTo>
                    <a:pt x="564" y="18"/>
                    <a:pt x="564" y="18"/>
                    <a:pt x="564" y="18"/>
                  </a:cubicBezTo>
                  <a:cubicBezTo>
                    <a:pt x="563" y="18"/>
                    <a:pt x="562" y="17"/>
                    <a:pt x="562" y="17"/>
                  </a:cubicBezTo>
                  <a:cubicBezTo>
                    <a:pt x="562" y="17"/>
                    <a:pt x="562" y="17"/>
                    <a:pt x="562" y="17"/>
                  </a:cubicBezTo>
                  <a:cubicBezTo>
                    <a:pt x="561" y="16"/>
                    <a:pt x="561" y="17"/>
                    <a:pt x="561" y="16"/>
                  </a:cubicBezTo>
                  <a:cubicBezTo>
                    <a:pt x="561" y="16"/>
                    <a:pt x="561" y="16"/>
                    <a:pt x="561" y="16"/>
                  </a:cubicBezTo>
                  <a:cubicBezTo>
                    <a:pt x="560" y="16"/>
                    <a:pt x="558" y="15"/>
                    <a:pt x="557" y="15"/>
                  </a:cubicBezTo>
                  <a:cubicBezTo>
                    <a:pt x="557" y="15"/>
                    <a:pt x="557" y="15"/>
                    <a:pt x="557" y="15"/>
                  </a:cubicBezTo>
                  <a:cubicBezTo>
                    <a:pt x="556" y="14"/>
                    <a:pt x="555" y="14"/>
                    <a:pt x="554" y="14"/>
                  </a:cubicBezTo>
                  <a:cubicBezTo>
                    <a:pt x="554" y="13"/>
                    <a:pt x="554" y="13"/>
                    <a:pt x="553" y="13"/>
                  </a:cubicBezTo>
                  <a:cubicBezTo>
                    <a:pt x="553" y="13"/>
                    <a:pt x="551" y="12"/>
                    <a:pt x="552" y="13"/>
                  </a:cubicBezTo>
                  <a:cubicBezTo>
                    <a:pt x="551" y="13"/>
                    <a:pt x="549" y="12"/>
                    <a:pt x="548" y="12"/>
                  </a:cubicBezTo>
                  <a:cubicBezTo>
                    <a:pt x="549" y="12"/>
                    <a:pt x="548" y="12"/>
                    <a:pt x="549" y="12"/>
                  </a:cubicBezTo>
                  <a:cubicBezTo>
                    <a:pt x="548" y="11"/>
                    <a:pt x="548" y="11"/>
                    <a:pt x="548" y="11"/>
                  </a:cubicBezTo>
                  <a:cubicBezTo>
                    <a:pt x="548" y="11"/>
                    <a:pt x="549" y="12"/>
                    <a:pt x="549" y="11"/>
                  </a:cubicBezTo>
                  <a:cubicBezTo>
                    <a:pt x="548" y="11"/>
                    <a:pt x="547" y="11"/>
                    <a:pt x="547" y="11"/>
                  </a:cubicBezTo>
                  <a:cubicBezTo>
                    <a:pt x="546" y="11"/>
                    <a:pt x="545" y="11"/>
                    <a:pt x="544" y="11"/>
                  </a:cubicBezTo>
                  <a:cubicBezTo>
                    <a:pt x="545" y="11"/>
                    <a:pt x="544" y="11"/>
                    <a:pt x="544" y="11"/>
                  </a:cubicBezTo>
                  <a:cubicBezTo>
                    <a:pt x="542" y="11"/>
                    <a:pt x="542" y="11"/>
                    <a:pt x="542" y="11"/>
                  </a:cubicBezTo>
                  <a:cubicBezTo>
                    <a:pt x="542" y="11"/>
                    <a:pt x="542" y="11"/>
                    <a:pt x="541" y="11"/>
                  </a:cubicBezTo>
                  <a:cubicBezTo>
                    <a:pt x="541" y="11"/>
                    <a:pt x="541" y="11"/>
                    <a:pt x="541" y="11"/>
                  </a:cubicBezTo>
                  <a:cubicBezTo>
                    <a:pt x="541" y="11"/>
                    <a:pt x="539" y="11"/>
                    <a:pt x="539" y="10"/>
                  </a:cubicBezTo>
                  <a:cubicBezTo>
                    <a:pt x="539" y="10"/>
                    <a:pt x="540" y="10"/>
                    <a:pt x="539" y="10"/>
                  </a:cubicBezTo>
                  <a:cubicBezTo>
                    <a:pt x="539" y="10"/>
                    <a:pt x="539" y="10"/>
                    <a:pt x="538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7" y="10"/>
                    <a:pt x="536" y="10"/>
                    <a:pt x="537" y="11"/>
                  </a:cubicBezTo>
                  <a:cubicBezTo>
                    <a:pt x="537" y="11"/>
                    <a:pt x="537" y="10"/>
                    <a:pt x="537" y="11"/>
                  </a:cubicBezTo>
                  <a:cubicBezTo>
                    <a:pt x="537" y="11"/>
                    <a:pt x="536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ubicBezTo>
                    <a:pt x="534" y="11"/>
                    <a:pt x="533" y="11"/>
                    <a:pt x="532" y="11"/>
                  </a:cubicBezTo>
                  <a:cubicBezTo>
                    <a:pt x="532" y="11"/>
                    <a:pt x="533" y="11"/>
                    <a:pt x="533" y="11"/>
                  </a:cubicBezTo>
                  <a:cubicBezTo>
                    <a:pt x="531" y="11"/>
                    <a:pt x="530" y="12"/>
                    <a:pt x="528" y="11"/>
                  </a:cubicBezTo>
                  <a:cubicBezTo>
                    <a:pt x="529" y="11"/>
                    <a:pt x="529" y="12"/>
                    <a:pt x="529" y="12"/>
                  </a:cubicBezTo>
                  <a:cubicBezTo>
                    <a:pt x="528" y="12"/>
                    <a:pt x="528" y="11"/>
                    <a:pt x="527" y="12"/>
                  </a:cubicBezTo>
                  <a:cubicBezTo>
                    <a:pt x="527" y="11"/>
                    <a:pt x="527" y="12"/>
                    <a:pt x="526" y="12"/>
                  </a:cubicBezTo>
                  <a:cubicBezTo>
                    <a:pt x="526" y="12"/>
                    <a:pt x="526" y="12"/>
                    <a:pt x="527" y="12"/>
                  </a:cubicBezTo>
                  <a:cubicBezTo>
                    <a:pt x="526" y="12"/>
                    <a:pt x="523" y="13"/>
                    <a:pt x="522" y="13"/>
                  </a:cubicBezTo>
                  <a:cubicBezTo>
                    <a:pt x="522" y="13"/>
                    <a:pt x="521" y="14"/>
                    <a:pt x="521" y="14"/>
                  </a:cubicBezTo>
                  <a:cubicBezTo>
                    <a:pt x="521" y="14"/>
                    <a:pt x="521" y="14"/>
                    <a:pt x="521" y="14"/>
                  </a:cubicBezTo>
                  <a:cubicBezTo>
                    <a:pt x="520" y="14"/>
                    <a:pt x="520" y="14"/>
                    <a:pt x="520" y="14"/>
                  </a:cubicBezTo>
                  <a:cubicBezTo>
                    <a:pt x="519" y="15"/>
                    <a:pt x="522" y="13"/>
                    <a:pt x="521" y="13"/>
                  </a:cubicBezTo>
                  <a:cubicBezTo>
                    <a:pt x="521" y="13"/>
                    <a:pt x="520" y="14"/>
                    <a:pt x="520" y="14"/>
                  </a:cubicBezTo>
                  <a:cubicBezTo>
                    <a:pt x="520" y="14"/>
                    <a:pt x="519" y="15"/>
                    <a:pt x="518" y="15"/>
                  </a:cubicBezTo>
                  <a:cubicBezTo>
                    <a:pt x="519" y="15"/>
                    <a:pt x="519" y="14"/>
                    <a:pt x="518" y="14"/>
                  </a:cubicBezTo>
                  <a:cubicBezTo>
                    <a:pt x="517" y="15"/>
                    <a:pt x="518" y="15"/>
                    <a:pt x="517" y="15"/>
                  </a:cubicBezTo>
                  <a:cubicBezTo>
                    <a:pt x="517" y="15"/>
                    <a:pt x="517" y="15"/>
                    <a:pt x="517" y="15"/>
                  </a:cubicBezTo>
                  <a:cubicBezTo>
                    <a:pt x="517" y="16"/>
                    <a:pt x="516" y="16"/>
                    <a:pt x="517" y="16"/>
                  </a:cubicBezTo>
                  <a:cubicBezTo>
                    <a:pt x="516" y="16"/>
                    <a:pt x="515" y="17"/>
                    <a:pt x="515" y="16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515" y="16"/>
                    <a:pt x="515" y="17"/>
                    <a:pt x="514" y="17"/>
                  </a:cubicBezTo>
                  <a:cubicBezTo>
                    <a:pt x="514" y="17"/>
                    <a:pt x="514" y="17"/>
                    <a:pt x="514" y="17"/>
                  </a:cubicBezTo>
                  <a:cubicBezTo>
                    <a:pt x="514" y="17"/>
                    <a:pt x="513" y="17"/>
                    <a:pt x="513" y="18"/>
                  </a:cubicBezTo>
                  <a:cubicBezTo>
                    <a:pt x="512" y="18"/>
                    <a:pt x="511" y="19"/>
                    <a:pt x="511" y="19"/>
                  </a:cubicBezTo>
                  <a:cubicBezTo>
                    <a:pt x="510" y="20"/>
                    <a:pt x="510" y="20"/>
                    <a:pt x="509" y="21"/>
                  </a:cubicBezTo>
                  <a:cubicBezTo>
                    <a:pt x="509" y="20"/>
                    <a:pt x="509" y="20"/>
                    <a:pt x="509" y="20"/>
                  </a:cubicBezTo>
                  <a:cubicBezTo>
                    <a:pt x="509" y="20"/>
                    <a:pt x="509" y="21"/>
                    <a:pt x="508" y="21"/>
                  </a:cubicBezTo>
                  <a:cubicBezTo>
                    <a:pt x="508" y="21"/>
                    <a:pt x="507" y="21"/>
                    <a:pt x="507" y="22"/>
                  </a:cubicBezTo>
                  <a:cubicBezTo>
                    <a:pt x="506" y="22"/>
                    <a:pt x="507" y="22"/>
                    <a:pt x="507" y="22"/>
                  </a:cubicBezTo>
                  <a:cubicBezTo>
                    <a:pt x="506" y="22"/>
                    <a:pt x="506" y="24"/>
                    <a:pt x="505" y="24"/>
                  </a:cubicBezTo>
                  <a:cubicBezTo>
                    <a:pt x="505" y="24"/>
                    <a:pt x="505" y="23"/>
                    <a:pt x="505" y="24"/>
                  </a:cubicBezTo>
                  <a:cubicBezTo>
                    <a:pt x="504" y="24"/>
                    <a:pt x="504" y="25"/>
                    <a:pt x="503" y="25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3" y="25"/>
                    <a:pt x="503" y="26"/>
                    <a:pt x="502" y="26"/>
                  </a:cubicBezTo>
                  <a:cubicBezTo>
                    <a:pt x="502" y="26"/>
                    <a:pt x="502" y="27"/>
                    <a:pt x="502" y="27"/>
                  </a:cubicBezTo>
                  <a:cubicBezTo>
                    <a:pt x="501" y="28"/>
                    <a:pt x="499" y="30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2"/>
                    <a:pt x="498" y="31"/>
                  </a:cubicBezTo>
                  <a:cubicBezTo>
                    <a:pt x="497" y="32"/>
                    <a:pt x="497" y="33"/>
                    <a:pt x="496" y="34"/>
                  </a:cubicBezTo>
                  <a:cubicBezTo>
                    <a:pt x="496" y="34"/>
                    <a:pt x="496" y="34"/>
                    <a:pt x="496" y="34"/>
                  </a:cubicBezTo>
                  <a:cubicBezTo>
                    <a:pt x="496" y="35"/>
                    <a:pt x="496" y="35"/>
                    <a:pt x="496" y="35"/>
                  </a:cubicBezTo>
                  <a:cubicBezTo>
                    <a:pt x="495" y="35"/>
                    <a:pt x="495" y="35"/>
                    <a:pt x="495" y="35"/>
                  </a:cubicBezTo>
                  <a:cubicBezTo>
                    <a:pt x="494" y="35"/>
                    <a:pt x="494" y="36"/>
                    <a:pt x="494" y="36"/>
                  </a:cubicBezTo>
                  <a:cubicBezTo>
                    <a:pt x="493" y="36"/>
                    <a:pt x="493" y="36"/>
                    <a:pt x="493" y="36"/>
                  </a:cubicBezTo>
                  <a:cubicBezTo>
                    <a:pt x="494" y="36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8"/>
                  </a:cubicBezTo>
                  <a:cubicBezTo>
                    <a:pt x="493" y="38"/>
                    <a:pt x="493" y="37"/>
                    <a:pt x="494" y="37"/>
                  </a:cubicBezTo>
                  <a:cubicBezTo>
                    <a:pt x="494" y="37"/>
                    <a:pt x="493" y="38"/>
                    <a:pt x="493" y="38"/>
                  </a:cubicBezTo>
                  <a:cubicBezTo>
                    <a:pt x="493" y="38"/>
                    <a:pt x="493" y="39"/>
                    <a:pt x="492" y="39"/>
                  </a:cubicBezTo>
                  <a:cubicBezTo>
                    <a:pt x="492" y="39"/>
                    <a:pt x="492" y="39"/>
                    <a:pt x="492" y="40"/>
                  </a:cubicBezTo>
                  <a:cubicBezTo>
                    <a:pt x="492" y="40"/>
                    <a:pt x="492" y="40"/>
                    <a:pt x="492" y="40"/>
                  </a:cubicBezTo>
                  <a:cubicBezTo>
                    <a:pt x="492" y="40"/>
                    <a:pt x="492" y="40"/>
                    <a:pt x="492" y="39"/>
                  </a:cubicBezTo>
                  <a:cubicBezTo>
                    <a:pt x="492" y="39"/>
                    <a:pt x="492" y="39"/>
                    <a:pt x="491" y="40"/>
                  </a:cubicBezTo>
                  <a:cubicBezTo>
                    <a:pt x="491" y="40"/>
                    <a:pt x="492" y="40"/>
                    <a:pt x="491" y="41"/>
                  </a:cubicBezTo>
                  <a:cubicBezTo>
                    <a:pt x="491" y="41"/>
                    <a:pt x="491" y="40"/>
                    <a:pt x="491" y="40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0" y="42"/>
                    <a:pt x="490" y="43"/>
                  </a:cubicBezTo>
                  <a:cubicBezTo>
                    <a:pt x="490" y="43"/>
                    <a:pt x="490" y="43"/>
                    <a:pt x="489" y="44"/>
                  </a:cubicBezTo>
                  <a:cubicBezTo>
                    <a:pt x="490" y="44"/>
                    <a:pt x="490" y="44"/>
                    <a:pt x="490" y="44"/>
                  </a:cubicBezTo>
                  <a:cubicBezTo>
                    <a:pt x="489" y="44"/>
                    <a:pt x="489" y="45"/>
                    <a:pt x="489" y="45"/>
                  </a:cubicBezTo>
                  <a:cubicBezTo>
                    <a:pt x="489" y="45"/>
                    <a:pt x="489" y="45"/>
                    <a:pt x="489" y="45"/>
                  </a:cubicBezTo>
                  <a:cubicBezTo>
                    <a:pt x="489" y="45"/>
                    <a:pt x="488" y="46"/>
                    <a:pt x="488" y="46"/>
                  </a:cubicBezTo>
                  <a:cubicBezTo>
                    <a:pt x="488" y="47"/>
                    <a:pt x="487" y="46"/>
                    <a:pt x="487" y="47"/>
                  </a:cubicBezTo>
                  <a:cubicBezTo>
                    <a:pt x="487" y="47"/>
                    <a:pt x="487" y="48"/>
                    <a:pt x="487" y="48"/>
                  </a:cubicBezTo>
                  <a:cubicBezTo>
                    <a:pt x="487" y="49"/>
                    <a:pt x="486" y="50"/>
                    <a:pt x="485" y="51"/>
                  </a:cubicBezTo>
                  <a:cubicBezTo>
                    <a:pt x="485" y="51"/>
                    <a:pt x="486" y="51"/>
                    <a:pt x="485" y="52"/>
                  </a:cubicBezTo>
                  <a:cubicBezTo>
                    <a:pt x="484" y="53"/>
                    <a:pt x="484" y="55"/>
                    <a:pt x="483" y="56"/>
                  </a:cubicBezTo>
                  <a:cubicBezTo>
                    <a:pt x="483" y="56"/>
                    <a:pt x="483" y="56"/>
                    <a:pt x="483" y="56"/>
                  </a:cubicBezTo>
                  <a:cubicBezTo>
                    <a:pt x="483" y="57"/>
                    <a:pt x="482" y="57"/>
                    <a:pt x="482" y="57"/>
                  </a:cubicBezTo>
                  <a:cubicBezTo>
                    <a:pt x="483" y="57"/>
                    <a:pt x="483" y="57"/>
                    <a:pt x="483" y="57"/>
                  </a:cubicBezTo>
                  <a:cubicBezTo>
                    <a:pt x="483" y="58"/>
                    <a:pt x="482" y="59"/>
                    <a:pt x="481" y="60"/>
                  </a:cubicBezTo>
                  <a:cubicBezTo>
                    <a:pt x="482" y="60"/>
                    <a:pt x="482" y="60"/>
                    <a:pt x="482" y="60"/>
                  </a:cubicBezTo>
                  <a:cubicBezTo>
                    <a:pt x="481" y="60"/>
                    <a:pt x="481" y="61"/>
                    <a:pt x="481" y="61"/>
                  </a:cubicBezTo>
                  <a:cubicBezTo>
                    <a:pt x="481" y="61"/>
                    <a:pt x="481" y="61"/>
                    <a:pt x="481" y="61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1" y="62"/>
                    <a:pt x="481" y="62"/>
                    <a:pt x="480" y="62"/>
                  </a:cubicBezTo>
                  <a:cubicBezTo>
                    <a:pt x="480" y="63"/>
                    <a:pt x="480" y="63"/>
                    <a:pt x="480" y="63"/>
                  </a:cubicBezTo>
                  <a:cubicBezTo>
                    <a:pt x="480" y="63"/>
                    <a:pt x="480" y="64"/>
                    <a:pt x="480" y="65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79" y="65"/>
                    <a:pt x="479" y="66"/>
                    <a:pt x="479" y="66"/>
                  </a:cubicBezTo>
                  <a:cubicBezTo>
                    <a:pt x="479" y="67"/>
                    <a:pt x="478" y="67"/>
                    <a:pt x="478" y="68"/>
                  </a:cubicBezTo>
                  <a:cubicBezTo>
                    <a:pt x="478" y="70"/>
                    <a:pt x="477" y="73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5" y="76"/>
                    <a:pt x="475" y="75"/>
                  </a:cubicBezTo>
                  <a:cubicBezTo>
                    <a:pt x="475" y="76"/>
                    <a:pt x="475" y="76"/>
                    <a:pt x="475" y="77"/>
                  </a:cubicBezTo>
                  <a:cubicBezTo>
                    <a:pt x="475" y="77"/>
                    <a:pt x="475" y="77"/>
                    <a:pt x="475" y="77"/>
                  </a:cubicBezTo>
                  <a:cubicBezTo>
                    <a:pt x="475" y="77"/>
                    <a:pt x="475" y="78"/>
                    <a:pt x="475" y="78"/>
                  </a:cubicBezTo>
                  <a:cubicBezTo>
                    <a:pt x="475" y="78"/>
                    <a:pt x="475" y="78"/>
                    <a:pt x="475" y="78"/>
                  </a:cubicBezTo>
                  <a:cubicBezTo>
                    <a:pt x="475" y="79"/>
                    <a:pt x="475" y="79"/>
                    <a:pt x="475" y="79"/>
                  </a:cubicBezTo>
                  <a:cubicBezTo>
                    <a:pt x="474" y="79"/>
                    <a:pt x="474" y="77"/>
                    <a:pt x="474" y="77"/>
                  </a:cubicBezTo>
                  <a:cubicBezTo>
                    <a:pt x="474" y="78"/>
                    <a:pt x="474" y="78"/>
                    <a:pt x="474" y="78"/>
                  </a:cubicBezTo>
                  <a:cubicBezTo>
                    <a:pt x="473" y="78"/>
                    <a:pt x="474" y="77"/>
                    <a:pt x="473" y="78"/>
                  </a:cubicBezTo>
                  <a:cubicBezTo>
                    <a:pt x="473" y="78"/>
                    <a:pt x="474" y="79"/>
                    <a:pt x="474" y="78"/>
                  </a:cubicBezTo>
                  <a:cubicBezTo>
                    <a:pt x="474" y="80"/>
                    <a:pt x="474" y="79"/>
                    <a:pt x="474" y="80"/>
                  </a:cubicBezTo>
                  <a:cubicBezTo>
                    <a:pt x="474" y="81"/>
                    <a:pt x="474" y="79"/>
                    <a:pt x="474" y="80"/>
                  </a:cubicBezTo>
                  <a:cubicBezTo>
                    <a:pt x="473" y="80"/>
                    <a:pt x="474" y="81"/>
                    <a:pt x="473" y="81"/>
                  </a:cubicBezTo>
                  <a:cubicBezTo>
                    <a:pt x="474" y="81"/>
                    <a:pt x="474" y="81"/>
                    <a:pt x="474" y="82"/>
                  </a:cubicBezTo>
                  <a:cubicBezTo>
                    <a:pt x="473" y="82"/>
                    <a:pt x="474" y="81"/>
                    <a:pt x="473" y="82"/>
                  </a:cubicBezTo>
                  <a:cubicBezTo>
                    <a:pt x="473" y="82"/>
                    <a:pt x="473" y="83"/>
                    <a:pt x="474" y="82"/>
                  </a:cubicBezTo>
                  <a:cubicBezTo>
                    <a:pt x="474" y="83"/>
                    <a:pt x="473" y="83"/>
                    <a:pt x="473" y="84"/>
                  </a:cubicBezTo>
                  <a:cubicBezTo>
                    <a:pt x="473" y="84"/>
                    <a:pt x="473" y="83"/>
                    <a:pt x="473" y="84"/>
                  </a:cubicBezTo>
                  <a:cubicBezTo>
                    <a:pt x="473" y="84"/>
                    <a:pt x="473" y="85"/>
                    <a:pt x="473" y="85"/>
                  </a:cubicBezTo>
                  <a:cubicBezTo>
                    <a:pt x="473" y="85"/>
                    <a:pt x="473" y="85"/>
                    <a:pt x="473" y="85"/>
                  </a:cubicBezTo>
                  <a:cubicBezTo>
                    <a:pt x="472" y="85"/>
                    <a:pt x="473" y="86"/>
                    <a:pt x="472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2" y="87"/>
                    <a:pt x="472" y="88"/>
                    <a:pt x="471" y="88"/>
                  </a:cubicBezTo>
                  <a:cubicBezTo>
                    <a:pt x="471" y="88"/>
                    <a:pt x="471" y="90"/>
                    <a:pt x="471" y="89"/>
                  </a:cubicBezTo>
                  <a:cubicBezTo>
                    <a:pt x="472" y="89"/>
                    <a:pt x="472" y="88"/>
                    <a:pt x="472" y="88"/>
                  </a:cubicBezTo>
                  <a:cubicBezTo>
                    <a:pt x="472" y="89"/>
                    <a:pt x="472" y="89"/>
                    <a:pt x="472" y="90"/>
                  </a:cubicBezTo>
                  <a:cubicBezTo>
                    <a:pt x="472" y="90"/>
                    <a:pt x="472" y="90"/>
                    <a:pt x="472" y="90"/>
                  </a:cubicBezTo>
                  <a:cubicBezTo>
                    <a:pt x="472" y="90"/>
                    <a:pt x="471" y="90"/>
                    <a:pt x="471" y="91"/>
                  </a:cubicBezTo>
                  <a:cubicBezTo>
                    <a:pt x="471" y="90"/>
                    <a:pt x="471" y="90"/>
                    <a:pt x="471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2"/>
                    <a:pt x="471" y="91"/>
                    <a:pt x="471" y="92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1"/>
                    <a:pt x="470" y="92"/>
                    <a:pt x="470" y="92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1" y="93"/>
                    <a:pt x="471" y="94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0" y="93"/>
                    <a:pt x="470" y="94"/>
                  </a:cubicBezTo>
                  <a:cubicBezTo>
                    <a:pt x="470" y="94"/>
                    <a:pt x="470" y="95"/>
                    <a:pt x="470" y="94"/>
                  </a:cubicBezTo>
                  <a:cubicBezTo>
                    <a:pt x="470" y="95"/>
                    <a:pt x="470" y="95"/>
                    <a:pt x="470" y="95"/>
                  </a:cubicBezTo>
                  <a:cubicBezTo>
                    <a:pt x="470" y="96"/>
                    <a:pt x="470" y="95"/>
                    <a:pt x="470" y="96"/>
                  </a:cubicBezTo>
                  <a:cubicBezTo>
                    <a:pt x="470" y="96"/>
                    <a:pt x="469" y="97"/>
                    <a:pt x="469" y="97"/>
                  </a:cubicBezTo>
                  <a:cubicBezTo>
                    <a:pt x="469" y="96"/>
                    <a:pt x="469" y="96"/>
                    <a:pt x="469" y="96"/>
                  </a:cubicBezTo>
                  <a:cubicBezTo>
                    <a:pt x="469" y="97"/>
                    <a:pt x="469" y="97"/>
                    <a:pt x="469" y="97"/>
                  </a:cubicBezTo>
                  <a:cubicBezTo>
                    <a:pt x="469" y="96"/>
                    <a:pt x="469" y="97"/>
                    <a:pt x="468" y="97"/>
                  </a:cubicBezTo>
                  <a:cubicBezTo>
                    <a:pt x="468" y="97"/>
                    <a:pt x="468" y="97"/>
                    <a:pt x="468" y="98"/>
                  </a:cubicBezTo>
                  <a:cubicBezTo>
                    <a:pt x="469" y="97"/>
                    <a:pt x="469" y="99"/>
                    <a:pt x="469" y="99"/>
                  </a:cubicBezTo>
                  <a:cubicBezTo>
                    <a:pt x="469" y="100"/>
                    <a:pt x="468" y="99"/>
                    <a:pt x="468" y="101"/>
                  </a:cubicBezTo>
                  <a:cubicBezTo>
                    <a:pt x="468" y="101"/>
                    <a:pt x="469" y="101"/>
                    <a:pt x="469" y="101"/>
                  </a:cubicBezTo>
                  <a:cubicBezTo>
                    <a:pt x="468" y="101"/>
                    <a:pt x="469" y="101"/>
                    <a:pt x="468" y="102"/>
                  </a:cubicBezTo>
                  <a:cubicBezTo>
                    <a:pt x="468" y="101"/>
                    <a:pt x="468" y="103"/>
                    <a:pt x="468" y="102"/>
                  </a:cubicBezTo>
                  <a:cubicBezTo>
                    <a:pt x="468" y="102"/>
                    <a:pt x="468" y="101"/>
                    <a:pt x="468" y="101"/>
                  </a:cubicBezTo>
                  <a:cubicBezTo>
                    <a:pt x="468" y="101"/>
                    <a:pt x="468" y="101"/>
                    <a:pt x="467" y="102"/>
                  </a:cubicBezTo>
                  <a:cubicBezTo>
                    <a:pt x="467" y="102"/>
                    <a:pt x="467" y="103"/>
                    <a:pt x="468" y="103"/>
                  </a:cubicBezTo>
                  <a:cubicBezTo>
                    <a:pt x="468" y="103"/>
                    <a:pt x="468" y="102"/>
                    <a:pt x="468" y="102"/>
                  </a:cubicBezTo>
                  <a:cubicBezTo>
                    <a:pt x="468" y="103"/>
                    <a:pt x="467" y="103"/>
                    <a:pt x="468" y="104"/>
                  </a:cubicBezTo>
                  <a:cubicBezTo>
                    <a:pt x="468" y="103"/>
                    <a:pt x="468" y="103"/>
                    <a:pt x="468" y="103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5"/>
                    <a:pt x="468" y="104"/>
                    <a:pt x="468" y="105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8" y="104"/>
                    <a:pt x="467" y="104"/>
                  </a:cubicBezTo>
                  <a:cubicBezTo>
                    <a:pt x="467" y="105"/>
                    <a:pt x="467" y="105"/>
                    <a:pt x="467" y="106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6" y="106"/>
                    <a:pt x="467" y="107"/>
                  </a:cubicBezTo>
                  <a:cubicBezTo>
                    <a:pt x="467" y="108"/>
                    <a:pt x="467" y="107"/>
                    <a:pt x="467" y="107"/>
                  </a:cubicBezTo>
                  <a:cubicBezTo>
                    <a:pt x="467" y="109"/>
                    <a:pt x="467" y="109"/>
                    <a:pt x="467" y="110"/>
                  </a:cubicBezTo>
                  <a:cubicBezTo>
                    <a:pt x="466" y="109"/>
                    <a:pt x="466" y="111"/>
                    <a:pt x="466" y="110"/>
                  </a:cubicBezTo>
                  <a:cubicBezTo>
                    <a:pt x="466" y="110"/>
                    <a:pt x="467" y="108"/>
                    <a:pt x="467" y="108"/>
                  </a:cubicBezTo>
                  <a:cubicBezTo>
                    <a:pt x="466" y="108"/>
                    <a:pt x="467" y="107"/>
                    <a:pt x="466" y="106"/>
                  </a:cubicBezTo>
                  <a:cubicBezTo>
                    <a:pt x="466" y="107"/>
                    <a:pt x="466" y="107"/>
                    <a:pt x="466" y="107"/>
                  </a:cubicBezTo>
                  <a:cubicBezTo>
                    <a:pt x="465" y="107"/>
                    <a:pt x="466" y="108"/>
                    <a:pt x="466" y="108"/>
                  </a:cubicBezTo>
                  <a:cubicBezTo>
                    <a:pt x="466" y="108"/>
                    <a:pt x="466" y="108"/>
                    <a:pt x="466" y="108"/>
                  </a:cubicBezTo>
                  <a:cubicBezTo>
                    <a:pt x="466" y="109"/>
                    <a:pt x="466" y="110"/>
                    <a:pt x="466" y="111"/>
                  </a:cubicBezTo>
                  <a:cubicBezTo>
                    <a:pt x="466" y="111"/>
                    <a:pt x="465" y="111"/>
                    <a:pt x="465" y="110"/>
                  </a:cubicBezTo>
                  <a:cubicBezTo>
                    <a:pt x="465" y="112"/>
                    <a:pt x="465" y="113"/>
                    <a:pt x="465" y="114"/>
                  </a:cubicBezTo>
                  <a:cubicBezTo>
                    <a:pt x="465" y="113"/>
                    <a:pt x="464" y="116"/>
                    <a:pt x="465" y="115"/>
                  </a:cubicBezTo>
                  <a:cubicBezTo>
                    <a:pt x="465" y="114"/>
                    <a:pt x="466" y="114"/>
                    <a:pt x="466" y="114"/>
                  </a:cubicBezTo>
                  <a:cubicBezTo>
                    <a:pt x="466" y="115"/>
                    <a:pt x="465" y="114"/>
                    <a:pt x="465" y="114"/>
                  </a:cubicBezTo>
                  <a:cubicBezTo>
                    <a:pt x="465" y="115"/>
                    <a:pt x="465" y="115"/>
                    <a:pt x="465" y="116"/>
                  </a:cubicBezTo>
                  <a:cubicBezTo>
                    <a:pt x="465" y="115"/>
                    <a:pt x="465" y="115"/>
                    <a:pt x="464" y="115"/>
                  </a:cubicBezTo>
                  <a:cubicBezTo>
                    <a:pt x="464" y="116"/>
                    <a:pt x="464" y="115"/>
                    <a:pt x="464" y="116"/>
                  </a:cubicBezTo>
                  <a:cubicBezTo>
                    <a:pt x="464" y="117"/>
                    <a:pt x="464" y="118"/>
                    <a:pt x="464" y="119"/>
                  </a:cubicBezTo>
                  <a:cubicBezTo>
                    <a:pt x="463" y="120"/>
                    <a:pt x="463" y="122"/>
                    <a:pt x="463" y="123"/>
                  </a:cubicBezTo>
                  <a:cubicBezTo>
                    <a:pt x="463" y="123"/>
                    <a:pt x="463" y="123"/>
                    <a:pt x="462" y="124"/>
                  </a:cubicBezTo>
                  <a:cubicBezTo>
                    <a:pt x="462" y="124"/>
                    <a:pt x="463" y="123"/>
                    <a:pt x="463" y="124"/>
                  </a:cubicBezTo>
                  <a:cubicBezTo>
                    <a:pt x="463" y="124"/>
                    <a:pt x="463" y="124"/>
                    <a:pt x="463" y="124"/>
                  </a:cubicBezTo>
                  <a:cubicBezTo>
                    <a:pt x="463" y="124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7"/>
                    <a:pt x="462" y="126"/>
                  </a:cubicBezTo>
                  <a:cubicBezTo>
                    <a:pt x="461" y="127"/>
                    <a:pt x="462" y="128"/>
                    <a:pt x="462" y="128"/>
                  </a:cubicBezTo>
                  <a:cubicBezTo>
                    <a:pt x="462" y="128"/>
                    <a:pt x="462" y="128"/>
                    <a:pt x="462" y="128"/>
                  </a:cubicBezTo>
                  <a:cubicBezTo>
                    <a:pt x="462" y="129"/>
                    <a:pt x="461" y="130"/>
                    <a:pt x="461" y="131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2"/>
                    <a:pt x="461" y="132"/>
                    <a:pt x="461" y="132"/>
                  </a:cubicBezTo>
                  <a:cubicBezTo>
                    <a:pt x="461" y="132"/>
                    <a:pt x="461" y="132"/>
                    <a:pt x="461" y="133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0"/>
                    <a:pt x="461" y="131"/>
                    <a:pt x="461" y="131"/>
                  </a:cubicBezTo>
                  <a:cubicBezTo>
                    <a:pt x="461" y="131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29"/>
                    <a:pt x="461" y="128"/>
                  </a:cubicBezTo>
                  <a:cubicBezTo>
                    <a:pt x="461" y="129"/>
                    <a:pt x="461" y="128"/>
                    <a:pt x="461" y="128"/>
                  </a:cubicBezTo>
                  <a:cubicBezTo>
                    <a:pt x="461" y="128"/>
                    <a:pt x="461" y="128"/>
                    <a:pt x="461" y="127"/>
                  </a:cubicBezTo>
                  <a:cubicBezTo>
                    <a:pt x="461" y="126"/>
                    <a:pt x="461" y="125"/>
                    <a:pt x="461" y="124"/>
                  </a:cubicBezTo>
                  <a:cubicBezTo>
                    <a:pt x="462" y="124"/>
                    <a:pt x="462" y="125"/>
                    <a:pt x="462" y="126"/>
                  </a:cubicBezTo>
                  <a:cubicBezTo>
                    <a:pt x="462" y="125"/>
                    <a:pt x="462" y="125"/>
                    <a:pt x="462" y="124"/>
                  </a:cubicBezTo>
                  <a:cubicBezTo>
                    <a:pt x="462" y="124"/>
                    <a:pt x="462" y="124"/>
                    <a:pt x="462" y="123"/>
                  </a:cubicBezTo>
                  <a:cubicBezTo>
                    <a:pt x="462" y="123"/>
                    <a:pt x="462" y="123"/>
                    <a:pt x="462" y="123"/>
                  </a:cubicBezTo>
                  <a:cubicBezTo>
                    <a:pt x="462" y="122"/>
                    <a:pt x="462" y="122"/>
                    <a:pt x="462" y="121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6"/>
                    <a:pt x="463" y="114"/>
                    <a:pt x="463" y="113"/>
                  </a:cubicBezTo>
                  <a:cubicBezTo>
                    <a:pt x="464" y="112"/>
                    <a:pt x="464" y="110"/>
                    <a:pt x="464" y="109"/>
                  </a:cubicBezTo>
                  <a:cubicBezTo>
                    <a:pt x="465" y="106"/>
                    <a:pt x="465" y="104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0"/>
                    <a:pt x="466" y="99"/>
                  </a:cubicBezTo>
                  <a:cubicBezTo>
                    <a:pt x="467" y="98"/>
                    <a:pt x="467" y="96"/>
                    <a:pt x="467" y="95"/>
                  </a:cubicBezTo>
                  <a:cubicBezTo>
                    <a:pt x="467" y="95"/>
                    <a:pt x="467" y="95"/>
                    <a:pt x="467" y="95"/>
                  </a:cubicBezTo>
                  <a:cubicBezTo>
                    <a:pt x="467" y="94"/>
                    <a:pt x="468" y="93"/>
                    <a:pt x="468" y="91"/>
                  </a:cubicBezTo>
                  <a:cubicBezTo>
                    <a:pt x="468" y="91"/>
                    <a:pt x="469" y="91"/>
                    <a:pt x="469" y="91"/>
                  </a:cubicBezTo>
                  <a:cubicBezTo>
                    <a:pt x="469" y="90"/>
                    <a:pt x="469" y="89"/>
                    <a:pt x="469" y="88"/>
                  </a:cubicBezTo>
                  <a:cubicBezTo>
                    <a:pt x="469" y="87"/>
                    <a:pt x="470" y="86"/>
                    <a:pt x="470" y="85"/>
                  </a:cubicBezTo>
                  <a:cubicBezTo>
                    <a:pt x="470" y="82"/>
                    <a:pt x="472" y="79"/>
                    <a:pt x="472" y="76"/>
                  </a:cubicBezTo>
                  <a:cubicBezTo>
                    <a:pt x="473" y="76"/>
                    <a:pt x="473" y="76"/>
                    <a:pt x="473" y="76"/>
                  </a:cubicBezTo>
                  <a:cubicBezTo>
                    <a:pt x="473" y="72"/>
                    <a:pt x="475" y="69"/>
                    <a:pt x="476" y="66"/>
                  </a:cubicBezTo>
                  <a:cubicBezTo>
                    <a:pt x="476" y="66"/>
                    <a:pt x="476" y="66"/>
                    <a:pt x="476" y="66"/>
                  </a:cubicBezTo>
                  <a:cubicBezTo>
                    <a:pt x="477" y="66"/>
                    <a:pt x="477" y="64"/>
                    <a:pt x="476" y="65"/>
                  </a:cubicBezTo>
                  <a:cubicBezTo>
                    <a:pt x="477" y="64"/>
                    <a:pt x="477" y="62"/>
                    <a:pt x="478" y="62"/>
                  </a:cubicBezTo>
                  <a:cubicBezTo>
                    <a:pt x="478" y="61"/>
                    <a:pt x="478" y="61"/>
                    <a:pt x="478" y="60"/>
                  </a:cubicBezTo>
                  <a:cubicBezTo>
                    <a:pt x="479" y="59"/>
                    <a:pt x="479" y="58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6"/>
                    <a:pt x="481" y="55"/>
                    <a:pt x="480" y="55"/>
                  </a:cubicBezTo>
                  <a:cubicBezTo>
                    <a:pt x="481" y="54"/>
                    <a:pt x="482" y="51"/>
                    <a:pt x="483" y="50"/>
                  </a:cubicBezTo>
                  <a:cubicBezTo>
                    <a:pt x="483" y="50"/>
                    <a:pt x="483" y="49"/>
                    <a:pt x="483" y="49"/>
                  </a:cubicBezTo>
                  <a:cubicBezTo>
                    <a:pt x="484" y="48"/>
                    <a:pt x="485" y="46"/>
                    <a:pt x="485" y="45"/>
                  </a:cubicBezTo>
                  <a:cubicBezTo>
                    <a:pt x="485" y="45"/>
                    <a:pt x="485" y="46"/>
                    <a:pt x="486" y="45"/>
                  </a:cubicBezTo>
                  <a:cubicBezTo>
                    <a:pt x="486" y="45"/>
                    <a:pt x="485" y="45"/>
                    <a:pt x="486" y="45"/>
                  </a:cubicBezTo>
                  <a:cubicBezTo>
                    <a:pt x="487" y="42"/>
                    <a:pt x="489" y="40"/>
                    <a:pt x="490" y="38"/>
                  </a:cubicBezTo>
                  <a:cubicBezTo>
                    <a:pt x="492" y="35"/>
                    <a:pt x="495" y="31"/>
                    <a:pt x="497" y="28"/>
                  </a:cubicBezTo>
                  <a:cubicBezTo>
                    <a:pt x="497" y="28"/>
                    <a:pt x="497" y="28"/>
                    <a:pt x="497" y="28"/>
                  </a:cubicBezTo>
                  <a:cubicBezTo>
                    <a:pt x="498" y="27"/>
                    <a:pt x="500" y="26"/>
                    <a:pt x="500" y="25"/>
                  </a:cubicBezTo>
                  <a:cubicBezTo>
                    <a:pt x="500" y="25"/>
                    <a:pt x="501" y="24"/>
                    <a:pt x="501" y="24"/>
                  </a:cubicBezTo>
                  <a:cubicBezTo>
                    <a:pt x="501" y="23"/>
                    <a:pt x="503" y="22"/>
                    <a:pt x="504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5" y="20"/>
                    <a:pt x="506" y="19"/>
                    <a:pt x="508" y="18"/>
                  </a:cubicBezTo>
                  <a:cubicBezTo>
                    <a:pt x="507" y="19"/>
                    <a:pt x="507" y="19"/>
                    <a:pt x="507" y="19"/>
                  </a:cubicBezTo>
                  <a:cubicBezTo>
                    <a:pt x="508" y="19"/>
                    <a:pt x="508" y="18"/>
                    <a:pt x="509" y="18"/>
                  </a:cubicBezTo>
                  <a:cubicBezTo>
                    <a:pt x="509" y="18"/>
                    <a:pt x="509" y="17"/>
                    <a:pt x="509" y="18"/>
                  </a:cubicBezTo>
                  <a:cubicBezTo>
                    <a:pt x="512" y="16"/>
                    <a:pt x="515" y="13"/>
                    <a:pt x="519" y="12"/>
                  </a:cubicBezTo>
                  <a:cubicBezTo>
                    <a:pt x="521" y="11"/>
                    <a:pt x="519" y="12"/>
                    <a:pt x="521" y="11"/>
                  </a:cubicBezTo>
                  <a:cubicBezTo>
                    <a:pt x="521" y="11"/>
                    <a:pt x="521" y="11"/>
                    <a:pt x="521" y="11"/>
                  </a:cubicBezTo>
                  <a:cubicBezTo>
                    <a:pt x="522" y="11"/>
                    <a:pt x="523" y="11"/>
                    <a:pt x="523" y="11"/>
                  </a:cubicBezTo>
                  <a:cubicBezTo>
                    <a:pt x="523" y="11"/>
                    <a:pt x="523" y="11"/>
                    <a:pt x="523" y="10"/>
                  </a:cubicBezTo>
                  <a:cubicBezTo>
                    <a:pt x="525" y="10"/>
                    <a:pt x="525" y="10"/>
                    <a:pt x="527" y="10"/>
                  </a:cubicBezTo>
                  <a:cubicBezTo>
                    <a:pt x="527" y="10"/>
                    <a:pt x="527" y="10"/>
                    <a:pt x="527" y="10"/>
                  </a:cubicBezTo>
                  <a:cubicBezTo>
                    <a:pt x="528" y="9"/>
                    <a:pt x="530" y="9"/>
                    <a:pt x="531" y="9"/>
                  </a:cubicBezTo>
                  <a:cubicBezTo>
                    <a:pt x="540" y="8"/>
                    <a:pt x="549" y="9"/>
                    <a:pt x="556" y="12"/>
                  </a:cubicBezTo>
                  <a:cubicBezTo>
                    <a:pt x="564" y="15"/>
                    <a:pt x="571" y="19"/>
                    <a:pt x="577" y="25"/>
                  </a:cubicBezTo>
                  <a:cubicBezTo>
                    <a:pt x="579" y="27"/>
                    <a:pt x="579" y="27"/>
                    <a:pt x="580" y="29"/>
                  </a:cubicBezTo>
                  <a:cubicBezTo>
                    <a:pt x="580" y="28"/>
                    <a:pt x="580" y="28"/>
                    <a:pt x="580" y="29"/>
                  </a:cubicBezTo>
                  <a:cubicBezTo>
                    <a:pt x="580" y="28"/>
                    <a:pt x="581" y="30"/>
                    <a:pt x="582" y="30"/>
                  </a:cubicBezTo>
                  <a:cubicBezTo>
                    <a:pt x="584" y="32"/>
                    <a:pt x="585" y="34"/>
                    <a:pt x="587" y="37"/>
                  </a:cubicBezTo>
                  <a:cubicBezTo>
                    <a:pt x="587" y="37"/>
                    <a:pt x="586" y="36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8"/>
                    <a:pt x="588" y="38"/>
                    <a:pt x="588" y="38"/>
                  </a:cubicBezTo>
                  <a:cubicBezTo>
                    <a:pt x="592" y="44"/>
                    <a:pt x="594" y="52"/>
                    <a:pt x="596" y="59"/>
                  </a:cubicBezTo>
                  <a:cubicBezTo>
                    <a:pt x="598" y="66"/>
                    <a:pt x="598" y="66"/>
                    <a:pt x="598" y="66"/>
                  </a:cubicBezTo>
                  <a:cubicBezTo>
                    <a:pt x="598" y="72"/>
                    <a:pt x="598" y="77"/>
                    <a:pt x="598" y="83"/>
                  </a:cubicBezTo>
                  <a:cubicBezTo>
                    <a:pt x="598" y="83"/>
                    <a:pt x="597" y="82"/>
                    <a:pt x="597" y="80"/>
                  </a:cubicBezTo>
                  <a:close/>
                  <a:moveTo>
                    <a:pt x="460" y="133"/>
                  </a:moveTo>
                  <a:cubicBezTo>
                    <a:pt x="460" y="133"/>
                    <a:pt x="460" y="132"/>
                    <a:pt x="461" y="133"/>
                  </a:cubicBezTo>
                  <a:cubicBezTo>
                    <a:pt x="460" y="133"/>
                    <a:pt x="460" y="133"/>
                    <a:pt x="460" y="133"/>
                  </a:cubicBezTo>
                  <a:close/>
                  <a:moveTo>
                    <a:pt x="465" y="116"/>
                  </a:move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lose/>
                  <a:moveTo>
                    <a:pt x="466" y="111"/>
                  </a:moveTo>
                  <a:cubicBezTo>
                    <a:pt x="466" y="112"/>
                    <a:pt x="466" y="113"/>
                    <a:pt x="466" y="113"/>
                  </a:cubicBezTo>
                  <a:lnTo>
                    <a:pt x="466" y="111"/>
                  </a:ln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8"/>
                  </a:cubicBezTo>
                  <a:cubicBezTo>
                    <a:pt x="467" y="108"/>
                    <a:pt x="467" y="108"/>
                    <a:pt x="467" y="107"/>
                  </a:cubicBez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6"/>
                  </a:cubicBezTo>
                  <a:cubicBezTo>
                    <a:pt x="467" y="106"/>
                    <a:pt x="467" y="107"/>
                    <a:pt x="467" y="107"/>
                  </a:cubicBezTo>
                  <a:close/>
                  <a:moveTo>
                    <a:pt x="469" y="98"/>
                  </a:moveTo>
                  <a:cubicBezTo>
                    <a:pt x="469" y="98"/>
                    <a:pt x="469" y="97"/>
                    <a:pt x="470" y="97"/>
                  </a:cubicBezTo>
                  <a:cubicBezTo>
                    <a:pt x="469" y="97"/>
                    <a:pt x="470" y="98"/>
                    <a:pt x="469" y="98"/>
                  </a:cubicBezTo>
                  <a:close/>
                  <a:moveTo>
                    <a:pt x="470" y="94"/>
                  </a:moveTo>
                  <a:cubicBezTo>
                    <a:pt x="470" y="94"/>
                    <a:pt x="470" y="94"/>
                    <a:pt x="470" y="94"/>
                  </a:cubicBezTo>
                  <a:cubicBezTo>
                    <a:pt x="470" y="93"/>
                    <a:pt x="470" y="94"/>
                    <a:pt x="470" y="94"/>
                  </a:cubicBezTo>
                  <a:close/>
                  <a:moveTo>
                    <a:pt x="504" y="25"/>
                  </a:moveTo>
                  <a:cubicBezTo>
                    <a:pt x="504" y="25"/>
                    <a:pt x="504" y="25"/>
                    <a:pt x="504" y="25"/>
                  </a:cubicBezTo>
                  <a:cubicBezTo>
                    <a:pt x="504" y="25"/>
                    <a:pt x="504" y="25"/>
                    <a:pt x="504" y="25"/>
                  </a:cubicBezTo>
                  <a:close/>
                  <a:moveTo>
                    <a:pt x="535" y="11"/>
                  </a:moveTo>
                  <a:cubicBezTo>
                    <a:pt x="535" y="11"/>
                    <a:pt x="535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lose/>
                  <a:moveTo>
                    <a:pt x="553" y="13"/>
                  </a:moveTo>
                  <a:cubicBezTo>
                    <a:pt x="553" y="13"/>
                    <a:pt x="553" y="13"/>
                    <a:pt x="553" y="13"/>
                  </a:cubicBezTo>
                  <a:cubicBezTo>
                    <a:pt x="553" y="13"/>
                    <a:pt x="553" y="13"/>
                    <a:pt x="553" y="13"/>
                  </a:cubicBezTo>
                  <a:close/>
                  <a:moveTo>
                    <a:pt x="446" y="74"/>
                  </a:moveTo>
                  <a:cubicBezTo>
                    <a:pt x="446" y="74"/>
                    <a:pt x="446" y="74"/>
                    <a:pt x="446" y="74"/>
                  </a:cubicBezTo>
                  <a:cubicBezTo>
                    <a:pt x="446" y="74"/>
                    <a:pt x="446" y="74"/>
                    <a:pt x="446" y="74"/>
                  </a:cubicBezTo>
                  <a:close/>
                  <a:moveTo>
                    <a:pt x="403" y="1"/>
                  </a:moveTo>
                  <a:cubicBezTo>
                    <a:pt x="404" y="0"/>
                    <a:pt x="406" y="1"/>
                    <a:pt x="407" y="1"/>
                  </a:cubicBezTo>
                  <a:cubicBezTo>
                    <a:pt x="407" y="1"/>
                    <a:pt x="407" y="2"/>
                    <a:pt x="407" y="2"/>
                  </a:cubicBezTo>
                  <a:cubicBezTo>
                    <a:pt x="408" y="1"/>
                    <a:pt x="410" y="2"/>
                    <a:pt x="411" y="3"/>
                  </a:cubicBezTo>
                  <a:cubicBezTo>
                    <a:pt x="411" y="3"/>
                    <a:pt x="411" y="3"/>
                    <a:pt x="411" y="3"/>
                  </a:cubicBezTo>
                  <a:cubicBezTo>
                    <a:pt x="411" y="4"/>
                    <a:pt x="412" y="3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3" y="4"/>
                    <a:pt x="412" y="4"/>
                    <a:pt x="413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4" y="4"/>
                    <a:pt x="414" y="5"/>
                    <a:pt x="414" y="5"/>
                  </a:cubicBezTo>
                  <a:cubicBezTo>
                    <a:pt x="414" y="5"/>
                    <a:pt x="414" y="5"/>
                    <a:pt x="414" y="5"/>
                  </a:cubicBezTo>
                  <a:cubicBezTo>
                    <a:pt x="415" y="5"/>
                    <a:pt x="416" y="6"/>
                    <a:pt x="418" y="6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7" y="6"/>
                    <a:pt x="418" y="6"/>
                    <a:pt x="418" y="7"/>
                  </a:cubicBezTo>
                  <a:cubicBezTo>
                    <a:pt x="418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20" y="7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1" y="8"/>
                    <a:pt x="421" y="9"/>
                    <a:pt x="421" y="8"/>
                  </a:cubicBezTo>
                  <a:cubicBezTo>
                    <a:pt x="421" y="9"/>
                    <a:pt x="421" y="8"/>
                    <a:pt x="420" y="9"/>
                  </a:cubicBezTo>
                  <a:cubicBezTo>
                    <a:pt x="422" y="9"/>
                    <a:pt x="423" y="10"/>
                    <a:pt x="424" y="11"/>
                  </a:cubicBezTo>
                  <a:cubicBezTo>
                    <a:pt x="424" y="12"/>
                    <a:pt x="424" y="12"/>
                    <a:pt x="424" y="12"/>
                  </a:cubicBezTo>
                  <a:cubicBezTo>
                    <a:pt x="424" y="12"/>
                    <a:pt x="424" y="12"/>
                    <a:pt x="425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5" y="13"/>
                    <a:pt x="425" y="12"/>
                    <a:pt x="425" y="13"/>
                  </a:cubicBezTo>
                  <a:cubicBezTo>
                    <a:pt x="425" y="13"/>
                    <a:pt x="425" y="13"/>
                    <a:pt x="425" y="13"/>
                  </a:cubicBezTo>
                  <a:cubicBezTo>
                    <a:pt x="425" y="13"/>
                    <a:pt x="425" y="13"/>
                    <a:pt x="426" y="13"/>
                  </a:cubicBezTo>
                  <a:cubicBezTo>
                    <a:pt x="426" y="13"/>
                    <a:pt x="426" y="13"/>
                    <a:pt x="425" y="13"/>
                  </a:cubicBezTo>
                  <a:cubicBezTo>
                    <a:pt x="426" y="13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7" y="14"/>
                    <a:pt x="427" y="15"/>
                    <a:pt x="427" y="15"/>
                  </a:cubicBezTo>
                  <a:cubicBezTo>
                    <a:pt x="427" y="15"/>
                    <a:pt x="427" y="15"/>
                    <a:pt x="427" y="15"/>
                  </a:cubicBezTo>
                  <a:cubicBezTo>
                    <a:pt x="428" y="15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9" y="17"/>
                    <a:pt x="429" y="16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29" y="17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30" y="19"/>
                    <a:pt x="430" y="18"/>
                    <a:pt x="430" y="19"/>
                  </a:cubicBezTo>
                  <a:cubicBezTo>
                    <a:pt x="430" y="19"/>
                    <a:pt x="430" y="19"/>
                    <a:pt x="430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20"/>
                    <a:pt x="432" y="20"/>
                    <a:pt x="431" y="20"/>
                  </a:cubicBezTo>
                  <a:cubicBezTo>
                    <a:pt x="431" y="20"/>
                    <a:pt x="431" y="20"/>
                    <a:pt x="431" y="20"/>
                  </a:cubicBezTo>
                  <a:cubicBezTo>
                    <a:pt x="431" y="20"/>
                    <a:pt x="431" y="20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3" y="21"/>
                    <a:pt x="433" y="22"/>
                    <a:pt x="433" y="22"/>
                  </a:cubicBezTo>
                  <a:cubicBezTo>
                    <a:pt x="433" y="22"/>
                    <a:pt x="433" y="22"/>
                    <a:pt x="433" y="22"/>
                  </a:cubicBezTo>
                  <a:cubicBezTo>
                    <a:pt x="433" y="22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6" y="26"/>
                  </a:cubicBezTo>
                  <a:cubicBezTo>
                    <a:pt x="435" y="26"/>
                    <a:pt x="435" y="26"/>
                    <a:pt x="435" y="26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6" y="26"/>
                    <a:pt x="435" y="25"/>
                    <a:pt x="435" y="25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5" y="26"/>
                    <a:pt x="436" y="26"/>
                    <a:pt x="436" y="26"/>
                  </a:cubicBezTo>
                  <a:cubicBezTo>
                    <a:pt x="436" y="26"/>
                    <a:pt x="435" y="26"/>
                    <a:pt x="435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7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37" y="30"/>
                    <a:pt x="438" y="30"/>
                    <a:pt x="438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7" y="30"/>
                    <a:pt x="437" y="30"/>
                    <a:pt x="438" y="30"/>
                  </a:cubicBezTo>
                  <a:cubicBezTo>
                    <a:pt x="437" y="30"/>
                    <a:pt x="437" y="31"/>
                    <a:pt x="437" y="31"/>
                  </a:cubicBezTo>
                  <a:cubicBezTo>
                    <a:pt x="438" y="31"/>
                    <a:pt x="438" y="31"/>
                    <a:pt x="438" y="31"/>
                  </a:cubicBezTo>
                  <a:cubicBezTo>
                    <a:pt x="438" y="31"/>
                    <a:pt x="439" y="31"/>
                    <a:pt x="438" y="32"/>
                  </a:cubicBezTo>
                  <a:cubicBezTo>
                    <a:pt x="438" y="32"/>
                    <a:pt x="438" y="32"/>
                    <a:pt x="438" y="32"/>
                  </a:cubicBezTo>
                  <a:cubicBezTo>
                    <a:pt x="438" y="32"/>
                    <a:pt x="438" y="32"/>
                    <a:pt x="438" y="33"/>
                  </a:cubicBezTo>
                  <a:cubicBezTo>
                    <a:pt x="439" y="32"/>
                    <a:pt x="439" y="32"/>
                    <a:pt x="439" y="32"/>
                  </a:cubicBezTo>
                  <a:cubicBezTo>
                    <a:pt x="438" y="33"/>
                    <a:pt x="439" y="33"/>
                    <a:pt x="439" y="33"/>
                  </a:cubicBezTo>
                  <a:cubicBezTo>
                    <a:pt x="439" y="33"/>
                    <a:pt x="439" y="33"/>
                    <a:pt x="439" y="33"/>
                  </a:cubicBezTo>
                  <a:cubicBezTo>
                    <a:pt x="439" y="34"/>
                    <a:pt x="440" y="34"/>
                    <a:pt x="439" y="35"/>
                  </a:cubicBezTo>
                  <a:cubicBezTo>
                    <a:pt x="439" y="35"/>
                    <a:pt x="439" y="35"/>
                    <a:pt x="440" y="35"/>
                  </a:cubicBezTo>
                  <a:cubicBezTo>
                    <a:pt x="440" y="35"/>
                    <a:pt x="439" y="35"/>
                    <a:pt x="439" y="35"/>
                  </a:cubicBezTo>
                  <a:cubicBezTo>
                    <a:pt x="440" y="35"/>
                    <a:pt x="440" y="35"/>
                    <a:pt x="440" y="35"/>
                  </a:cubicBezTo>
                  <a:cubicBezTo>
                    <a:pt x="440" y="35"/>
                    <a:pt x="440" y="35"/>
                    <a:pt x="439" y="35"/>
                  </a:cubicBezTo>
                  <a:cubicBezTo>
                    <a:pt x="439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7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9"/>
                    <a:pt x="441" y="38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40"/>
                    <a:pt x="441" y="40"/>
                  </a:cubicBezTo>
                  <a:cubicBezTo>
                    <a:pt x="442" y="40"/>
                    <a:pt x="441" y="40"/>
                    <a:pt x="441" y="40"/>
                  </a:cubicBezTo>
                  <a:cubicBezTo>
                    <a:pt x="441" y="40"/>
                    <a:pt x="441" y="40"/>
                    <a:pt x="441" y="40"/>
                  </a:cubicBezTo>
                  <a:cubicBezTo>
                    <a:pt x="441" y="40"/>
                    <a:pt x="441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1" y="41"/>
                    <a:pt x="441" y="42"/>
                  </a:cubicBezTo>
                  <a:cubicBezTo>
                    <a:pt x="442" y="42"/>
                    <a:pt x="442" y="42"/>
                    <a:pt x="442" y="42"/>
                  </a:cubicBezTo>
                  <a:cubicBezTo>
                    <a:pt x="442" y="42"/>
                    <a:pt x="443" y="43"/>
                    <a:pt x="442" y="43"/>
                  </a:cubicBezTo>
                  <a:cubicBezTo>
                    <a:pt x="442" y="43"/>
                    <a:pt x="443" y="43"/>
                    <a:pt x="443" y="43"/>
                  </a:cubicBezTo>
                  <a:cubicBezTo>
                    <a:pt x="443" y="44"/>
                    <a:pt x="443" y="44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2" y="45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4" y="46"/>
                    <a:pt x="443" y="46"/>
                  </a:cubicBezTo>
                  <a:cubicBezTo>
                    <a:pt x="443" y="46"/>
                    <a:pt x="444" y="46"/>
                    <a:pt x="444" y="46"/>
                  </a:cubicBezTo>
                  <a:cubicBezTo>
                    <a:pt x="443" y="46"/>
                    <a:pt x="443" y="47"/>
                    <a:pt x="443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9"/>
                    <a:pt x="444" y="48"/>
                  </a:cubicBezTo>
                  <a:cubicBezTo>
                    <a:pt x="444" y="49"/>
                    <a:pt x="444" y="49"/>
                    <a:pt x="444" y="49"/>
                  </a:cubicBezTo>
                  <a:cubicBezTo>
                    <a:pt x="445" y="50"/>
                    <a:pt x="445" y="51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4"/>
                    <a:pt x="444" y="53"/>
                    <a:pt x="444" y="53"/>
                  </a:cubicBezTo>
                  <a:cubicBezTo>
                    <a:pt x="444" y="53"/>
                    <a:pt x="444" y="53"/>
                    <a:pt x="444" y="53"/>
                  </a:cubicBezTo>
                  <a:cubicBezTo>
                    <a:pt x="444" y="54"/>
                    <a:pt x="444" y="53"/>
                    <a:pt x="444" y="53"/>
                  </a:cubicBezTo>
                  <a:cubicBezTo>
                    <a:pt x="444" y="54"/>
                    <a:pt x="444" y="54"/>
                    <a:pt x="444" y="53"/>
                  </a:cubicBezTo>
                  <a:cubicBezTo>
                    <a:pt x="445" y="54"/>
                    <a:pt x="445" y="53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6" y="54"/>
                  </a:cubicBezTo>
                  <a:cubicBezTo>
                    <a:pt x="445" y="55"/>
                    <a:pt x="445" y="54"/>
                    <a:pt x="445" y="55"/>
                  </a:cubicBezTo>
                  <a:cubicBezTo>
                    <a:pt x="445" y="55"/>
                    <a:pt x="446" y="55"/>
                    <a:pt x="446" y="55"/>
                  </a:cubicBezTo>
                  <a:cubicBezTo>
                    <a:pt x="446" y="55"/>
                    <a:pt x="446" y="55"/>
                    <a:pt x="446" y="55"/>
                  </a:cubicBezTo>
                  <a:cubicBezTo>
                    <a:pt x="446" y="55"/>
                    <a:pt x="445" y="55"/>
                    <a:pt x="445" y="55"/>
                  </a:cubicBezTo>
                  <a:cubicBezTo>
                    <a:pt x="445" y="55"/>
                    <a:pt x="446" y="56"/>
                    <a:pt x="446" y="55"/>
                  </a:cubicBezTo>
                  <a:cubicBezTo>
                    <a:pt x="446" y="55"/>
                    <a:pt x="446" y="56"/>
                    <a:pt x="446" y="55"/>
                  </a:cubicBezTo>
                  <a:cubicBezTo>
                    <a:pt x="445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7" y="57"/>
                  </a:cubicBezTo>
                  <a:cubicBezTo>
                    <a:pt x="446" y="57"/>
                    <a:pt x="446" y="57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9"/>
                    <a:pt x="446" y="58"/>
                    <a:pt x="447" y="59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cubicBezTo>
                    <a:pt x="447" y="59"/>
                    <a:pt x="447" y="59"/>
                    <a:pt x="446" y="59"/>
                  </a:cubicBezTo>
                  <a:cubicBezTo>
                    <a:pt x="447" y="59"/>
                    <a:pt x="447" y="59"/>
                    <a:pt x="447" y="59"/>
                  </a:cubicBezTo>
                  <a:cubicBezTo>
                    <a:pt x="447" y="59"/>
                    <a:pt x="447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5" y="60"/>
                  </a:cubicBezTo>
                  <a:cubicBezTo>
                    <a:pt x="445" y="60"/>
                    <a:pt x="446" y="60"/>
                    <a:pt x="446" y="60"/>
                  </a:cubicBezTo>
                  <a:cubicBezTo>
                    <a:pt x="446" y="60"/>
                    <a:pt x="446" y="61"/>
                    <a:pt x="447" y="61"/>
                  </a:cubicBezTo>
                  <a:cubicBezTo>
                    <a:pt x="447" y="61"/>
                    <a:pt x="446" y="61"/>
                    <a:pt x="446" y="61"/>
                  </a:cubicBezTo>
                  <a:cubicBezTo>
                    <a:pt x="447" y="61"/>
                    <a:pt x="447" y="61"/>
                    <a:pt x="447" y="61"/>
                  </a:cubicBezTo>
                  <a:cubicBezTo>
                    <a:pt x="447" y="62"/>
                    <a:pt x="447" y="61"/>
                    <a:pt x="447" y="62"/>
                  </a:cubicBezTo>
                  <a:cubicBezTo>
                    <a:pt x="447" y="61"/>
                    <a:pt x="447" y="62"/>
                    <a:pt x="446" y="62"/>
                  </a:cubicBezTo>
                  <a:cubicBezTo>
                    <a:pt x="447" y="62"/>
                    <a:pt x="446" y="61"/>
                    <a:pt x="446" y="61"/>
                  </a:cubicBezTo>
                  <a:cubicBezTo>
                    <a:pt x="446" y="62"/>
                    <a:pt x="446" y="61"/>
                    <a:pt x="446" y="62"/>
                  </a:cubicBezTo>
                  <a:cubicBezTo>
                    <a:pt x="446" y="62"/>
                    <a:pt x="446" y="62"/>
                    <a:pt x="446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3"/>
                    <a:pt x="447" y="62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6" y="63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5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7" y="65"/>
                    <a:pt x="447" y="64"/>
                    <a:pt x="447" y="64"/>
                  </a:cubicBezTo>
                  <a:cubicBezTo>
                    <a:pt x="446" y="64"/>
                    <a:pt x="447" y="63"/>
                    <a:pt x="446" y="63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7" y="65"/>
                    <a:pt x="447" y="65"/>
                  </a:cubicBezTo>
                  <a:cubicBezTo>
                    <a:pt x="447" y="65"/>
                    <a:pt x="446" y="65"/>
                    <a:pt x="446" y="65"/>
                  </a:cubicBezTo>
                  <a:cubicBezTo>
                    <a:pt x="446" y="65"/>
                    <a:pt x="447" y="66"/>
                    <a:pt x="446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7"/>
                    <a:pt x="446" y="67"/>
                  </a:cubicBezTo>
                  <a:cubicBezTo>
                    <a:pt x="447" y="67"/>
                    <a:pt x="446" y="67"/>
                    <a:pt x="446" y="67"/>
                  </a:cubicBezTo>
                  <a:cubicBezTo>
                    <a:pt x="446" y="67"/>
                    <a:pt x="447" y="68"/>
                    <a:pt x="447" y="68"/>
                  </a:cubicBezTo>
                  <a:cubicBezTo>
                    <a:pt x="446" y="68"/>
                    <a:pt x="447" y="69"/>
                    <a:pt x="447" y="69"/>
                  </a:cubicBezTo>
                  <a:cubicBezTo>
                    <a:pt x="447" y="70"/>
                    <a:pt x="446" y="70"/>
                    <a:pt x="446" y="70"/>
                  </a:cubicBezTo>
                  <a:cubicBezTo>
                    <a:pt x="446" y="70"/>
                    <a:pt x="447" y="70"/>
                    <a:pt x="447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7" y="70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7" y="71"/>
                    <a:pt x="447" y="71"/>
                    <a:pt x="447" y="71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6" y="73"/>
                    <a:pt x="446" y="73"/>
                    <a:pt x="446" y="73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3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1"/>
                    <a:pt x="446" y="72"/>
                  </a:cubicBezTo>
                  <a:cubicBezTo>
                    <a:pt x="446" y="72"/>
                    <a:pt x="445" y="71"/>
                    <a:pt x="446" y="71"/>
                  </a:cubicBezTo>
                  <a:cubicBezTo>
                    <a:pt x="446" y="71"/>
                    <a:pt x="445" y="70"/>
                    <a:pt x="445" y="70"/>
                  </a:cubicBezTo>
                  <a:cubicBezTo>
                    <a:pt x="446" y="70"/>
                    <a:pt x="446" y="70"/>
                    <a:pt x="446" y="71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70"/>
                    <a:pt x="446" y="70"/>
                    <a:pt x="445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69"/>
                    <a:pt x="445" y="69"/>
                    <a:pt x="445" y="69"/>
                  </a:cubicBezTo>
                  <a:cubicBezTo>
                    <a:pt x="445" y="68"/>
                    <a:pt x="445" y="68"/>
                    <a:pt x="445" y="67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67"/>
                    <a:pt x="445" y="67"/>
                    <a:pt x="445" y="66"/>
                  </a:cubicBezTo>
                  <a:cubicBezTo>
                    <a:pt x="445" y="66"/>
                    <a:pt x="445" y="65"/>
                    <a:pt x="445" y="65"/>
                  </a:cubicBezTo>
                  <a:cubicBezTo>
                    <a:pt x="445" y="64"/>
                    <a:pt x="444" y="63"/>
                    <a:pt x="444" y="62"/>
                  </a:cubicBezTo>
                  <a:cubicBezTo>
                    <a:pt x="445" y="62"/>
                    <a:pt x="445" y="62"/>
                    <a:pt x="445" y="62"/>
                  </a:cubicBezTo>
                  <a:cubicBezTo>
                    <a:pt x="444" y="62"/>
                    <a:pt x="445" y="62"/>
                    <a:pt x="445" y="62"/>
                  </a:cubicBezTo>
                  <a:cubicBezTo>
                    <a:pt x="445" y="62"/>
                    <a:pt x="444" y="61"/>
                    <a:pt x="444" y="61"/>
                  </a:cubicBezTo>
                  <a:cubicBezTo>
                    <a:pt x="444" y="61"/>
                    <a:pt x="444" y="60"/>
                    <a:pt x="444" y="60"/>
                  </a:cubicBezTo>
                  <a:cubicBezTo>
                    <a:pt x="444" y="60"/>
                    <a:pt x="444" y="60"/>
                    <a:pt x="444" y="60"/>
                  </a:cubicBezTo>
                  <a:cubicBezTo>
                    <a:pt x="443" y="60"/>
                    <a:pt x="444" y="59"/>
                    <a:pt x="444" y="59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4" y="58"/>
                    <a:pt x="444" y="58"/>
                    <a:pt x="443" y="57"/>
                  </a:cubicBezTo>
                  <a:cubicBezTo>
                    <a:pt x="443" y="57"/>
                    <a:pt x="443" y="57"/>
                    <a:pt x="443" y="56"/>
                  </a:cubicBezTo>
                  <a:cubicBezTo>
                    <a:pt x="443" y="55"/>
                    <a:pt x="443" y="54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2"/>
                    <a:pt x="442" y="50"/>
                    <a:pt x="441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49"/>
                    <a:pt x="442" y="49"/>
                    <a:pt x="441" y="49"/>
                  </a:cubicBezTo>
                  <a:cubicBezTo>
                    <a:pt x="441" y="49"/>
                    <a:pt x="441" y="48"/>
                    <a:pt x="441" y="48"/>
                  </a:cubicBezTo>
                  <a:cubicBezTo>
                    <a:pt x="441" y="48"/>
                    <a:pt x="441" y="48"/>
                    <a:pt x="441" y="48"/>
                  </a:cubicBezTo>
                  <a:cubicBezTo>
                    <a:pt x="441" y="47"/>
                    <a:pt x="441" y="47"/>
                    <a:pt x="440" y="46"/>
                  </a:cubicBezTo>
                  <a:cubicBezTo>
                    <a:pt x="440" y="46"/>
                    <a:pt x="440" y="46"/>
                    <a:pt x="440" y="46"/>
                  </a:cubicBezTo>
                  <a:cubicBezTo>
                    <a:pt x="441" y="46"/>
                    <a:pt x="441" y="46"/>
                    <a:pt x="441" y="46"/>
                  </a:cubicBezTo>
                  <a:cubicBezTo>
                    <a:pt x="441" y="46"/>
                    <a:pt x="441" y="45"/>
                    <a:pt x="440" y="46"/>
                  </a:cubicBezTo>
                  <a:cubicBezTo>
                    <a:pt x="440" y="45"/>
                    <a:pt x="440" y="44"/>
                    <a:pt x="440" y="44"/>
                  </a:cubicBezTo>
                  <a:cubicBezTo>
                    <a:pt x="440" y="44"/>
                    <a:pt x="440" y="44"/>
                    <a:pt x="439" y="44"/>
                  </a:cubicBezTo>
                  <a:cubicBezTo>
                    <a:pt x="439" y="43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1"/>
                    <a:pt x="439" y="40"/>
                    <a:pt x="438" y="39"/>
                  </a:cubicBezTo>
                  <a:cubicBezTo>
                    <a:pt x="438" y="38"/>
                    <a:pt x="437" y="37"/>
                    <a:pt x="437" y="35"/>
                  </a:cubicBezTo>
                  <a:cubicBezTo>
                    <a:pt x="437" y="35"/>
                    <a:pt x="437" y="35"/>
                    <a:pt x="437" y="35"/>
                  </a:cubicBezTo>
                  <a:cubicBezTo>
                    <a:pt x="436" y="35"/>
                    <a:pt x="437" y="34"/>
                    <a:pt x="436" y="34"/>
                  </a:cubicBezTo>
                  <a:cubicBezTo>
                    <a:pt x="436" y="34"/>
                    <a:pt x="436" y="34"/>
                    <a:pt x="436" y="34"/>
                  </a:cubicBezTo>
                  <a:cubicBezTo>
                    <a:pt x="436" y="33"/>
                    <a:pt x="436" y="33"/>
                    <a:pt x="436" y="32"/>
                  </a:cubicBezTo>
                  <a:cubicBezTo>
                    <a:pt x="436" y="32"/>
                    <a:pt x="436" y="32"/>
                    <a:pt x="436" y="32"/>
                  </a:cubicBezTo>
                  <a:cubicBezTo>
                    <a:pt x="436" y="32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1"/>
                    <a:pt x="435" y="30"/>
                  </a:cubicBezTo>
                  <a:cubicBezTo>
                    <a:pt x="435" y="30"/>
                    <a:pt x="435" y="30"/>
                    <a:pt x="435" y="31"/>
                  </a:cubicBezTo>
                  <a:cubicBezTo>
                    <a:pt x="435" y="29"/>
                    <a:pt x="434" y="28"/>
                    <a:pt x="433" y="27"/>
                  </a:cubicBezTo>
                  <a:cubicBezTo>
                    <a:pt x="433" y="26"/>
                    <a:pt x="434" y="27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2" y="25"/>
                    <a:pt x="433" y="25"/>
                    <a:pt x="432" y="25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1" y="24"/>
                  </a:cubicBezTo>
                  <a:cubicBezTo>
                    <a:pt x="429" y="21"/>
                    <a:pt x="428" y="19"/>
                    <a:pt x="426" y="17"/>
                  </a:cubicBezTo>
                  <a:cubicBezTo>
                    <a:pt x="424" y="15"/>
                    <a:pt x="422" y="13"/>
                    <a:pt x="420" y="11"/>
                  </a:cubicBezTo>
                  <a:cubicBezTo>
                    <a:pt x="420" y="10"/>
                    <a:pt x="420" y="10"/>
                    <a:pt x="419" y="10"/>
                  </a:cubicBezTo>
                  <a:cubicBezTo>
                    <a:pt x="419" y="10"/>
                    <a:pt x="420" y="10"/>
                    <a:pt x="420" y="1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9"/>
                    <a:pt x="417" y="9"/>
                    <a:pt x="416" y="8"/>
                  </a:cubicBezTo>
                  <a:cubicBezTo>
                    <a:pt x="417" y="8"/>
                    <a:pt x="417" y="8"/>
                    <a:pt x="417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4" y="7"/>
                    <a:pt x="412" y="5"/>
                    <a:pt x="409" y="4"/>
                  </a:cubicBezTo>
                  <a:cubicBezTo>
                    <a:pt x="409" y="4"/>
                    <a:pt x="408" y="4"/>
                    <a:pt x="407" y="3"/>
                  </a:cubicBezTo>
                  <a:cubicBezTo>
                    <a:pt x="406" y="2"/>
                    <a:pt x="404" y="2"/>
                    <a:pt x="402" y="1"/>
                  </a:cubicBezTo>
                  <a:cubicBezTo>
                    <a:pt x="402" y="1"/>
                    <a:pt x="402" y="1"/>
                    <a:pt x="403" y="1"/>
                  </a:cubicBezTo>
                  <a:close/>
                  <a:moveTo>
                    <a:pt x="446" y="73"/>
                  </a:moveTo>
                  <a:cubicBezTo>
                    <a:pt x="446" y="73"/>
                    <a:pt x="446" y="73"/>
                    <a:pt x="446" y="73"/>
                  </a:cubicBezTo>
                  <a:cubicBezTo>
                    <a:pt x="446" y="73"/>
                    <a:pt x="446" y="73"/>
                    <a:pt x="446" y="73"/>
                  </a:cubicBezTo>
                  <a:close/>
                  <a:moveTo>
                    <a:pt x="447" y="67"/>
                  </a:move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lose/>
                  <a:moveTo>
                    <a:pt x="447" y="65"/>
                  </a:moveTo>
                  <a:cubicBezTo>
                    <a:pt x="447" y="65"/>
                    <a:pt x="447" y="66"/>
                    <a:pt x="447" y="66"/>
                  </a:cubicBezTo>
                  <a:lnTo>
                    <a:pt x="447" y="65"/>
                  </a:lnTo>
                  <a:close/>
                  <a:moveTo>
                    <a:pt x="447" y="64"/>
                  </a:move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lose/>
                  <a:moveTo>
                    <a:pt x="447" y="64"/>
                  </a:moveTo>
                  <a:cubicBezTo>
                    <a:pt x="447" y="64"/>
                    <a:pt x="447" y="63"/>
                    <a:pt x="447" y="63"/>
                  </a:cubicBezTo>
                  <a:cubicBezTo>
                    <a:pt x="447" y="63"/>
                    <a:pt x="447" y="64"/>
                    <a:pt x="447" y="64"/>
                  </a:cubicBezTo>
                  <a:close/>
                  <a:moveTo>
                    <a:pt x="447" y="60"/>
                  </a:moveTo>
                  <a:cubicBezTo>
                    <a:pt x="447" y="60"/>
                    <a:pt x="447" y="60"/>
                    <a:pt x="447" y="60"/>
                  </a:cubicBezTo>
                  <a:cubicBezTo>
                    <a:pt x="447" y="60"/>
                    <a:pt x="447" y="60"/>
                    <a:pt x="447" y="60"/>
                  </a:cubicBezTo>
                  <a:close/>
                  <a:moveTo>
                    <a:pt x="446" y="59"/>
                  </a:moveTo>
                  <a:cubicBezTo>
                    <a:pt x="446" y="59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lnTo>
                    <a:pt x="446" y="59"/>
                  </a:lnTo>
                  <a:close/>
                  <a:moveTo>
                    <a:pt x="438" y="32"/>
                  </a:moveTo>
                  <a:cubicBezTo>
                    <a:pt x="439" y="32"/>
                    <a:pt x="439" y="32"/>
                    <a:pt x="439" y="32"/>
                  </a:cubicBezTo>
                  <a:cubicBezTo>
                    <a:pt x="438" y="32"/>
                    <a:pt x="438" y="32"/>
                    <a:pt x="438" y="32"/>
                  </a:cubicBezTo>
                  <a:close/>
                  <a:moveTo>
                    <a:pt x="433" y="21"/>
                  </a:moveTo>
                  <a:cubicBezTo>
                    <a:pt x="433" y="21"/>
                    <a:pt x="433" y="21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lose/>
                  <a:moveTo>
                    <a:pt x="428" y="16"/>
                  </a:move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lose/>
                  <a:moveTo>
                    <a:pt x="446" y="149"/>
                  </a:moveTo>
                  <a:cubicBezTo>
                    <a:pt x="446" y="149"/>
                    <a:pt x="446" y="149"/>
                    <a:pt x="446" y="149"/>
                  </a:cubicBezTo>
                  <a:cubicBezTo>
                    <a:pt x="446" y="149"/>
                    <a:pt x="446" y="149"/>
                    <a:pt x="446" y="149"/>
                  </a:cubicBezTo>
                  <a:close/>
                  <a:moveTo>
                    <a:pt x="486" y="13"/>
                  </a:moveTo>
                  <a:cubicBezTo>
                    <a:pt x="485" y="14"/>
                    <a:pt x="483" y="15"/>
                    <a:pt x="482" y="17"/>
                  </a:cubicBezTo>
                  <a:cubicBezTo>
                    <a:pt x="482" y="17"/>
                    <a:pt x="481" y="17"/>
                    <a:pt x="481" y="17"/>
                  </a:cubicBezTo>
                  <a:cubicBezTo>
                    <a:pt x="480" y="19"/>
                    <a:pt x="478" y="21"/>
                    <a:pt x="476" y="22"/>
                  </a:cubicBezTo>
                  <a:cubicBezTo>
                    <a:pt x="476" y="22"/>
                    <a:pt x="476" y="22"/>
                    <a:pt x="476" y="22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4"/>
                    <a:pt x="475" y="24"/>
                    <a:pt x="475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5" y="25"/>
                    <a:pt x="475" y="25"/>
                    <a:pt x="475" y="25"/>
                  </a:cubicBezTo>
                  <a:cubicBezTo>
                    <a:pt x="475" y="26"/>
                    <a:pt x="474" y="26"/>
                    <a:pt x="474" y="27"/>
                  </a:cubicBezTo>
                  <a:cubicBezTo>
                    <a:pt x="474" y="27"/>
                    <a:pt x="474" y="27"/>
                    <a:pt x="473" y="27"/>
                  </a:cubicBezTo>
                  <a:cubicBezTo>
                    <a:pt x="473" y="29"/>
                    <a:pt x="472" y="30"/>
                    <a:pt x="471" y="32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1" y="32"/>
                    <a:pt x="471" y="33"/>
                    <a:pt x="471" y="33"/>
                  </a:cubicBezTo>
                  <a:cubicBezTo>
                    <a:pt x="470" y="33"/>
                    <a:pt x="471" y="34"/>
                    <a:pt x="470" y="3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6"/>
                    <a:pt x="469" y="36"/>
                    <a:pt x="469" y="36"/>
                  </a:cubicBezTo>
                  <a:cubicBezTo>
                    <a:pt x="469" y="36"/>
                    <a:pt x="469" y="36"/>
                    <a:pt x="469" y="36"/>
                  </a:cubicBezTo>
                  <a:cubicBezTo>
                    <a:pt x="469" y="36"/>
                    <a:pt x="469" y="37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69" y="37"/>
                    <a:pt x="468" y="38"/>
                    <a:pt x="469" y="38"/>
                  </a:cubicBezTo>
                  <a:cubicBezTo>
                    <a:pt x="468" y="38"/>
                    <a:pt x="469" y="37"/>
                    <a:pt x="468" y="37"/>
                  </a:cubicBezTo>
                  <a:cubicBezTo>
                    <a:pt x="468" y="40"/>
                    <a:pt x="467" y="42"/>
                    <a:pt x="466" y="44"/>
                  </a:cubicBezTo>
                  <a:cubicBezTo>
                    <a:pt x="466" y="44"/>
                    <a:pt x="466" y="44"/>
                    <a:pt x="465" y="44"/>
                  </a:cubicBezTo>
                  <a:cubicBezTo>
                    <a:pt x="465" y="45"/>
                    <a:pt x="465" y="45"/>
                    <a:pt x="465" y="45"/>
                  </a:cubicBezTo>
                  <a:cubicBezTo>
                    <a:pt x="465" y="45"/>
                    <a:pt x="465" y="45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7"/>
                    <a:pt x="465" y="47"/>
                    <a:pt x="464" y="48"/>
                  </a:cubicBezTo>
                  <a:cubicBezTo>
                    <a:pt x="464" y="48"/>
                    <a:pt x="464" y="47"/>
                    <a:pt x="464" y="47"/>
                  </a:cubicBezTo>
                  <a:cubicBezTo>
                    <a:pt x="464" y="48"/>
                    <a:pt x="464" y="48"/>
                    <a:pt x="464" y="49"/>
                  </a:cubicBezTo>
                  <a:cubicBezTo>
                    <a:pt x="464" y="48"/>
                    <a:pt x="464" y="48"/>
                    <a:pt x="464" y="48"/>
                  </a:cubicBezTo>
                  <a:cubicBezTo>
                    <a:pt x="463" y="49"/>
                    <a:pt x="464" y="49"/>
                    <a:pt x="464" y="49"/>
                  </a:cubicBezTo>
                  <a:cubicBezTo>
                    <a:pt x="464" y="49"/>
                    <a:pt x="464" y="49"/>
                    <a:pt x="464" y="49"/>
                  </a:cubicBezTo>
                  <a:cubicBezTo>
                    <a:pt x="464" y="50"/>
                    <a:pt x="463" y="51"/>
                    <a:pt x="463" y="51"/>
                  </a:cubicBezTo>
                  <a:cubicBezTo>
                    <a:pt x="463" y="51"/>
                    <a:pt x="463" y="51"/>
                    <a:pt x="463" y="51"/>
                  </a:cubicBezTo>
                  <a:cubicBezTo>
                    <a:pt x="463" y="52"/>
                    <a:pt x="463" y="52"/>
                    <a:pt x="463" y="53"/>
                  </a:cubicBezTo>
                  <a:cubicBezTo>
                    <a:pt x="463" y="53"/>
                    <a:pt x="462" y="53"/>
                    <a:pt x="462" y="54"/>
                  </a:cubicBezTo>
                  <a:cubicBezTo>
                    <a:pt x="463" y="54"/>
                    <a:pt x="462" y="55"/>
                    <a:pt x="463" y="54"/>
                  </a:cubicBezTo>
                  <a:cubicBezTo>
                    <a:pt x="462" y="55"/>
                    <a:pt x="462" y="56"/>
                    <a:pt x="462" y="56"/>
                  </a:cubicBezTo>
                  <a:cubicBezTo>
                    <a:pt x="462" y="56"/>
                    <a:pt x="461" y="56"/>
                    <a:pt x="462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7"/>
                    <a:pt x="461" y="57"/>
                  </a:cubicBezTo>
                  <a:cubicBezTo>
                    <a:pt x="461" y="57"/>
                    <a:pt x="461" y="58"/>
                    <a:pt x="461" y="59"/>
                  </a:cubicBezTo>
                  <a:cubicBezTo>
                    <a:pt x="461" y="58"/>
                    <a:pt x="461" y="59"/>
                    <a:pt x="461" y="58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1"/>
                    <a:pt x="460" y="61"/>
                  </a:cubicBezTo>
                  <a:cubicBezTo>
                    <a:pt x="460" y="61"/>
                    <a:pt x="460" y="61"/>
                    <a:pt x="460" y="61"/>
                  </a:cubicBezTo>
                  <a:cubicBezTo>
                    <a:pt x="460" y="61"/>
                    <a:pt x="460" y="61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3"/>
                  </a:cubicBezTo>
                  <a:cubicBezTo>
                    <a:pt x="460" y="63"/>
                    <a:pt x="460" y="63"/>
                    <a:pt x="460" y="63"/>
                  </a:cubicBezTo>
                  <a:cubicBezTo>
                    <a:pt x="460" y="64"/>
                    <a:pt x="460" y="64"/>
                    <a:pt x="460" y="65"/>
                  </a:cubicBezTo>
                  <a:cubicBezTo>
                    <a:pt x="460" y="65"/>
                    <a:pt x="460" y="65"/>
                    <a:pt x="460" y="65"/>
                  </a:cubicBezTo>
                  <a:cubicBezTo>
                    <a:pt x="459" y="65"/>
                    <a:pt x="460" y="66"/>
                    <a:pt x="459" y="67"/>
                  </a:cubicBezTo>
                  <a:cubicBezTo>
                    <a:pt x="459" y="67"/>
                    <a:pt x="460" y="67"/>
                    <a:pt x="460" y="67"/>
                  </a:cubicBezTo>
                  <a:cubicBezTo>
                    <a:pt x="459" y="67"/>
                    <a:pt x="459" y="67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70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8" y="71"/>
                    <a:pt x="458" y="72"/>
                    <a:pt x="458" y="72"/>
                  </a:cubicBezTo>
                  <a:cubicBezTo>
                    <a:pt x="458" y="72"/>
                    <a:pt x="458" y="70"/>
                    <a:pt x="458" y="71"/>
                  </a:cubicBezTo>
                  <a:cubicBezTo>
                    <a:pt x="458" y="71"/>
                    <a:pt x="459" y="72"/>
                    <a:pt x="458" y="72"/>
                  </a:cubicBezTo>
                  <a:cubicBezTo>
                    <a:pt x="458" y="72"/>
                    <a:pt x="458" y="72"/>
                    <a:pt x="458" y="73"/>
                  </a:cubicBezTo>
                  <a:cubicBezTo>
                    <a:pt x="458" y="73"/>
                    <a:pt x="458" y="72"/>
                    <a:pt x="458" y="73"/>
                  </a:cubicBezTo>
                  <a:cubicBezTo>
                    <a:pt x="458" y="73"/>
                    <a:pt x="458" y="73"/>
                    <a:pt x="458" y="73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5"/>
                    <a:pt x="458" y="75"/>
                  </a:cubicBezTo>
                  <a:cubicBezTo>
                    <a:pt x="457" y="75"/>
                    <a:pt x="457" y="75"/>
                    <a:pt x="457" y="75"/>
                  </a:cubicBezTo>
                  <a:cubicBezTo>
                    <a:pt x="457" y="75"/>
                    <a:pt x="458" y="75"/>
                    <a:pt x="458" y="75"/>
                  </a:cubicBezTo>
                  <a:cubicBezTo>
                    <a:pt x="458" y="75"/>
                    <a:pt x="458" y="75"/>
                    <a:pt x="457" y="75"/>
                  </a:cubicBezTo>
                  <a:cubicBezTo>
                    <a:pt x="458" y="75"/>
                    <a:pt x="457" y="76"/>
                    <a:pt x="458" y="76"/>
                  </a:cubicBezTo>
                  <a:cubicBezTo>
                    <a:pt x="457" y="77"/>
                    <a:pt x="457" y="77"/>
                    <a:pt x="457" y="78"/>
                  </a:cubicBezTo>
                  <a:cubicBezTo>
                    <a:pt x="457" y="78"/>
                    <a:pt x="457" y="78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6" y="80"/>
                    <a:pt x="456" y="80"/>
                  </a:cubicBezTo>
                  <a:cubicBezTo>
                    <a:pt x="456" y="80"/>
                    <a:pt x="456" y="80"/>
                    <a:pt x="457" y="80"/>
                  </a:cubicBezTo>
                  <a:cubicBezTo>
                    <a:pt x="456" y="81"/>
                    <a:pt x="457" y="82"/>
                    <a:pt x="456" y="82"/>
                  </a:cubicBezTo>
                  <a:cubicBezTo>
                    <a:pt x="456" y="82"/>
                    <a:pt x="456" y="81"/>
                    <a:pt x="456" y="82"/>
                  </a:cubicBezTo>
                  <a:cubicBezTo>
                    <a:pt x="455" y="82"/>
                    <a:pt x="456" y="82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4"/>
                    <a:pt x="456" y="84"/>
                  </a:cubicBezTo>
                  <a:cubicBezTo>
                    <a:pt x="456" y="84"/>
                    <a:pt x="456" y="84"/>
                    <a:pt x="456" y="84"/>
                  </a:cubicBezTo>
                  <a:cubicBezTo>
                    <a:pt x="455" y="85"/>
                    <a:pt x="456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8"/>
                    <a:pt x="455" y="87"/>
                  </a:cubicBezTo>
                  <a:cubicBezTo>
                    <a:pt x="454" y="88"/>
                    <a:pt x="455" y="88"/>
                    <a:pt x="455" y="89"/>
                  </a:cubicBezTo>
                  <a:cubicBezTo>
                    <a:pt x="455" y="89"/>
                    <a:pt x="455" y="89"/>
                    <a:pt x="455" y="89"/>
                  </a:cubicBezTo>
                  <a:cubicBezTo>
                    <a:pt x="455" y="90"/>
                    <a:pt x="455" y="90"/>
                    <a:pt x="455" y="90"/>
                  </a:cubicBezTo>
                  <a:cubicBezTo>
                    <a:pt x="455" y="90"/>
                    <a:pt x="455" y="90"/>
                    <a:pt x="454" y="90"/>
                  </a:cubicBezTo>
                  <a:cubicBezTo>
                    <a:pt x="454" y="90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2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4"/>
                    <a:pt x="454" y="93"/>
                    <a:pt x="454" y="94"/>
                  </a:cubicBezTo>
                  <a:cubicBezTo>
                    <a:pt x="454" y="94"/>
                    <a:pt x="454" y="94"/>
                    <a:pt x="454" y="93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5"/>
                    <a:pt x="454" y="95"/>
                  </a:cubicBezTo>
                  <a:cubicBezTo>
                    <a:pt x="454" y="95"/>
                    <a:pt x="454" y="95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7"/>
                    <a:pt x="454" y="97"/>
                    <a:pt x="454" y="97"/>
                  </a:cubicBezTo>
                  <a:cubicBezTo>
                    <a:pt x="453" y="98"/>
                    <a:pt x="453" y="97"/>
                    <a:pt x="453" y="98"/>
                  </a:cubicBezTo>
                  <a:cubicBezTo>
                    <a:pt x="453" y="98"/>
                    <a:pt x="453" y="98"/>
                    <a:pt x="454" y="98"/>
                  </a:cubicBezTo>
                  <a:cubicBezTo>
                    <a:pt x="453" y="99"/>
                    <a:pt x="453" y="100"/>
                    <a:pt x="453" y="100"/>
                  </a:cubicBezTo>
                  <a:cubicBezTo>
                    <a:pt x="453" y="100"/>
                    <a:pt x="453" y="100"/>
                    <a:pt x="453" y="101"/>
                  </a:cubicBezTo>
                  <a:cubicBezTo>
                    <a:pt x="453" y="102"/>
                    <a:pt x="453" y="103"/>
                    <a:pt x="453" y="104"/>
                  </a:cubicBezTo>
                  <a:cubicBezTo>
                    <a:pt x="453" y="103"/>
                    <a:pt x="452" y="104"/>
                    <a:pt x="452" y="104"/>
                  </a:cubicBezTo>
                  <a:cubicBezTo>
                    <a:pt x="452" y="104"/>
                    <a:pt x="452" y="104"/>
                    <a:pt x="452" y="104"/>
                  </a:cubicBezTo>
                  <a:cubicBezTo>
                    <a:pt x="453" y="104"/>
                    <a:pt x="453" y="104"/>
                    <a:pt x="453" y="104"/>
                  </a:cubicBezTo>
                  <a:cubicBezTo>
                    <a:pt x="453" y="104"/>
                    <a:pt x="453" y="105"/>
                    <a:pt x="452" y="106"/>
                  </a:cubicBezTo>
                  <a:cubicBezTo>
                    <a:pt x="452" y="105"/>
                    <a:pt x="453" y="106"/>
                    <a:pt x="453" y="106"/>
                  </a:cubicBezTo>
                  <a:cubicBezTo>
                    <a:pt x="452" y="106"/>
                    <a:pt x="452" y="106"/>
                    <a:pt x="452" y="106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3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8"/>
                    <a:pt x="452" y="108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10"/>
                    <a:pt x="452" y="110"/>
                    <a:pt x="451" y="110"/>
                  </a:cubicBezTo>
                  <a:cubicBezTo>
                    <a:pt x="452" y="112"/>
                    <a:pt x="452" y="113"/>
                    <a:pt x="452" y="115"/>
                  </a:cubicBezTo>
                  <a:cubicBezTo>
                    <a:pt x="451" y="114"/>
                    <a:pt x="451" y="114"/>
                    <a:pt x="451" y="114"/>
                  </a:cubicBezTo>
                  <a:cubicBezTo>
                    <a:pt x="451" y="115"/>
                    <a:pt x="452" y="115"/>
                    <a:pt x="452" y="115"/>
                  </a:cubicBezTo>
                  <a:cubicBezTo>
                    <a:pt x="451" y="115"/>
                    <a:pt x="451" y="115"/>
                    <a:pt x="451" y="115"/>
                  </a:cubicBezTo>
                  <a:cubicBezTo>
                    <a:pt x="451" y="115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7"/>
                  </a:cubicBezTo>
                  <a:cubicBezTo>
                    <a:pt x="451" y="117"/>
                    <a:pt x="451" y="117"/>
                    <a:pt x="451" y="116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51" y="117"/>
                    <a:pt x="451" y="116"/>
                    <a:pt x="450" y="116"/>
                  </a:cubicBezTo>
                  <a:cubicBezTo>
                    <a:pt x="450" y="116"/>
                    <a:pt x="450" y="116"/>
                    <a:pt x="450" y="116"/>
                  </a:cubicBezTo>
                  <a:cubicBezTo>
                    <a:pt x="450" y="117"/>
                    <a:pt x="450" y="116"/>
                    <a:pt x="450" y="116"/>
                  </a:cubicBezTo>
                  <a:cubicBezTo>
                    <a:pt x="450" y="117"/>
                    <a:pt x="450" y="117"/>
                    <a:pt x="450" y="117"/>
                  </a:cubicBezTo>
                  <a:cubicBezTo>
                    <a:pt x="450" y="117"/>
                    <a:pt x="451" y="117"/>
                    <a:pt x="451" y="118"/>
                  </a:cubicBezTo>
                  <a:cubicBezTo>
                    <a:pt x="451" y="118"/>
                    <a:pt x="451" y="117"/>
                    <a:pt x="451" y="117"/>
                  </a:cubicBezTo>
                  <a:cubicBezTo>
                    <a:pt x="450" y="118"/>
                    <a:pt x="451" y="118"/>
                    <a:pt x="451" y="118"/>
                  </a:cubicBezTo>
                  <a:cubicBezTo>
                    <a:pt x="451" y="118"/>
                    <a:pt x="451" y="118"/>
                    <a:pt x="451" y="119"/>
                  </a:cubicBezTo>
                  <a:cubicBezTo>
                    <a:pt x="451" y="119"/>
                    <a:pt x="451" y="118"/>
                    <a:pt x="451" y="119"/>
                  </a:cubicBezTo>
                  <a:cubicBezTo>
                    <a:pt x="451" y="119"/>
                    <a:pt x="451" y="119"/>
                    <a:pt x="451" y="119"/>
                  </a:cubicBezTo>
                  <a:cubicBezTo>
                    <a:pt x="451" y="119"/>
                    <a:pt x="451" y="120"/>
                    <a:pt x="451" y="120"/>
                  </a:cubicBezTo>
                  <a:cubicBezTo>
                    <a:pt x="451" y="120"/>
                    <a:pt x="451" y="119"/>
                    <a:pt x="450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0" y="121"/>
                    <a:pt x="451" y="121"/>
                    <a:pt x="451" y="121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0" y="122"/>
                    <a:pt x="451" y="123"/>
                    <a:pt x="450" y="122"/>
                  </a:cubicBezTo>
                  <a:cubicBezTo>
                    <a:pt x="450" y="123"/>
                    <a:pt x="450" y="123"/>
                    <a:pt x="451" y="123"/>
                  </a:cubicBezTo>
                  <a:cubicBezTo>
                    <a:pt x="451" y="123"/>
                    <a:pt x="450" y="123"/>
                    <a:pt x="451" y="122"/>
                  </a:cubicBezTo>
                  <a:cubicBezTo>
                    <a:pt x="450" y="123"/>
                    <a:pt x="451" y="123"/>
                    <a:pt x="451" y="123"/>
                  </a:cubicBezTo>
                  <a:cubicBezTo>
                    <a:pt x="451" y="123"/>
                    <a:pt x="451" y="123"/>
                    <a:pt x="451" y="123"/>
                  </a:cubicBezTo>
                  <a:cubicBezTo>
                    <a:pt x="451" y="123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0" y="124"/>
                    <a:pt x="450" y="125"/>
                  </a:cubicBezTo>
                  <a:cubicBezTo>
                    <a:pt x="450" y="124"/>
                    <a:pt x="450" y="124"/>
                    <a:pt x="450" y="124"/>
                  </a:cubicBezTo>
                  <a:cubicBezTo>
                    <a:pt x="450" y="124"/>
                    <a:pt x="450" y="124"/>
                    <a:pt x="450" y="125"/>
                  </a:cubicBezTo>
                  <a:cubicBezTo>
                    <a:pt x="451" y="125"/>
                    <a:pt x="451" y="125"/>
                    <a:pt x="451" y="125"/>
                  </a:cubicBezTo>
                  <a:cubicBezTo>
                    <a:pt x="451" y="125"/>
                    <a:pt x="450" y="125"/>
                    <a:pt x="451" y="125"/>
                  </a:cubicBezTo>
                  <a:cubicBezTo>
                    <a:pt x="450" y="125"/>
                    <a:pt x="450" y="125"/>
                    <a:pt x="450" y="125"/>
                  </a:cubicBezTo>
                  <a:cubicBezTo>
                    <a:pt x="450" y="125"/>
                    <a:pt x="450" y="125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7"/>
                    <a:pt x="450" y="126"/>
                    <a:pt x="450" y="127"/>
                  </a:cubicBezTo>
                  <a:cubicBezTo>
                    <a:pt x="450" y="127"/>
                    <a:pt x="450" y="127"/>
                    <a:pt x="450" y="128"/>
                  </a:cubicBezTo>
                  <a:cubicBezTo>
                    <a:pt x="450" y="127"/>
                    <a:pt x="450" y="127"/>
                    <a:pt x="450" y="127"/>
                  </a:cubicBezTo>
                  <a:cubicBezTo>
                    <a:pt x="449" y="127"/>
                    <a:pt x="449" y="127"/>
                    <a:pt x="449" y="127"/>
                  </a:cubicBezTo>
                  <a:cubicBezTo>
                    <a:pt x="449" y="127"/>
                    <a:pt x="449" y="128"/>
                    <a:pt x="449" y="127"/>
                  </a:cubicBezTo>
                  <a:cubicBezTo>
                    <a:pt x="449" y="128"/>
                    <a:pt x="449" y="128"/>
                    <a:pt x="449" y="128"/>
                  </a:cubicBezTo>
                  <a:cubicBezTo>
                    <a:pt x="450" y="127"/>
                    <a:pt x="450" y="129"/>
                    <a:pt x="450" y="128"/>
                  </a:cubicBezTo>
                  <a:cubicBezTo>
                    <a:pt x="450" y="129"/>
                    <a:pt x="449" y="129"/>
                    <a:pt x="450" y="130"/>
                  </a:cubicBezTo>
                  <a:cubicBezTo>
                    <a:pt x="450" y="130"/>
                    <a:pt x="450" y="130"/>
                    <a:pt x="450" y="129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50" y="130"/>
                    <a:pt x="450" y="131"/>
                    <a:pt x="449" y="130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49" y="130"/>
                    <a:pt x="449" y="130"/>
                    <a:pt x="449" y="130"/>
                  </a:cubicBezTo>
                  <a:cubicBezTo>
                    <a:pt x="449" y="130"/>
                    <a:pt x="449" y="131"/>
                    <a:pt x="449" y="131"/>
                  </a:cubicBezTo>
                  <a:cubicBezTo>
                    <a:pt x="450" y="131"/>
                    <a:pt x="449" y="130"/>
                    <a:pt x="450" y="131"/>
                  </a:cubicBezTo>
                  <a:cubicBezTo>
                    <a:pt x="450" y="131"/>
                    <a:pt x="449" y="131"/>
                    <a:pt x="450" y="131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3"/>
                    <a:pt x="450" y="133"/>
                    <a:pt x="450" y="133"/>
                  </a:cubicBezTo>
                  <a:cubicBezTo>
                    <a:pt x="449" y="132"/>
                    <a:pt x="450" y="132"/>
                    <a:pt x="449" y="132"/>
                  </a:cubicBezTo>
                  <a:cubicBezTo>
                    <a:pt x="449" y="132"/>
                    <a:pt x="450" y="132"/>
                    <a:pt x="450" y="133"/>
                  </a:cubicBezTo>
                  <a:cubicBezTo>
                    <a:pt x="449" y="132"/>
                    <a:pt x="449" y="132"/>
                    <a:pt x="449" y="132"/>
                  </a:cubicBezTo>
                  <a:cubicBezTo>
                    <a:pt x="449" y="133"/>
                    <a:pt x="449" y="133"/>
                    <a:pt x="449" y="133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4"/>
                    <a:pt x="450" y="134"/>
                    <a:pt x="450" y="135"/>
                  </a:cubicBezTo>
                  <a:cubicBezTo>
                    <a:pt x="449" y="135"/>
                    <a:pt x="449" y="136"/>
                    <a:pt x="449" y="135"/>
                  </a:cubicBezTo>
                  <a:cubicBezTo>
                    <a:pt x="449" y="135"/>
                    <a:pt x="449" y="134"/>
                    <a:pt x="449" y="134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3"/>
                    <a:pt x="448" y="133"/>
                    <a:pt x="448" y="133"/>
                  </a:cubicBezTo>
                  <a:cubicBezTo>
                    <a:pt x="448" y="134"/>
                    <a:pt x="448" y="134"/>
                    <a:pt x="448" y="134"/>
                  </a:cubicBezTo>
                  <a:cubicBezTo>
                    <a:pt x="448" y="134"/>
                    <a:pt x="448" y="134"/>
                    <a:pt x="449" y="134"/>
                  </a:cubicBezTo>
                  <a:cubicBezTo>
                    <a:pt x="449" y="134"/>
                    <a:pt x="449" y="135"/>
                    <a:pt x="449" y="135"/>
                  </a:cubicBezTo>
                  <a:cubicBezTo>
                    <a:pt x="449" y="135"/>
                    <a:pt x="449" y="135"/>
                    <a:pt x="449" y="135"/>
                  </a:cubicBezTo>
                  <a:cubicBezTo>
                    <a:pt x="449" y="136"/>
                    <a:pt x="448" y="137"/>
                    <a:pt x="448" y="137"/>
                  </a:cubicBezTo>
                  <a:cubicBezTo>
                    <a:pt x="449" y="137"/>
                    <a:pt x="448" y="138"/>
                    <a:pt x="449" y="138"/>
                  </a:cubicBezTo>
                  <a:cubicBezTo>
                    <a:pt x="449" y="137"/>
                    <a:pt x="449" y="137"/>
                    <a:pt x="449" y="137"/>
                  </a:cubicBezTo>
                  <a:cubicBezTo>
                    <a:pt x="449" y="138"/>
                    <a:pt x="449" y="137"/>
                    <a:pt x="449" y="137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8" y="138"/>
                    <a:pt x="448" y="138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8" y="139"/>
                    <a:pt x="448" y="139"/>
                    <a:pt x="448" y="140"/>
                  </a:cubicBezTo>
                  <a:cubicBezTo>
                    <a:pt x="448" y="141"/>
                    <a:pt x="448" y="142"/>
                    <a:pt x="448" y="142"/>
                  </a:cubicBezTo>
                  <a:cubicBezTo>
                    <a:pt x="448" y="143"/>
                    <a:pt x="447" y="142"/>
                    <a:pt x="447" y="143"/>
                  </a:cubicBezTo>
                  <a:cubicBezTo>
                    <a:pt x="447" y="143"/>
                    <a:pt x="448" y="142"/>
                    <a:pt x="448" y="143"/>
                  </a:cubicBezTo>
                  <a:cubicBezTo>
                    <a:pt x="448" y="143"/>
                    <a:pt x="448" y="143"/>
                    <a:pt x="448" y="143"/>
                  </a:cubicBezTo>
                  <a:cubicBezTo>
                    <a:pt x="448" y="143"/>
                    <a:pt x="447" y="144"/>
                    <a:pt x="448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6"/>
                    <a:pt x="447" y="146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8"/>
                    <a:pt x="447" y="148"/>
                  </a:cubicBezTo>
                  <a:cubicBezTo>
                    <a:pt x="446" y="147"/>
                    <a:pt x="446" y="147"/>
                    <a:pt x="446" y="147"/>
                  </a:cubicBezTo>
                  <a:cubicBezTo>
                    <a:pt x="447" y="146"/>
                    <a:pt x="447" y="147"/>
                    <a:pt x="447" y="147"/>
                  </a:cubicBezTo>
                  <a:cubicBezTo>
                    <a:pt x="447" y="147"/>
                    <a:pt x="447" y="146"/>
                    <a:pt x="447" y="146"/>
                  </a:cubicBezTo>
                  <a:cubicBezTo>
                    <a:pt x="447" y="146"/>
                    <a:pt x="447" y="146"/>
                    <a:pt x="447" y="146"/>
                  </a:cubicBezTo>
                  <a:cubicBezTo>
                    <a:pt x="447" y="147"/>
                    <a:pt x="447" y="146"/>
                    <a:pt x="446" y="146"/>
                  </a:cubicBezTo>
                  <a:cubicBezTo>
                    <a:pt x="446" y="146"/>
                    <a:pt x="446" y="146"/>
                    <a:pt x="446" y="146"/>
                  </a:cubicBezTo>
                  <a:cubicBezTo>
                    <a:pt x="446" y="146"/>
                    <a:pt x="446" y="146"/>
                    <a:pt x="446" y="145"/>
                  </a:cubicBezTo>
                  <a:cubicBezTo>
                    <a:pt x="446" y="146"/>
                    <a:pt x="447" y="145"/>
                    <a:pt x="447" y="145"/>
                  </a:cubicBezTo>
                  <a:cubicBezTo>
                    <a:pt x="446" y="145"/>
                    <a:pt x="446" y="145"/>
                    <a:pt x="446" y="144"/>
                  </a:cubicBezTo>
                  <a:cubicBezTo>
                    <a:pt x="447" y="144"/>
                    <a:pt x="446" y="144"/>
                    <a:pt x="446" y="143"/>
                  </a:cubicBezTo>
                  <a:cubicBezTo>
                    <a:pt x="447" y="143"/>
                    <a:pt x="447" y="144"/>
                    <a:pt x="447" y="144"/>
                  </a:cubicBezTo>
                  <a:cubicBezTo>
                    <a:pt x="447" y="144"/>
                    <a:pt x="447" y="143"/>
                    <a:pt x="447" y="143"/>
                  </a:cubicBezTo>
                  <a:cubicBezTo>
                    <a:pt x="447" y="143"/>
                    <a:pt x="447" y="143"/>
                    <a:pt x="447" y="142"/>
                  </a:cubicBezTo>
                  <a:cubicBezTo>
                    <a:pt x="447" y="142"/>
                    <a:pt x="447" y="142"/>
                    <a:pt x="447" y="142"/>
                  </a:cubicBezTo>
                  <a:cubicBezTo>
                    <a:pt x="447" y="142"/>
                    <a:pt x="446" y="142"/>
                    <a:pt x="446" y="141"/>
                  </a:cubicBezTo>
                  <a:cubicBezTo>
                    <a:pt x="447" y="140"/>
                    <a:pt x="447" y="139"/>
                    <a:pt x="447" y="139"/>
                  </a:cubicBezTo>
                  <a:cubicBezTo>
                    <a:pt x="447" y="139"/>
                    <a:pt x="447" y="139"/>
                    <a:pt x="447" y="139"/>
                  </a:cubicBezTo>
                  <a:cubicBezTo>
                    <a:pt x="447" y="138"/>
                    <a:pt x="447" y="137"/>
                    <a:pt x="447" y="137"/>
                  </a:cubicBezTo>
                  <a:cubicBezTo>
                    <a:pt x="447" y="136"/>
                    <a:pt x="447" y="135"/>
                    <a:pt x="447" y="134"/>
                  </a:cubicBezTo>
                  <a:cubicBezTo>
                    <a:pt x="447" y="133"/>
                    <a:pt x="447" y="131"/>
                    <a:pt x="447" y="130"/>
                  </a:cubicBezTo>
                  <a:cubicBezTo>
                    <a:pt x="448" y="130"/>
                    <a:pt x="448" y="130"/>
                    <a:pt x="448" y="130"/>
                  </a:cubicBezTo>
                  <a:cubicBezTo>
                    <a:pt x="447" y="130"/>
                    <a:pt x="448" y="130"/>
                    <a:pt x="448" y="130"/>
                  </a:cubicBezTo>
                  <a:cubicBezTo>
                    <a:pt x="448" y="130"/>
                    <a:pt x="448" y="129"/>
                    <a:pt x="447" y="129"/>
                  </a:cubicBezTo>
                  <a:cubicBezTo>
                    <a:pt x="448" y="128"/>
                    <a:pt x="448" y="127"/>
                    <a:pt x="447" y="127"/>
                  </a:cubicBezTo>
                  <a:cubicBezTo>
                    <a:pt x="448" y="127"/>
                    <a:pt x="448" y="127"/>
                    <a:pt x="448" y="127"/>
                  </a:cubicBezTo>
                  <a:cubicBezTo>
                    <a:pt x="447" y="126"/>
                    <a:pt x="448" y="125"/>
                    <a:pt x="448" y="124"/>
                  </a:cubicBezTo>
                  <a:cubicBezTo>
                    <a:pt x="448" y="124"/>
                    <a:pt x="448" y="124"/>
                    <a:pt x="448" y="124"/>
                  </a:cubicBezTo>
                  <a:cubicBezTo>
                    <a:pt x="448" y="123"/>
                    <a:pt x="448" y="123"/>
                    <a:pt x="448" y="122"/>
                  </a:cubicBezTo>
                  <a:cubicBezTo>
                    <a:pt x="448" y="122"/>
                    <a:pt x="448" y="121"/>
                    <a:pt x="448" y="121"/>
                  </a:cubicBezTo>
                  <a:cubicBezTo>
                    <a:pt x="448" y="119"/>
                    <a:pt x="448" y="117"/>
                    <a:pt x="448" y="115"/>
                  </a:cubicBezTo>
                  <a:cubicBezTo>
                    <a:pt x="449" y="115"/>
                    <a:pt x="449" y="115"/>
                    <a:pt x="449" y="115"/>
                  </a:cubicBezTo>
                  <a:cubicBezTo>
                    <a:pt x="448" y="113"/>
                    <a:pt x="449" y="111"/>
                    <a:pt x="449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50" y="109"/>
                    <a:pt x="449" y="109"/>
                    <a:pt x="449" y="109"/>
                  </a:cubicBezTo>
                  <a:cubicBezTo>
                    <a:pt x="449" y="108"/>
                    <a:pt x="449" y="108"/>
                    <a:pt x="449" y="107"/>
                  </a:cubicBezTo>
                  <a:cubicBezTo>
                    <a:pt x="450" y="107"/>
                    <a:pt x="449" y="107"/>
                    <a:pt x="449" y="106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3"/>
                    <a:pt x="450" y="103"/>
                  </a:cubicBezTo>
                  <a:cubicBezTo>
                    <a:pt x="450" y="102"/>
                    <a:pt x="450" y="101"/>
                    <a:pt x="450" y="100"/>
                  </a:cubicBezTo>
                  <a:cubicBezTo>
                    <a:pt x="450" y="100"/>
                    <a:pt x="450" y="100"/>
                    <a:pt x="450" y="100"/>
                  </a:cubicBezTo>
                  <a:cubicBezTo>
                    <a:pt x="450" y="99"/>
                    <a:pt x="451" y="98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5"/>
                    <a:pt x="451" y="94"/>
                    <a:pt x="452" y="93"/>
                  </a:cubicBezTo>
                  <a:cubicBezTo>
                    <a:pt x="452" y="90"/>
                    <a:pt x="452" y="88"/>
                    <a:pt x="453" y="86"/>
                  </a:cubicBezTo>
                  <a:cubicBezTo>
                    <a:pt x="453" y="86"/>
                    <a:pt x="453" y="86"/>
                    <a:pt x="453" y="86"/>
                  </a:cubicBezTo>
                  <a:cubicBezTo>
                    <a:pt x="453" y="85"/>
                    <a:pt x="453" y="84"/>
                    <a:pt x="453" y="83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2"/>
                    <a:pt x="454" y="81"/>
                    <a:pt x="454" y="80"/>
                  </a:cubicBezTo>
                  <a:cubicBezTo>
                    <a:pt x="454" y="81"/>
                    <a:pt x="454" y="81"/>
                    <a:pt x="454" y="81"/>
                  </a:cubicBezTo>
                  <a:cubicBezTo>
                    <a:pt x="454" y="80"/>
                    <a:pt x="454" y="79"/>
                    <a:pt x="454" y="78"/>
                  </a:cubicBezTo>
                  <a:cubicBezTo>
                    <a:pt x="454" y="78"/>
                    <a:pt x="454" y="78"/>
                    <a:pt x="454" y="79"/>
                  </a:cubicBezTo>
                  <a:cubicBezTo>
                    <a:pt x="455" y="78"/>
                    <a:pt x="454" y="78"/>
                    <a:pt x="455" y="78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55" y="76"/>
                    <a:pt x="455" y="73"/>
                    <a:pt x="456" y="71"/>
                  </a:cubicBezTo>
                  <a:cubicBezTo>
                    <a:pt x="456" y="70"/>
                    <a:pt x="456" y="71"/>
                    <a:pt x="456" y="70"/>
                  </a:cubicBezTo>
                  <a:cubicBezTo>
                    <a:pt x="457" y="70"/>
                    <a:pt x="456" y="70"/>
                    <a:pt x="456" y="70"/>
                  </a:cubicBezTo>
                  <a:cubicBezTo>
                    <a:pt x="456" y="70"/>
                    <a:pt x="457" y="70"/>
                    <a:pt x="457" y="69"/>
                  </a:cubicBezTo>
                  <a:cubicBezTo>
                    <a:pt x="457" y="69"/>
                    <a:pt x="457" y="69"/>
                    <a:pt x="457" y="69"/>
                  </a:cubicBezTo>
                  <a:cubicBezTo>
                    <a:pt x="457" y="68"/>
                    <a:pt x="457" y="68"/>
                    <a:pt x="457" y="67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57" y="66"/>
                    <a:pt x="458" y="66"/>
                    <a:pt x="457" y="65"/>
                  </a:cubicBezTo>
                  <a:cubicBezTo>
                    <a:pt x="458" y="60"/>
                    <a:pt x="459" y="56"/>
                    <a:pt x="461" y="51"/>
                  </a:cubicBezTo>
                  <a:cubicBezTo>
                    <a:pt x="462" y="47"/>
                    <a:pt x="464" y="43"/>
                    <a:pt x="466" y="39"/>
                  </a:cubicBezTo>
                  <a:cubicBezTo>
                    <a:pt x="466" y="38"/>
                    <a:pt x="466" y="38"/>
                    <a:pt x="467" y="37"/>
                  </a:cubicBezTo>
                  <a:cubicBezTo>
                    <a:pt x="467" y="37"/>
                    <a:pt x="467" y="37"/>
                    <a:pt x="467" y="37"/>
                  </a:cubicBezTo>
                  <a:cubicBezTo>
                    <a:pt x="467" y="37"/>
                    <a:pt x="467" y="36"/>
                    <a:pt x="467" y="36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2"/>
                    <a:pt x="469" y="32"/>
                    <a:pt x="469" y="32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71" y="27"/>
                    <a:pt x="474" y="23"/>
                    <a:pt x="477" y="20"/>
                  </a:cubicBezTo>
                  <a:cubicBezTo>
                    <a:pt x="477" y="19"/>
                    <a:pt x="478" y="18"/>
                    <a:pt x="479" y="17"/>
                  </a:cubicBezTo>
                  <a:cubicBezTo>
                    <a:pt x="482" y="15"/>
                    <a:pt x="484" y="13"/>
                    <a:pt x="487" y="11"/>
                  </a:cubicBezTo>
                  <a:cubicBezTo>
                    <a:pt x="487" y="11"/>
                    <a:pt x="487" y="12"/>
                    <a:pt x="486" y="13"/>
                  </a:cubicBezTo>
                  <a:close/>
                  <a:moveTo>
                    <a:pt x="446" y="148"/>
                  </a:moveTo>
                  <a:cubicBezTo>
                    <a:pt x="446" y="148"/>
                    <a:pt x="446" y="148"/>
                    <a:pt x="447" y="148"/>
                  </a:cubicBezTo>
                  <a:cubicBezTo>
                    <a:pt x="447" y="148"/>
                    <a:pt x="446" y="148"/>
                    <a:pt x="446" y="148"/>
                  </a:cubicBezTo>
                  <a:close/>
                  <a:moveTo>
                    <a:pt x="449" y="138"/>
                  </a:move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lose/>
                  <a:moveTo>
                    <a:pt x="449" y="136"/>
                  </a:moveTo>
                  <a:cubicBezTo>
                    <a:pt x="449" y="136"/>
                    <a:pt x="449" y="136"/>
                    <a:pt x="449" y="137"/>
                  </a:cubicBezTo>
                  <a:lnTo>
                    <a:pt x="449" y="136"/>
                  </a:lnTo>
                  <a:close/>
                  <a:moveTo>
                    <a:pt x="450" y="133"/>
                  </a:moveTo>
                  <a:cubicBezTo>
                    <a:pt x="450" y="133"/>
                    <a:pt x="450" y="133"/>
                    <a:pt x="450" y="134"/>
                  </a:cubicBezTo>
                  <a:cubicBezTo>
                    <a:pt x="450" y="134"/>
                    <a:pt x="450" y="134"/>
                    <a:pt x="450" y="133"/>
                  </a:cubicBezTo>
                  <a:close/>
                  <a:moveTo>
                    <a:pt x="449" y="133"/>
                  </a:moveTo>
                  <a:cubicBezTo>
                    <a:pt x="449" y="133"/>
                    <a:pt x="449" y="133"/>
                    <a:pt x="450" y="133"/>
                  </a:cubicBezTo>
                  <a:cubicBezTo>
                    <a:pt x="449" y="133"/>
                    <a:pt x="450" y="133"/>
                    <a:pt x="449" y="133"/>
                  </a:cubicBezTo>
                  <a:close/>
                  <a:moveTo>
                    <a:pt x="450" y="128"/>
                  </a:moveTo>
                  <a:cubicBezTo>
                    <a:pt x="450" y="128"/>
                    <a:pt x="450" y="128"/>
                    <a:pt x="450" y="128"/>
                  </a:cubicBezTo>
                  <a:cubicBezTo>
                    <a:pt x="450" y="128"/>
                    <a:pt x="450" y="128"/>
                    <a:pt x="450" y="128"/>
                  </a:cubicBezTo>
                  <a:close/>
                  <a:moveTo>
                    <a:pt x="450" y="126"/>
                  </a:moveTo>
                  <a:cubicBezTo>
                    <a:pt x="450" y="126"/>
                    <a:pt x="450" y="126"/>
                    <a:pt x="450" y="126"/>
                  </a:cubicBezTo>
                  <a:cubicBezTo>
                    <a:pt x="450" y="125"/>
                    <a:pt x="450" y="126"/>
                    <a:pt x="450" y="126"/>
                  </a:cubicBezTo>
                  <a:close/>
                  <a:moveTo>
                    <a:pt x="456" y="82"/>
                  </a:move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lnTo>
                    <a:pt x="456" y="82"/>
                  </a:lnTo>
                  <a:close/>
                  <a:moveTo>
                    <a:pt x="460" y="64"/>
                  </a:moveTo>
                  <a:cubicBezTo>
                    <a:pt x="460" y="63"/>
                    <a:pt x="461" y="64"/>
                    <a:pt x="461" y="63"/>
                  </a:cubicBezTo>
                  <a:cubicBezTo>
                    <a:pt x="461" y="64"/>
                    <a:pt x="461" y="63"/>
                    <a:pt x="460" y="64"/>
                  </a:cubicBezTo>
                  <a:close/>
                  <a:moveTo>
                    <a:pt x="463" y="54"/>
                  </a:moveTo>
                  <a:cubicBezTo>
                    <a:pt x="463" y="54"/>
                    <a:pt x="463" y="54"/>
                    <a:pt x="463" y="54"/>
                  </a:cubicBezTo>
                  <a:cubicBezTo>
                    <a:pt x="462" y="54"/>
                    <a:pt x="462" y="54"/>
                    <a:pt x="462" y="54"/>
                  </a:cubicBezTo>
                  <a:lnTo>
                    <a:pt x="463" y="54"/>
                  </a:lnTo>
                  <a:close/>
                  <a:moveTo>
                    <a:pt x="511" y="48"/>
                  </a:moveTo>
                  <a:cubicBezTo>
                    <a:pt x="511" y="49"/>
                    <a:pt x="511" y="49"/>
                    <a:pt x="511" y="49"/>
                  </a:cubicBezTo>
                  <a:cubicBezTo>
                    <a:pt x="511" y="49"/>
                    <a:pt x="511" y="48"/>
                    <a:pt x="511" y="48"/>
                  </a:cubicBezTo>
                  <a:close/>
                  <a:moveTo>
                    <a:pt x="568" y="83"/>
                  </a:moveTo>
                  <a:cubicBezTo>
                    <a:pt x="567" y="82"/>
                    <a:pt x="568" y="81"/>
                    <a:pt x="567" y="80"/>
                  </a:cubicBezTo>
                  <a:cubicBezTo>
                    <a:pt x="567" y="79"/>
                    <a:pt x="568" y="80"/>
                    <a:pt x="568" y="79"/>
                  </a:cubicBezTo>
                  <a:cubicBezTo>
                    <a:pt x="567" y="78"/>
                    <a:pt x="567" y="77"/>
                    <a:pt x="568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8" y="75"/>
                    <a:pt x="567" y="75"/>
                    <a:pt x="567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7" y="75"/>
                    <a:pt x="568" y="74"/>
                    <a:pt x="567" y="74"/>
                  </a:cubicBezTo>
                  <a:cubicBezTo>
                    <a:pt x="567" y="74"/>
                    <a:pt x="568" y="74"/>
                    <a:pt x="568" y="74"/>
                  </a:cubicBezTo>
                  <a:cubicBezTo>
                    <a:pt x="567" y="74"/>
                    <a:pt x="567" y="74"/>
                    <a:pt x="567" y="74"/>
                  </a:cubicBezTo>
                  <a:cubicBezTo>
                    <a:pt x="567" y="73"/>
                    <a:pt x="567" y="7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7" y="71"/>
                    <a:pt x="566" y="70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5" y="68"/>
                    <a:pt x="566" y="68"/>
                  </a:cubicBezTo>
                  <a:cubicBezTo>
                    <a:pt x="566" y="68"/>
                    <a:pt x="566" y="68"/>
                    <a:pt x="566" y="68"/>
                  </a:cubicBezTo>
                  <a:cubicBezTo>
                    <a:pt x="565" y="68"/>
                    <a:pt x="566" y="68"/>
                    <a:pt x="565" y="68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6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5"/>
                    <a:pt x="564" y="64"/>
                    <a:pt x="564" y="62"/>
                  </a:cubicBezTo>
                  <a:cubicBezTo>
                    <a:pt x="564" y="62"/>
                    <a:pt x="564" y="62"/>
                    <a:pt x="564" y="62"/>
                  </a:cubicBezTo>
                  <a:cubicBezTo>
                    <a:pt x="564" y="62"/>
                    <a:pt x="564" y="62"/>
                    <a:pt x="563" y="62"/>
                  </a:cubicBezTo>
                  <a:cubicBezTo>
                    <a:pt x="563" y="62"/>
                    <a:pt x="563" y="62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0"/>
                  </a:cubicBezTo>
                  <a:cubicBezTo>
                    <a:pt x="563" y="60"/>
                    <a:pt x="563" y="61"/>
                    <a:pt x="563" y="60"/>
                  </a:cubicBezTo>
                  <a:cubicBezTo>
                    <a:pt x="563" y="60"/>
                    <a:pt x="563" y="60"/>
                    <a:pt x="562" y="60"/>
                  </a:cubicBezTo>
                  <a:cubicBezTo>
                    <a:pt x="563" y="60"/>
                    <a:pt x="563" y="60"/>
                    <a:pt x="563" y="60"/>
                  </a:cubicBezTo>
                  <a:cubicBezTo>
                    <a:pt x="563" y="59"/>
                    <a:pt x="562" y="60"/>
                    <a:pt x="562" y="60"/>
                  </a:cubicBezTo>
                  <a:cubicBezTo>
                    <a:pt x="562" y="60"/>
                    <a:pt x="562" y="60"/>
                    <a:pt x="562" y="60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61" y="58"/>
                    <a:pt x="561" y="58"/>
                    <a:pt x="561" y="57"/>
                  </a:cubicBezTo>
                  <a:cubicBezTo>
                    <a:pt x="561" y="57"/>
                    <a:pt x="561" y="57"/>
                    <a:pt x="560" y="57"/>
                  </a:cubicBezTo>
                  <a:cubicBezTo>
                    <a:pt x="560" y="57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1" y="56"/>
                  </a:cubicBezTo>
                  <a:cubicBezTo>
                    <a:pt x="560" y="56"/>
                    <a:pt x="560" y="56"/>
                    <a:pt x="560" y="55"/>
                  </a:cubicBezTo>
                  <a:cubicBezTo>
                    <a:pt x="560" y="55"/>
                    <a:pt x="559" y="55"/>
                    <a:pt x="559" y="55"/>
                  </a:cubicBezTo>
                  <a:cubicBezTo>
                    <a:pt x="559" y="55"/>
                    <a:pt x="559" y="55"/>
                    <a:pt x="559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9" y="55"/>
                    <a:pt x="558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3"/>
                    <a:pt x="557" y="53"/>
                    <a:pt x="557" y="54"/>
                  </a:cubicBezTo>
                  <a:cubicBezTo>
                    <a:pt x="557" y="54"/>
                    <a:pt x="557" y="53"/>
                    <a:pt x="557" y="54"/>
                  </a:cubicBezTo>
                  <a:cubicBezTo>
                    <a:pt x="557" y="54"/>
                    <a:pt x="557" y="54"/>
                    <a:pt x="557" y="53"/>
                  </a:cubicBezTo>
                  <a:cubicBezTo>
                    <a:pt x="557" y="53"/>
                    <a:pt x="557" y="53"/>
                    <a:pt x="557" y="53"/>
                  </a:cubicBezTo>
                  <a:cubicBezTo>
                    <a:pt x="557" y="53"/>
                    <a:pt x="556" y="53"/>
                    <a:pt x="556" y="53"/>
                  </a:cubicBezTo>
                  <a:cubicBezTo>
                    <a:pt x="556" y="53"/>
                    <a:pt x="556" y="53"/>
                    <a:pt x="556" y="53"/>
                  </a:cubicBezTo>
                  <a:cubicBezTo>
                    <a:pt x="556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1"/>
                    <a:pt x="555" y="52"/>
                    <a:pt x="555" y="51"/>
                  </a:cubicBezTo>
                  <a:cubicBezTo>
                    <a:pt x="555" y="51"/>
                    <a:pt x="555" y="51"/>
                    <a:pt x="555" y="51"/>
                  </a:cubicBezTo>
                  <a:cubicBezTo>
                    <a:pt x="555" y="51"/>
                    <a:pt x="554" y="51"/>
                    <a:pt x="554" y="51"/>
                  </a:cubicBezTo>
                  <a:cubicBezTo>
                    <a:pt x="554" y="51"/>
                    <a:pt x="553" y="51"/>
                    <a:pt x="553" y="51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4" y="50"/>
                    <a:pt x="554" y="50"/>
                  </a:cubicBezTo>
                  <a:cubicBezTo>
                    <a:pt x="554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49"/>
                    <a:pt x="553" y="50"/>
                    <a:pt x="553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50"/>
                    <a:pt x="552" y="49"/>
                    <a:pt x="552" y="50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1" y="49"/>
                    <a:pt x="551" y="48"/>
                    <a:pt x="551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7"/>
                    <a:pt x="550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7"/>
                    <a:pt x="548" y="47"/>
                    <a:pt x="548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6"/>
                    <a:pt x="548" y="47"/>
                    <a:pt x="548" y="46"/>
                  </a:cubicBez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7" y="47"/>
                    <a:pt x="548" y="46"/>
                  </a:cubicBezTo>
                  <a:cubicBezTo>
                    <a:pt x="547" y="47"/>
                    <a:pt x="547" y="46"/>
                    <a:pt x="547" y="47"/>
                  </a:cubicBezTo>
                  <a:cubicBezTo>
                    <a:pt x="547" y="46"/>
                    <a:pt x="546" y="46"/>
                    <a:pt x="546" y="45"/>
                  </a:cubicBezTo>
                  <a:cubicBezTo>
                    <a:pt x="546" y="45"/>
                    <a:pt x="546" y="45"/>
                    <a:pt x="546" y="46"/>
                  </a:cubicBezTo>
                  <a:cubicBezTo>
                    <a:pt x="546" y="46"/>
                    <a:pt x="546" y="45"/>
                    <a:pt x="546" y="46"/>
                  </a:cubicBezTo>
                  <a:cubicBezTo>
                    <a:pt x="546" y="46"/>
                    <a:pt x="546" y="46"/>
                    <a:pt x="546" y="46"/>
                  </a:cubicBezTo>
                  <a:cubicBezTo>
                    <a:pt x="546" y="46"/>
                    <a:pt x="545" y="46"/>
                    <a:pt x="546" y="45"/>
                  </a:cubicBezTo>
                  <a:cubicBezTo>
                    <a:pt x="545" y="45"/>
                    <a:pt x="545" y="46"/>
                    <a:pt x="545" y="45"/>
                  </a:cubicBezTo>
                  <a:cubicBezTo>
                    <a:pt x="545" y="45"/>
                    <a:pt x="545" y="45"/>
                    <a:pt x="545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4" y="44"/>
                    <a:pt x="544" y="44"/>
                  </a:cubicBezTo>
                  <a:cubicBezTo>
                    <a:pt x="544" y="45"/>
                    <a:pt x="544" y="45"/>
                    <a:pt x="543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3" y="44"/>
                    <a:pt x="543" y="44"/>
                  </a:cubicBezTo>
                  <a:cubicBezTo>
                    <a:pt x="543" y="45"/>
                    <a:pt x="543" y="45"/>
                    <a:pt x="544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5"/>
                    <a:pt x="542" y="45"/>
                    <a:pt x="542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4"/>
                    <a:pt x="543" y="44"/>
                    <a:pt x="542" y="44"/>
                  </a:cubicBezTo>
                  <a:cubicBezTo>
                    <a:pt x="542" y="44"/>
                    <a:pt x="542" y="45"/>
                    <a:pt x="542" y="45"/>
                  </a:cubicBezTo>
                  <a:cubicBezTo>
                    <a:pt x="542" y="45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5"/>
                    <a:pt x="542" y="44"/>
                    <a:pt x="541" y="45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0" y="44"/>
                    <a:pt x="540" y="44"/>
                  </a:cubicBezTo>
                  <a:cubicBezTo>
                    <a:pt x="540" y="44"/>
                    <a:pt x="540" y="43"/>
                    <a:pt x="540" y="44"/>
                  </a:cubicBezTo>
                  <a:cubicBezTo>
                    <a:pt x="540" y="44"/>
                    <a:pt x="540" y="44"/>
                    <a:pt x="540" y="44"/>
                  </a:cubicBezTo>
                  <a:cubicBezTo>
                    <a:pt x="539" y="44"/>
                    <a:pt x="539" y="44"/>
                    <a:pt x="538" y="44"/>
                  </a:cubicBezTo>
                  <a:cubicBezTo>
                    <a:pt x="538" y="44"/>
                    <a:pt x="538" y="44"/>
                    <a:pt x="538" y="44"/>
                  </a:cubicBezTo>
                  <a:cubicBezTo>
                    <a:pt x="538" y="44"/>
                    <a:pt x="537" y="44"/>
                    <a:pt x="537" y="44"/>
                  </a:cubicBezTo>
                  <a:cubicBezTo>
                    <a:pt x="537" y="44"/>
                    <a:pt x="537" y="43"/>
                    <a:pt x="537" y="43"/>
                  </a:cubicBezTo>
                  <a:cubicBezTo>
                    <a:pt x="536" y="43"/>
                    <a:pt x="536" y="43"/>
                    <a:pt x="536" y="43"/>
                  </a:cubicBezTo>
                  <a:cubicBezTo>
                    <a:pt x="536" y="44"/>
                    <a:pt x="536" y="44"/>
                    <a:pt x="537" y="44"/>
                  </a:cubicBezTo>
                  <a:cubicBezTo>
                    <a:pt x="536" y="44"/>
                    <a:pt x="536" y="44"/>
                    <a:pt x="535" y="44"/>
                  </a:cubicBezTo>
                  <a:cubicBezTo>
                    <a:pt x="536" y="44"/>
                    <a:pt x="535" y="44"/>
                    <a:pt x="535" y="44"/>
                  </a:cubicBezTo>
                  <a:cubicBezTo>
                    <a:pt x="535" y="44"/>
                    <a:pt x="535" y="43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3" y="44"/>
                    <a:pt x="534" y="44"/>
                  </a:cubicBezTo>
                  <a:cubicBezTo>
                    <a:pt x="533" y="44"/>
                    <a:pt x="533" y="44"/>
                    <a:pt x="533" y="43"/>
                  </a:cubicBezTo>
                  <a:cubicBezTo>
                    <a:pt x="532" y="44"/>
                    <a:pt x="531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3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8" y="44"/>
                    <a:pt x="529" y="44"/>
                    <a:pt x="529" y="44"/>
                  </a:cubicBezTo>
                  <a:cubicBezTo>
                    <a:pt x="529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5"/>
                    <a:pt x="528" y="45"/>
                  </a:cubicBezTo>
                  <a:cubicBezTo>
                    <a:pt x="528" y="45"/>
                    <a:pt x="528" y="45"/>
                    <a:pt x="528" y="45"/>
                  </a:cubicBezTo>
                  <a:cubicBezTo>
                    <a:pt x="527" y="45"/>
                    <a:pt x="528" y="44"/>
                    <a:pt x="527" y="44"/>
                  </a:cubicBezTo>
                  <a:cubicBezTo>
                    <a:pt x="528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4"/>
                  </a:cubicBezTo>
                  <a:cubicBezTo>
                    <a:pt x="527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6"/>
                    <a:pt x="525" y="46"/>
                  </a:cubicBezTo>
                  <a:cubicBezTo>
                    <a:pt x="525" y="46"/>
                    <a:pt x="525" y="45"/>
                    <a:pt x="525" y="46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4" y="45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4" y="46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3" y="46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4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6"/>
                  </a:cubicBezTo>
                  <a:cubicBezTo>
                    <a:pt x="522" y="46"/>
                    <a:pt x="522" y="45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1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5"/>
                    <a:pt x="522" y="45"/>
                  </a:cubicBezTo>
                  <a:cubicBezTo>
                    <a:pt x="521" y="45"/>
                    <a:pt x="521" y="45"/>
                    <a:pt x="521" y="46"/>
                  </a:cubicBezTo>
                  <a:cubicBezTo>
                    <a:pt x="521" y="46"/>
                    <a:pt x="522" y="46"/>
                    <a:pt x="522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7"/>
                    <a:pt x="521" y="47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7"/>
                    <a:pt x="521" y="46"/>
                  </a:cubicBezTo>
                  <a:cubicBezTo>
                    <a:pt x="521" y="46"/>
                    <a:pt x="521" y="46"/>
                    <a:pt x="520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7"/>
                    <a:pt x="520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20" y="47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5"/>
                  </a:cubicBezTo>
                  <a:cubicBezTo>
                    <a:pt x="520" y="45"/>
                    <a:pt x="519" y="45"/>
                    <a:pt x="519" y="46"/>
                  </a:cubicBezTo>
                  <a:cubicBezTo>
                    <a:pt x="519" y="46"/>
                    <a:pt x="520" y="46"/>
                    <a:pt x="520" y="46"/>
                  </a:cubicBezTo>
                  <a:cubicBezTo>
                    <a:pt x="519" y="46"/>
                    <a:pt x="519" y="46"/>
                    <a:pt x="519" y="47"/>
                  </a:cubicBezTo>
                  <a:cubicBezTo>
                    <a:pt x="519" y="46"/>
                    <a:pt x="519" y="46"/>
                    <a:pt x="519" y="46"/>
                  </a:cubicBezTo>
                  <a:cubicBezTo>
                    <a:pt x="519" y="46"/>
                    <a:pt x="518" y="47"/>
                    <a:pt x="518" y="47"/>
                  </a:cubicBezTo>
                  <a:cubicBezTo>
                    <a:pt x="518" y="47"/>
                    <a:pt x="517" y="47"/>
                    <a:pt x="518" y="47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7"/>
                    <a:pt x="517" y="47"/>
                    <a:pt x="517" y="47"/>
                  </a:cubicBezTo>
                  <a:cubicBezTo>
                    <a:pt x="517" y="47"/>
                    <a:pt x="517" y="46"/>
                    <a:pt x="517" y="47"/>
                  </a:cubicBezTo>
                  <a:cubicBezTo>
                    <a:pt x="517" y="47"/>
                    <a:pt x="517" y="47"/>
                    <a:pt x="516" y="47"/>
                  </a:cubicBezTo>
                  <a:cubicBezTo>
                    <a:pt x="516" y="47"/>
                    <a:pt x="515" y="48"/>
                    <a:pt x="515" y="48"/>
                  </a:cubicBezTo>
                  <a:cubicBezTo>
                    <a:pt x="515" y="48"/>
                    <a:pt x="515" y="47"/>
                    <a:pt x="515" y="47"/>
                  </a:cubicBezTo>
                  <a:cubicBezTo>
                    <a:pt x="514" y="48"/>
                    <a:pt x="515" y="48"/>
                    <a:pt x="515" y="48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9"/>
                    <a:pt x="513" y="48"/>
                    <a:pt x="513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3" y="49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2" y="48"/>
                    <a:pt x="513" y="48"/>
                    <a:pt x="513" y="48"/>
                  </a:cubicBezTo>
                  <a:cubicBezTo>
                    <a:pt x="513" y="48"/>
                    <a:pt x="512" y="48"/>
                    <a:pt x="512" y="48"/>
                  </a:cubicBezTo>
                  <a:cubicBezTo>
                    <a:pt x="512" y="48"/>
                    <a:pt x="513" y="48"/>
                    <a:pt x="513" y="47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7"/>
                    <a:pt x="513" y="47"/>
                    <a:pt x="513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5" y="47"/>
                    <a:pt x="515" y="47"/>
                    <a:pt x="515" y="47"/>
                  </a:cubicBezTo>
                  <a:cubicBezTo>
                    <a:pt x="515" y="47"/>
                    <a:pt x="515" y="46"/>
                    <a:pt x="515" y="46"/>
                  </a:cubicBezTo>
                  <a:cubicBezTo>
                    <a:pt x="515" y="46"/>
                    <a:pt x="516" y="46"/>
                    <a:pt x="516" y="46"/>
                  </a:cubicBezTo>
                  <a:cubicBezTo>
                    <a:pt x="516" y="46"/>
                    <a:pt x="516" y="46"/>
                    <a:pt x="516" y="46"/>
                  </a:cubicBezTo>
                  <a:cubicBezTo>
                    <a:pt x="516" y="45"/>
                    <a:pt x="517" y="45"/>
                    <a:pt x="517" y="45"/>
                  </a:cubicBezTo>
                  <a:cubicBezTo>
                    <a:pt x="518" y="45"/>
                    <a:pt x="518" y="45"/>
                    <a:pt x="519" y="45"/>
                  </a:cubicBezTo>
                  <a:cubicBezTo>
                    <a:pt x="520" y="44"/>
                    <a:pt x="520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2" y="44"/>
                    <a:pt x="522" y="43"/>
                  </a:cubicBezTo>
                  <a:cubicBezTo>
                    <a:pt x="522" y="44"/>
                    <a:pt x="523" y="43"/>
                    <a:pt x="523" y="43"/>
                  </a:cubicBezTo>
                  <a:cubicBezTo>
                    <a:pt x="523" y="43"/>
                    <a:pt x="523" y="43"/>
                    <a:pt x="523" y="43"/>
                  </a:cubicBezTo>
                  <a:cubicBezTo>
                    <a:pt x="523" y="43"/>
                    <a:pt x="524" y="43"/>
                    <a:pt x="524" y="43"/>
                  </a:cubicBezTo>
                  <a:cubicBezTo>
                    <a:pt x="524" y="43"/>
                    <a:pt x="524" y="43"/>
                    <a:pt x="525" y="43"/>
                  </a:cubicBezTo>
                  <a:cubicBezTo>
                    <a:pt x="525" y="43"/>
                    <a:pt x="525" y="43"/>
                    <a:pt x="525" y="42"/>
                  </a:cubicBezTo>
                  <a:cubicBezTo>
                    <a:pt x="526" y="42"/>
                    <a:pt x="526" y="42"/>
                    <a:pt x="526" y="42"/>
                  </a:cubicBezTo>
                  <a:cubicBezTo>
                    <a:pt x="527" y="42"/>
                    <a:pt x="528" y="42"/>
                    <a:pt x="530" y="41"/>
                  </a:cubicBezTo>
                  <a:cubicBezTo>
                    <a:pt x="530" y="41"/>
                    <a:pt x="530" y="41"/>
                    <a:pt x="530" y="41"/>
                  </a:cubicBezTo>
                  <a:cubicBezTo>
                    <a:pt x="531" y="41"/>
                    <a:pt x="532" y="41"/>
                    <a:pt x="533" y="41"/>
                  </a:cubicBezTo>
                  <a:cubicBezTo>
                    <a:pt x="533" y="41"/>
                    <a:pt x="533" y="41"/>
                    <a:pt x="533" y="41"/>
                  </a:cubicBezTo>
                  <a:cubicBezTo>
                    <a:pt x="533" y="41"/>
                    <a:pt x="534" y="41"/>
                    <a:pt x="533" y="41"/>
                  </a:cubicBezTo>
                  <a:cubicBezTo>
                    <a:pt x="534" y="41"/>
                    <a:pt x="534" y="41"/>
                    <a:pt x="534" y="41"/>
                  </a:cubicBezTo>
                  <a:cubicBezTo>
                    <a:pt x="535" y="41"/>
                    <a:pt x="535" y="41"/>
                    <a:pt x="535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7" y="41"/>
                    <a:pt x="537" y="41"/>
                    <a:pt x="537" y="41"/>
                  </a:cubicBezTo>
                  <a:cubicBezTo>
                    <a:pt x="537" y="41"/>
                    <a:pt x="538" y="41"/>
                    <a:pt x="539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40" y="41"/>
                    <a:pt x="540" y="41"/>
                    <a:pt x="541" y="41"/>
                  </a:cubicBezTo>
                  <a:cubicBezTo>
                    <a:pt x="541" y="41"/>
                    <a:pt x="540" y="42"/>
                    <a:pt x="541" y="42"/>
                  </a:cubicBezTo>
                  <a:cubicBezTo>
                    <a:pt x="541" y="42"/>
                    <a:pt x="541" y="41"/>
                    <a:pt x="541" y="41"/>
                  </a:cubicBezTo>
                  <a:cubicBezTo>
                    <a:pt x="542" y="41"/>
                    <a:pt x="543" y="42"/>
                    <a:pt x="543" y="42"/>
                  </a:cubicBezTo>
                  <a:cubicBezTo>
                    <a:pt x="545" y="42"/>
                    <a:pt x="546" y="43"/>
                    <a:pt x="547" y="43"/>
                  </a:cubicBezTo>
                  <a:cubicBezTo>
                    <a:pt x="547" y="44"/>
                    <a:pt x="547" y="44"/>
                    <a:pt x="547" y="44"/>
                  </a:cubicBezTo>
                  <a:cubicBezTo>
                    <a:pt x="548" y="43"/>
                    <a:pt x="548" y="44"/>
                    <a:pt x="549" y="44"/>
                  </a:cubicBezTo>
                  <a:cubicBezTo>
                    <a:pt x="549" y="44"/>
                    <a:pt x="549" y="44"/>
                    <a:pt x="549" y="44"/>
                  </a:cubicBezTo>
                  <a:cubicBezTo>
                    <a:pt x="549" y="44"/>
                    <a:pt x="550" y="45"/>
                    <a:pt x="550" y="45"/>
                  </a:cubicBezTo>
                  <a:cubicBezTo>
                    <a:pt x="550" y="45"/>
                    <a:pt x="550" y="45"/>
                    <a:pt x="550" y="45"/>
                  </a:cubicBezTo>
                  <a:cubicBezTo>
                    <a:pt x="550" y="45"/>
                    <a:pt x="551" y="45"/>
                    <a:pt x="551" y="46"/>
                  </a:cubicBezTo>
                  <a:cubicBezTo>
                    <a:pt x="551" y="46"/>
                    <a:pt x="551" y="46"/>
                    <a:pt x="551" y="46"/>
                  </a:cubicBezTo>
                  <a:cubicBezTo>
                    <a:pt x="551" y="46"/>
                    <a:pt x="552" y="46"/>
                    <a:pt x="552" y="46"/>
                  </a:cubicBezTo>
                  <a:cubicBezTo>
                    <a:pt x="552" y="46"/>
                    <a:pt x="552" y="46"/>
                    <a:pt x="552" y="46"/>
                  </a:cubicBezTo>
                  <a:cubicBezTo>
                    <a:pt x="553" y="47"/>
                    <a:pt x="554" y="47"/>
                    <a:pt x="555" y="48"/>
                  </a:cubicBezTo>
                  <a:cubicBezTo>
                    <a:pt x="555" y="49"/>
                    <a:pt x="554" y="49"/>
                    <a:pt x="555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6" y="49"/>
                    <a:pt x="555" y="50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7" y="50"/>
                    <a:pt x="557" y="51"/>
                    <a:pt x="558" y="51"/>
                  </a:cubicBezTo>
                  <a:cubicBezTo>
                    <a:pt x="560" y="53"/>
                    <a:pt x="562" y="55"/>
                    <a:pt x="563" y="57"/>
                  </a:cubicBezTo>
                  <a:cubicBezTo>
                    <a:pt x="565" y="59"/>
                    <a:pt x="566" y="62"/>
                    <a:pt x="567" y="64"/>
                  </a:cubicBezTo>
                  <a:cubicBezTo>
                    <a:pt x="567" y="65"/>
                    <a:pt x="567" y="65"/>
                    <a:pt x="567" y="65"/>
                  </a:cubicBezTo>
                  <a:cubicBezTo>
                    <a:pt x="567" y="65"/>
                    <a:pt x="567" y="65"/>
                    <a:pt x="567" y="66"/>
                  </a:cubicBezTo>
                  <a:cubicBezTo>
                    <a:pt x="567" y="65"/>
                    <a:pt x="567" y="66"/>
                    <a:pt x="567" y="66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9" y="71"/>
                    <a:pt x="569" y="74"/>
                    <a:pt x="569" y="77"/>
                  </a:cubicBezTo>
                  <a:cubicBezTo>
                    <a:pt x="569" y="77"/>
                    <a:pt x="569" y="78"/>
                    <a:pt x="569" y="79"/>
                  </a:cubicBezTo>
                  <a:cubicBezTo>
                    <a:pt x="569" y="81"/>
                    <a:pt x="568" y="82"/>
                    <a:pt x="568" y="84"/>
                  </a:cubicBezTo>
                  <a:cubicBezTo>
                    <a:pt x="568" y="84"/>
                    <a:pt x="568" y="84"/>
                    <a:pt x="568" y="83"/>
                  </a:cubicBezTo>
                  <a:close/>
                  <a:moveTo>
                    <a:pt x="511" y="48"/>
                  </a:moveTo>
                  <a:cubicBezTo>
                    <a:pt x="512" y="48"/>
                    <a:pt x="512" y="48"/>
                    <a:pt x="512" y="49"/>
                  </a:cubicBezTo>
                  <a:cubicBezTo>
                    <a:pt x="512" y="48"/>
                    <a:pt x="511" y="48"/>
                    <a:pt x="511" y="48"/>
                  </a:cubicBezTo>
                  <a:close/>
                  <a:moveTo>
                    <a:pt x="517" y="47"/>
                  </a:move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lose/>
                  <a:moveTo>
                    <a:pt x="519" y="47"/>
                  </a:moveTo>
                  <a:cubicBezTo>
                    <a:pt x="519" y="47"/>
                    <a:pt x="518" y="47"/>
                    <a:pt x="518" y="47"/>
                  </a:cubicBezTo>
                  <a:lnTo>
                    <a:pt x="519" y="47"/>
                  </a:lnTo>
                  <a:close/>
                  <a:moveTo>
                    <a:pt x="520" y="47"/>
                  </a:moveTo>
                  <a:cubicBezTo>
                    <a:pt x="520" y="47"/>
                    <a:pt x="520" y="47"/>
                    <a:pt x="520" y="47"/>
                  </a:cubicBezTo>
                  <a:cubicBezTo>
                    <a:pt x="520" y="47"/>
                    <a:pt x="520" y="47"/>
                    <a:pt x="520" y="47"/>
                  </a:cubicBezTo>
                  <a:close/>
                  <a:moveTo>
                    <a:pt x="520" y="46"/>
                  </a:move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7"/>
                    <a:pt x="520" y="46"/>
                  </a:cubicBezTo>
                  <a:close/>
                  <a:moveTo>
                    <a:pt x="523" y="46"/>
                  </a:moveTo>
                  <a:cubicBezTo>
                    <a:pt x="523" y="46"/>
                    <a:pt x="523" y="46"/>
                    <a:pt x="523" y="46"/>
                  </a:cubicBezTo>
                  <a:cubicBezTo>
                    <a:pt x="523" y="46"/>
                    <a:pt x="523" y="46"/>
                    <a:pt x="523" y="46"/>
                  </a:cubicBezTo>
                  <a:close/>
                  <a:moveTo>
                    <a:pt x="524" y="45"/>
                  </a:moveTo>
                  <a:cubicBezTo>
                    <a:pt x="524" y="45"/>
                    <a:pt x="524" y="45"/>
                    <a:pt x="524" y="45"/>
                  </a:cubicBezTo>
                  <a:cubicBezTo>
                    <a:pt x="524" y="45"/>
                    <a:pt x="524" y="45"/>
                    <a:pt x="524" y="45"/>
                  </a:cubicBezTo>
                  <a:close/>
                  <a:moveTo>
                    <a:pt x="548" y="47"/>
                  </a:move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8" y="47"/>
                    <a:pt x="548" y="47"/>
                  </a:cubicBezTo>
                  <a:close/>
                  <a:moveTo>
                    <a:pt x="557" y="53"/>
                  </a:moveTo>
                  <a:cubicBezTo>
                    <a:pt x="557" y="53"/>
                    <a:pt x="557" y="54"/>
                    <a:pt x="557" y="54"/>
                  </a:cubicBezTo>
                  <a:cubicBezTo>
                    <a:pt x="556" y="54"/>
                    <a:pt x="557" y="54"/>
                    <a:pt x="557" y="53"/>
                  </a:cubicBezTo>
                  <a:close/>
                  <a:moveTo>
                    <a:pt x="561" y="58"/>
                  </a:moveTo>
                  <a:cubicBezTo>
                    <a:pt x="561" y="58"/>
                    <a:pt x="561" y="58"/>
                    <a:pt x="561" y="58"/>
                  </a:cubicBezTo>
                  <a:cubicBezTo>
                    <a:pt x="561" y="57"/>
                    <a:pt x="561" y="57"/>
                    <a:pt x="561" y="57"/>
                  </a:cubicBezTo>
                  <a:lnTo>
                    <a:pt x="561" y="58"/>
                  </a:lnTo>
                  <a:close/>
                  <a:moveTo>
                    <a:pt x="364" y="6"/>
                  </a:moveTo>
                  <a:cubicBezTo>
                    <a:pt x="364" y="6"/>
                    <a:pt x="363" y="6"/>
                    <a:pt x="364" y="6"/>
                  </a:cubicBezTo>
                  <a:cubicBezTo>
                    <a:pt x="364" y="6"/>
                    <a:pt x="364" y="6"/>
                    <a:pt x="364" y="6"/>
                  </a:cubicBezTo>
                  <a:close/>
                  <a:moveTo>
                    <a:pt x="304" y="48"/>
                  </a:moveTo>
                  <a:cubicBezTo>
                    <a:pt x="304" y="47"/>
                    <a:pt x="305" y="46"/>
                    <a:pt x="305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5" y="44"/>
                    <a:pt x="306" y="43"/>
                    <a:pt x="307" y="42"/>
                  </a:cubicBezTo>
                  <a:cubicBezTo>
                    <a:pt x="307" y="42"/>
                    <a:pt x="307" y="42"/>
                    <a:pt x="307" y="42"/>
                  </a:cubicBezTo>
                  <a:cubicBezTo>
                    <a:pt x="307" y="42"/>
                    <a:pt x="307" y="42"/>
                    <a:pt x="307" y="41"/>
                  </a:cubicBezTo>
                  <a:cubicBezTo>
                    <a:pt x="307" y="41"/>
                    <a:pt x="307" y="41"/>
                    <a:pt x="307" y="41"/>
                  </a:cubicBezTo>
                  <a:cubicBezTo>
                    <a:pt x="307" y="41"/>
                    <a:pt x="308" y="41"/>
                    <a:pt x="307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7" y="40"/>
                    <a:pt x="308" y="40"/>
                    <a:pt x="308" y="39"/>
                  </a:cubicBezTo>
                  <a:cubicBezTo>
                    <a:pt x="308" y="39"/>
                    <a:pt x="308" y="39"/>
                    <a:pt x="308" y="39"/>
                  </a:cubicBezTo>
                  <a:cubicBezTo>
                    <a:pt x="308" y="38"/>
                    <a:pt x="309" y="38"/>
                    <a:pt x="309" y="37"/>
                  </a:cubicBezTo>
                  <a:cubicBezTo>
                    <a:pt x="309" y="37"/>
                    <a:pt x="310" y="37"/>
                    <a:pt x="310" y="37"/>
                  </a:cubicBezTo>
                  <a:cubicBezTo>
                    <a:pt x="310" y="37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2" y="33"/>
                    <a:pt x="313" y="32"/>
                    <a:pt x="313" y="31"/>
                  </a:cubicBezTo>
                  <a:cubicBezTo>
                    <a:pt x="314" y="31"/>
                    <a:pt x="314" y="31"/>
                    <a:pt x="314" y="31"/>
                  </a:cubicBezTo>
                  <a:cubicBezTo>
                    <a:pt x="314" y="31"/>
                    <a:pt x="314" y="31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5" y="30"/>
                  </a:cubicBezTo>
                  <a:cubicBezTo>
                    <a:pt x="314" y="30"/>
                    <a:pt x="315" y="30"/>
                    <a:pt x="315" y="29"/>
                  </a:cubicBezTo>
                  <a:cubicBezTo>
                    <a:pt x="315" y="29"/>
                    <a:pt x="315" y="30"/>
                    <a:pt x="315" y="30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6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6" y="29"/>
                  </a:cubicBezTo>
                  <a:cubicBezTo>
                    <a:pt x="315" y="28"/>
                    <a:pt x="316" y="28"/>
                    <a:pt x="316" y="28"/>
                  </a:cubicBezTo>
                  <a:cubicBezTo>
                    <a:pt x="316" y="28"/>
                    <a:pt x="316" y="28"/>
                    <a:pt x="316" y="28"/>
                  </a:cubicBezTo>
                  <a:cubicBezTo>
                    <a:pt x="316" y="28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8" y="26"/>
                    <a:pt x="317" y="26"/>
                  </a:cubicBezTo>
                  <a:cubicBezTo>
                    <a:pt x="317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9" y="26"/>
                    <a:pt x="319" y="26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1" y="23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3" y="20"/>
                    <a:pt x="323" y="20"/>
                  </a:cubicBezTo>
                  <a:cubicBezTo>
                    <a:pt x="323" y="20"/>
                    <a:pt x="323" y="19"/>
                    <a:pt x="324" y="19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24" y="20"/>
                    <a:pt x="324" y="19"/>
                    <a:pt x="324" y="19"/>
                  </a:cubicBezTo>
                  <a:cubicBezTo>
                    <a:pt x="324" y="19"/>
                    <a:pt x="323" y="20"/>
                    <a:pt x="324" y="20"/>
                  </a:cubicBezTo>
                  <a:cubicBezTo>
                    <a:pt x="324" y="20"/>
                    <a:pt x="324" y="19"/>
                    <a:pt x="324" y="20"/>
                  </a:cubicBezTo>
                  <a:cubicBezTo>
                    <a:pt x="324" y="19"/>
                    <a:pt x="324" y="19"/>
                    <a:pt x="324" y="19"/>
                  </a:cubicBezTo>
                  <a:cubicBezTo>
                    <a:pt x="324" y="19"/>
                    <a:pt x="324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6" y="18"/>
                    <a:pt x="326" y="18"/>
                  </a:cubicBezTo>
                  <a:cubicBezTo>
                    <a:pt x="326" y="18"/>
                    <a:pt x="326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8" y="17"/>
                    <a:pt x="328" y="17"/>
                  </a:cubicBezTo>
                  <a:cubicBezTo>
                    <a:pt x="328" y="17"/>
                    <a:pt x="328" y="17"/>
                    <a:pt x="328" y="16"/>
                  </a:cubicBezTo>
                  <a:cubicBezTo>
                    <a:pt x="328" y="17"/>
                    <a:pt x="328" y="16"/>
                    <a:pt x="328" y="16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9" y="17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5"/>
                    <a:pt x="329" y="16"/>
                  </a:cubicBezTo>
                  <a:cubicBezTo>
                    <a:pt x="329" y="15"/>
                    <a:pt x="330" y="15"/>
                    <a:pt x="329" y="15"/>
                  </a:cubicBezTo>
                  <a:cubicBezTo>
                    <a:pt x="330" y="15"/>
                    <a:pt x="330" y="14"/>
                    <a:pt x="331" y="15"/>
                  </a:cubicBezTo>
                  <a:cubicBezTo>
                    <a:pt x="331" y="15"/>
                    <a:pt x="331" y="15"/>
                    <a:pt x="331" y="14"/>
                  </a:cubicBezTo>
                  <a:cubicBezTo>
                    <a:pt x="331" y="14"/>
                    <a:pt x="331" y="15"/>
                    <a:pt x="331" y="15"/>
                  </a:cubicBezTo>
                  <a:cubicBezTo>
                    <a:pt x="331" y="15"/>
                    <a:pt x="331" y="14"/>
                    <a:pt x="331" y="14"/>
                  </a:cubicBezTo>
                  <a:cubicBezTo>
                    <a:pt x="331" y="14"/>
                    <a:pt x="331" y="14"/>
                    <a:pt x="331" y="15"/>
                  </a:cubicBezTo>
                  <a:cubicBezTo>
                    <a:pt x="332" y="15"/>
                    <a:pt x="331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3"/>
                    <a:pt x="332" y="14"/>
                    <a:pt x="332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6" y="12"/>
                    <a:pt x="336" y="12"/>
                  </a:cubicBezTo>
                  <a:cubicBezTo>
                    <a:pt x="336" y="12"/>
                    <a:pt x="336" y="12"/>
                    <a:pt x="336" y="12"/>
                  </a:cubicBezTo>
                  <a:cubicBezTo>
                    <a:pt x="336" y="12"/>
                    <a:pt x="336" y="11"/>
                    <a:pt x="336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8" y="11"/>
                    <a:pt x="338" y="10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39" y="11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40" y="10"/>
                    <a:pt x="340" y="10"/>
                  </a:cubicBezTo>
                  <a:cubicBezTo>
                    <a:pt x="340" y="10"/>
                    <a:pt x="340" y="10"/>
                    <a:pt x="340" y="9"/>
                  </a:cubicBezTo>
                  <a:cubicBezTo>
                    <a:pt x="340" y="10"/>
                    <a:pt x="340" y="10"/>
                    <a:pt x="340" y="10"/>
                  </a:cubicBezTo>
                  <a:cubicBezTo>
                    <a:pt x="340" y="9"/>
                    <a:pt x="340" y="9"/>
                    <a:pt x="340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3" y="9"/>
                  </a:cubicBezTo>
                  <a:cubicBezTo>
                    <a:pt x="343" y="8"/>
                    <a:pt x="344" y="8"/>
                    <a:pt x="345" y="8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7"/>
                    <a:pt x="345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8"/>
                    <a:pt x="345" y="7"/>
                  </a:cubicBezTo>
                  <a:cubicBezTo>
                    <a:pt x="345" y="7"/>
                    <a:pt x="345" y="8"/>
                    <a:pt x="345" y="7"/>
                  </a:cubicBezTo>
                  <a:cubicBezTo>
                    <a:pt x="345" y="7"/>
                    <a:pt x="346" y="7"/>
                    <a:pt x="346" y="7"/>
                  </a:cubicBezTo>
                  <a:cubicBezTo>
                    <a:pt x="346" y="7"/>
                    <a:pt x="346" y="7"/>
                    <a:pt x="346" y="8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6" y="8"/>
                    <a:pt x="345" y="8"/>
                    <a:pt x="346" y="8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9"/>
                    <a:pt x="346" y="8"/>
                    <a:pt x="346" y="8"/>
                  </a:cubicBezTo>
                  <a:cubicBezTo>
                    <a:pt x="346" y="8"/>
                    <a:pt x="346" y="7"/>
                    <a:pt x="346" y="7"/>
                  </a:cubicBezTo>
                  <a:cubicBezTo>
                    <a:pt x="347" y="7"/>
                    <a:pt x="346" y="7"/>
                    <a:pt x="346" y="8"/>
                  </a:cubicBezTo>
                  <a:cubicBezTo>
                    <a:pt x="346" y="8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6"/>
                    <a:pt x="347" y="7"/>
                    <a:pt x="347" y="6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8" y="7"/>
                    <a:pt x="347" y="6"/>
                  </a:cubicBezTo>
                  <a:cubicBezTo>
                    <a:pt x="348" y="6"/>
                    <a:pt x="348" y="7"/>
                    <a:pt x="348" y="7"/>
                  </a:cubicBezTo>
                  <a:cubicBezTo>
                    <a:pt x="348" y="7"/>
                    <a:pt x="348" y="6"/>
                    <a:pt x="348" y="7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7"/>
                    <a:pt x="348" y="7"/>
                    <a:pt x="348" y="7"/>
                  </a:cubicBezTo>
                  <a:cubicBezTo>
                    <a:pt x="349" y="7"/>
                    <a:pt x="349" y="6"/>
                    <a:pt x="349" y="7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5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5"/>
                  </a:cubicBezTo>
                  <a:cubicBezTo>
                    <a:pt x="351" y="6"/>
                    <a:pt x="351" y="6"/>
                    <a:pt x="352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2" y="6"/>
                    <a:pt x="352" y="6"/>
                    <a:pt x="352" y="6"/>
                  </a:cubicBezTo>
                  <a:cubicBezTo>
                    <a:pt x="351" y="6"/>
                    <a:pt x="352" y="6"/>
                    <a:pt x="352" y="7"/>
                  </a:cubicBezTo>
                  <a:cubicBezTo>
                    <a:pt x="352" y="7"/>
                    <a:pt x="352" y="7"/>
                    <a:pt x="352" y="6"/>
                  </a:cubicBezTo>
                  <a:cubicBezTo>
                    <a:pt x="352" y="6"/>
                    <a:pt x="352" y="6"/>
                    <a:pt x="352" y="5"/>
                  </a:cubicBezTo>
                  <a:cubicBezTo>
                    <a:pt x="352" y="5"/>
                    <a:pt x="353" y="6"/>
                    <a:pt x="353" y="6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6"/>
                  </a:cubicBezTo>
                  <a:cubicBezTo>
                    <a:pt x="353" y="5"/>
                    <a:pt x="353" y="6"/>
                    <a:pt x="353" y="6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3" y="6"/>
                    <a:pt x="354" y="6"/>
                    <a:pt x="353" y="6"/>
                  </a:cubicBezTo>
                  <a:cubicBezTo>
                    <a:pt x="353" y="5"/>
                    <a:pt x="353" y="6"/>
                    <a:pt x="353" y="5"/>
                  </a:cubicBezTo>
                  <a:cubicBezTo>
                    <a:pt x="354" y="5"/>
                    <a:pt x="354" y="6"/>
                    <a:pt x="354" y="5"/>
                  </a:cubicBezTo>
                  <a:cubicBezTo>
                    <a:pt x="354" y="5"/>
                    <a:pt x="353" y="5"/>
                    <a:pt x="353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5" y="6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6" y="5"/>
                    <a:pt x="356" y="5"/>
                  </a:cubicBezTo>
                  <a:cubicBezTo>
                    <a:pt x="356" y="5"/>
                    <a:pt x="355" y="5"/>
                    <a:pt x="355" y="5"/>
                  </a:cubicBezTo>
                  <a:cubicBezTo>
                    <a:pt x="355" y="6"/>
                    <a:pt x="355" y="5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6" y="5"/>
                    <a:pt x="356" y="5"/>
                  </a:cubicBezTo>
                  <a:cubicBezTo>
                    <a:pt x="356" y="5"/>
                    <a:pt x="356" y="6"/>
                    <a:pt x="356" y="6"/>
                  </a:cubicBezTo>
                  <a:cubicBezTo>
                    <a:pt x="356" y="5"/>
                    <a:pt x="357" y="5"/>
                    <a:pt x="357" y="5"/>
                  </a:cubicBezTo>
                  <a:cubicBezTo>
                    <a:pt x="357" y="5"/>
                    <a:pt x="358" y="5"/>
                    <a:pt x="357" y="5"/>
                  </a:cubicBezTo>
                  <a:cubicBezTo>
                    <a:pt x="357" y="5"/>
                    <a:pt x="357" y="5"/>
                    <a:pt x="357" y="4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8" y="5"/>
                    <a:pt x="357" y="6"/>
                    <a:pt x="358" y="6"/>
                  </a:cubicBezTo>
                  <a:cubicBezTo>
                    <a:pt x="358" y="5"/>
                    <a:pt x="358" y="5"/>
                    <a:pt x="359" y="5"/>
                  </a:cubicBezTo>
                  <a:cubicBezTo>
                    <a:pt x="359" y="5"/>
                    <a:pt x="359" y="5"/>
                    <a:pt x="360" y="5"/>
                  </a:cubicBezTo>
                  <a:cubicBezTo>
                    <a:pt x="360" y="5"/>
                    <a:pt x="360" y="5"/>
                    <a:pt x="360" y="6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1" y="6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6"/>
                    <a:pt x="361" y="6"/>
                  </a:cubicBezTo>
                  <a:cubicBezTo>
                    <a:pt x="361" y="6"/>
                    <a:pt x="361" y="6"/>
                    <a:pt x="362" y="6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3" y="6"/>
                    <a:pt x="363" y="6"/>
                    <a:pt x="363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3" y="6"/>
                    <a:pt x="362" y="6"/>
                  </a:cubicBezTo>
                  <a:cubicBezTo>
                    <a:pt x="362" y="5"/>
                    <a:pt x="362" y="5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7"/>
                    <a:pt x="360" y="7"/>
                  </a:cubicBezTo>
                  <a:cubicBezTo>
                    <a:pt x="359" y="7"/>
                    <a:pt x="358" y="7"/>
                    <a:pt x="358" y="7"/>
                  </a:cubicBezTo>
                  <a:cubicBezTo>
                    <a:pt x="358" y="6"/>
                    <a:pt x="358" y="6"/>
                    <a:pt x="358" y="6"/>
                  </a:cubicBezTo>
                  <a:cubicBezTo>
                    <a:pt x="358" y="7"/>
                    <a:pt x="357" y="7"/>
                    <a:pt x="357" y="7"/>
                  </a:cubicBezTo>
                  <a:cubicBezTo>
                    <a:pt x="357" y="7"/>
                    <a:pt x="356" y="7"/>
                    <a:pt x="356" y="7"/>
                  </a:cubicBezTo>
                  <a:cubicBezTo>
                    <a:pt x="355" y="7"/>
                    <a:pt x="354" y="8"/>
                    <a:pt x="353" y="8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3" y="8"/>
                    <a:pt x="353" y="7"/>
                    <a:pt x="353" y="7"/>
                  </a:cubicBezTo>
                  <a:cubicBezTo>
                    <a:pt x="353" y="7"/>
                    <a:pt x="353" y="8"/>
                    <a:pt x="353" y="8"/>
                  </a:cubicBezTo>
                  <a:cubicBezTo>
                    <a:pt x="353" y="8"/>
                    <a:pt x="352" y="8"/>
                    <a:pt x="352" y="8"/>
                  </a:cubicBezTo>
                  <a:cubicBezTo>
                    <a:pt x="352" y="8"/>
                    <a:pt x="352" y="8"/>
                    <a:pt x="352" y="8"/>
                  </a:cubicBezTo>
                  <a:cubicBezTo>
                    <a:pt x="352" y="9"/>
                    <a:pt x="351" y="8"/>
                    <a:pt x="351" y="8"/>
                  </a:cubicBezTo>
                  <a:cubicBezTo>
                    <a:pt x="351" y="8"/>
                    <a:pt x="350" y="8"/>
                    <a:pt x="350" y="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49" y="9"/>
                    <a:pt x="349" y="9"/>
                    <a:pt x="349" y="9"/>
                  </a:cubicBezTo>
                  <a:cubicBezTo>
                    <a:pt x="348" y="10"/>
                    <a:pt x="347" y="10"/>
                    <a:pt x="346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5" y="11"/>
                    <a:pt x="344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2" y="12"/>
                    <a:pt x="342" y="12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1" y="12"/>
                    <a:pt x="341" y="12"/>
                    <a:pt x="341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0" y="12"/>
                    <a:pt x="340" y="12"/>
                    <a:pt x="340" y="13"/>
                  </a:cubicBezTo>
                  <a:cubicBezTo>
                    <a:pt x="340" y="13"/>
                    <a:pt x="339" y="13"/>
                    <a:pt x="338" y="13"/>
                  </a:cubicBezTo>
                  <a:cubicBezTo>
                    <a:pt x="339" y="13"/>
                    <a:pt x="338" y="13"/>
                    <a:pt x="338" y="14"/>
                  </a:cubicBezTo>
                  <a:cubicBezTo>
                    <a:pt x="338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6" y="15"/>
                    <a:pt x="336" y="15"/>
                    <a:pt x="335" y="15"/>
                  </a:cubicBezTo>
                  <a:cubicBezTo>
                    <a:pt x="334" y="16"/>
                    <a:pt x="333" y="16"/>
                    <a:pt x="332" y="17"/>
                  </a:cubicBezTo>
                  <a:cubicBezTo>
                    <a:pt x="332" y="17"/>
                    <a:pt x="332" y="17"/>
                    <a:pt x="332" y="17"/>
                  </a:cubicBezTo>
                  <a:cubicBezTo>
                    <a:pt x="332" y="17"/>
                    <a:pt x="331" y="17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0" y="18"/>
                    <a:pt x="330" y="18"/>
                    <a:pt x="330" y="19"/>
                  </a:cubicBezTo>
                  <a:cubicBezTo>
                    <a:pt x="330" y="18"/>
                    <a:pt x="330" y="18"/>
                    <a:pt x="330" y="18"/>
                  </a:cubicBezTo>
                  <a:cubicBezTo>
                    <a:pt x="329" y="18"/>
                    <a:pt x="329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7" y="20"/>
                    <a:pt x="326" y="21"/>
                    <a:pt x="326" y="21"/>
                  </a:cubicBezTo>
                  <a:cubicBezTo>
                    <a:pt x="325" y="22"/>
                    <a:pt x="325" y="21"/>
                    <a:pt x="325" y="21"/>
                  </a:cubicBezTo>
                  <a:cubicBezTo>
                    <a:pt x="325" y="21"/>
                    <a:pt x="325" y="22"/>
                    <a:pt x="325" y="22"/>
                  </a:cubicBezTo>
                  <a:cubicBezTo>
                    <a:pt x="325" y="22"/>
                    <a:pt x="324" y="21"/>
                    <a:pt x="324" y="22"/>
                  </a:cubicBezTo>
                  <a:cubicBezTo>
                    <a:pt x="325" y="22"/>
                    <a:pt x="324" y="22"/>
                    <a:pt x="324" y="22"/>
                  </a:cubicBezTo>
                  <a:cubicBezTo>
                    <a:pt x="324" y="22"/>
                    <a:pt x="324" y="22"/>
                    <a:pt x="324" y="22"/>
                  </a:cubicBezTo>
                  <a:cubicBezTo>
                    <a:pt x="323" y="22"/>
                    <a:pt x="323" y="22"/>
                    <a:pt x="323" y="22"/>
                  </a:cubicBezTo>
                  <a:cubicBezTo>
                    <a:pt x="323" y="23"/>
                    <a:pt x="323" y="23"/>
                    <a:pt x="323" y="24"/>
                  </a:cubicBezTo>
                  <a:cubicBezTo>
                    <a:pt x="321" y="25"/>
                    <a:pt x="320" y="27"/>
                    <a:pt x="318" y="29"/>
                  </a:cubicBezTo>
                  <a:cubicBezTo>
                    <a:pt x="317" y="31"/>
                    <a:pt x="315" y="32"/>
                    <a:pt x="314" y="34"/>
                  </a:cubicBezTo>
                  <a:cubicBezTo>
                    <a:pt x="313" y="34"/>
                    <a:pt x="313" y="34"/>
                    <a:pt x="313" y="35"/>
                  </a:cubicBezTo>
                  <a:cubicBezTo>
                    <a:pt x="313" y="35"/>
                    <a:pt x="313" y="35"/>
                    <a:pt x="313" y="35"/>
                  </a:cubicBezTo>
                  <a:cubicBezTo>
                    <a:pt x="313" y="35"/>
                    <a:pt x="313" y="35"/>
                    <a:pt x="313" y="36"/>
                  </a:cubicBezTo>
                  <a:cubicBezTo>
                    <a:pt x="312" y="36"/>
                    <a:pt x="312" y="37"/>
                    <a:pt x="311" y="38"/>
                  </a:cubicBezTo>
                  <a:cubicBezTo>
                    <a:pt x="311" y="38"/>
                    <a:pt x="311" y="37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40"/>
                    <a:pt x="309" y="42"/>
                    <a:pt x="308" y="44"/>
                  </a:cubicBezTo>
                  <a:cubicBezTo>
                    <a:pt x="307" y="44"/>
                    <a:pt x="307" y="45"/>
                    <a:pt x="307" y="45"/>
                  </a:cubicBezTo>
                  <a:cubicBezTo>
                    <a:pt x="306" y="47"/>
                    <a:pt x="305" y="48"/>
                    <a:pt x="305" y="50"/>
                  </a:cubicBezTo>
                  <a:cubicBezTo>
                    <a:pt x="305" y="50"/>
                    <a:pt x="304" y="49"/>
                    <a:pt x="304" y="48"/>
                  </a:cubicBezTo>
                  <a:close/>
                  <a:moveTo>
                    <a:pt x="363" y="6"/>
                  </a:moveTo>
                  <a:cubicBezTo>
                    <a:pt x="363" y="6"/>
                    <a:pt x="363" y="6"/>
                    <a:pt x="363" y="6"/>
                  </a:cubicBezTo>
                  <a:cubicBezTo>
                    <a:pt x="363" y="6"/>
                    <a:pt x="363" y="6"/>
                    <a:pt x="363" y="6"/>
                  </a:cubicBezTo>
                  <a:close/>
                  <a:moveTo>
                    <a:pt x="358" y="5"/>
                  </a:moveTo>
                  <a:cubicBezTo>
                    <a:pt x="358" y="5"/>
                    <a:pt x="357" y="5"/>
                    <a:pt x="357" y="5"/>
                  </a:cubicBezTo>
                  <a:cubicBezTo>
                    <a:pt x="358" y="5"/>
                    <a:pt x="358" y="5"/>
                    <a:pt x="358" y="5"/>
                  </a:cubicBezTo>
                  <a:cubicBezTo>
                    <a:pt x="358" y="5"/>
                    <a:pt x="358" y="5"/>
                    <a:pt x="358" y="5"/>
                  </a:cubicBezTo>
                  <a:close/>
                  <a:moveTo>
                    <a:pt x="356" y="5"/>
                  </a:moveTo>
                  <a:cubicBezTo>
                    <a:pt x="356" y="5"/>
                    <a:pt x="356" y="5"/>
                    <a:pt x="357" y="5"/>
                  </a:cubicBezTo>
                  <a:lnTo>
                    <a:pt x="356" y="5"/>
                  </a:ln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4" y="5"/>
                  </a:cubicBezTo>
                  <a:cubicBezTo>
                    <a:pt x="354" y="5"/>
                    <a:pt x="355" y="5"/>
                    <a:pt x="355" y="5"/>
                  </a:cubicBezTo>
                  <a:close/>
                  <a:moveTo>
                    <a:pt x="352" y="5"/>
                  </a:moveTo>
                  <a:cubicBezTo>
                    <a:pt x="352" y="5"/>
                    <a:pt x="352" y="5"/>
                    <a:pt x="352" y="5"/>
                  </a:cubicBezTo>
                  <a:cubicBezTo>
                    <a:pt x="352" y="5"/>
                    <a:pt x="352" y="5"/>
                    <a:pt x="352" y="5"/>
                  </a:cubicBezTo>
                  <a:close/>
                  <a:moveTo>
                    <a:pt x="351" y="6"/>
                  </a:move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lnTo>
                    <a:pt x="351" y="6"/>
                  </a:lnTo>
                  <a:close/>
                  <a:moveTo>
                    <a:pt x="329" y="16"/>
                  </a:move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lose/>
                  <a:moveTo>
                    <a:pt x="320" y="22"/>
                  </a:moveTo>
                  <a:cubicBezTo>
                    <a:pt x="320" y="23"/>
                    <a:pt x="320" y="22"/>
                    <a:pt x="320" y="22"/>
                  </a:cubicBezTo>
                  <a:cubicBezTo>
                    <a:pt x="320" y="22"/>
                    <a:pt x="320" y="22"/>
                    <a:pt x="320" y="22"/>
                  </a:cubicBezTo>
                  <a:close/>
                  <a:moveTo>
                    <a:pt x="317" y="27"/>
                  </a:move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5" name="Полилиния 33"/>
            <p:cNvSpPr>
              <a:spLocks/>
            </p:cNvSpPr>
            <p:nvPr/>
          </p:nvSpPr>
          <p:spPr bwMode="auto">
            <a:xfrm>
              <a:off x="14457362" y="4270375"/>
              <a:ext cx="3175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6" name="Полилиния 34"/>
            <p:cNvSpPr>
              <a:spLocks/>
            </p:cNvSpPr>
            <p:nvPr/>
          </p:nvSpPr>
          <p:spPr bwMode="auto">
            <a:xfrm>
              <a:off x="14457362" y="4138613"/>
              <a:ext cx="428625" cy="304800"/>
            </a:xfrm>
            <a:custGeom>
              <a:avLst/>
              <a:gdLst>
                <a:gd name="T0" fmla="*/ 68 w 114"/>
                <a:gd name="T1" fmla="*/ 15 h 81"/>
                <a:gd name="T2" fmla="*/ 73 w 114"/>
                <a:gd name="T3" fmla="*/ 19 h 81"/>
                <a:gd name="T4" fmla="*/ 83 w 114"/>
                <a:gd name="T5" fmla="*/ 27 h 81"/>
                <a:gd name="T6" fmla="*/ 87 w 114"/>
                <a:gd name="T7" fmla="*/ 30 h 81"/>
                <a:gd name="T8" fmla="*/ 96 w 114"/>
                <a:gd name="T9" fmla="*/ 41 h 81"/>
                <a:gd name="T10" fmla="*/ 99 w 114"/>
                <a:gd name="T11" fmla="*/ 45 h 81"/>
                <a:gd name="T12" fmla="*/ 104 w 114"/>
                <a:gd name="T13" fmla="*/ 51 h 81"/>
                <a:gd name="T14" fmla="*/ 108 w 114"/>
                <a:gd name="T15" fmla="*/ 57 h 81"/>
                <a:gd name="T16" fmla="*/ 109 w 114"/>
                <a:gd name="T17" fmla="*/ 61 h 81"/>
                <a:gd name="T18" fmla="*/ 111 w 114"/>
                <a:gd name="T19" fmla="*/ 63 h 81"/>
                <a:gd name="T20" fmla="*/ 113 w 114"/>
                <a:gd name="T21" fmla="*/ 71 h 81"/>
                <a:gd name="T22" fmla="*/ 113 w 114"/>
                <a:gd name="T23" fmla="*/ 71 h 81"/>
                <a:gd name="T24" fmla="*/ 107 w 114"/>
                <a:gd name="T25" fmla="*/ 76 h 81"/>
                <a:gd name="T26" fmla="*/ 105 w 114"/>
                <a:gd name="T27" fmla="*/ 75 h 81"/>
                <a:gd name="T28" fmla="*/ 101 w 114"/>
                <a:gd name="T29" fmla="*/ 77 h 81"/>
                <a:gd name="T30" fmla="*/ 95 w 114"/>
                <a:gd name="T31" fmla="*/ 79 h 81"/>
                <a:gd name="T32" fmla="*/ 89 w 114"/>
                <a:gd name="T33" fmla="*/ 80 h 81"/>
                <a:gd name="T34" fmla="*/ 82 w 114"/>
                <a:gd name="T35" fmla="*/ 81 h 81"/>
                <a:gd name="T36" fmla="*/ 76 w 114"/>
                <a:gd name="T37" fmla="*/ 80 h 81"/>
                <a:gd name="T38" fmla="*/ 74 w 114"/>
                <a:gd name="T39" fmla="*/ 81 h 81"/>
                <a:gd name="T40" fmla="*/ 71 w 114"/>
                <a:gd name="T41" fmla="*/ 81 h 81"/>
                <a:gd name="T42" fmla="*/ 68 w 114"/>
                <a:gd name="T43" fmla="*/ 80 h 81"/>
                <a:gd name="T44" fmla="*/ 64 w 114"/>
                <a:gd name="T45" fmla="*/ 80 h 81"/>
                <a:gd name="T46" fmla="*/ 55 w 114"/>
                <a:gd name="T47" fmla="*/ 79 h 81"/>
                <a:gd name="T48" fmla="*/ 50 w 114"/>
                <a:gd name="T49" fmla="*/ 78 h 81"/>
                <a:gd name="T50" fmla="*/ 38 w 114"/>
                <a:gd name="T51" fmla="*/ 74 h 81"/>
                <a:gd name="T52" fmla="*/ 35 w 114"/>
                <a:gd name="T53" fmla="*/ 73 h 81"/>
                <a:gd name="T54" fmla="*/ 36 w 114"/>
                <a:gd name="T55" fmla="*/ 70 h 81"/>
                <a:gd name="T56" fmla="*/ 32 w 114"/>
                <a:gd name="T57" fmla="*/ 71 h 81"/>
                <a:gd name="T58" fmla="*/ 29 w 114"/>
                <a:gd name="T59" fmla="*/ 69 h 81"/>
                <a:gd name="T60" fmla="*/ 26 w 114"/>
                <a:gd name="T61" fmla="*/ 68 h 81"/>
                <a:gd name="T62" fmla="*/ 24 w 114"/>
                <a:gd name="T63" fmla="*/ 65 h 81"/>
                <a:gd name="T64" fmla="*/ 22 w 114"/>
                <a:gd name="T65" fmla="*/ 64 h 81"/>
                <a:gd name="T66" fmla="*/ 21 w 114"/>
                <a:gd name="T67" fmla="*/ 61 h 81"/>
                <a:gd name="T68" fmla="*/ 18 w 114"/>
                <a:gd name="T69" fmla="*/ 60 h 81"/>
                <a:gd name="T70" fmla="*/ 14 w 114"/>
                <a:gd name="T71" fmla="*/ 60 h 81"/>
                <a:gd name="T72" fmla="*/ 14 w 114"/>
                <a:gd name="T73" fmla="*/ 58 h 81"/>
                <a:gd name="T74" fmla="*/ 15 w 114"/>
                <a:gd name="T75" fmla="*/ 56 h 81"/>
                <a:gd name="T76" fmla="*/ 10 w 114"/>
                <a:gd name="T77" fmla="*/ 51 h 81"/>
                <a:gd name="T78" fmla="*/ 9 w 114"/>
                <a:gd name="T79" fmla="*/ 50 h 81"/>
                <a:gd name="T80" fmla="*/ 3 w 114"/>
                <a:gd name="T81" fmla="*/ 43 h 81"/>
                <a:gd name="T82" fmla="*/ 1 w 114"/>
                <a:gd name="T83" fmla="*/ 39 h 81"/>
                <a:gd name="T84" fmla="*/ 2 w 114"/>
                <a:gd name="T85" fmla="*/ 40 h 81"/>
                <a:gd name="T86" fmla="*/ 5 w 114"/>
                <a:gd name="T87" fmla="*/ 41 h 81"/>
                <a:gd name="T88" fmla="*/ 8 w 114"/>
                <a:gd name="T89" fmla="*/ 44 h 81"/>
                <a:gd name="T90" fmla="*/ 20 w 114"/>
                <a:gd name="T91" fmla="*/ 56 h 81"/>
                <a:gd name="T92" fmla="*/ 28 w 114"/>
                <a:gd name="T93" fmla="*/ 62 h 81"/>
                <a:gd name="T94" fmla="*/ 47 w 114"/>
                <a:gd name="T95" fmla="*/ 70 h 81"/>
                <a:gd name="T96" fmla="*/ 56 w 114"/>
                <a:gd name="T97" fmla="*/ 72 h 81"/>
                <a:gd name="T98" fmla="*/ 67 w 114"/>
                <a:gd name="T99" fmla="*/ 73 h 81"/>
                <a:gd name="T100" fmla="*/ 91 w 114"/>
                <a:gd name="T101" fmla="*/ 73 h 81"/>
                <a:gd name="T102" fmla="*/ 104 w 114"/>
                <a:gd name="T103" fmla="*/ 69 h 81"/>
                <a:gd name="T104" fmla="*/ 108 w 114"/>
                <a:gd name="T105" fmla="*/ 71 h 81"/>
                <a:gd name="T106" fmla="*/ 82 w 114"/>
                <a:gd name="T107" fmla="*/ 34 h 81"/>
                <a:gd name="T108" fmla="*/ 76 w 114"/>
                <a:gd name="T109" fmla="*/ 2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81">
                  <a:moveTo>
                    <a:pt x="50" y="1"/>
                  </a:moveTo>
                  <a:cubicBezTo>
                    <a:pt x="54" y="1"/>
                    <a:pt x="55" y="4"/>
                    <a:pt x="58" y="5"/>
                  </a:cubicBezTo>
                  <a:cubicBezTo>
                    <a:pt x="59" y="6"/>
                    <a:pt x="57" y="6"/>
                    <a:pt x="58" y="6"/>
                  </a:cubicBezTo>
                  <a:cubicBezTo>
                    <a:pt x="61" y="7"/>
                    <a:pt x="64" y="11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7" y="14"/>
                    <a:pt x="68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5"/>
                    <a:pt x="68" y="16"/>
                    <a:pt x="69" y="16"/>
                  </a:cubicBezTo>
                  <a:cubicBezTo>
                    <a:pt x="69" y="16"/>
                    <a:pt x="69" y="16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1" y="16"/>
                    <a:pt x="71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5" y="20"/>
                    <a:pt x="77" y="22"/>
                    <a:pt x="79" y="24"/>
                  </a:cubicBezTo>
                  <a:cubicBezTo>
                    <a:pt x="79" y="24"/>
                    <a:pt x="79" y="24"/>
                    <a:pt x="79" y="25"/>
                  </a:cubicBezTo>
                  <a:cubicBezTo>
                    <a:pt x="79" y="24"/>
                    <a:pt x="80" y="25"/>
                    <a:pt x="81" y="25"/>
                  </a:cubicBezTo>
                  <a:cubicBezTo>
                    <a:pt x="80" y="26"/>
                    <a:pt x="82" y="25"/>
                    <a:pt x="82" y="26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3" y="26"/>
                    <a:pt x="82" y="27"/>
                    <a:pt x="83" y="27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4" y="27"/>
                    <a:pt x="84" y="29"/>
                    <a:pt x="84" y="29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8" y="33"/>
                    <a:pt x="91" y="36"/>
                    <a:pt x="93" y="38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4" y="40"/>
                    <a:pt x="95" y="40"/>
                  </a:cubicBezTo>
                  <a:cubicBezTo>
                    <a:pt x="95" y="40"/>
                    <a:pt x="94" y="41"/>
                    <a:pt x="95" y="41"/>
                  </a:cubicBezTo>
                  <a:cubicBezTo>
                    <a:pt x="95" y="41"/>
                    <a:pt x="96" y="41"/>
                    <a:pt x="96" y="41"/>
                  </a:cubicBezTo>
                  <a:cubicBezTo>
                    <a:pt x="96" y="41"/>
                    <a:pt x="95" y="41"/>
                    <a:pt x="95" y="42"/>
                  </a:cubicBezTo>
                  <a:cubicBezTo>
                    <a:pt x="96" y="42"/>
                    <a:pt x="96" y="42"/>
                    <a:pt x="97" y="43"/>
                  </a:cubicBezTo>
                  <a:cubicBezTo>
                    <a:pt x="97" y="43"/>
                    <a:pt x="97" y="43"/>
                    <a:pt x="96" y="43"/>
                  </a:cubicBezTo>
                  <a:cubicBezTo>
                    <a:pt x="98" y="43"/>
                    <a:pt x="97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6"/>
                    <a:pt x="98" y="44"/>
                    <a:pt x="99" y="45"/>
                  </a:cubicBezTo>
                  <a:cubicBezTo>
                    <a:pt x="99" y="45"/>
                    <a:pt x="98" y="45"/>
                    <a:pt x="98" y="45"/>
                  </a:cubicBezTo>
                  <a:cubicBezTo>
                    <a:pt x="99" y="45"/>
                    <a:pt x="100" y="47"/>
                    <a:pt x="101" y="47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8"/>
                    <a:pt x="102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3" y="50"/>
                    <a:pt x="104" y="52"/>
                    <a:pt x="104" y="51"/>
                  </a:cubicBezTo>
                  <a:cubicBezTo>
                    <a:pt x="105" y="52"/>
                    <a:pt x="105" y="53"/>
                    <a:pt x="106" y="53"/>
                  </a:cubicBezTo>
                  <a:cubicBezTo>
                    <a:pt x="105" y="53"/>
                    <a:pt x="105" y="54"/>
                    <a:pt x="104" y="54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4"/>
                    <a:pt x="104" y="54"/>
                  </a:cubicBezTo>
                  <a:cubicBezTo>
                    <a:pt x="104" y="55"/>
                    <a:pt x="105" y="55"/>
                    <a:pt x="105" y="56"/>
                  </a:cubicBezTo>
                  <a:cubicBezTo>
                    <a:pt x="106" y="56"/>
                    <a:pt x="107" y="56"/>
                    <a:pt x="108" y="57"/>
                  </a:cubicBezTo>
                  <a:cubicBezTo>
                    <a:pt x="107" y="57"/>
                    <a:pt x="107" y="58"/>
                    <a:pt x="107" y="57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8" y="58"/>
                    <a:pt x="109" y="59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9" y="59"/>
                    <a:pt x="110" y="60"/>
                    <a:pt x="109" y="61"/>
                  </a:cubicBezTo>
                  <a:cubicBezTo>
                    <a:pt x="109" y="61"/>
                    <a:pt x="109" y="60"/>
                    <a:pt x="109" y="61"/>
                  </a:cubicBezTo>
                  <a:cubicBezTo>
                    <a:pt x="109" y="61"/>
                    <a:pt x="110" y="61"/>
                    <a:pt x="110" y="62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1" y="63"/>
                    <a:pt x="111" y="62"/>
                  </a:cubicBezTo>
                  <a:cubicBezTo>
                    <a:pt x="111" y="62"/>
                    <a:pt x="110" y="62"/>
                    <a:pt x="110" y="62"/>
                  </a:cubicBezTo>
                  <a:cubicBezTo>
                    <a:pt x="111" y="62"/>
                    <a:pt x="111" y="63"/>
                    <a:pt x="112" y="63"/>
                  </a:cubicBezTo>
                  <a:cubicBezTo>
                    <a:pt x="112" y="63"/>
                    <a:pt x="111" y="63"/>
                    <a:pt x="111" y="63"/>
                  </a:cubicBezTo>
                  <a:cubicBezTo>
                    <a:pt x="112" y="64"/>
                    <a:pt x="113" y="65"/>
                    <a:pt x="113" y="66"/>
                  </a:cubicBezTo>
                  <a:cubicBezTo>
                    <a:pt x="114" y="66"/>
                    <a:pt x="112" y="66"/>
                    <a:pt x="112" y="65"/>
                  </a:cubicBezTo>
                  <a:cubicBezTo>
                    <a:pt x="112" y="67"/>
                    <a:pt x="114" y="68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4"/>
                    <a:pt x="112" y="74"/>
                    <a:pt x="112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09" y="75"/>
                    <a:pt x="108" y="75"/>
                  </a:cubicBezTo>
                  <a:cubicBezTo>
                    <a:pt x="108" y="75"/>
                    <a:pt x="108" y="76"/>
                    <a:pt x="107" y="76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7" y="75"/>
                    <a:pt x="106" y="76"/>
                    <a:pt x="106" y="75"/>
                  </a:cubicBezTo>
                  <a:cubicBezTo>
                    <a:pt x="106" y="76"/>
                    <a:pt x="108" y="74"/>
                    <a:pt x="108" y="75"/>
                  </a:cubicBezTo>
                  <a:cubicBezTo>
                    <a:pt x="107" y="74"/>
                    <a:pt x="107" y="76"/>
                    <a:pt x="107" y="75"/>
                  </a:cubicBezTo>
                  <a:cubicBezTo>
                    <a:pt x="106" y="75"/>
                    <a:pt x="106" y="76"/>
                    <a:pt x="105" y="76"/>
                  </a:cubicBezTo>
                  <a:cubicBezTo>
                    <a:pt x="105" y="76"/>
                    <a:pt x="105" y="75"/>
                    <a:pt x="105" y="75"/>
                  </a:cubicBezTo>
                  <a:cubicBezTo>
                    <a:pt x="104" y="76"/>
                    <a:pt x="105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3" y="76"/>
                    <a:pt x="103" y="77"/>
                  </a:cubicBezTo>
                  <a:cubicBezTo>
                    <a:pt x="103" y="77"/>
                    <a:pt x="102" y="78"/>
                    <a:pt x="102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1" y="76"/>
                    <a:pt x="101" y="77"/>
                    <a:pt x="101" y="77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1" y="78"/>
                    <a:pt x="100" y="77"/>
                    <a:pt x="100" y="78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6" y="79"/>
                    <a:pt x="95" y="79"/>
                  </a:cubicBezTo>
                  <a:cubicBezTo>
                    <a:pt x="96" y="79"/>
                    <a:pt x="96" y="79"/>
                    <a:pt x="96" y="78"/>
                  </a:cubicBezTo>
                  <a:cubicBezTo>
                    <a:pt x="95" y="78"/>
                    <a:pt x="95" y="78"/>
                    <a:pt x="95" y="79"/>
                  </a:cubicBezTo>
                  <a:cubicBezTo>
                    <a:pt x="95" y="78"/>
                    <a:pt x="94" y="78"/>
                    <a:pt x="93" y="78"/>
                  </a:cubicBezTo>
                  <a:cubicBezTo>
                    <a:pt x="93" y="78"/>
                    <a:pt x="93" y="79"/>
                    <a:pt x="93" y="79"/>
                  </a:cubicBezTo>
                  <a:cubicBezTo>
                    <a:pt x="92" y="78"/>
                    <a:pt x="91" y="80"/>
                    <a:pt x="91" y="79"/>
                  </a:cubicBezTo>
                  <a:cubicBezTo>
                    <a:pt x="91" y="79"/>
                    <a:pt x="91" y="79"/>
                    <a:pt x="91" y="78"/>
                  </a:cubicBezTo>
                  <a:cubicBezTo>
                    <a:pt x="90" y="78"/>
                    <a:pt x="90" y="79"/>
                    <a:pt x="89" y="79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79"/>
                    <a:pt x="88" y="81"/>
                    <a:pt x="88" y="80"/>
                  </a:cubicBezTo>
                  <a:cubicBezTo>
                    <a:pt x="88" y="80"/>
                    <a:pt x="87" y="80"/>
                    <a:pt x="87" y="80"/>
                  </a:cubicBezTo>
                  <a:cubicBezTo>
                    <a:pt x="85" y="80"/>
                    <a:pt x="83" y="81"/>
                    <a:pt x="82" y="80"/>
                  </a:cubicBezTo>
                  <a:cubicBezTo>
                    <a:pt x="82" y="80"/>
                    <a:pt x="81" y="80"/>
                    <a:pt x="82" y="80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82" y="80"/>
                    <a:pt x="82" y="80"/>
                    <a:pt x="82" y="81"/>
                  </a:cubicBezTo>
                  <a:cubicBezTo>
                    <a:pt x="81" y="80"/>
                    <a:pt x="81" y="80"/>
                    <a:pt x="82" y="80"/>
                  </a:cubicBezTo>
                  <a:cubicBezTo>
                    <a:pt x="80" y="79"/>
                    <a:pt x="81" y="81"/>
                    <a:pt x="79" y="81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1"/>
                    <a:pt x="77" y="80"/>
                    <a:pt x="77" y="80"/>
                  </a:cubicBezTo>
                  <a:cubicBezTo>
                    <a:pt x="77" y="80"/>
                    <a:pt x="76" y="80"/>
                    <a:pt x="76" y="80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80"/>
                    <a:pt x="75" y="80"/>
                    <a:pt x="75" y="80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80"/>
                    <a:pt x="75" y="80"/>
                    <a:pt x="74" y="80"/>
                  </a:cubicBezTo>
                  <a:cubicBezTo>
                    <a:pt x="74" y="80"/>
                    <a:pt x="75" y="80"/>
                    <a:pt x="75" y="80"/>
                  </a:cubicBezTo>
                  <a:cubicBezTo>
                    <a:pt x="75" y="81"/>
                    <a:pt x="75" y="81"/>
                    <a:pt x="74" y="81"/>
                  </a:cubicBezTo>
                  <a:cubicBezTo>
                    <a:pt x="74" y="80"/>
                    <a:pt x="74" y="80"/>
                    <a:pt x="73" y="80"/>
                  </a:cubicBezTo>
                  <a:cubicBezTo>
                    <a:pt x="73" y="80"/>
                    <a:pt x="73" y="81"/>
                    <a:pt x="73" y="81"/>
                  </a:cubicBezTo>
                  <a:cubicBezTo>
                    <a:pt x="73" y="81"/>
                    <a:pt x="72" y="81"/>
                    <a:pt x="72" y="80"/>
                  </a:cubicBezTo>
                  <a:cubicBezTo>
                    <a:pt x="72" y="80"/>
                    <a:pt x="73" y="81"/>
                    <a:pt x="73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2" y="80"/>
                    <a:pt x="72" y="81"/>
                    <a:pt x="71" y="81"/>
                  </a:cubicBezTo>
                  <a:cubicBezTo>
                    <a:pt x="71" y="81"/>
                    <a:pt x="72" y="80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1"/>
                    <a:pt x="70" y="80"/>
                    <a:pt x="69" y="81"/>
                  </a:cubicBezTo>
                  <a:cubicBezTo>
                    <a:pt x="69" y="81"/>
                    <a:pt x="69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0"/>
                    <a:pt x="67" y="80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5" y="80"/>
                    <a:pt x="66" y="79"/>
                    <a:pt x="65" y="79"/>
                  </a:cubicBezTo>
                  <a:cubicBezTo>
                    <a:pt x="64" y="79"/>
                    <a:pt x="64" y="80"/>
                    <a:pt x="64" y="80"/>
                  </a:cubicBezTo>
                  <a:cubicBezTo>
                    <a:pt x="63" y="80"/>
                    <a:pt x="62" y="81"/>
                    <a:pt x="61" y="8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9" y="79"/>
                    <a:pt x="56" y="80"/>
                    <a:pt x="55" y="79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5" y="78"/>
                    <a:pt x="55" y="77"/>
                    <a:pt x="55" y="78"/>
                  </a:cubicBezTo>
                  <a:cubicBezTo>
                    <a:pt x="55" y="78"/>
                    <a:pt x="55" y="79"/>
                    <a:pt x="55" y="79"/>
                  </a:cubicBezTo>
                  <a:cubicBezTo>
                    <a:pt x="54" y="79"/>
                    <a:pt x="53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7"/>
                    <a:pt x="50" y="78"/>
                    <a:pt x="50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7"/>
                    <a:pt x="48" y="78"/>
                    <a:pt x="47" y="77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6" y="76"/>
                    <a:pt x="47" y="77"/>
                  </a:cubicBezTo>
                  <a:cubicBezTo>
                    <a:pt x="46" y="76"/>
                    <a:pt x="45" y="76"/>
                    <a:pt x="45" y="75"/>
                  </a:cubicBezTo>
                  <a:cubicBezTo>
                    <a:pt x="43" y="76"/>
                    <a:pt x="40" y="75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3"/>
                    <a:pt x="38" y="74"/>
                    <a:pt x="38" y="7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2"/>
                    <a:pt x="37" y="73"/>
                    <a:pt x="36" y="73"/>
                  </a:cubicBezTo>
                  <a:cubicBezTo>
                    <a:pt x="36" y="73"/>
                    <a:pt x="37" y="73"/>
                    <a:pt x="37" y="73"/>
                  </a:cubicBezTo>
                  <a:cubicBezTo>
                    <a:pt x="36" y="73"/>
                    <a:pt x="36" y="72"/>
                    <a:pt x="35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1"/>
                    <a:pt x="37" y="71"/>
                    <a:pt x="37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69"/>
                    <a:pt x="38" y="70"/>
                    <a:pt x="37" y="69"/>
                  </a:cubicBezTo>
                  <a:cubicBezTo>
                    <a:pt x="36" y="69"/>
                    <a:pt x="36" y="70"/>
                    <a:pt x="36" y="70"/>
                  </a:cubicBezTo>
                  <a:cubicBezTo>
                    <a:pt x="35" y="70"/>
                    <a:pt x="35" y="72"/>
                    <a:pt x="34" y="71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4" y="70"/>
                    <a:pt x="34" y="70"/>
                    <a:pt x="33" y="70"/>
                  </a:cubicBezTo>
                  <a:cubicBezTo>
                    <a:pt x="34" y="71"/>
                    <a:pt x="33" y="71"/>
                    <a:pt x="32" y="71"/>
                  </a:cubicBezTo>
                  <a:cubicBezTo>
                    <a:pt x="32" y="70"/>
                    <a:pt x="33" y="70"/>
                    <a:pt x="32" y="70"/>
                  </a:cubicBezTo>
                  <a:cubicBezTo>
                    <a:pt x="32" y="70"/>
                    <a:pt x="31" y="70"/>
                    <a:pt x="32" y="71"/>
                  </a:cubicBezTo>
                  <a:cubicBezTo>
                    <a:pt x="31" y="71"/>
                    <a:pt x="31" y="70"/>
                    <a:pt x="30" y="71"/>
                  </a:cubicBezTo>
                  <a:cubicBezTo>
                    <a:pt x="30" y="70"/>
                    <a:pt x="32" y="70"/>
                    <a:pt x="31" y="69"/>
                  </a:cubicBezTo>
                  <a:cubicBezTo>
                    <a:pt x="31" y="70"/>
                    <a:pt x="30" y="69"/>
                    <a:pt x="30" y="70"/>
                  </a:cubicBezTo>
                  <a:cubicBezTo>
                    <a:pt x="29" y="70"/>
                    <a:pt x="30" y="69"/>
                    <a:pt x="30" y="69"/>
                  </a:cubicBezTo>
                  <a:cubicBezTo>
                    <a:pt x="30" y="69"/>
                    <a:pt x="28" y="70"/>
                    <a:pt x="29" y="68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8" y="69"/>
                    <a:pt x="28" y="68"/>
                    <a:pt x="28" y="68"/>
                  </a:cubicBezTo>
                  <a:cubicBezTo>
                    <a:pt x="28" y="68"/>
                    <a:pt x="27" y="68"/>
                    <a:pt x="27" y="67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8"/>
                    <a:pt x="27" y="67"/>
                    <a:pt x="27" y="68"/>
                  </a:cubicBezTo>
                  <a:cubicBezTo>
                    <a:pt x="27" y="67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5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6"/>
                    <a:pt x="23" y="66"/>
                    <a:pt x="2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2" y="64"/>
                    <a:pt x="21" y="65"/>
                    <a:pt x="22" y="65"/>
                  </a:cubicBezTo>
                  <a:cubicBezTo>
                    <a:pt x="22" y="65"/>
                    <a:pt x="21" y="64"/>
                    <a:pt x="22" y="64"/>
                  </a:cubicBezTo>
                  <a:cubicBezTo>
                    <a:pt x="21" y="64"/>
                    <a:pt x="22" y="65"/>
                    <a:pt x="21" y="65"/>
                  </a:cubicBezTo>
                  <a:cubicBezTo>
                    <a:pt x="21" y="64"/>
                    <a:pt x="20" y="63"/>
                    <a:pt x="20" y="63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1" y="62"/>
                    <a:pt x="22" y="61"/>
                  </a:cubicBezTo>
                  <a:cubicBezTo>
                    <a:pt x="22" y="61"/>
                    <a:pt x="21" y="61"/>
                    <a:pt x="21" y="61"/>
                  </a:cubicBezTo>
                  <a:cubicBezTo>
                    <a:pt x="21" y="62"/>
                    <a:pt x="19" y="62"/>
                    <a:pt x="19" y="62"/>
                  </a:cubicBezTo>
                  <a:cubicBezTo>
                    <a:pt x="18" y="62"/>
                    <a:pt x="20" y="60"/>
                    <a:pt x="18" y="61"/>
                  </a:cubicBezTo>
                  <a:cubicBezTo>
                    <a:pt x="18" y="61"/>
                    <a:pt x="17" y="61"/>
                    <a:pt x="18" y="61"/>
                  </a:cubicBezTo>
                  <a:cubicBezTo>
                    <a:pt x="17" y="61"/>
                    <a:pt x="16" y="62"/>
                    <a:pt x="16" y="61"/>
                  </a:cubicBezTo>
                  <a:cubicBezTo>
                    <a:pt x="17" y="61"/>
                    <a:pt x="16" y="60"/>
                    <a:pt x="17" y="60"/>
                  </a:cubicBezTo>
                  <a:cubicBezTo>
                    <a:pt x="17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6" y="59"/>
                    <a:pt x="16" y="58"/>
                    <a:pt x="15" y="59"/>
                  </a:cubicBezTo>
                  <a:cubicBezTo>
                    <a:pt x="16" y="59"/>
                    <a:pt x="15" y="60"/>
                    <a:pt x="15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59"/>
                    <a:pt x="14" y="60"/>
                    <a:pt x="13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4" y="60"/>
                    <a:pt x="15" y="59"/>
                  </a:cubicBezTo>
                  <a:cubicBezTo>
                    <a:pt x="15" y="58"/>
                    <a:pt x="14" y="58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4" y="57"/>
                  </a:cubicBezTo>
                  <a:cubicBezTo>
                    <a:pt x="13" y="56"/>
                    <a:pt x="13" y="57"/>
                    <a:pt x="13" y="57"/>
                  </a:cubicBezTo>
                  <a:cubicBezTo>
                    <a:pt x="12" y="56"/>
                    <a:pt x="12" y="57"/>
                    <a:pt x="11" y="56"/>
                  </a:cubicBezTo>
                  <a:cubicBezTo>
                    <a:pt x="12" y="56"/>
                    <a:pt x="10" y="55"/>
                    <a:pt x="11" y="55"/>
                  </a:cubicBezTo>
                  <a:cubicBezTo>
                    <a:pt x="11" y="56"/>
                    <a:pt x="12" y="57"/>
                    <a:pt x="13" y="56"/>
                  </a:cubicBezTo>
                  <a:cubicBezTo>
                    <a:pt x="14" y="55"/>
                    <a:pt x="14" y="57"/>
                    <a:pt x="15" y="56"/>
                  </a:cubicBezTo>
                  <a:cubicBezTo>
                    <a:pt x="14" y="56"/>
                    <a:pt x="15" y="55"/>
                    <a:pt x="15" y="55"/>
                  </a:cubicBezTo>
                  <a:cubicBezTo>
                    <a:pt x="15" y="54"/>
                    <a:pt x="15" y="55"/>
                    <a:pt x="14" y="54"/>
                  </a:cubicBezTo>
                  <a:cubicBezTo>
                    <a:pt x="14" y="55"/>
                    <a:pt x="14" y="55"/>
                    <a:pt x="14" y="56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1" y="53"/>
                    <a:pt x="10" y="52"/>
                    <a:pt x="10" y="51"/>
                  </a:cubicBezTo>
                  <a:cubicBezTo>
                    <a:pt x="9" y="53"/>
                    <a:pt x="9" y="51"/>
                    <a:pt x="8" y="52"/>
                  </a:cubicBezTo>
                  <a:cubicBezTo>
                    <a:pt x="9" y="52"/>
                    <a:pt x="9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1"/>
                    <a:pt x="7" y="52"/>
                  </a:cubicBezTo>
                  <a:cubicBezTo>
                    <a:pt x="8" y="52"/>
                    <a:pt x="9" y="51"/>
                    <a:pt x="9" y="51"/>
                  </a:cubicBezTo>
                  <a:cubicBezTo>
                    <a:pt x="8" y="50"/>
                    <a:pt x="10" y="50"/>
                    <a:pt x="9" y="50"/>
                  </a:cubicBezTo>
                  <a:cubicBezTo>
                    <a:pt x="8" y="49"/>
                    <a:pt x="7" y="49"/>
                    <a:pt x="7" y="49"/>
                  </a:cubicBezTo>
                  <a:cubicBezTo>
                    <a:pt x="7" y="47"/>
                    <a:pt x="5" y="47"/>
                    <a:pt x="4" y="46"/>
                  </a:cubicBezTo>
                  <a:cubicBezTo>
                    <a:pt x="4" y="45"/>
                    <a:pt x="5" y="45"/>
                    <a:pt x="5" y="44"/>
                  </a:cubicBezTo>
                  <a:cubicBezTo>
                    <a:pt x="4" y="44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3"/>
                    <a:pt x="3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2"/>
                    <a:pt x="4" y="42"/>
                  </a:cubicBezTo>
                  <a:cubicBezTo>
                    <a:pt x="4" y="41"/>
                    <a:pt x="3" y="41"/>
                    <a:pt x="3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1"/>
                    <a:pt x="1" y="40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38"/>
                    <a:pt x="0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1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4" y="40"/>
                  </a:cubicBezTo>
                  <a:cubicBezTo>
                    <a:pt x="3" y="40"/>
                    <a:pt x="4" y="40"/>
                    <a:pt x="3" y="40"/>
                  </a:cubicBezTo>
                  <a:cubicBezTo>
                    <a:pt x="4" y="40"/>
                    <a:pt x="4" y="40"/>
                    <a:pt x="5" y="41"/>
                  </a:cubicBezTo>
                  <a:cubicBezTo>
                    <a:pt x="4" y="42"/>
                    <a:pt x="6" y="42"/>
                    <a:pt x="6" y="43"/>
                  </a:cubicBezTo>
                  <a:cubicBezTo>
                    <a:pt x="6" y="43"/>
                    <a:pt x="5" y="43"/>
                    <a:pt x="4" y="42"/>
                  </a:cubicBezTo>
                  <a:cubicBezTo>
                    <a:pt x="4" y="43"/>
                    <a:pt x="5" y="43"/>
                    <a:pt x="5" y="44"/>
                  </a:cubicBezTo>
                  <a:cubicBezTo>
                    <a:pt x="5" y="43"/>
                    <a:pt x="6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6"/>
                    <a:pt x="10" y="47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7"/>
                    <a:pt x="12" y="49"/>
                    <a:pt x="13" y="49"/>
                  </a:cubicBezTo>
                  <a:cubicBezTo>
                    <a:pt x="13" y="50"/>
                    <a:pt x="15" y="51"/>
                    <a:pt x="15" y="52"/>
                  </a:cubicBezTo>
                  <a:cubicBezTo>
                    <a:pt x="17" y="53"/>
                    <a:pt x="19" y="54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0" y="57"/>
                    <a:pt x="21" y="57"/>
                  </a:cubicBezTo>
                  <a:cubicBezTo>
                    <a:pt x="20" y="56"/>
                    <a:pt x="21" y="57"/>
                    <a:pt x="22" y="57"/>
                  </a:cubicBezTo>
                  <a:cubicBezTo>
                    <a:pt x="23" y="58"/>
                    <a:pt x="24" y="58"/>
                    <a:pt x="25" y="58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6" y="59"/>
                    <a:pt x="27" y="60"/>
                    <a:pt x="28" y="61"/>
                  </a:cubicBezTo>
                  <a:cubicBezTo>
                    <a:pt x="28" y="61"/>
                    <a:pt x="28" y="62"/>
                    <a:pt x="28" y="62"/>
                  </a:cubicBezTo>
                  <a:cubicBezTo>
                    <a:pt x="29" y="61"/>
                    <a:pt x="29" y="62"/>
                    <a:pt x="30" y="62"/>
                  </a:cubicBezTo>
                  <a:cubicBezTo>
                    <a:pt x="31" y="62"/>
                    <a:pt x="32" y="63"/>
                    <a:pt x="32" y="64"/>
                  </a:cubicBezTo>
                  <a:cubicBezTo>
                    <a:pt x="35" y="64"/>
                    <a:pt x="37" y="66"/>
                    <a:pt x="40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3" y="67"/>
                    <a:pt x="45" y="69"/>
                    <a:pt x="48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8" y="71"/>
                    <a:pt x="49" y="71"/>
                    <a:pt x="49" y="70"/>
                  </a:cubicBezTo>
                  <a:cubicBezTo>
                    <a:pt x="50" y="70"/>
                    <a:pt x="51" y="70"/>
                    <a:pt x="51" y="71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4" y="72"/>
                    <a:pt x="55" y="72"/>
                    <a:pt x="5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2"/>
                    <a:pt x="56" y="72"/>
                  </a:cubicBezTo>
                  <a:cubicBezTo>
                    <a:pt x="56" y="72"/>
                    <a:pt x="57" y="73"/>
                    <a:pt x="57" y="72"/>
                  </a:cubicBezTo>
                  <a:cubicBezTo>
                    <a:pt x="59" y="73"/>
                    <a:pt x="61" y="72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4" y="73"/>
                    <a:pt x="65" y="74"/>
                    <a:pt x="66" y="73"/>
                  </a:cubicBezTo>
                  <a:cubicBezTo>
                    <a:pt x="66" y="73"/>
                    <a:pt x="66" y="74"/>
                    <a:pt x="66" y="74"/>
                  </a:cubicBezTo>
                  <a:cubicBezTo>
                    <a:pt x="67" y="74"/>
                    <a:pt x="66" y="73"/>
                    <a:pt x="67" y="73"/>
                  </a:cubicBezTo>
                  <a:cubicBezTo>
                    <a:pt x="69" y="73"/>
                    <a:pt x="71" y="74"/>
                    <a:pt x="73" y="74"/>
                  </a:cubicBezTo>
                  <a:cubicBezTo>
                    <a:pt x="76" y="74"/>
                    <a:pt x="80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4" y="73"/>
                    <a:pt x="86" y="74"/>
                    <a:pt x="86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90" y="74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2" y="73"/>
                    <a:pt x="93" y="72"/>
                    <a:pt x="94" y="72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5" y="73"/>
                    <a:pt x="95" y="72"/>
                    <a:pt x="95" y="73"/>
                  </a:cubicBezTo>
                  <a:cubicBezTo>
                    <a:pt x="96" y="73"/>
                    <a:pt x="96" y="72"/>
                    <a:pt x="95" y="72"/>
                  </a:cubicBezTo>
                  <a:cubicBezTo>
                    <a:pt x="98" y="72"/>
                    <a:pt x="101" y="71"/>
                    <a:pt x="104" y="69"/>
                  </a:cubicBezTo>
                  <a:cubicBezTo>
                    <a:pt x="106" y="69"/>
                    <a:pt x="105" y="71"/>
                    <a:pt x="106" y="70"/>
                  </a:cubicBezTo>
                  <a:cubicBezTo>
                    <a:pt x="107" y="70"/>
                    <a:pt x="106" y="69"/>
                    <a:pt x="106" y="70"/>
                  </a:cubicBezTo>
                  <a:cubicBezTo>
                    <a:pt x="107" y="69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9" y="69"/>
                    <a:pt x="110" y="69"/>
                    <a:pt x="110" y="69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8" y="70"/>
                    <a:pt x="108" y="68"/>
                    <a:pt x="107" y="68"/>
                  </a:cubicBezTo>
                  <a:cubicBezTo>
                    <a:pt x="105" y="62"/>
                    <a:pt x="101" y="57"/>
                    <a:pt x="97" y="52"/>
                  </a:cubicBezTo>
                  <a:cubicBezTo>
                    <a:pt x="93" y="47"/>
                    <a:pt x="89" y="42"/>
                    <a:pt x="84" y="37"/>
                  </a:cubicBezTo>
                  <a:cubicBezTo>
                    <a:pt x="84" y="35"/>
                    <a:pt x="84" y="35"/>
                    <a:pt x="82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2" y="33"/>
                    <a:pt x="81" y="33"/>
                  </a:cubicBezTo>
                  <a:cubicBezTo>
                    <a:pt x="79" y="31"/>
                    <a:pt x="78" y="30"/>
                    <a:pt x="76" y="28"/>
                  </a:cubicBezTo>
                  <a:cubicBezTo>
                    <a:pt x="76" y="28"/>
                    <a:pt x="77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5" y="27"/>
                    <a:pt x="75" y="27"/>
                    <a:pt x="75" y="28"/>
                  </a:cubicBezTo>
                  <a:cubicBezTo>
                    <a:pt x="70" y="24"/>
                    <a:pt x="66" y="18"/>
                    <a:pt x="61" y="14"/>
                  </a:cubicBezTo>
                  <a:cubicBezTo>
                    <a:pt x="60" y="13"/>
                    <a:pt x="58" y="12"/>
                    <a:pt x="57" y="11"/>
                  </a:cubicBezTo>
                  <a:cubicBezTo>
                    <a:pt x="54" y="7"/>
                    <a:pt x="51" y="3"/>
                    <a:pt x="47" y="1"/>
                  </a:cubicBezTo>
                  <a:cubicBezTo>
                    <a:pt x="47" y="1"/>
                    <a:pt x="49" y="0"/>
                    <a:pt x="5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7" name="Полилиния 35"/>
            <p:cNvSpPr>
              <a:spLocks/>
            </p:cNvSpPr>
            <p:nvPr/>
          </p:nvSpPr>
          <p:spPr bwMode="auto">
            <a:xfrm>
              <a:off x="14460537" y="42783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8" name="Полилиния 36"/>
            <p:cNvSpPr>
              <a:spLocks/>
            </p:cNvSpPr>
            <p:nvPr/>
          </p:nvSpPr>
          <p:spPr bwMode="auto">
            <a:xfrm>
              <a:off x="14484350" y="4330700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69" name="Полилиния 37"/>
            <p:cNvSpPr>
              <a:spLocks/>
            </p:cNvSpPr>
            <p:nvPr/>
          </p:nvSpPr>
          <p:spPr bwMode="auto">
            <a:xfrm>
              <a:off x="14490700" y="4338638"/>
              <a:ext cx="7938" cy="317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0" name="Полилиния 38"/>
            <p:cNvSpPr>
              <a:spLocks/>
            </p:cNvSpPr>
            <p:nvPr/>
          </p:nvSpPr>
          <p:spPr bwMode="auto">
            <a:xfrm>
              <a:off x="14501812" y="4357688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1" name="Полилиния 39"/>
            <p:cNvSpPr>
              <a:spLocks/>
            </p:cNvSpPr>
            <p:nvPr/>
          </p:nvSpPr>
          <p:spPr bwMode="auto">
            <a:xfrm>
              <a:off x="14506575" y="4352925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2" name="Полилиния 40"/>
            <p:cNvSpPr>
              <a:spLocks/>
            </p:cNvSpPr>
            <p:nvPr/>
          </p:nvSpPr>
          <p:spPr bwMode="auto">
            <a:xfrm>
              <a:off x="14528800" y="437673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3" name="Полилиния 41"/>
            <p:cNvSpPr>
              <a:spLocks/>
            </p:cNvSpPr>
            <p:nvPr/>
          </p:nvSpPr>
          <p:spPr bwMode="auto">
            <a:xfrm>
              <a:off x="14539912" y="4383088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4" name="Полилиния 42"/>
            <p:cNvSpPr>
              <a:spLocks/>
            </p:cNvSpPr>
            <p:nvPr/>
          </p:nvSpPr>
          <p:spPr bwMode="auto">
            <a:xfrm>
              <a:off x="14792325" y="44370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5" name="Полилиния 43"/>
            <p:cNvSpPr>
              <a:spLocks/>
            </p:cNvSpPr>
            <p:nvPr/>
          </p:nvSpPr>
          <p:spPr bwMode="auto">
            <a:xfrm>
              <a:off x="14878050" y="4376738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76" name="Полилиния 44"/>
            <p:cNvSpPr>
              <a:spLocks/>
            </p:cNvSpPr>
            <p:nvPr/>
          </p:nvSpPr>
          <p:spPr bwMode="auto">
            <a:xfrm>
              <a:off x="14844712" y="4327525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277" name="Полилиния 5"/>
          <p:cNvSpPr>
            <a:spLocks noEditPoints="1"/>
          </p:cNvSpPr>
          <p:nvPr/>
        </p:nvSpPr>
        <p:spPr bwMode="auto">
          <a:xfrm>
            <a:off x="455613" y="762000"/>
            <a:ext cx="11277599" cy="4495800"/>
          </a:xfrm>
          <a:custGeom>
            <a:avLst/>
            <a:gdLst>
              <a:gd name="T0" fmla="*/ 1930 w 3487"/>
              <a:gd name="T1" fmla="*/ 341 h 1440"/>
              <a:gd name="T2" fmla="*/ 1841 w 3487"/>
              <a:gd name="T3" fmla="*/ 350 h 1440"/>
              <a:gd name="T4" fmla="*/ 1762 w 3487"/>
              <a:gd name="T5" fmla="*/ 373 h 1440"/>
              <a:gd name="T6" fmla="*/ 1721 w 3487"/>
              <a:gd name="T7" fmla="*/ 392 h 1440"/>
              <a:gd name="T8" fmla="*/ 1687 w 3487"/>
              <a:gd name="T9" fmla="*/ 414 h 1440"/>
              <a:gd name="T10" fmla="*/ 1903 w 3487"/>
              <a:gd name="T11" fmla="*/ 344 h 1440"/>
              <a:gd name="T12" fmla="*/ 2246 w 3487"/>
              <a:gd name="T13" fmla="*/ 274 h 1440"/>
              <a:gd name="T14" fmla="*/ 2171 w 3487"/>
              <a:gd name="T15" fmla="*/ 284 h 1440"/>
              <a:gd name="T16" fmla="*/ 2130 w 3487"/>
              <a:gd name="T17" fmla="*/ 300 h 1440"/>
              <a:gd name="T18" fmla="*/ 2097 w 3487"/>
              <a:gd name="T19" fmla="*/ 320 h 1440"/>
              <a:gd name="T20" fmla="*/ 2076 w 3487"/>
              <a:gd name="T21" fmla="*/ 331 h 1440"/>
              <a:gd name="T22" fmla="*/ 2067 w 3487"/>
              <a:gd name="T23" fmla="*/ 345 h 1440"/>
              <a:gd name="T24" fmla="*/ 2205 w 3487"/>
              <a:gd name="T25" fmla="*/ 280 h 1440"/>
              <a:gd name="T26" fmla="*/ 2723 w 3487"/>
              <a:gd name="T27" fmla="*/ 12 h 1440"/>
              <a:gd name="T28" fmla="*/ 2545 w 3487"/>
              <a:gd name="T29" fmla="*/ 43 h 1440"/>
              <a:gd name="T30" fmla="*/ 2426 w 3487"/>
              <a:gd name="T31" fmla="*/ 100 h 1440"/>
              <a:gd name="T32" fmla="*/ 2329 w 3487"/>
              <a:gd name="T33" fmla="*/ 170 h 1440"/>
              <a:gd name="T34" fmla="*/ 2276 w 3487"/>
              <a:gd name="T35" fmla="*/ 219 h 1440"/>
              <a:gd name="T36" fmla="*/ 2270 w 3487"/>
              <a:gd name="T37" fmla="*/ 230 h 1440"/>
              <a:gd name="T38" fmla="*/ 2676 w 3487"/>
              <a:gd name="T39" fmla="*/ 17 h 1440"/>
              <a:gd name="T40" fmla="*/ 3405 w 3487"/>
              <a:gd name="T41" fmla="*/ 238 h 1440"/>
              <a:gd name="T42" fmla="*/ 3190 w 3487"/>
              <a:gd name="T43" fmla="*/ 81 h 1440"/>
              <a:gd name="T44" fmla="*/ 3041 w 3487"/>
              <a:gd name="T45" fmla="*/ 24 h 1440"/>
              <a:gd name="T46" fmla="*/ 2903 w 3487"/>
              <a:gd name="T47" fmla="*/ 2 h 1440"/>
              <a:gd name="T48" fmla="*/ 2821 w 3487"/>
              <a:gd name="T49" fmla="*/ 9 h 1440"/>
              <a:gd name="T50" fmla="*/ 2853 w 3487"/>
              <a:gd name="T51" fmla="*/ 19 h 1440"/>
              <a:gd name="T52" fmla="*/ 3425 w 3487"/>
              <a:gd name="T53" fmla="*/ 264 h 1440"/>
              <a:gd name="T54" fmla="*/ 1702 w 3487"/>
              <a:gd name="T55" fmla="*/ 1387 h 1440"/>
              <a:gd name="T56" fmla="*/ 2696 w 3487"/>
              <a:gd name="T57" fmla="*/ 1435 h 1440"/>
              <a:gd name="T58" fmla="*/ 3320 w 3487"/>
              <a:gd name="T59" fmla="*/ 1430 h 1440"/>
              <a:gd name="T60" fmla="*/ 3275 w 3487"/>
              <a:gd name="T61" fmla="*/ 1400 h 1440"/>
              <a:gd name="T62" fmla="*/ 3087 w 3487"/>
              <a:gd name="T63" fmla="*/ 1406 h 1440"/>
              <a:gd name="T64" fmla="*/ 2837 w 3487"/>
              <a:gd name="T65" fmla="*/ 1419 h 1440"/>
              <a:gd name="T66" fmla="*/ 2587 w 3487"/>
              <a:gd name="T67" fmla="*/ 1428 h 1440"/>
              <a:gd name="T68" fmla="*/ 2286 w 3487"/>
              <a:gd name="T69" fmla="*/ 1405 h 1440"/>
              <a:gd name="T70" fmla="*/ 1838 w 3487"/>
              <a:gd name="T71" fmla="*/ 1386 h 1440"/>
              <a:gd name="T72" fmla="*/ 3094 w 3487"/>
              <a:gd name="T73" fmla="*/ 1403 h 1440"/>
              <a:gd name="T74" fmla="*/ 321 w 3487"/>
              <a:gd name="T75" fmla="*/ 596 h 1440"/>
              <a:gd name="T76" fmla="*/ 222 w 3487"/>
              <a:gd name="T77" fmla="*/ 596 h 1440"/>
              <a:gd name="T78" fmla="*/ 137 w 3487"/>
              <a:gd name="T79" fmla="*/ 610 h 1440"/>
              <a:gd name="T80" fmla="*/ 73 w 3487"/>
              <a:gd name="T81" fmla="*/ 631 h 1440"/>
              <a:gd name="T82" fmla="*/ 13 w 3487"/>
              <a:gd name="T83" fmla="*/ 660 h 1440"/>
              <a:gd name="T84" fmla="*/ 211 w 3487"/>
              <a:gd name="T85" fmla="*/ 602 h 1440"/>
              <a:gd name="T86" fmla="*/ 215 w 3487"/>
              <a:gd name="T87" fmla="*/ 596 h 1440"/>
              <a:gd name="T88" fmla="*/ 885 w 3487"/>
              <a:gd name="T89" fmla="*/ 1334 h 1440"/>
              <a:gd name="T90" fmla="*/ 1669 w 3487"/>
              <a:gd name="T91" fmla="*/ 1345 h 1440"/>
              <a:gd name="T92" fmla="*/ 1917 w 3487"/>
              <a:gd name="T93" fmla="*/ 1374 h 1440"/>
              <a:gd name="T94" fmla="*/ 1747 w 3487"/>
              <a:gd name="T95" fmla="*/ 1360 h 1440"/>
              <a:gd name="T96" fmla="*/ 1541 w 3487"/>
              <a:gd name="T97" fmla="*/ 1339 h 1440"/>
              <a:gd name="T98" fmla="*/ 1219 w 3487"/>
              <a:gd name="T99" fmla="*/ 1350 h 1440"/>
              <a:gd name="T100" fmla="*/ 1011 w 3487"/>
              <a:gd name="T101" fmla="*/ 1354 h 1440"/>
              <a:gd name="T102" fmla="*/ 653 w 3487"/>
              <a:gd name="T103" fmla="*/ 1358 h 1440"/>
              <a:gd name="T104" fmla="*/ 111 w 3487"/>
              <a:gd name="T105" fmla="*/ 1346 h 1440"/>
              <a:gd name="T106" fmla="*/ 205 w 3487"/>
              <a:gd name="T107" fmla="*/ 1058 h 1440"/>
              <a:gd name="T108" fmla="*/ 1073 w 3487"/>
              <a:gd name="T109" fmla="*/ 796 h 1440"/>
              <a:gd name="T110" fmla="*/ 1646 w 3487"/>
              <a:gd name="T111" fmla="*/ 628 h 1440"/>
              <a:gd name="T112" fmla="*/ 1632 w 3487"/>
              <a:gd name="T113" fmla="*/ 619 h 1440"/>
              <a:gd name="T114" fmla="*/ 1472 w 3487"/>
              <a:gd name="T115" fmla="*/ 670 h 1440"/>
              <a:gd name="T116" fmla="*/ 1268 w 3487"/>
              <a:gd name="T117" fmla="*/ 753 h 1440"/>
              <a:gd name="T118" fmla="*/ 1038 w 3487"/>
              <a:gd name="T119" fmla="*/ 822 h 1440"/>
              <a:gd name="T120" fmla="*/ 766 w 3487"/>
              <a:gd name="T121" fmla="*/ 878 h 1440"/>
              <a:gd name="T122" fmla="*/ 361 w 3487"/>
              <a:gd name="T123" fmla="*/ 984 h 1440"/>
              <a:gd name="T124" fmla="*/ 1474 w 3487"/>
              <a:gd name="T125" fmla="*/ 668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7" h="1440">
                <a:moveTo>
                  <a:pt x="1673" y="423"/>
                </a:moveTo>
                <a:cubicBezTo>
                  <a:pt x="1675" y="422"/>
                  <a:pt x="1673" y="424"/>
                  <a:pt x="1674" y="423"/>
                </a:cubicBezTo>
                <a:cubicBezTo>
                  <a:pt x="1674" y="423"/>
                  <a:pt x="1674" y="423"/>
                  <a:pt x="1673" y="423"/>
                </a:cubicBezTo>
                <a:close/>
                <a:moveTo>
                  <a:pt x="2078" y="364"/>
                </a:moveTo>
                <a:cubicBezTo>
                  <a:pt x="2073" y="361"/>
                  <a:pt x="2067" y="360"/>
                  <a:pt x="2062" y="358"/>
                </a:cubicBezTo>
                <a:cubicBezTo>
                  <a:pt x="2061" y="357"/>
                  <a:pt x="2062" y="358"/>
                  <a:pt x="2060" y="358"/>
                </a:cubicBezTo>
                <a:cubicBezTo>
                  <a:pt x="2055" y="355"/>
                  <a:pt x="2047" y="354"/>
                  <a:pt x="2041" y="353"/>
                </a:cubicBezTo>
                <a:cubicBezTo>
                  <a:pt x="2041" y="353"/>
                  <a:pt x="2041" y="353"/>
                  <a:pt x="2041" y="353"/>
                </a:cubicBezTo>
                <a:cubicBezTo>
                  <a:pt x="2040" y="353"/>
                  <a:pt x="2039" y="352"/>
                  <a:pt x="2037" y="352"/>
                </a:cubicBezTo>
                <a:cubicBezTo>
                  <a:pt x="2037" y="352"/>
                  <a:pt x="2038" y="352"/>
                  <a:pt x="2037" y="352"/>
                </a:cubicBezTo>
                <a:cubicBezTo>
                  <a:pt x="2037" y="352"/>
                  <a:pt x="2035" y="352"/>
                  <a:pt x="2035" y="351"/>
                </a:cubicBezTo>
                <a:cubicBezTo>
                  <a:pt x="2034" y="351"/>
                  <a:pt x="2034" y="352"/>
                  <a:pt x="2033" y="352"/>
                </a:cubicBezTo>
                <a:cubicBezTo>
                  <a:pt x="2033" y="351"/>
                  <a:pt x="2033" y="351"/>
                  <a:pt x="2033" y="351"/>
                </a:cubicBezTo>
                <a:cubicBezTo>
                  <a:pt x="2031" y="349"/>
                  <a:pt x="2028" y="350"/>
                  <a:pt x="2025" y="349"/>
                </a:cubicBezTo>
                <a:cubicBezTo>
                  <a:pt x="2025" y="349"/>
                  <a:pt x="2026" y="349"/>
                  <a:pt x="2025" y="349"/>
                </a:cubicBezTo>
                <a:cubicBezTo>
                  <a:pt x="2021" y="348"/>
                  <a:pt x="2015" y="347"/>
                  <a:pt x="2010" y="346"/>
                </a:cubicBezTo>
                <a:cubicBezTo>
                  <a:pt x="2011" y="346"/>
                  <a:pt x="2011" y="346"/>
                  <a:pt x="2010" y="346"/>
                </a:cubicBezTo>
                <a:cubicBezTo>
                  <a:pt x="2010" y="346"/>
                  <a:pt x="2009" y="345"/>
                  <a:pt x="2007" y="345"/>
                </a:cubicBezTo>
                <a:cubicBezTo>
                  <a:pt x="2007" y="346"/>
                  <a:pt x="2005" y="344"/>
                  <a:pt x="2004" y="344"/>
                </a:cubicBezTo>
                <a:cubicBezTo>
                  <a:pt x="2004" y="344"/>
                  <a:pt x="2004" y="344"/>
                  <a:pt x="2004" y="344"/>
                </a:cubicBezTo>
                <a:cubicBezTo>
                  <a:pt x="2003" y="344"/>
                  <a:pt x="2002" y="345"/>
                  <a:pt x="2001" y="344"/>
                </a:cubicBezTo>
                <a:cubicBezTo>
                  <a:pt x="2000" y="344"/>
                  <a:pt x="2000" y="344"/>
                  <a:pt x="2000" y="344"/>
                </a:cubicBezTo>
                <a:cubicBezTo>
                  <a:pt x="2000" y="343"/>
                  <a:pt x="1999" y="344"/>
                  <a:pt x="1998" y="344"/>
                </a:cubicBezTo>
                <a:cubicBezTo>
                  <a:pt x="1998" y="344"/>
                  <a:pt x="1998" y="344"/>
                  <a:pt x="1998" y="344"/>
                </a:cubicBezTo>
                <a:cubicBezTo>
                  <a:pt x="1997" y="343"/>
                  <a:pt x="1996" y="344"/>
                  <a:pt x="1996" y="343"/>
                </a:cubicBezTo>
                <a:cubicBezTo>
                  <a:pt x="1995" y="343"/>
                  <a:pt x="1995" y="343"/>
                  <a:pt x="1995" y="343"/>
                </a:cubicBezTo>
                <a:cubicBezTo>
                  <a:pt x="1993" y="343"/>
                  <a:pt x="1992" y="343"/>
                  <a:pt x="1992" y="343"/>
                </a:cubicBezTo>
                <a:cubicBezTo>
                  <a:pt x="1992" y="343"/>
                  <a:pt x="1994" y="343"/>
                  <a:pt x="1993" y="344"/>
                </a:cubicBezTo>
                <a:cubicBezTo>
                  <a:pt x="1987" y="342"/>
                  <a:pt x="1980" y="342"/>
                  <a:pt x="1974" y="341"/>
                </a:cubicBezTo>
                <a:cubicBezTo>
                  <a:pt x="1973" y="341"/>
                  <a:pt x="1972" y="342"/>
                  <a:pt x="1972" y="342"/>
                </a:cubicBezTo>
                <a:cubicBezTo>
                  <a:pt x="1971" y="342"/>
                  <a:pt x="1970" y="341"/>
                  <a:pt x="1969" y="341"/>
                </a:cubicBezTo>
                <a:cubicBezTo>
                  <a:pt x="1969" y="341"/>
                  <a:pt x="1969" y="341"/>
                  <a:pt x="1968" y="341"/>
                </a:cubicBezTo>
                <a:cubicBezTo>
                  <a:pt x="1967" y="342"/>
                  <a:pt x="1967" y="341"/>
                  <a:pt x="1966" y="341"/>
                </a:cubicBezTo>
                <a:cubicBezTo>
                  <a:pt x="1966" y="341"/>
                  <a:pt x="1966" y="341"/>
                  <a:pt x="1966" y="342"/>
                </a:cubicBezTo>
                <a:cubicBezTo>
                  <a:pt x="1965" y="341"/>
                  <a:pt x="1964" y="341"/>
                  <a:pt x="1962" y="341"/>
                </a:cubicBezTo>
                <a:cubicBezTo>
                  <a:pt x="1963" y="341"/>
                  <a:pt x="1963" y="341"/>
                  <a:pt x="1963" y="341"/>
                </a:cubicBezTo>
                <a:cubicBezTo>
                  <a:pt x="1961" y="341"/>
                  <a:pt x="1960" y="341"/>
                  <a:pt x="1959" y="341"/>
                </a:cubicBezTo>
                <a:cubicBezTo>
                  <a:pt x="1959" y="341"/>
                  <a:pt x="1959" y="341"/>
                  <a:pt x="1959" y="341"/>
                </a:cubicBezTo>
                <a:cubicBezTo>
                  <a:pt x="1957" y="341"/>
                  <a:pt x="1959" y="340"/>
                  <a:pt x="1957" y="341"/>
                </a:cubicBezTo>
                <a:cubicBezTo>
                  <a:pt x="1957" y="341"/>
                  <a:pt x="1957" y="341"/>
                  <a:pt x="1957" y="341"/>
                </a:cubicBezTo>
                <a:cubicBezTo>
                  <a:pt x="1956" y="340"/>
                  <a:pt x="1953" y="340"/>
                  <a:pt x="1951" y="340"/>
                </a:cubicBezTo>
                <a:cubicBezTo>
                  <a:pt x="1952" y="340"/>
                  <a:pt x="1952" y="340"/>
                  <a:pt x="1952" y="340"/>
                </a:cubicBezTo>
                <a:cubicBezTo>
                  <a:pt x="1950" y="340"/>
                  <a:pt x="1948" y="340"/>
                  <a:pt x="1946" y="340"/>
                </a:cubicBezTo>
                <a:cubicBezTo>
                  <a:pt x="1945" y="340"/>
                  <a:pt x="1946" y="341"/>
                  <a:pt x="1944" y="341"/>
                </a:cubicBezTo>
                <a:cubicBezTo>
                  <a:pt x="1944" y="340"/>
                  <a:pt x="1941" y="340"/>
                  <a:pt x="1942" y="340"/>
                </a:cubicBezTo>
                <a:cubicBezTo>
                  <a:pt x="1941" y="340"/>
                  <a:pt x="1938" y="340"/>
                  <a:pt x="1937" y="340"/>
                </a:cubicBezTo>
                <a:cubicBezTo>
                  <a:pt x="1938" y="340"/>
                  <a:pt x="1936" y="341"/>
                  <a:pt x="1938" y="341"/>
                </a:cubicBezTo>
                <a:cubicBezTo>
                  <a:pt x="1936" y="341"/>
                  <a:pt x="1936" y="341"/>
                  <a:pt x="1936" y="341"/>
                </a:cubicBezTo>
                <a:cubicBezTo>
                  <a:pt x="1937" y="342"/>
                  <a:pt x="1938" y="341"/>
                  <a:pt x="1937" y="341"/>
                </a:cubicBezTo>
                <a:cubicBezTo>
                  <a:pt x="1937" y="341"/>
                  <a:pt x="1935" y="341"/>
                  <a:pt x="1934" y="341"/>
                </a:cubicBezTo>
                <a:cubicBezTo>
                  <a:pt x="1933" y="341"/>
                  <a:pt x="1932" y="340"/>
                  <a:pt x="1930" y="340"/>
                </a:cubicBezTo>
                <a:cubicBezTo>
                  <a:pt x="1931" y="340"/>
                  <a:pt x="1929" y="341"/>
                  <a:pt x="1930" y="341"/>
                </a:cubicBezTo>
                <a:cubicBezTo>
                  <a:pt x="1927" y="340"/>
                  <a:pt x="1927" y="340"/>
                  <a:pt x="1927" y="340"/>
                </a:cubicBezTo>
                <a:cubicBezTo>
                  <a:pt x="1926" y="340"/>
                  <a:pt x="1927" y="340"/>
                  <a:pt x="1926" y="340"/>
                </a:cubicBezTo>
                <a:cubicBezTo>
                  <a:pt x="1926" y="340"/>
                  <a:pt x="1925" y="340"/>
                  <a:pt x="1925" y="340"/>
                </a:cubicBezTo>
                <a:cubicBezTo>
                  <a:pt x="1925" y="340"/>
                  <a:pt x="1922" y="340"/>
                  <a:pt x="1922" y="340"/>
                </a:cubicBezTo>
                <a:cubicBezTo>
                  <a:pt x="1922" y="341"/>
                  <a:pt x="1923" y="340"/>
                  <a:pt x="1922" y="341"/>
                </a:cubicBezTo>
                <a:cubicBezTo>
                  <a:pt x="1921" y="341"/>
                  <a:pt x="1921" y="341"/>
                  <a:pt x="1920" y="341"/>
                </a:cubicBezTo>
                <a:cubicBezTo>
                  <a:pt x="1920" y="341"/>
                  <a:pt x="1920" y="341"/>
                  <a:pt x="1920" y="341"/>
                </a:cubicBezTo>
                <a:cubicBezTo>
                  <a:pt x="1919" y="341"/>
                  <a:pt x="1917" y="341"/>
                  <a:pt x="1918" y="340"/>
                </a:cubicBezTo>
                <a:cubicBezTo>
                  <a:pt x="1919" y="340"/>
                  <a:pt x="1918" y="341"/>
                  <a:pt x="1919" y="340"/>
                </a:cubicBezTo>
                <a:cubicBezTo>
                  <a:pt x="1918" y="340"/>
                  <a:pt x="1917" y="340"/>
                  <a:pt x="1916" y="340"/>
                </a:cubicBezTo>
                <a:cubicBezTo>
                  <a:pt x="1916" y="340"/>
                  <a:pt x="1916" y="340"/>
                  <a:pt x="1916" y="340"/>
                </a:cubicBezTo>
                <a:cubicBezTo>
                  <a:pt x="1915" y="340"/>
                  <a:pt x="1913" y="340"/>
                  <a:pt x="1911" y="340"/>
                </a:cubicBezTo>
                <a:cubicBezTo>
                  <a:pt x="1911" y="340"/>
                  <a:pt x="1912" y="340"/>
                  <a:pt x="1912" y="340"/>
                </a:cubicBezTo>
                <a:cubicBezTo>
                  <a:pt x="1910" y="341"/>
                  <a:pt x="1907" y="340"/>
                  <a:pt x="1905" y="341"/>
                </a:cubicBezTo>
                <a:cubicBezTo>
                  <a:pt x="1905" y="341"/>
                  <a:pt x="1905" y="340"/>
                  <a:pt x="1905" y="340"/>
                </a:cubicBezTo>
                <a:cubicBezTo>
                  <a:pt x="1904" y="341"/>
                  <a:pt x="1904" y="341"/>
                  <a:pt x="1903" y="341"/>
                </a:cubicBezTo>
                <a:cubicBezTo>
                  <a:pt x="1903" y="341"/>
                  <a:pt x="1902" y="341"/>
                  <a:pt x="1902" y="341"/>
                </a:cubicBezTo>
                <a:cubicBezTo>
                  <a:pt x="1901" y="341"/>
                  <a:pt x="1901" y="341"/>
                  <a:pt x="1902" y="341"/>
                </a:cubicBezTo>
                <a:cubicBezTo>
                  <a:pt x="1901" y="341"/>
                  <a:pt x="1897" y="341"/>
                  <a:pt x="1894" y="342"/>
                </a:cubicBezTo>
                <a:cubicBezTo>
                  <a:pt x="1894" y="341"/>
                  <a:pt x="1893" y="341"/>
                  <a:pt x="1892" y="341"/>
                </a:cubicBezTo>
                <a:cubicBezTo>
                  <a:pt x="1892" y="342"/>
                  <a:pt x="1892" y="342"/>
                  <a:pt x="1892" y="342"/>
                </a:cubicBezTo>
                <a:cubicBezTo>
                  <a:pt x="1892" y="342"/>
                  <a:pt x="1890" y="342"/>
                  <a:pt x="1890" y="342"/>
                </a:cubicBezTo>
                <a:cubicBezTo>
                  <a:pt x="1889" y="342"/>
                  <a:pt x="1895" y="342"/>
                  <a:pt x="1893" y="342"/>
                </a:cubicBezTo>
                <a:cubicBezTo>
                  <a:pt x="1893" y="342"/>
                  <a:pt x="1891" y="341"/>
                  <a:pt x="1891" y="342"/>
                </a:cubicBezTo>
                <a:cubicBezTo>
                  <a:pt x="1890" y="342"/>
                  <a:pt x="1889" y="342"/>
                  <a:pt x="1888" y="342"/>
                </a:cubicBezTo>
                <a:cubicBezTo>
                  <a:pt x="1888" y="342"/>
                  <a:pt x="1889" y="343"/>
                  <a:pt x="1888" y="343"/>
                </a:cubicBezTo>
                <a:cubicBezTo>
                  <a:pt x="1886" y="343"/>
                  <a:pt x="1888" y="343"/>
                  <a:pt x="1886" y="343"/>
                </a:cubicBezTo>
                <a:cubicBezTo>
                  <a:pt x="1885" y="343"/>
                  <a:pt x="1885" y="343"/>
                  <a:pt x="1885" y="343"/>
                </a:cubicBezTo>
                <a:cubicBezTo>
                  <a:pt x="1885" y="342"/>
                  <a:pt x="1884" y="343"/>
                  <a:pt x="1885" y="342"/>
                </a:cubicBezTo>
                <a:cubicBezTo>
                  <a:pt x="1884" y="343"/>
                  <a:pt x="1882" y="342"/>
                  <a:pt x="1882" y="343"/>
                </a:cubicBezTo>
                <a:cubicBezTo>
                  <a:pt x="1883" y="344"/>
                  <a:pt x="1883" y="344"/>
                  <a:pt x="1883" y="344"/>
                </a:cubicBezTo>
                <a:cubicBezTo>
                  <a:pt x="1882" y="344"/>
                  <a:pt x="1881" y="343"/>
                  <a:pt x="1881" y="343"/>
                </a:cubicBezTo>
                <a:cubicBezTo>
                  <a:pt x="1881" y="343"/>
                  <a:pt x="1881" y="343"/>
                  <a:pt x="1881" y="343"/>
                </a:cubicBezTo>
                <a:cubicBezTo>
                  <a:pt x="1881" y="342"/>
                  <a:pt x="1879" y="344"/>
                  <a:pt x="1878" y="343"/>
                </a:cubicBezTo>
                <a:cubicBezTo>
                  <a:pt x="1877" y="344"/>
                  <a:pt x="1874" y="344"/>
                  <a:pt x="1874" y="344"/>
                </a:cubicBezTo>
                <a:cubicBezTo>
                  <a:pt x="1873" y="344"/>
                  <a:pt x="1872" y="344"/>
                  <a:pt x="1870" y="344"/>
                </a:cubicBezTo>
                <a:cubicBezTo>
                  <a:pt x="1871" y="344"/>
                  <a:pt x="1871" y="344"/>
                  <a:pt x="1871" y="345"/>
                </a:cubicBezTo>
                <a:cubicBezTo>
                  <a:pt x="1870" y="345"/>
                  <a:pt x="1870" y="345"/>
                  <a:pt x="1869" y="345"/>
                </a:cubicBezTo>
                <a:cubicBezTo>
                  <a:pt x="1869" y="345"/>
                  <a:pt x="1868" y="346"/>
                  <a:pt x="1867" y="346"/>
                </a:cubicBezTo>
                <a:cubicBezTo>
                  <a:pt x="1866" y="346"/>
                  <a:pt x="1866" y="345"/>
                  <a:pt x="1866" y="345"/>
                </a:cubicBezTo>
                <a:cubicBezTo>
                  <a:pt x="1865" y="346"/>
                  <a:pt x="1863" y="345"/>
                  <a:pt x="1861" y="346"/>
                </a:cubicBezTo>
                <a:cubicBezTo>
                  <a:pt x="1862" y="346"/>
                  <a:pt x="1863" y="346"/>
                  <a:pt x="1862" y="347"/>
                </a:cubicBezTo>
                <a:cubicBezTo>
                  <a:pt x="1861" y="348"/>
                  <a:pt x="1860" y="346"/>
                  <a:pt x="1858" y="347"/>
                </a:cubicBezTo>
                <a:cubicBezTo>
                  <a:pt x="1859" y="346"/>
                  <a:pt x="1859" y="346"/>
                  <a:pt x="1859" y="346"/>
                </a:cubicBezTo>
                <a:cubicBezTo>
                  <a:pt x="1858" y="347"/>
                  <a:pt x="1856" y="346"/>
                  <a:pt x="1857" y="347"/>
                </a:cubicBezTo>
                <a:cubicBezTo>
                  <a:pt x="1856" y="347"/>
                  <a:pt x="1855" y="348"/>
                  <a:pt x="1855" y="347"/>
                </a:cubicBezTo>
                <a:cubicBezTo>
                  <a:pt x="1852" y="348"/>
                  <a:pt x="1848" y="348"/>
                  <a:pt x="1847" y="350"/>
                </a:cubicBezTo>
                <a:cubicBezTo>
                  <a:pt x="1846" y="350"/>
                  <a:pt x="1845" y="350"/>
                  <a:pt x="1845" y="349"/>
                </a:cubicBezTo>
                <a:cubicBezTo>
                  <a:pt x="1846" y="349"/>
                  <a:pt x="1846" y="350"/>
                  <a:pt x="1846" y="349"/>
                </a:cubicBezTo>
                <a:cubicBezTo>
                  <a:pt x="1846" y="349"/>
                  <a:pt x="1846" y="349"/>
                  <a:pt x="1846" y="349"/>
                </a:cubicBezTo>
                <a:cubicBezTo>
                  <a:pt x="1845" y="349"/>
                  <a:pt x="1844" y="350"/>
                  <a:pt x="1845" y="350"/>
                </a:cubicBezTo>
                <a:cubicBezTo>
                  <a:pt x="1843" y="351"/>
                  <a:pt x="1843" y="349"/>
                  <a:pt x="1841" y="350"/>
                </a:cubicBezTo>
                <a:cubicBezTo>
                  <a:pt x="1841" y="350"/>
                  <a:pt x="1841" y="350"/>
                  <a:pt x="1840" y="351"/>
                </a:cubicBezTo>
                <a:cubicBezTo>
                  <a:pt x="1839" y="350"/>
                  <a:pt x="1839" y="350"/>
                  <a:pt x="1839" y="350"/>
                </a:cubicBezTo>
                <a:cubicBezTo>
                  <a:pt x="1837" y="351"/>
                  <a:pt x="1838" y="351"/>
                  <a:pt x="1838" y="352"/>
                </a:cubicBezTo>
                <a:cubicBezTo>
                  <a:pt x="1837" y="352"/>
                  <a:pt x="1836" y="352"/>
                  <a:pt x="1836" y="352"/>
                </a:cubicBezTo>
                <a:cubicBezTo>
                  <a:pt x="1835" y="353"/>
                  <a:pt x="1835" y="353"/>
                  <a:pt x="1835" y="353"/>
                </a:cubicBezTo>
                <a:cubicBezTo>
                  <a:pt x="1836" y="352"/>
                  <a:pt x="1834" y="352"/>
                  <a:pt x="1834" y="352"/>
                </a:cubicBezTo>
                <a:cubicBezTo>
                  <a:pt x="1834" y="352"/>
                  <a:pt x="1834" y="352"/>
                  <a:pt x="1834" y="352"/>
                </a:cubicBezTo>
                <a:cubicBezTo>
                  <a:pt x="1834" y="353"/>
                  <a:pt x="1833" y="353"/>
                  <a:pt x="1833" y="353"/>
                </a:cubicBezTo>
                <a:cubicBezTo>
                  <a:pt x="1833" y="353"/>
                  <a:pt x="1834" y="352"/>
                  <a:pt x="1834" y="352"/>
                </a:cubicBezTo>
                <a:cubicBezTo>
                  <a:pt x="1834" y="352"/>
                  <a:pt x="1833" y="352"/>
                  <a:pt x="1832" y="352"/>
                </a:cubicBezTo>
                <a:cubicBezTo>
                  <a:pt x="1833" y="352"/>
                  <a:pt x="1831" y="353"/>
                  <a:pt x="1830" y="353"/>
                </a:cubicBezTo>
                <a:cubicBezTo>
                  <a:pt x="1830" y="353"/>
                  <a:pt x="1830" y="353"/>
                  <a:pt x="1829" y="353"/>
                </a:cubicBezTo>
                <a:cubicBezTo>
                  <a:pt x="1829" y="353"/>
                  <a:pt x="1828" y="353"/>
                  <a:pt x="1829" y="353"/>
                </a:cubicBezTo>
                <a:cubicBezTo>
                  <a:pt x="1829" y="353"/>
                  <a:pt x="1829" y="353"/>
                  <a:pt x="1830" y="353"/>
                </a:cubicBezTo>
                <a:cubicBezTo>
                  <a:pt x="1829" y="353"/>
                  <a:pt x="1829" y="354"/>
                  <a:pt x="1828" y="354"/>
                </a:cubicBezTo>
                <a:cubicBezTo>
                  <a:pt x="1828" y="354"/>
                  <a:pt x="1828" y="353"/>
                  <a:pt x="1827" y="353"/>
                </a:cubicBezTo>
                <a:cubicBezTo>
                  <a:pt x="1827" y="353"/>
                  <a:pt x="1828" y="353"/>
                  <a:pt x="1828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4" y="354"/>
                  <a:pt x="1824" y="354"/>
                </a:cubicBezTo>
                <a:cubicBezTo>
                  <a:pt x="1823" y="354"/>
                  <a:pt x="1822" y="355"/>
                  <a:pt x="1822" y="355"/>
                </a:cubicBezTo>
                <a:cubicBezTo>
                  <a:pt x="1822" y="355"/>
                  <a:pt x="1822" y="355"/>
                  <a:pt x="1822" y="355"/>
                </a:cubicBezTo>
                <a:cubicBezTo>
                  <a:pt x="1821" y="355"/>
                  <a:pt x="1820" y="355"/>
                  <a:pt x="1819" y="355"/>
                </a:cubicBezTo>
                <a:cubicBezTo>
                  <a:pt x="1819" y="355"/>
                  <a:pt x="1819" y="355"/>
                  <a:pt x="1819" y="355"/>
                </a:cubicBezTo>
                <a:cubicBezTo>
                  <a:pt x="1819" y="356"/>
                  <a:pt x="1818" y="356"/>
                  <a:pt x="1817" y="356"/>
                </a:cubicBezTo>
                <a:cubicBezTo>
                  <a:pt x="1816" y="356"/>
                  <a:pt x="1817" y="357"/>
                  <a:pt x="1816" y="357"/>
                </a:cubicBezTo>
                <a:cubicBezTo>
                  <a:pt x="1815" y="358"/>
                  <a:pt x="1814" y="357"/>
                  <a:pt x="1814" y="357"/>
                </a:cubicBezTo>
                <a:cubicBezTo>
                  <a:pt x="1812" y="357"/>
                  <a:pt x="1810" y="357"/>
                  <a:pt x="1808" y="359"/>
                </a:cubicBezTo>
                <a:cubicBezTo>
                  <a:pt x="1808" y="359"/>
                  <a:pt x="1808" y="358"/>
                  <a:pt x="1807" y="358"/>
                </a:cubicBezTo>
                <a:cubicBezTo>
                  <a:pt x="1804" y="360"/>
                  <a:pt x="1801" y="360"/>
                  <a:pt x="1799" y="361"/>
                </a:cubicBezTo>
                <a:cubicBezTo>
                  <a:pt x="1800" y="361"/>
                  <a:pt x="1799" y="362"/>
                  <a:pt x="1799" y="362"/>
                </a:cubicBezTo>
                <a:cubicBezTo>
                  <a:pt x="1798" y="362"/>
                  <a:pt x="1798" y="363"/>
                  <a:pt x="1798" y="362"/>
                </a:cubicBezTo>
                <a:cubicBezTo>
                  <a:pt x="1798" y="362"/>
                  <a:pt x="1798" y="362"/>
                  <a:pt x="1799" y="361"/>
                </a:cubicBezTo>
                <a:cubicBezTo>
                  <a:pt x="1797" y="362"/>
                  <a:pt x="1794" y="362"/>
                  <a:pt x="1793" y="363"/>
                </a:cubicBezTo>
                <a:cubicBezTo>
                  <a:pt x="1794" y="363"/>
                  <a:pt x="1793" y="363"/>
                  <a:pt x="1793" y="363"/>
                </a:cubicBezTo>
                <a:cubicBezTo>
                  <a:pt x="1793" y="363"/>
                  <a:pt x="1792" y="364"/>
                  <a:pt x="1791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89" y="364"/>
                  <a:pt x="1789" y="364"/>
                  <a:pt x="1788" y="364"/>
                </a:cubicBezTo>
                <a:cubicBezTo>
                  <a:pt x="1788" y="364"/>
                  <a:pt x="1788" y="365"/>
                  <a:pt x="1788" y="365"/>
                </a:cubicBezTo>
                <a:cubicBezTo>
                  <a:pt x="1787" y="365"/>
                  <a:pt x="1786" y="365"/>
                  <a:pt x="1785" y="366"/>
                </a:cubicBezTo>
                <a:cubicBezTo>
                  <a:pt x="1784" y="366"/>
                  <a:pt x="1784" y="366"/>
                  <a:pt x="1784" y="366"/>
                </a:cubicBezTo>
                <a:cubicBezTo>
                  <a:pt x="1783" y="366"/>
                  <a:pt x="1782" y="366"/>
                  <a:pt x="1783" y="366"/>
                </a:cubicBezTo>
                <a:cubicBezTo>
                  <a:pt x="1781" y="367"/>
                  <a:pt x="1780" y="367"/>
                  <a:pt x="1780" y="368"/>
                </a:cubicBezTo>
                <a:cubicBezTo>
                  <a:pt x="1776" y="368"/>
                  <a:pt x="1772" y="370"/>
                  <a:pt x="1768" y="371"/>
                </a:cubicBezTo>
                <a:cubicBezTo>
                  <a:pt x="1768" y="372"/>
                  <a:pt x="1768" y="372"/>
                  <a:pt x="1768" y="372"/>
                </a:cubicBezTo>
                <a:cubicBezTo>
                  <a:pt x="1767" y="372"/>
                  <a:pt x="1767" y="371"/>
                  <a:pt x="1767" y="372"/>
                </a:cubicBezTo>
                <a:cubicBezTo>
                  <a:pt x="1767" y="372"/>
                  <a:pt x="1766" y="373"/>
                  <a:pt x="1767" y="373"/>
                </a:cubicBezTo>
                <a:cubicBezTo>
                  <a:pt x="1765" y="373"/>
                  <a:pt x="1765" y="373"/>
                  <a:pt x="1764" y="373"/>
                </a:cubicBezTo>
                <a:cubicBezTo>
                  <a:pt x="1764" y="373"/>
                  <a:pt x="1765" y="373"/>
                  <a:pt x="1765" y="373"/>
                </a:cubicBezTo>
                <a:cubicBezTo>
                  <a:pt x="1764" y="373"/>
                  <a:pt x="1763" y="374"/>
                  <a:pt x="1762" y="373"/>
                </a:cubicBezTo>
                <a:cubicBezTo>
                  <a:pt x="1762" y="374"/>
                  <a:pt x="1762" y="374"/>
                  <a:pt x="1763" y="374"/>
                </a:cubicBezTo>
                <a:cubicBezTo>
                  <a:pt x="1762" y="374"/>
                  <a:pt x="1762" y="374"/>
                  <a:pt x="1762" y="374"/>
                </a:cubicBezTo>
                <a:cubicBezTo>
                  <a:pt x="1761" y="375"/>
                  <a:pt x="1764" y="374"/>
                  <a:pt x="1763" y="376"/>
                </a:cubicBezTo>
                <a:cubicBezTo>
                  <a:pt x="1762" y="376"/>
                  <a:pt x="1762" y="376"/>
                  <a:pt x="1762" y="376"/>
                </a:cubicBezTo>
                <a:cubicBezTo>
                  <a:pt x="1762" y="377"/>
                  <a:pt x="1765" y="376"/>
                  <a:pt x="1763" y="377"/>
                </a:cubicBezTo>
                <a:cubicBezTo>
                  <a:pt x="1762" y="377"/>
                  <a:pt x="1761" y="376"/>
                  <a:pt x="1762" y="376"/>
                </a:cubicBezTo>
                <a:cubicBezTo>
                  <a:pt x="1760" y="376"/>
                  <a:pt x="1761" y="375"/>
                  <a:pt x="1759" y="375"/>
                </a:cubicBezTo>
                <a:cubicBezTo>
                  <a:pt x="1758" y="376"/>
                  <a:pt x="1760" y="375"/>
                  <a:pt x="1760" y="376"/>
                </a:cubicBezTo>
                <a:cubicBezTo>
                  <a:pt x="1759" y="376"/>
                  <a:pt x="1758" y="376"/>
                  <a:pt x="1757" y="377"/>
                </a:cubicBezTo>
                <a:cubicBezTo>
                  <a:pt x="1758" y="376"/>
                  <a:pt x="1757" y="376"/>
                  <a:pt x="1757" y="376"/>
                </a:cubicBezTo>
                <a:cubicBezTo>
                  <a:pt x="1756" y="377"/>
                  <a:pt x="1757" y="376"/>
                  <a:pt x="1756" y="377"/>
                </a:cubicBezTo>
                <a:cubicBezTo>
                  <a:pt x="1756" y="377"/>
                  <a:pt x="1754" y="377"/>
                  <a:pt x="1755" y="376"/>
                </a:cubicBezTo>
                <a:cubicBezTo>
                  <a:pt x="1755" y="376"/>
                  <a:pt x="1754" y="377"/>
                  <a:pt x="1753" y="377"/>
                </a:cubicBezTo>
                <a:cubicBezTo>
                  <a:pt x="1753" y="377"/>
                  <a:pt x="1755" y="377"/>
                  <a:pt x="1753" y="378"/>
                </a:cubicBezTo>
                <a:cubicBezTo>
                  <a:pt x="1753" y="378"/>
                  <a:pt x="1751" y="378"/>
                  <a:pt x="1752" y="377"/>
                </a:cubicBezTo>
                <a:cubicBezTo>
                  <a:pt x="1751" y="378"/>
                  <a:pt x="1751" y="378"/>
                  <a:pt x="1752" y="378"/>
                </a:cubicBezTo>
                <a:cubicBezTo>
                  <a:pt x="1751" y="379"/>
                  <a:pt x="1749" y="378"/>
                  <a:pt x="1749" y="379"/>
                </a:cubicBezTo>
                <a:cubicBezTo>
                  <a:pt x="1749" y="379"/>
                  <a:pt x="1749" y="379"/>
                  <a:pt x="1749" y="379"/>
                </a:cubicBezTo>
                <a:cubicBezTo>
                  <a:pt x="1748" y="380"/>
                  <a:pt x="1748" y="380"/>
                  <a:pt x="1748" y="380"/>
                </a:cubicBezTo>
                <a:cubicBezTo>
                  <a:pt x="1747" y="380"/>
                  <a:pt x="1745" y="380"/>
                  <a:pt x="1746" y="381"/>
                </a:cubicBezTo>
                <a:cubicBezTo>
                  <a:pt x="1745" y="381"/>
                  <a:pt x="1744" y="382"/>
                  <a:pt x="1744" y="381"/>
                </a:cubicBezTo>
                <a:cubicBezTo>
                  <a:pt x="1745" y="380"/>
                  <a:pt x="1745" y="381"/>
                  <a:pt x="1746" y="380"/>
                </a:cubicBezTo>
                <a:cubicBezTo>
                  <a:pt x="1745" y="381"/>
                  <a:pt x="1744" y="381"/>
                  <a:pt x="1744" y="381"/>
                </a:cubicBezTo>
                <a:cubicBezTo>
                  <a:pt x="1744" y="381"/>
                  <a:pt x="1744" y="381"/>
                  <a:pt x="1744" y="381"/>
                </a:cubicBezTo>
                <a:cubicBezTo>
                  <a:pt x="1743" y="381"/>
                  <a:pt x="1742" y="381"/>
                  <a:pt x="1742" y="381"/>
                </a:cubicBezTo>
                <a:cubicBezTo>
                  <a:pt x="1742" y="381"/>
                  <a:pt x="1742" y="382"/>
                  <a:pt x="1742" y="382"/>
                </a:cubicBezTo>
                <a:cubicBezTo>
                  <a:pt x="1742" y="382"/>
                  <a:pt x="1742" y="382"/>
                  <a:pt x="1742" y="382"/>
                </a:cubicBezTo>
                <a:cubicBezTo>
                  <a:pt x="1740" y="382"/>
                  <a:pt x="1741" y="382"/>
                  <a:pt x="1740" y="383"/>
                </a:cubicBezTo>
                <a:cubicBezTo>
                  <a:pt x="1741" y="383"/>
                  <a:pt x="1741" y="383"/>
                  <a:pt x="1741" y="383"/>
                </a:cubicBezTo>
                <a:cubicBezTo>
                  <a:pt x="1741" y="383"/>
                  <a:pt x="1740" y="383"/>
                  <a:pt x="1740" y="384"/>
                </a:cubicBezTo>
                <a:cubicBezTo>
                  <a:pt x="1739" y="383"/>
                  <a:pt x="1739" y="383"/>
                  <a:pt x="1738" y="383"/>
                </a:cubicBezTo>
                <a:cubicBezTo>
                  <a:pt x="1737" y="383"/>
                  <a:pt x="1738" y="384"/>
                  <a:pt x="1737" y="384"/>
                </a:cubicBezTo>
                <a:cubicBezTo>
                  <a:pt x="1738" y="383"/>
                  <a:pt x="1738" y="383"/>
                  <a:pt x="1738" y="383"/>
                </a:cubicBezTo>
                <a:cubicBezTo>
                  <a:pt x="1739" y="384"/>
                  <a:pt x="1738" y="384"/>
                  <a:pt x="1737" y="385"/>
                </a:cubicBezTo>
                <a:cubicBezTo>
                  <a:pt x="1736" y="385"/>
                  <a:pt x="1735" y="385"/>
                  <a:pt x="1736" y="384"/>
                </a:cubicBezTo>
                <a:cubicBezTo>
                  <a:pt x="1735" y="385"/>
                  <a:pt x="1734" y="385"/>
                  <a:pt x="1735" y="385"/>
                </a:cubicBezTo>
                <a:cubicBezTo>
                  <a:pt x="1734" y="386"/>
                  <a:pt x="1735" y="385"/>
                  <a:pt x="1734" y="385"/>
                </a:cubicBezTo>
                <a:cubicBezTo>
                  <a:pt x="1734" y="386"/>
                  <a:pt x="1732" y="387"/>
                  <a:pt x="1731" y="387"/>
                </a:cubicBezTo>
                <a:cubicBezTo>
                  <a:pt x="1733" y="387"/>
                  <a:pt x="1733" y="387"/>
                  <a:pt x="1733" y="387"/>
                </a:cubicBezTo>
                <a:cubicBezTo>
                  <a:pt x="1732" y="388"/>
                  <a:pt x="1732" y="388"/>
                  <a:pt x="1732" y="388"/>
                </a:cubicBezTo>
                <a:cubicBezTo>
                  <a:pt x="1733" y="388"/>
                  <a:pt x="1732" y="388"/>
                  <a:pt x="1732" y="389"/>
                </a:cubicBezTo>
                <a:cubicBezTo>
                  <a:pt x="1732" y="389"/>
                  <a:pt x="1731" y="389"/>
                  <a:pt x="1731" y="389"/>
                </a:cubicBezTo>
                <a:cubicBezTo>
                  <a:pt x="1732" y="388"/>
                  <a:pt x="1729" y="389"/>
                  <a:pt x="1729" y="388"/>
                </a:cubicBezTo>
                <a:cubicBezTo>
                  <a:pt x="1727" y="389"/>
                  <a:pt x="1728" y="390"/>
                  <a:pt x="1726" y="390"/>
                </a:cubicBezTo>
                <a:cubicBezTo>
                  <a:pt x="1726" y="390"/>
                  <a:pt x="1725" y="390"/>
                  <a:pt x="1726" y="389"/>
                </a:cubicBezTo>
                <a:cubicBezTo>
                  <a:pt x="1725" y="390"/>
                  <a:pt x="1725" y="389"/>
                  <a:pt x="1724" y="390"/>
                </a:cubicBezTo>
                <a:cubicBezTo>
                  <a:pt x="1725" y="390"/>
                  <a:pt x="1723" y="391"/>
                  <a:pt x="1724" y="391"/>
                </a:cubicBezTo>
                <a:cubicBezTo>
                  <a:pt x="1724" y="391"/>
                  <a:pt x="1725" y="390"/>
                  <a:pt x="1725" y="390"/>
                </a:cubicBezTo>
                <a:cubicBezTo>
                  <a:pt x="1725" y="391"/>
                  <a:pt x="1726" y="391"/>
                  <a:pt x="1724" y="392"/>
                </a:cubicBezTo>
                <a:cubicBezTo>
                  <a:pt x="1724" y="392"/>
                  <a:pt x="1722" y="393"/>
                  <a:pt x="1723" y="392"/>
                </a:cubicBezTo>
                <a:cubicBezTo>
                  <a:pt x="1722" y="392"/>
                  <a:pt x="1724" y="392"/>
                  <a:pt x="1723" y="391"/>
                </a:cubicBezTo>
                <a:cubicBezTo>
                  <a:pt x="1722" y="392"/>
                  <a:pt x="1721" y="393"/>
                  <a:pt x="1721" y="392"/>
                </a:cubicBezTo>
                <a:cubicBezTo>
                  <a:pt x="1722" y="392"/>
                  <a:pt x="1722" y="391"/>
                  <a:pt x="1722" y="391"/>
                </a:cubicBezTo>
                <a:cubicBezTo>
                  <a:pt x="1720" y="391"/>
                  <a:pt x="1720" y="391"/>
                  <a:pt x="1720" y="391"/>
                </a:cubicBezTo>
                <a:cubicBezTo>
                  <a:pt x="1721" y="392"/>
                  <a:pt x="1721" y="392"/>
                  <a:pt x="1721" y="392"/>
                </a:cubicBezTo>
                <a:cubicBezTo>
                  <a:pt x="1719" y="393"/>
                  <a:pt x="1720" y="391"/>
                  <a:pt x="1718" y="392"/>
                </a:cubicBezTo>
                <a:cubicBezTo>
                  <a:pt x="1718" y="393"/>
                  <a:pt x="1718" y="393"/>
                  <a:pt x="1718" y="393"/>
                </a:cubicBezTo>
                <a:cubicBezTo>
                  <a:pt x="1718" y="394"/>
                  <a:pt x="1720" y="392"/>
                  <a:pt x="1720" y="393"/>
                </a:cubicBezTo>
                <a:cubicBezTo>
                  <a:pt x="1719" y="393"/>
                  <a:pt x="1718" y="393"/>
                  <a:pt x="1717" y="394"/>
                </a:cubicBezTo>
                <a:cubicBezTo>
                  <a:pt x="1718" y="394"/>
                  <a:pt x="1718" y="394"/>
                  <a:pt x="1718" y="394"/>
                </a:cubicBezTo>
                <a:cubicBezTo>
                  <a:pt x="1718" y="394"/>
                  <a:pt x="1718" y="395"/>
                  <a:pt x="1716" y="395"/>
                </a:cubicBezTo>
                <a:cubicBezTo>
                  <a:pt x="1715" y="396"/>
                  <a:pt x="1715" y="395"/>
                  <a:pt x="1715" y="395"/>
                </a:cubicBezTo>
                <a:cubicBezTo>
                  <a:pt x="1713" y="396"/>
                  <a:pt x="1713" y="396"/>
                  <a:pt x="1712" y="396"/>
                </a:cubicBezTo>
                <a:cubicBezTo>
                  <a:pt x="1712" y="397"/>
                  <a:pt x="1709" y="397"/>
                  <a:pt x="1711" y="397"/>
                </a:cubicBezTo>
                <a:cubicBezTo>
                  <a:pt x="1711" y="397"/>
                  <a:pt x="1714" y="395"/>
                  <a:pt x="1715" y="396"/>
                </a:cubicBezTo>
                <a:cubicBezTo>
                  <a:pt x="1714" y="397"/>
                  <a:pt x="1716" y="395"/>
                  <a:pt x="1717" y="395"/>
                </a:cubicBezTo>
                <a:cubicBezTo>
                  <a:pt x="1716" y="396"/>
                  <a:pt x="1716" y="397"/>
                  <a:pt x="1716" y="397"/>
                </a:cubicBezTo>
                <a:cubicBezTo>
                  <a:pt x="1715" y="398"/>
                  <a:pt x="1715" y="398"/>
                  <a:pt x="1715" y="398"/>
                </a:cubicBezTo>
                <a:cubicBezTo>
                  <a:pt x="1714" y="397"/>
                  <a:pt x="1715" y="397"/>
                  <a:pt x="1715" y="397"/>
                </a:cubicBezTo>
                <a:cubicBezTo>
                  <a:pt x="1713" y="398"/>
                  <a:pt x="1711" y="398"/>
                  <a:pt x="1710" y="398"/>
                </a:cubicBezTo>
                <a:cubicBezTo>
                  <a:pt x="1710" y="399"/>
                  <a:pt x="1710" y="399"/>
                  <a:pt x="1711" y="399"/>
                </a:cubicBezTo>
                <a:cubicBezTo>
                  <a:pt x="1709" y="400"/>
                  <a:pt x="1707" y="401"/>
                  <a:pt x="1705" y="402"/>
                </a:cubicBezTo>
                <a:cubicBezTo>
                  <a:pt x="1706" y="401"/>
                  <a:pt x="1703" y="403"/>
                  <a:pt x="1703" y="402"/>
                </a:cubicBezTo>
                <a:cubicBezTo>
                  <a:pt x="1704" y="401"/>
                  <a:pt x="1705" y="400"/>
                  <a:pt x="1704" y="400"/>
                </a:cubicBezTo>
                <a:cubicBezTo>
                  <a:pt x="1704" y="401"/>
                  <a:pt x="1704" y="401"/>
                  <a:pt x="1704" y="401"/>
                </a:cubicBezTo>
                <a:cubicBezTo>
                  <a:pt x="1703" y="401"/>
                  <a:pt x="1703" y="402"/>
                  <a:pt x="1702" y="402"/>
                </a:cubicBezTo>
                <a:cubicBezTo>
                  <a:pt x="1704" y="401"/>
                  <a:pt x="1703" y="403"/>
                  <a:pt x="1703" y="403"/>
                </a:cubicBezTo>
                <a:cubicBezTo>
                  <a:pt x="1702" y="403"/>
                  <a:pt x="1703" y="403"/>
                  <a:pt x="1702" y="404"/>
                </a:cubicBezTo>
                <a:cubicBezTo>
                  <a:pt x="1701" y="404"/>
                  <a:pt x="1699" y="405"/>
                  <a:pt x="1698" y="406"/>
                </a:cubicBezTo>
                <a:cubicBezTo>
                  <a:pt x="1696" y="407"/>
                  <a:pt x="1693" y="408"/>
                  <a:pt x="1691" y="409"/>
                </a:cubicBezTo>
                <a:cubicBezTo>
                  <a:pt x="1691" y="410"/>
                  <a:pt x="1691" y="410"/>
                  <a:pt x="1690" y="411"/>
                </a:cubicBezTo>
                <a:cubicBezTo>
                  <a:pt x="1689" y="412"/>
                  <a:pt x="1691" y="410"/>
                  <a:pt x="1690" y="411"/>
                </a:cubicBezTo>
                <a:cubicBezTo>
                  <a:pt x="1690" y="411"/>
                  <a:pt x="1690" y="411"/>
                  <a:pt x="1690" y="411"/>
                </a:cubicBezTo>
                <a:cubicBezTo>
                  <a:pt x="1689" y="411"/>
                  <a:pt x="1687" y="413"/>
                  <a:pt x="1686" y="413"/>
                </a:cubicBezTo>
                <a:cubicBezTo>
                  <a:pt x="1687" y="413"/>
                  <a:pt x="1687" y="413"/>
                  <a:pt x="1687" y="413"/>
                </a:cubicBezTo>
                <a:cubicBezTo>
                  <a:pt x="1687" y="413"/>
                  <a:pt x="1686" y="413"/>
                  <a:pt x="1686" y="413"/>
                </a:cubicBezTo>
                <a:cubicBezTo>
                  <a:pt x="1686" y="414"/>
                  <a:pt x="1686" y="414"/>
                  <a:pt x="1686" y="414"/>
                </a:cubicBezTo>
                <a:cubicBezTo>
                  <a:pt x="1685" y="415"/>
                  <a:pt x="1684" y="415"/>
                  <a:pt x="1683" y="416"/>
                </a:cubicBezTo>
                <a:cubicBezTo>
                  <a:pt x="1684" y="415"/>
                  <a:pt x="1684" y="415"/>
                  <a:pt x="1684" y="415"/>
                </a:cubicBezTo>
                <a:cubicBezTo>
                  <a:pt x="1682" y="416"/>
                  <a:pt x="1681" y="417"/>
                  <a:pt x="1679" y="418"/>
                </a:cubicBezTo>
                <a:cubicBezTo>
                  <a:pt x="1679" y="418"/>
                  <a:pt x="1679" y="418"/>
                  <a:pt x="1679" y="418"/>
                </a:cubicBezTo>
                <a:cubicBezTo>
                  <a:pt x="1678" y="419"/>
                  <a:pt x="1678" y="419"/>
                  <a:pt x="1678" y="419"/>
                </a:cubicBezTo>
                <a:cubicBezTo>
                  <a:pt x="1678" y="419"/>
                  <a:pt x="1678" y="420"/>
                  <a:pt x="1677" y="420"/>
                </a:cubicBezTo>
                <a:cubicBezTo>
                  <a:pt x="1680" y="419"/>
                  <a:pt x="1680" y="419"/>
                  <a:pt x="1680" y="419"/>
                </a:cubicBezTo>
                <a:cubicBezTo>
                  <a:pt x="1681" y="418"/>
                  <a:pt x="1679" y="419"/>
                  <a:pt x="1679" y="418"/>
                </a:cubicBezTo>
                <a:cubicBezTo>
                  <a:pt x="1680" y="418"/>
                  <a:pt x="1681" y="417"/>
                  <a:pt x="1682" y="417"/>
                </a:cubicBezTo>
                <a:cubicBezTo>
                  <a:pt x="1681" y="417"/>
                  <a:pt x="1681" y="417"/>
                  <a:pt x="1680" y="418"/>
                </a:cubicBezTo>
                <a:cubicBezTo>
                  <a:pt x="1680" y="418"/>
                  <a:pt x="1681" y="418"/>
                  <a:pt x="1682" y="418"/>
                </a:cubicBezTo>
                <a:cubicBezTo>
                  <a:pt x="1682" y="418"/>
                  <a:pt x="1681" y="418"/>
                  <a:pt x="1681" y="418"/>
                </a:cubicBezTo>
                <a:cubicBezTo>
                  <a:pt x="1682" y="418"/>
                  <a:pt x="1682" y="418"/>
                  <a:pt x="1683" y="417"/>
                </a:cubicBezTo>
                <a:cubicBezTo>
                  <a:pt x="1683" y="417"/>
                  <a:pt x="1684" y="416"/>
                  <a:pt x="1683" y="417"/>
                </a:cubicBezTo>
                <a:cubicBezTo>
                  <a:pt x="1684" y="417"/>
                  <a:pt x="1685" y="416"/>
                  <a:pt x="1686" y="416"/>
                </a:cubicBezTo>
                <a:cubicBezTo>
                  <a:pt x="1687" y="414"/>
                  <a:pt x="1689" y="414"/>
                  <a:pt x="1690" y="413"/>
                </a:cubicBezTo>
                <a:cubicBezTo>
                  <a:pt x="1689" y="413"/>
                  <a:pt x="1688" y="413"/>
                  <a:pt x="1687" y="414"/>
                </a:cubicBezTo>
                <a:cubicBezTo>
                  <a:pt x="1688" y="413"/>
                  <a:pt x="1688" y="413"/>
                  <a:pt x="1689" y="412"/>
                </a:cubicBezTo>
                <a:cubicBezTo>
                  <a:pt x="1690" y="412"/>
                  <a:pt x="1690" y="413"/>
                  <a:pt x="1692" y="412"/>
                </a:cubicBezTo>
                <a:cubicBezTo>
                  <a:pt x="1692" y="412"/>
                  <a:pt x="1692" y="412"/>
                  <a:pt x="1692" y="412"/>
                </a:cubicBezTo>
                <a:cubicBezTo>
                  <a:pt x="1693" y="411"/>
                  <a:pt x="1693" y="412"/>
                  <a:pt x="1694" y="411"/>
                </a:cubicBezTo>
                <a:cubicBezTo>
                  <a:pt x="1697" y="409"/>
                  <a:pt x="1699" y="408"/>
                  <a:pt x="1701" y="407"/>
                </a:cubicBezTo>
                <a:cubicBezTo>
                  <a:pt x="1701" y="406"/>
                  <a:pt x="1701" y="406"/>
                  <a:pt x="1701" y="406"/>
                </a:cubicBezTo>
                <a:cubicBezTo>
                  <a:pt x="1703" y="406"/>
                  <a:pt x="1705" y="405"/>
                  <a:pt x="1706" y="404"/>
                </a:cubicBezTo>
                <a:cubicBezTo>
                  <a:pt x="1709" y="403"/>
                  <a:pt x="1712" y="402"/>
                  <a:pt x="1713" y="400"/>
                </a:cubicBezTo>
                <a:cubicBezTo>
                  <a:pt x="1717" y="398"/>
                  <a:pt x="1721" y="397"/>
                  <a:pt x="1726" y="395"/>
                </a:cubicBezTo>
                <a:cubicBezTo>
                  <a:pt x="1725" y="394"/>
                  <a:pt x="1725" y="394"/>
                  <a:pt x="1725" y="394"/>
                </a:cubicBezTo>
                <a:cubicBezTo>
                  <a:pt x="1726" y="394"/>
                  <a:pt x="1725" y="394"/>
                  <a:pt x="1726" y="394"/>
                </a:cubicBezTo>
                <a:cubicBezTo>
                  <a:pt x="1725" y="394"/>
                  <a:pt x="1727" y="394"/>
                  <a:pt x="1728" y="394"/>
                </a:cubicBezTo>
                <a:cubicBezTo>
                  <a:pt x="1730" y="392"/>
                  <a:pt x="1733" y="391"/>
                  <a:pt x="1734" y="391"/>
                </a:cubicBezTo>
                <a:cubicBezTo>
                  <a:pt x="1734" y="391"/>
                  <a:pt x="1734" y="391"/>
                  <a:pt x="1734" y="391"/>
                </a:cubicBezTo>
                <a:cubicBezTo>
                  <a:pt x="1736" y="390"/>
                  <a:pt x="1738" y="389"/>
                  <a:pt x="1741" y="388"/>
                </a:cubicBezTo>
                <a:cubicBezTo>
                  <a:pt x="1741" y="387"/>
                  <a:pt x="1741" y="387"/>
                  <a:pt x="1742" y="387"/>
                </a:cubicBezTo>
                <a:cubicBezTo>
                  <a:pt x="1743" y="387"/>
                  <a:pt x="1744" y="386"/>
                  <a:pt x="1746" y="386"/>
                </a:cubicBezTo>
                <a:cubicBezTo>
                  <a:pt x="1747" y="385"/>
                  <a:pt x="1749" y="384"/>
                  <a:pt x="1750" y="384"/>
                </a:cubicBezTo>
                <a:cubicBezTo>
                  <a:pt x="1756" y="382"/>
                  <a:pt x="1760" y="380"/>
                  <a:pt x="1766" y="378"/>
                </a:cubicBezTo>
                <a:cubicBezTo>
                  <a:pt x="1766" y="378"/>
                  <a:pt x="1766" y="378"/>
                  <a:pt x="1766" y="378"/>
                </a:cubicBezTo>
                <a:cubicBezTo>
                  <a:pt x="1771" y="377"/>
                  <a:pt x="1777" y="373"/>
                  <a:pt x="1782" y="372"/>
                </a:cubicBezTo>
                <a:cubicBezTo>
                  <a:pt x="1781" y="372"/>
                  <a:pt x="1781" y="372"/>
                  <a:pt x="1781" y="372"/>
                </a:cubicBezTo>
                <a:cubicBezTo>
                  <a:pt x="1782" y="371"/>
                  <a:pt x="1784" y="371"/>
                  <a:pt x="1784" y="372"/>
                </a:cubicBezTo>
                <a:cubicBezTo>
                  <a:pt x="1785" y="371"/>
                  <a:pt x="1787" y="371"/>
                  <a:pt x="1788" y="370"/>
                </a:cubicBezTo>
                <a:cubicBezTo>
                  <a:pt x="1790" y="369"/>
                  <a:pt x="1790" y="370"/>
                  <a:pt x="1791" y="369"/>
                </a:cubicBezTo>
                <a:cubicBezTo>
                  <a:pt x="1794" y="368"/>
                  <a:pt x="1795" y="368"/>
                  <a:pt x="1798" y="367"/>
                </a:cubicBezTo>
                <a:cubicBezTo>
                  <a:pt x="1797" y="367"/>
                  <a:pt x="1797" y="367"/>
                  <a:pt x="1797" y="367"/>
                </a:cubicBezTo>
                <a:cubicBezTo>
                  <a:pt x="1797" y="367"/>
                  <a:pt x="1796" y="367"/>
                  <a:pt x="1797" y="367"/>
                </a:cubicBezTo>
                <a:cubicBezTo>
                  <a:pt x="1798" y="367"/>
                  <a:pt x="1801" y="365"/>
                  <a:pt x="1800" y="367"/>
                </a:cubicBezTo>
                <a:cubicBezTo>
                  <a:pt x="1803" y="365"/>
                  <a:pt x="1806" y="365"/>
                  <a:pt x="1809" y="364"/>
                </a:cubicBezTo>
                <a:cubicBezTo>
                  <a:pt x="1809" y="364"/>
                  <a:pt x="1810" y="364"/>
                  <a:pt x="1810" y="364"/>
                </a:cubicBezTo>
                <a:cubicBezTo>
                  <a:pt x="1812" y="363"/>
                  <a:pt x="1815" y="362"/>
                  <a:pt x="1817" y="362"/>
                </a:cubicBezTo>
                <a:cubicBezTo>
                  <a:pt x="1817" y="361"/>
                  <a:pt x="1816" y="361"/>
                  <a:pt x="1817" y="361"/>
                </a:cubicBezTo>
                <a:cubicBezTo>
                  <a:pt x="1818" y="361"/>
                  <a:pt x="1817" y="361"/>
                  <a:pt x="1818" y="361"/>
                </a:cubicBezTo>
                <a:cubicBezTo>
                  <a:pt x="1822" y="361"/>
                  <a:pt x="1826" y="359"/>
                  <a:pt x="1830" y="358"/>
                </a:cubicBezTo>
                <a:cubicBezTo>
                  <a:pt x="1836" y="357"/>
                  <a:pt x="1843" y="355"/>
                  <a:pt x="1849" y="354"/>
                </a:cubicBezTo>
                <a:cubicBezTo>
                  <a:pt x="1849" y="354"/>
                  <a:pt x="1849" y="354"/>
                  <a:pt x="1849" y="354"/>
                </a:cubicBezTo>
                <a:cubicBezTo>
                  <a:pt x="1851" y="354"/>
                  <a:pt x="1854" y="352"/>
                  <a:pt x="1856" y="353"/>
                </a:cubicBezTo>
                <a:cubicBezTo>
                  <a:pt x="1856" y="352"/>
                  <a:pt x="1858" y="352"/>
                  <a:pt x="1857" y="352"/>
                </a:cubicBezTo>
                <a:cubicBezTo>
                  <a:pt x="1859" y="352"/>
                  <a:pt x="1862" y="351"/>
                  <a:pt x="1864" y="351"/>
                </a:cubicBezTo>
                <a:cubicBezTo>
                  <a:pt x="1864" y="351"/>
                  <a:pt x="1864" y="351"/>
                  <a:pt x="1864" y="351"/>
                </a:cubicBezTo>
                <a:cubicBezTo>
                  <a:pt x="1866" y="350"/>
                  <a:pt x="1868" y="350"/>
                  <a:pt x="1871" y="349"/>
                </a:cubicBezTo>
                <a:cubicBezTo>
                  <a:pt x="1871" y="349"/>
                  <a:pt x="1870" y="349"/>
                  <a:pt x="1870" y="349"/>
                </a:cubicBezTo>
                <a:cubicBezTo>
                  <a:pt x="1871" y="349"/>
                  <a:pt x="1872" y="350"/>
                  <a:pt x="1873" y="349"/>
                </a:cubicBezTo>
                <a:cubicBezTo>
                  <a:pt x="1873" y="348"/>
                  <a:pt x="1873" y="349"/>
                  <a:pt x="1873" y="349"/>
                </a:cubicBezTo>
                <a:cubicBezTo>
                  <a:pt x="1879" y="348"/>
                  <a:pt x="1885" y="347"/>
                  <a:pt x="1891" y="347"/>
                </a:cubicBezTo>
                <a:cubicBezTo>
                  <a:pt x="1895" y="346"/>
                  <a:pt x="1891" y="345"/>
                  <a:pt x="1894" y="346"/>
                </a:cubicBezTo>
                <a:cubicBezTo>
                  <a:pt x="1894" y="346"/>
                  <a:pt x="1894" y="346"/>
                  <a:pt x="1894" y="346"/>
                </a:cubicBezTo>
                <a:cubicBezTo>
                  <a:pt x="1896" y="346"/>
                  <a:pt x="1896" y="345"/>
                  <a:pt x="1897" y="345"/>
                </a:cubicBezTo>
                <a:cubicBezTo>
                  <a:pt x="1897" y="346"/>
                  <a:pt x="1898" y="345"/>
                  <a:pt x="1898" y="346"/>
                </a:cubicBezTo>
                <a:cubicBezTo>
                  <a:pt x="1900" y="345"/>
                  <a:pt x="1901" y="344"/>
                  <a:pt x="1903" y="345"/>
                </a:cubicBezTo>
                <a:cubicBezTo>
                  <a:pt x="1903" y="344"/>
                  <a:pt x="1903" y="344"/>
                  <a:pt x="1903" y="344"/>
                </a:cubicBezTo>
                <a:cubicBezTo>
                  <a:pt x="1905" y="345"/>
                  <a:pt x="1908" y="344"/>
                  <a:pt x="1910" y="345"/>
                </a:cubicBezTo>
                <a:cubicBezTo>
                  <a:pt x="1923" y="344"/>
                  <a:pt x="1936" y="344"/>
                  <a:pt x="1948" y="345"/>
                </a:cubicBezTo>
                <a:cubicBezTo>
                  <a:pt x="1961" y="345"/>
                  <a:pt x="1973" y="346"/>
                  <a:pt x="1986" y="347"/>
                </a:cubicBezTo>
                <a:cubicBezTo>
                  <a:pt x="1989" y="346"/>
                  <a:pt x="1989" y="346"/>
                  <a:pt x="1993" y="347"/>
                </a:cubicBezTo>
                <a:cubicBezTo>
                  <a:pt x="1993" y="347"/>
                  <a:pt x="1992" y="347"/>
                  <a:pt x="1993" y="347"/>
                </a:cubicBezTo>
                <a:cubicBezTo>
                  <a:pt x="1993" y="347"/>
                  <a:pt x="1995" y="347"/>
                  <a:pt x="1995" y="348"/>
                </a:cubicBezTo>
                <a:cubicBezTo>
                  <a:pt x="2000" y="348"/>
                  <a:pt x="2004" y="349"/>
                  <a:pt x="2009" y="350"/>
                </a:cubicBezTo>
                <a:cubicBezTo>
                  <a:pt x="2008" y="349"/>
                  <a:pt x="2008" y="349"/>
                  <a:pt x="2009" y="349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1" y="350"/>
                  <a:pt x="2011" y="350"/>
                  <a:pt x="2011" y="350"/>
                </a:cubicBezTo>
                <a:cubicBezTo>
                  <a:pt x="2023" y="353"/>
                  <a:pt x="2035" y="354"/>
                  <a:pt x="2046" y="357"/>
                </a:cubicBezTo>
                <a:cubicBezTo>
                  <a:pt x="2049" y="358"/>
                  <a:pt x="2053" y="359"/>
                  <a:pt x="2056" y="360"/>
                </a:cubicBezTo>
                <a:cubicBezTo>
                  <a:pt x="2065" y="362"/>
                  <a:pt x="2073" y="364"/>
                  <a:pt x="2082" y="367"/>
                </a:cubicBezTo>
                <a:cubicBezTo>
                  <a:pt x="2082" y="367"/>
                  <a:pt x="2081" y="365"/>
                  <a:pt x="2078" y="364"/>
                </a:cubicBezTo>
                <a:close/>
                <a:moveTo>
                  <a:pt x="1676" y="422"/>
                </a:moveTo>
                <a:cubicBezTo>
                  <a:pt x="1676" y="421"/>
                  <a:pt x="1677" y="420"/>
                  <a:pt x="1676" y="421"/>
                </a:cubicBezTo>
                <a:cubicBezTo>
                  <a:pt x="1676" y="421"/>
                  <a:pt x="1676" y="422"/>
                  <a:pt x="1676" y="422"/>
                </a:cubicBezTo>
                <a:close/>
                <a:moveTo>
                  <a:pt x="1702" y="403"/>
                </a:moveTo>
                <a:cubicBezTo>
                  <a:pt x="1702" y="403"/>
                  <a:pt x="1702" y="402"/>
                  <a:pt x="1702" y="402"/>
                </a:cubicBezTo>
                <a:cubicBezTo>
                  <a:pt x="1702" y="403"/>
                  <a:pt x="1702" y="402"/>
                  <a:pt x="1701" y="403"/>
                </a:cubicBezTo>
                <a:cubicBezTo>
                  <a:pt x="1702" y="403"/>
                  <a:pt x="1702" y="403"/>
                  <a:pt x="1702" y="403"/>
                </a:cubicBezTo>
                <a:close/>
                <a:moveTo>
                  <a:pt x="1709" y="399"/>
                </a:moveTo>
                <a:cubicBezTo>
                  <a:pt x="1709" y="399"/>
                  <a:pt x="1707" y="399"/>
                  <a:pt x="1706" y="400"/>
                </a:cubicBezTo>
                <a:lnTo>
                  <a:pt x="1709" y="399"/>
                </a:lnTo>
                <a:close/>
                <a:moveTo>
                  <a:pt x="1715" y="394"/>
                </a:moveTo>
                <a:cubicBezTo>
                  <a:pt x="1716" y="394"/>
                  <a:pt x="1715" y="394"/>
                  <a:pt x="1715" y="394"/>
                </a:cubicBezTo>
                <a:cubicBezTo>
                  <a:pt x="1715" y="394"/>
                  <a:pt x="1715" y="394"/>
                  <a:pt x="1715" y="394"/>
                </a:cubicBezTo>
                <a:close/>
                <a:moveTo>
                  <a:pt x="1716" y="395"/>
                </a:moveTo>
                <a:cubicBezTo>
                  <a:pt x="1716" y="395"/>
                  <a:pt x="1717" y="394"/>
                  <a:pt x="1717" y="394"/>
                </a:cubicBezTo>
                <a:cubicBezTo>
                  <a:pt x="1717" y="394"/>
                  <a:pt x="1715" y="394"/>
                  <a:pt x="1716" y="395"/>
                </a:cubicBezTo>
                <a:close/>
                <a:moveTo>
                  <a:pt x="1730" y="387"/>
                </a:moveTo>
                <a:cubicBezTo>
                  <a:pt x="1730" y="387"/>
                  <a:pt x="1731" y="387"/>
                  <a:pt x="1731" y="386"/>
                </a:cubicBezTo>
                <a:cubicBezTo>
                  <a:pt x="1731" y="387"/>
                  <a:pt x="1729" y="387"/>
                  <a:pt x="1730" y="387"/>
                </a:cubicBezTo>
                <a:close/>
                <a:moveTo>
                  <a:pt x="1737" y="384"/>
                </a:moveTo>
                <a:cubicBezTo>
                  <a:pt x="1737" y="384"/>
                  <a:pt x="1737" y="384"/>
                  <a:pt x="1737" y="384"/>
                </a:cubicBezTo>
                <a:cubicBezTo>
                  <a:pt x="1737" y="384"/>
                  <a:pt x="1737" y="384"/>
                  <a:pt x="1737" y="384"/>
                </a:cubicBezTo>
                <a:close/>
                <a:moveTo>
                  <a:pt x="1860" y="346"/>
                </a:moveTo>
                <a:cubicBezTo>
                  <a:pt x="1859" y="346"/>
                  <a:pt x="1859" y="346"/>
                  <a:pt x="1859" y="346"/>
                </a:cubicBezTo>
                <a:cubicBezTo>
                  <a:pt x="1859" y="347"/>
                  <a:pt x="1859" y="347"/>
                  <a:pt x="1859" y="347"/>
                </a:cubicBezTo>
                <a:lnTo>
                  <a:pt x="1860" y="346"/>
                </a:lnTo>
                <a:close/>
                <a:moveTo>
                  <a:pt x="1915" y="339"/>
                </a:moveTo>
                <a:cubicBezTo>
                  <a:pt x="1916" y="340"/>
                  <a:pt x="1915" y="339"/>
                  <a:pt x="1916" y="339"/>
                </a:cubicBezTo>
                <a:cubicBezTo>
                  <a:pt x="1915" y="339"/>
                  <a:pt x="1916" y="339"/>
                  <a:pt x="1915" y="339"/>
                </a:cubicBezTo>
                <a:close/>
                <a:moveTo>
                  <a:pt x="1945" y="340"/>
                </a:moveTo>
                <a:cubicBezTo>
                  <a:pt x="1944" y="340"/>
                  <a:pt x="1944" y="340"/>
                  <a:pt x="1944" y="340"/>
                </a:cubicBezTo>
                <a:cubicBezTo>
                  <a:pt x="1944" y="341"/>
                  <a:pt x="1944" y="341"/>
                  <a:pt x="1944" y="341"/>
                </a:cubicBezTo>
                <a:lnTo>
                  <a:pt x="1945" y="340"/>
                </a:lnTo>
                <a:close/>
                <a:moveTo>
                  <a:pt x="2058" y="353"/>
                </a:moveTo>
                <a:cubicBezTo>
                  <a:pt x="2057" y="353"/>
                  <a:pt x="2058" y="352"/>
                  <a:pt x="2057" y="353"/>
                </a:cubicBezTo>
                <a:cubicBezTo>
                  <a:pt x="2057" y="353"/>
                  <a:pt x="2057" y="353"/>
                  <a:pt x="2058" y="353"/>
                </a:cubicBezTo>
                <a:close/>
                <a:moveTo>
                  <a:pt x="2246" y="274"/>
                </a:moveTo>
                <a:cubicBezTo>
                  <a:pt x="2244" y="272"/>
                  <a:pt x="2241" y="274"/>
                  <a:pt x="2238" y="273"/>
                </a:cubicBezTo>
                <a:cubicBezTo>
                  <a:pt x="2238" y="273"/>
                  <a:pt x="2238" y="274"/>
                  <a:pt x="2237" y="274"/>
                </a:cubicBezTo>
                <a:cubicBezTo>
                  <a:pt x="2235" y="273"/>
                  <a:pt x="2231" y="273"/>
                  <a:pt x="2228" y="274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5"/>
                  <a:pt x="2227" y="274"/>
                  <a:pt x="2226" y="274"/>
                </a:cubicBezTo>
                <a:cubicBezTo>
                  <a:pt x="2226" y="274"/>
                  <a:pt x="2226" y="275"/>
                  <a:pt x="2226" y="275"/>
                </a:cubicBezTo>
                <a:cubicBezTo>
                  <a:pt x="2226" y="274"/>
                  <a:pt x="2225" y="275"/>
                  <a:pt x="2225" y="274"/>
                </a:cubicBezTo>
                <a:cubicBezTo>
                  <a:pt x="2225" y="275"/>
                  <a:pt x="2225" y="275"/>
                  <a:pt x="2224" y="275"/>
                </a:cubicBezTo>
                <a:cubicBezTo>
                  <a:pt x="2224" y="275"/>
                  <a:pt x="2224" y="275"/>
                  <a:pt x="2224" y="275"/>
                </a:cubicBezTo>
                <a:cubicBezTo>
                  <a:pt x="2223" y="273"/>
                  <a:pt x="2222" y="275"/>
                  <a:pt x="2220" y="274"/>
                </a:cubicBezTo>
                <a:cubicBezTo>
                  <a:pt x="2220" y="275"/>
                  <a:pt x="2220" y="275"/>
                  <a:pt x="2220" y="275"/>
                </a:cubicBezTo>
                <a:cubicBezTo>
                  <a:pt x="2218" y="274"/>
                  <a:pt x="2215" y="275"/>
                  <a:pt x="2213" y="275"/>
                </a:cubicBezTo>
                <a:cubicBezTo>
                  <a:pt x="2213" y="275"/>
                  <a:pt x="2213" y="275"/>
                  <a:pt x="2213" y="275"/>
                </a:cubicBezTo>
                <a:cubicBezTo>
                  <a:pt x="2213" y="275"/>
                  <a:pt x="2212" y="275"/>
                  <a:pt x="2211" y="275"/>
                </a:cubicBezTo>
                <a:cubicBezTo>
                  <a:pt x="2211" y="275"/>
                  <a:pt x="2210" y="275"/>
                  <a:pt x="2210" y="275"/>
                </a:cubicBezTo>
                <a:cubicBezTo>
                  <a:pt x="2210" y="275"/>
                  <a:pt x="2210" y="275"/>
                  <a:pt x="2210" y="275"/>
                </a:cubicBezTo>
                <a:cubicBezTo>
                  <a:pt x="2209" y="275"/>
                  <a:pt x="2209" y="276"/>
                  <a:pt x="2208" y="275"/>
                </a:cubicBezTo>
                <a:cubicBezTo>
                  <a:pt x="2208" y="275"/>
                  <a:pt x="2208" y="275"/>
                  <a:pt x="2208" y="275"/>
                </a:cubicBezTo>
                <a:cubicBezTo>
                  <a:pt x="2208" y="275"/>
                  <a:pt x="2207" y="276"/>
                  <a:pt x="2207" y="276"/>
                </a:cubicBezTo>
                <a:cubicBezTo>
                  <a:pt x="2207" y="275"/>
                  <a:pt x="2207" y="275"/>
                  <a:pt x="2207" y="275"/>
                </a:cubicBezTo>
                <a:cubicBezTo>
                  <a:pt x="2206" y="275"/>
                  <a:pt x="2206" y="276"/>
                  <a:pt x="2206" y="276"/>
                </a:cubicBezTo>
                <a:cubicBezTo>
                  <a:pt x="2206" y="276"/>
                  <a:pt x="2206" y="276"/>
                  <a:pt x="2206" y="276"/>
                </a:cubicBezTo>
                <a:cubicBezTo>
                  <a:pt x="2205" y="276"/>
                  <a:pt x="2204" y="276"/>
                  <a:pt x="2204" y="276"/>
                </a:cubicBezTo>
                <a:cubicBezTo>
                  <a:pt x="2204" y="276"/>
                  <a:pt x="2205" y="276"/>
                  <a:pt x="2205" y="277"/>
                </a:cubicBezTo>
                <a:cubicBezTo>
                  <a:pt x="2201" y="276"/>
                  <a:pt x="2198" y="277"/>
                  <a:pt x="2195" y="278"/>
                </a:cubicBezTo>
                <a:cubicBezTo>
                  <a:pt x="2195" y="278"/>
                  <a:pt x="2195" y="278"/>
                  <a:pt x="2195" y="279"/>
                </a:cubicBezTo>
                <a:cubicBezTo>
                  <a:pt x="2194" y="278"/>
                  <a:pt x="2193" y="279"/>
                  <a:pt x="2193" y="278"/>
                </a:cubicBezTo>
                <a:cubicBezTo>
                  <a:pt x="2193" y="278"/>
                  <a:pt x="2193" y="279"/>
                  <a:pt x="2193" y="279"/>
                </a:cubicBezTo>
                <a:cubicBezTo>
                  <a:pt x="2192" y="279"/>
                  <a:pt x="2192" y="278"/>
                  <a:pt x="2191" y="279"/>
                </a:cubicBezTo>
                <a:cubicBezTo>
                  <a:pt x="2192" y="279"/>
                  <a:pt x="2192" y="279"/>
                  <a:pt x="2192" y="279"/>
                </a:cubicBezTo>
                <a:cubicBezTo>
                  <a:pt x="2191" y="279"/>
                  <a:pt x="2190" y="279"/>
                  <a:pt x="2190" y="279"/>
                </a:cubicBezTo>
                <a:cubicBezTo>
                  <a:pt x="2190" y="279"/>
                  <a:pt x="2190" y="279"/>
                  <a:pt x="2190" y="279"/>
                </a:cubicBezTo>
                <a:cubicBezTo>
                  <a:pt x="2189" y="279"/>
                  <a:pt x="2189" y="280"/>
                  <a:pt x="2188" y="280"/>
                </a:cubicBezTo>
                <a:cubicBezTo>
                  <a:pt x="2188" y="280"/>
                  <a:pt x="2188" y="280"/>
                  <a:pt x="2188" y="280"/>
                </a:cubicBezTo>
                <a:cubicBezTo>
                  <a:pt x="2188" y="281"/>
                  <a:pt x="2188" y="279"/>
                  <a:pt x="2187" y="280"/>
                </a:cubicBezTo>
                <a:cubicBezTo>
                  <a:pt x="2188" y="280"/>
                  <a:pt x="2187" y="280"/>
                  <a:pt x="2187" y="280"/>
                </a:cubicBezTo>
                <a:cubicBezTo>
                  <a:pt x="2187" y="280"/>
                  <a:pt x="2185" y="280"/>
                  <a:pt x="2185" y="280"/>
                </a:cubicBezTo>
                <a:cubicBezTo>
                  <a:pt x="2185" y="280"/>
                  <a:pt x="2185" y="280"/>
                  <a:pt x="2185" y="280"/>
                </a:cubicBezTo>
                <a:cubicBezTo>
                  <a:pt x="2184" y="280"/>
                  <a:pt x="2183" y="281"/>
                  <a:pt x="2182" y="281"/>
                </a:cubicBezTo>
                <a:cubicBezTo>
                  <a:pt x="2182" y="281"/>
                  <a:pt x="2182" y="282"/>
                  <a:pt x="2181" y="282"/>
                </a:cubicBezTo>
                <a:cubicBezTo>
                  <a:pt x="2181" y="281"/>
                  <a:pt x="2180" y="282"/>
                  <a:pt x="2180" y="281"/>
                </a:cubicBezTo>
                <a:cubicBezTo>
                  <a:pt x="2179" y="281"/>
                  <a:pt x="2178" y="282"/>
                  <a:pt x="2178" y="282"/>
                </a:cubicBezTo>
                <a:cubicBezTo>
                  <a:pt x="2178" y="282"/>
                  <a:pt x="2177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7" y="283"/>
                  <a:pt x="2176" y="284"/>
                </a:cubicBezTo>
                <a:cubicBezTo>
                  <a:pt x="2176" y="283"/>
                  <a:pt x="2175" y="283"/>
                  <a:pt x="2174" y="283"/>
                </a:cubicBezTo>
                <a:cubicBezTo>
                  <a:pt x="2175" y="283"/>
                  <a:pt x="2174" y="284"/>
                  <a:pt x="2174" y="284"/>
                </a:cubicBezTo>
                <a:cubicBezTo>
                  <a:pt x="2173" y="283"/>
                  <a:pt x="2173" y="283"/>
                  <a:pt x="2173" y="283"/>
                </a:cubicBezTo>
                <a:cubicBezTo>
                  <a:pt x="2173" y="283"/>
                  <a:pt x="2173" y="283"/>
                  <a:pt x="2172" y="283"/>
                </a:cubicBezTo>
                <a:cubicBezTo>
                  <a:pt x="2172" y="283"/>
                  <a:pt x="2172" y="283"/>
                  <a:pt x="2172" y="283"/>
                </a:cubicBezTo>
                <a:cubicBezTo>
                  <a:pt x="2172" y="283"/>
                  <a:pt x="2171" y="283"/>
                  <a:pt x="2171" y="284"/>
                </a:cubicBezTo>
                <a:cubicBezTo>
                  <a:pt x="2171" y="284"/>
                  <a:pt x="2171" y="284"/>
                  <a:pt x="2171" y="284"/>
                </a:cubicBezTo>
                <a:cubicBezTo>
                  <a:pt x="2170" y="285"/>
                  <a:pt x="2170" y="284"/>
                  <a:pt x="2170" y="285"/>
                </a:cubicBezTo>
                <a:cubicBezTo>
                  <a:pt x="2170" y="285"/>
                  <a:pt x="2170" y="285"/>
                  <a:pt x="2170" y="285"/>
                </a:cubicBezTo>
                <a:cubicBezTo>
                  <a:pt x="2169" y="285"/>
                  <a:pt x="2168" y="285"/>
                  <a:pt x="2169" y="284"/>
                </a:cubicBezTo>
                <a:cubicBezTo>
                  <a:pt x="2169" y="284"/>
                  <a:pt x="2169" y="285"/>
                  <a:pt x="2169" y="284"/>
                </a:cubicBezTo>
                <a:cubicBezTo>
                  <a:pt x="2169" y="284"/>
                  <a:pt x="2168" y="284"/>
                  <a:pt x="2168" y="284"/>
                </a:cubicBezTo>
                <a:cubicBezTo>
                  <a:pt x="2168" y="284"/>
                  <a:pt x="2168" y="285"/>
                  <a:pt x="2168" y="285"/>
                </a:cubicBezTo>
                <a:cubicBezTo>
                  <a:pt x="2167" y="284"/>
                  <a:pt x="2166" y="285"/>
                  <a:pt x="2165" y="285"/>
                </a:cubicBezTo>
                <a:cubicBezTo>
                  <a:pt x="2165" y="284"/>
                  <a:pt x="2166" y="285"/>
                  <a:pt x="2166" y="285"/>
                </a:cubicBezTo>
                <a:cubicBezTo>
                  <a:pt x="2165" y="286"/>
                  <a:pt x="2163" y="285"/>
                  <a:pt x="2162" y="286"/>
                </a:cubicBezTo>
                <a:cubicBezTo>
                  <a:pt x="2163" y="286"/>
                  <a:pt x="2163" y="286"/>
                  <a:pt x="2163" y="286"/>
                </a:cubicBezTo>
                <a:cubicBezTo>
                  <a:pt x="2162" y="286"/>
                  <a:pt x="2162" y="286"/>
                  <a:pt x="2162" y="286"/>
                </a:cubicBezTo>
                <a:cubicBezTo>
                  <a:pt x="2162" y="287"/>
                  <a:pt x="2161" y="286"/>
                  <a:pt x="2161" y="286"/>
                </a:cubicBezTo>
                <a:cubicBezTo>
                  <a:pt x="2161" y="286"/>
                  <a:pt x="2161" y="287"/>
                  <a:pt x="2161" y="286"/>
                </a:cubicBezTo>
                <a:cubicBezTo>
                  <a:pt x="2161" y="286"/>
                  <a:pt x="2158" y="287"/>
                  <a:pt x="2157" y="288"/>
                </a:cubicBezTo>
                <a:cubicBezTo>
                  <a:pt x="2157" y="287"/>
                  <a:pt x="2157" y="287"/>
                  <a:pt x="2156" y="287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5" y="288"/>
                  <a:pt x="2158" y="288"/>
                  <a:pt x="2157" y="288"/>
                </a:cubicBezTo>
                <a:cubicBezTo>
                  <a:pt x="2157" y="288"/>
                  <a:pt x="2156" y="288"/>
                  <a:pt x="2156" y="288"/>
                </a:cubicBezTo>
                <a:cubicBezTo>
                  <a:pt x="2156" y="288"/>
                  <a:pt x="2155" y="288"/>
                  <a:pt x="2155" y="289"/>
                </a:cubicBezTo>
                <a:cubicBezTo>
                  <a:pt x="2155" y="289"/>
                  <a:pt x="2155" y="289"/>
                  <a:pt x="2155" y="289"/>
                </a:cubicBezTo>
                <a:cubicBezTo>
                  <a:pt x="2154" y="289"/>
                  <a:pt x="2154" y="289"/>
                  <a:pt x="2154" y="289"/>
                </a:cubicBezTo>
                <a:cubicBezTo>
                  <a:pt x="2153" y="289"/>
                  <a:pt x="2153" y="289"/>
                  <a:pt x="2153" y="289"/>
                </a:cubicBezTo>
                <a:cubicBezTo>
                  <a:pt x="2153" y="289"/>
                  <a:pt x="2153" y="290"/>
                  <a:pt x="2153" y="289"/>
                </a:cubicBezTo>
                <a:cubicBezTo>
                  <a:pt x="2153" y="289"/>
                  <a:pt x="2152" y="289"/>
                  <a:pt x="2152" y="290"/>
                </a:cubicBezTo>
                <a:cubicBezTo>
                  <a:pt x="2152" y="290"/>
                  <a:pt x="2152" y="290"/>
                  <a:pt x="2152" y="290"/>
                </a:cubicBezTo>
                <a:cubicBezTo>
                  <a:pt x="2152" y="290"/>
                  <a:pt x="2151" y="290"/>
                  <a:pt x="2151" y="290"/>
                </a:cubicBezTo>
                <a:cubicBezTo>
                  <a:pt x="2151" y="290"/>
                  <a:pt x="2151" y="290"/>
                  <a:pt x="2151" y="290"/>
                </a:cubicBezTo>
                <a:cubicBezTo>
                  <a:pt x="2151" y="289"/>
                  <a:pt x="2150" y="291"/>
                  <a:pt x="2150" y="290"/>
                </a:cubicBezTo>
                <a:cubicBezTo>
                  <a:pt x="2149" y="291"/>
                  <a:pt x="2148" y="291"/>
                  <a:pt x="2148" y="291"/>
                </a:cubicBezTo>
                <a:cubicBezTo>
                  <a:pt x="2147" y="291"/>
                  <a:pt x="2147" y="291"/>
                  <a:pt x="2146" y="292"/>
                </a:cubicBezTo>
                <a:cubicBezTo>
                  <a:pt x="2146" y="292"/>
                  <a:pt x="2146" y="292"/>
                  <a:pt x="2147" y="292"/>
                </a:cubicBezTo>
                <a:cubicBezTo>
                  <a:pt x="2146" y="292"/>
                  <a:pt x="2146" y="292"/>
                  <a:pt x="2146" y="292"/>
                </a:cubicBezTo>
                <a:cubicBezTo>
                  <a:pt x="2146" y="292"/>
                  <a:pt x="2145" y="293"/>
                  <a:pt x="2145" y="293"/>
                </a:cubicBezTo>
                <a:cubicBezTo>
                  <a:pt x="2144" y="293"/>
                  <a:pt x="2144" y="293"/>
                  <a:pt x="2144" y="293"/>
                </a:cubicBezTo>
                <a:cubicBezTo>
                  <a:pt x="2144" y="294"/>
                  <a:pt x="2142" y="293"/>
                  <a:pt x="2142" y="294"/>
                </a:cubicBezTo>
                <a:cubicBezTo>
                  <a:pt x="2142" y="294"/>
                  <a:pt x="2143" y="294"/>
                  <a:pt x="2142" y="294"/>
                </a:cubicBezTo>
                <a:cubicBezTo>
                  <a:pt x="2142" y="295"/>
                  <a:pt x="2141" y="294"/>
                  <a:pt x="2141" y="295"/>
                </a:cubicBezTo>
                <a:cubicBezTo>
                  <a:pt x="2141" y="294"/>
                  <a:pt x="2141" y="294"/>
                  <a:pt x="2141" y="294"/>
                </a:cubicBezTo>
                <a:cubicBezTo>
                  <a:pt x="2140" y="295"/>
                  <a:pt x="2140" y="294"/>
                  <a:pt x="2140" y="295"/>
                </a:cubicBezTo>
                <a:cubicBezTo>
                  <a:pt x="2139" y="295"/>
                  <a:pt x="2139" y="295"/>
                  <a:pt x="2139" y="295"/>
                </a:cubicBezTo>
                <a:cubicBezTo>
                  <a:pt x="2138" y="296"/>
                  <a:pt x="2136" y="296"/>
                  <a:pt x="2135" y="297"/>
                </a:cubicBezTo>
                <a:cubicBezTo>
                  <a:pt x="2135" y="297"/>
                  <a:pt x="2135" y="298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4" y="297"/>
                  <a:pt x="2134" y="297"/>
                  <a:pt x="2135" y="298"/>
                </a:cubicBezTo>
                <a:cubicBezTo>
                  <a:pt x="2134" y="299"/>
                  <a:pt x="2134" y="297"/>
                  <a:pt x="2132" y="298"/>
                </a:cubicBezTo>
                <a:cubicBezTo>
                  <a:pt x="2133" y="298"/>
                  <a:pt x="2133" y="298"/>
                  <a:pt x="2132" y="298"/>
                </a:cubicBezTo>
                <a:cubicBezTo>
                  <a:pt x="2131" y="298"/>
                  <a:pt x="2131" y="298"/>
                  <a:pt x="2131" y="298"/>
                </a:cubicBezTo>
                <a:cubicBezTo>
                  <a:pt x="2131" y="299"/>
                  <a:pt x="2131" y="299"/>
                  <a:pt x="2131" y="299"/>
                </a:cubicBezTo>
                <a:cubicBezTo>
                  <a:pt x="2131" y="300"/>
                  <a:pt x="2130" y="300"/>
                  <a:pt x="2130" y="300"/>
                </a:cubicBezTo>
                <a:cubicBezTo>
                  <a:pt x="2130" y="300"/>
                  <a:pt x="2130" y="300"/>
                  <a:pt x="2130" y="300"/>
                </a:cubicBezTo>
                <a:cubicBezTo>
                  <a:pt x="2130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1"/>
                  <a:pt x="2129" y="301"/>
                  <a:pt x="2129" y="301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8" y="300"/>
                  <a:pt x="2128" y="301"/>
                </a:cubicBezTo>
                <a:cubicBezTo>
                  <a:pt x="2127" y="301"/>
                  <a:pt x="2127" y="300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6" y="301"/>
                  <a:pt x="2127" y="300"/>
                  <a:pt x="2126" y="301"/>
                </a:cubicBezTo>
                <a:cubicBezTo>
                  <a:pt x="2126" y="301"/>
                  <a:pt x="2126" y="301"/>
                  <a:pt x="2126" y="301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5" y="301"/>
                  <a:pt x="2125" y="302"/>
                  <a:pt x="2124" y="302"/>
                </a:cubicBezTo>
                <a:cubicBezTo>
                  <a:pt x="2124" y="302"/>
                  <a:pt x="2124" y="302"/>
                  <a:pt x="2124" y="303"/>
                </a:cubicBezTo>
                <a:cubicBezTo>
                  <a:pt x="2124" y="303"/>
                  <a:pt x="2124" y="303"/>
                  <a:pt x="2124" y="303"/>
                </a:cubicBezTo>
                <a:cubicBezTo>
                  <a:pt x="2123" y="303"/>
                  <a:pt x="2123" y="303"/>
                  <a:pt x="2122" y="303"/>
                </a:cubicBezTo>
                <a:cubicBezTo>
                  <a:pt x="2122" y="303"/>
                  <a:pt x="2122" y="303"/>
                  <a:pt x="2122" y="303"/>
                </a:cubicBezTo>
                <a:cubicBezTo>
                  <a:pt x="2122" y="303"/>
                  <a:pt x="2122" y="303"/>
                  <a:pt x="2121" y="303"/>
                </a:cubicBezTo>
                <a:cubicBezTo>
                  <a:pt x="2121" y="304"/>
                  <a:pt x="2122" y="305"/>
                  <a:pt x="2121" y="305"/>
                </a:cubicBezTo>
                <a:cubicBezTo>
                  <a:pt x="2120" y="305"/>
                  <a:pt x="2120" y="304"/>
                  <a:pt x="2120" y="304"/>
                </a:cubicBezTo>
                <a:cubicBezTo>
                  <a:pt x="2119" y="305"/>
                  <a:pt x="2118" y="305"/>
                  <a:pt x="2117" y="306"/>
                </a:cubicBezTo>
                <a:cubicBezTo>
                  <a:pt x="2117" y="306"/>
                  <a:pt x="2117" y="306"/>
                  <a:pt x="2117" y="306"/>
                </a:cubicBezTo>
                <a:cubicBezTo>
                  <a:pt x="2116" y="307"/>
                  <a:pt x="2114" y="307"/>
                  <a:pt x="2113" y="308"/>
                </a:cubicBezTo>
                <a:cubicBezTo>
                  <a:pt x="2113" y="308"/>
                  <a:pt x="2113" y="309"/>
                  <a:pt x="2113" y="309"/>
                </a:cubicBezTo>
                <a:cubicBezTo>
                  <a:pt x="2113" y="309"/>
                  <a:pt x="2113" y="309"/>
                  <a:pt x="2113" y="309"/>
                </a:cubicBezTo>
                <a:cubicBezTo>
                  <a:pt x="2113" y="309"/>
                  <a:pt x="2113" y="308"/>
                  <a:pt x="2113" y="308"/>
                </a:cubicBezTo>
                <a:cubicBezTo>
                  <a:pt x="2112" y="308"/>
                  <a:pt x="2111" y="309"/>
                  <a:pt x="2110" y="310"/>
                </a:cubicBezTo>
                <a:cubicBezTo>
                  <a:pt x="2111" y="309"/>
                  <a:pt x="2110" y="309"/>
                  <a:pt x="2110" y="309"/>
                </a:cubicBezTo>
                <a:cubicBezTo>
                  <a:pt x="2110" y="310"/>
                  <a:pt x="2110" y="310"/>
                  <a:pt x="2109" y="310"/>
                </a:cubicBezTo>
                <a:cubicBezTo>
                  <a:pt x="2109" y="310"/>
                  <a:pt x="2109" y="310"/>
                  <a:pt x="2109" y="310"/>
                </a:cubicBezTo>
                <a:cubicBezTo>
                  <a:pt x="2109" y="311"/>
                  <a:pt x="2109" y="311"/>
                  <a:pt x="2109" y="311"/>
                </a:cubicBezTo>
                <a:cubicBezTo>
                  <a:pt x="2109" y="311"/>
                  <a:pt x="2109" y="310"/>
                  <a:pt x="2108" y="311"/>
                </a:cubicBezTo>
                <a:cubicBezTo>
                  <a:pt x="2108" y="311"/>
                  <a:pt x="2108" y="311"/>
                  <a:pt x="2108" y="311"/>
                </a:cubicBezTo>
                <a:cubicBezTo>
                  <a:pt x="2108" y="311"/>
                  <a:pt x="2107" y="311"/>
                  <a:pt x="2106" y="312"/>
                </a:cubicBezTo>
                <a:cubicBezTo>
                  <a:pt x="2106" y="312"/>
                  <a:pt x="2106" y="312"/>
                  <a:pt x="2106" y="312"/>
                </a:cubicBezTo>
                <a:cubicBezTo>
                  <a:pt x="2106" y="312"/>
                  <a:pt x="2105" y="312"/>
                  <a:pt x="2106" y="312"/>
                </a:cubicBezTo>
                <a:cubicBezTo>
                  <a:pt x="2105" y="313"/>
                  <a:pt x="2104" y="313"/>
                  <a:pt x="2104" y="314"/>
                </a:cubicBezTo>
                <a:cubicBezTo>
                  <a:pt x="2103" y="314"/>
                  <a:pt x="2100" y="315"/>
                  <a:pt x="2099" y="316"/>
                </a:cubicBezTo>
                <a:cubicBezTo>
                  <a:pt x="2099" y="316"/>
                  <a:pt x="2099" y="316"/>
                  <a:pt x="2099" y="316"/>
                </a:cubicBezTo>
                <a:cubicBezTo>
                  <a:pt x="2098" y="317"/>
                  <a:pt x="2098" y="316"/>
                  <a:pt x="2098" y="316"/>
                </a:cubicBezTo>
                <a:cubicBezTo>
                  <a:pt x="2098" y="317"/>
                  <a:pt x="2098" y="317"/>
                  <a:pt x="2098" y="317"/>
                </a:cubicBezTo>
                <a:cubicBezTo>
                  <a:pt x="2098" y="318"/>
                  <a:pt x="2097" y="317"/>
                  <a:pt x="2097" y="318"/>
                </a:cubicBezTo>
                <a:cubicBezTo>
                  <a:pt x="2097" y="317"/>
                  <a:pt x="2097" y="318"/>
                  <a:pt x="2097" y="317"/>
                </a:cubicBezTo>
                <a:cubicBezTo>
                  <a:pt x="2097" y="317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9"/>
                  <a:pt x="2097" y="319"/>
                  <a:pt x="2097" y="320"/>
                </a:cubicBezTo>
                <a:cubicBezTo>
                  <a:pt x="2097" y="320"/>
                  <a:pt x="2097" y="320"/>
                  <a:pt x="2097" y="320"/>
                </a:cubicBezTo>
                <a:cubicBezTo>
                  <a:pt x="2096" y="321"/>
                  <a:pt x="2098" y="320"/>
                  <a:pt x="2097" y="321"/>
                </a:cubicBezTo>
                <a:cubicBezTo>
                  <a:pt x="2096" y="321"/>
                  <a:pt x="2096" y="320"/>
                  <a:pt x="2096" y="320"/>
                </a:cubicBezTo>
                <a:cubicBezTo>
                  <a:pt x="2095" y="320"/>
                  <a:pt x="2095" y="319"/>
                  <a:pt x="2095" y="319"/>
                </a:cubicBezTo>
                <a:cubicBezTo>
                  <a:pt x="2094" y="320"/>
                  <a:pt x="2095" y="319"/>
                  <a:pt x="2095" y="319"/>
                </a:cubicBezTo>
                <a:cubicBezTo>
                  <a:pt x="2095" y="320"/>
                  <a:pt x="2094" y="320"/>
                  <a:pt x="2094" y="320"/>
                </a:cubicBezTo>
                <a:cubicBezTo>
                  <a:pt x="2094" y="320"/>
                  <a:pt x="2094" y="319"/>
                  <a:pt x="2094" y="320"/>
                </a:cubicBezTo>
                <a:cubicBezTo>
                  <a:pt x="2093" y="320"/>
                  <a:pt x="2094" y="320"/>
                  <a:pt x="2093" y="320"/>
                </a:cubicBezTo>
                <a:cubicBezTo>
                  <a:pt x="2093" y="320"/>
                  <a:pt x="2093" y="320"/>
                  <a:pt x="2093" y="320"/>
                </a:cubicBezTo>
                <a:cubicBezTo>
                  <a:pt x="2093" y="319"/>
                  <a:pt x="2092" y="320"/>
                  <a:pt x="2092" y="320"/>
                </a:cubicBezTo>
                <a:cubicBezTo>
                  <a:pt x="2092" y="321"/>
                  <a:pt x="2093" y="321"/>
                  <a:pt x="2092" y="321"/>
                </a:cubicBezTo>
                <a:cubicBezTo>
                  <a:pt x="2092" y="321"/>
                  <a:pt x="2091" y="321"/>
                  <a:pt x="2091" y="321"/>
                </a:cubicBezTo>
                <a:cubicBezTo>
                  <a:pt x="2091" y="321"/>
                  <a:pt x="2091" y="321"/>
                  <a:pt x="2091" y="321"/>
                </a:cubicBezTo>
                <a:cubicBezTo>
                  <a:pt x="2091" y="322"/>
                  <a:pt x="2090" y="321"/>
                  <a:pt x="2090" y="322"/>
                </a:cubicBezTo>
                <a:cubicBezTo>
                  <a:pt x="2090" y="322"/>
                  <a:pt x="2090" y="322"/>
                  <a:pt x="2090" y="322"/>
                </a:cubicBezTo>
                <a:cubicBezTo>
                  <a:pt x="2090" y="322"/>
                  <a:pt x="2090" y="322"/>
                  <a:pt x="2090" y="323"/>
                </a:cubicBezTo>
                <a:cubicBezTo>
                  <a:pt x="2089" y="323"/>
                  <a:pt x="2088" y="323"/>
                  <a:pt x="2089" y="323"/>
                </a:cubicBezTo>
                <a:cubicBezTo>
                  <a:pt x="2089" y="323"/>
                  <a:pt x="2088" y="324"/>
                  <a:pt x="2088" y="323"/>
                </a:cubicBezTo>
                <a:cubicBezTo>
                  <a:pt x="2088" y="323"/>
                  <a:pt x="2089" y="323"/>
                  <a:pt x="2089" y="322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7" y="323"/>
                  <a:pt x="2087" y="324"/>
                  <a:pt x="2087" y="323"/>
                </a:cubicBezTo>
                <a:cubicBezTo>
                  <a:pt x="2087" y="323"/>
                  <a:pt x="2087" y="324"/>
                  <a:pt x="2087" y="324"/>
                </a:cubicBezTo>
                <a:cubicBezTo>
                  <a:pt x="2087" y="324"/>
                  <a:pt x="2087" y="324"/>
                  <a:pt x="2087" y="324"/>
                </a:cubicBezTo>
                <a:cubicBezTo>
                  <a:pt x="2086" y="324"/>
                  <a:pt x="2087" y="324"/>
                  <a:pt x="2086" y="325"/>
                </a:cubicBezTo>
                <a:cubicBezTo>
                  <a:pt x="2087" y="325"/>
                  <a:pt x="2087" y="325"/>
                  <a:pt x="2087" y="325"/>
                </a:cubicBezTo>
                <a:cubicBezTo>
                  <a:pt x="2086" y="325"/>
                  <a:pt x="2086" y="325"/>
                  <a:pt x="2086" y="325"/>
                </a:cubicBezTo>
                <a:cubicBezTo>
                  <a:pt x="2086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6"/>
                  <a:pt x="2085" y="326"/>
                </a:cubicBezTo>
                <a:cubicBezTo>
                  <a:pt x="2084" y="326"/>
                  <a:pt x="2084" y="326"/>
                  <a:pt x="2084" y="326"/>
                </a:cubicBezTo>
                <a:cubicBezTo>
                  <a:pt x="2084" y="326"/>
                  <a:pt x="2083" y="326"/>
                  <a:pt x="2084" y="326"/>
                </a:cubicBezTo>
                <a:cubicBezTo>
                  <a:pt x="2083" y="327"/>
                  <a:pt x="2084" y="326"/>
                  <a:pt x="2083" y="326"/>
                </a:cubicBezTo>
                <a:cubicBezTo>
                  <a:pt x="2083" y="327"/>
                  <a:pt x="2083" y="327"/>
                  <a:pt x="2082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9"/>
                  <a:pt x="2083" y="329"/>
                  <a:pt x="2083" y="329"/>
                </a:cubicBezTo>
                <a:cubicBezTo>
                  <a:pt x="2083" y="330"/>
                  <a:pt x="2082" y="330"/>
                  <a:pt x="2082" y="330"/>
                </a:cubicBezTo>
                <a:cubicBezTo>
                  <a:pt x="2083" y="328"/>
                  <a:pt x="2081" y="329"/>
                  <a:pt x="2081" y="328"/>
                </a:cubicBezTo>
                <a:cubicBezTo>
                  <a:pt x="2080" y="329"/>
                  <a:pt x="2081" y="330"/>
                  <a:pt x="2080" y="330"/>
                </a:cubicBezTo>
                <a:cubicBezTo>
                  <a:pt x="2080" y="330"/>
                  <a:pt x="2079" y="329"/>
                  <a:pt x="2080" y="329"/>
                </a:cubicBezTo>
                <a:cubicBezTo>
                  <a:pt x="2079" y="330"/>
                  <a:pt x="2079" y="329"/>
                  <a:pt x="2078" y="330"/>
                </a:cubicBezTo>
                <a:cubicBezTo>
                  <a:pt x="2079" y="330"/>
                  <a:pt x="2078" y="331"/>
                  <a:pt x="2079" y="331"/>
                </a:cubicBezTo>
                <a:cubicBezTo>
                  <a:pt x="2079" y="330"/>
                  <a:pt x="2079" y="330"/>
                  <a:pt x="2080" y="330"/>
                </a:cubicBezTo>
                <a:cubicBezTo>
                  <a:pt x="2079" y="331"/>
                  <a:pt x="2080" y="331"/>
                  <a:pt x="2079" y="331"/>
                </a:cubicBezTo>
                <a:cubicBezTo>
                  <a:pt x="2079" y="332"/>
                  <a:pt x="2078" y="332"/>
                  <a:pt x="2078" y="331"/>
                </a:cubicBezTo>
                <a:cubicBezTo>
                  <a:pt x="2078" y="331"/>
                  <a:pt x="2079" y="331"/>
                  <a:pt x="2079" y="331"/>
                </a:cubicBezTo>
                <a:cubicBezTo>
                  <a:pt x="2078" y="331"/>
                  <a:pt x="2078" y="332"/>
                  <a:pt x="2077" y="331"/>
                </a:cubicBezTo>
                <a:cubicBezTo>
                  <a:pt x="2078" y="331"/>
                  <a:pt x="2078" y="331"/>
                  <a:pt x="2078" y="330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6" y="332"/>
                  <a:pt x="2077" y="330"/>
                  <a:pt x="2076" y="331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2"/>
                  <a:pt x="2077" y="331"/>
                  <a:pt x="2077" y="332"/>
                </a:cubicBezTo>
                <a:cubicBezTo>
                  <a:pt x="2077" y="332"/>
                  <a:pt x="2076" y="332"/>
                  <a:pt x="2076" y="333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3"/>
                  <a:pt x="2076" y="334"/>
                  <a:pt x="2075" y="334"/>
                </a:cubicBezTo>
                <a:cubicBezTo>
                  <a:pt x="2075" y="334"/>
                  <a:pt x="2075" y="334"/>
                  <a:pt x="2075" y="333"/>
                </a:cubicBezTo>
                <a:cubicBezTo>
                  <a:pt x="2074" y="334"/>
                  <a:pt x="2074" y="334"/>
                  <a:pt x="2073" y="334"/>
                </a:cubicBezTo>
                <a:cubicBezTo>
                  <a:pt x="2073" y="335"/>
                  <a:pt x="2072" y="335"/>
                  <a:pt x="2073" y="335"/>
                </a:cubicBezTo>
                <a:cubicBezTo>
                  <a:pt x="2073" y="334"/>
                  <a:pt x="2074" y="334"/>
                  <a:pt x="2075" y="334"/>
                </a:cubicBezTo>
                <a:cubicBezTo>
                  <a:pt x="2075" y="335"/>
                  <a:pt x="2076" y="333"/>
                  <a:pt x="2076" y="334"/>
                </a:cubicBezTo>
                <a:cubicBezTo>
                  <a:pt x="2075" y="334"/>
                  <a:pt x="2076" y="335"/>
                  <a:pt x="2076" y="335"/>
                </a:cubicBezTo>
                <a:cubicBezTo>
                  <a:pt x="2075" y="336"/>
                  <a:pt x="2075" y="336"/>
                  <a:pt x="2075" y="336"/>
                </a:cubicBezTo>
                <a:cubicBezTo>
                  <a:pt x="2075" y="335"/>
                  <a:pt x="2075" y="335"/>
                  <a:pt x="2075" y="335"/>
                </a:cubicBezTo>
                <a:cubicBezTo>
                  <a:pt x="2074" y="335"/>
                  <a:pt x="2073" y="336"/>
                  <a:pt x="2073" y="336"/>
                </a:cubicBezTo>
                <a:cubicBezTo>
                  <a:pt x="2073" y="336"/>
                  <a:pt x="2073" y="336"/>
                  <a:pt x="2073" y="336"/>
                </a:cubicBezTo>
                <a:cubicBezTo>
                  <a:pt x="2072" y="337"/>
                  <a:pt x="2071" y="338"/>
                  <a:pt x="2071" y="338"/>
                </a:cubicBezTo>
                <a:cubicBezTo>
                  <a:pt x="2071" y="337"/>
                  <a:pt x="2070" y="339"/>
                  <a:pt x="2070" y="338"/>
                </a:cubicBezTo>
                <a:cubicBezTo>
                  <a:pt x="2070" y="338"/>
                  <a:pt x="2070" y="337"/>
                  <a:pt x="2070" y="337"/>
                </a:cubicBezTo>
                <a:cubicBezTo>
                  <a:pt x="2070" y="337"/>
                  <a:pt x="2070" y="337"/>
                  <a:pt x="2070" y="337"/>
                </a:cubicBezTo>
                <a:cubicBezTo>
                  <a:pt x="2069" y="337"/>
                  <a:pt x="2070" y="338"/>
                  <a:pt x="2069" y="338"/>
                </a:cubicBezTo>
                <a:cubicBezTo>
                  <a:pt x="2070" y="338"/>
                  <a:pt x="2070" y="339"/>
                  <a:pt x="2070" y="339"/>
                </a:cubicBezTo>
                <a:cubicBezTo>
                  <a:pt x="2069" y="339"/>
                  <a:pt x="2070" y="339"/>
                  <a:pt x="2069" y="340"/>
                </a:cubicBezTo>
                <a:cubicBezTo>
                  <a:pt x="2069" y="340"/>
                  <a:pt x="2068" y="341"/>
                  <a:pt x="2067" y="341"/>
                </a:cubicBezTo>
                <a:cubicBezTo>
                  <a:pt x="2067" y="342"/>
                  <a:pt x="2065" y="343"/>
                  <a:pt x="2064" y="343"/>
                </a:cubicBezTo>
                <a:cubicBezTo>
                  <a:pt x="2064" y="344"/>
                  <a:pt x="2065" y="344"/>
                  <a:pt x="2064" y="345"/>
                </a:cubicBezTo>
                <a:cubicBezTo>
                  <a:pt x="2064" y="345"/>
                  <a:pt x="2064" y="344"/>
                  <a:pt x="2064" y="345"/>
                </a:cubicBezTo>
                <a:cubicBezTo>
                  <a:pt x="2064" y="345"/>
                  <a:pt x="2064" y="345"/>
                  <a:pt x="2064" y="345"/>
                </a:cubicBezTo>
                <a:cubicBezTo>
                  <a:pt x="2064" y="345"/>
                  <a:pt x="2063" y="346"/>
                  <a:pt x="2062" y="346"/>
                </a:cubicBezTo>
                <a:cubicBezTo>
                  <a:pt x="2063" y="346"/>
                  <a:pt x="2063" y="346"/>
                  <a:pt x="2063" y="346"/>
                </a:cubicBezTo>
                <a:cubicBezTo>
                  <a:pt x="2063" y="346"/>
                  <a:pt x="2062" y="346"/>
                  <a:pt x="2062" y="346"/>
                </a:cubicBezTo>
                <a:cubicBezTo>
                  <a:pt x="2062" y="346"/>
                  <a:pt x="2062" y="347"/>
                  <a:pt x="2063" y="347"/>
                </a:cubicBezTo>
                <a:cubicBezTo>
                  <a:pt x="2062" y="347"/>
                  <a:pt x="2062" y="347"/>
                  <a:pt x="2061" y="348"/>
                </a:cubicBezTo>
                <a:cubicBezTo>
                  <a:pt x="2061" y="347"/>
                  <a:pt x="2061" y="347"/>
                  <a:pt x="2061" y="347"/>
                </a:cubicBezTo>
                <a:cubicBezTo>
                  <a:pt x="2060" y="348"/>
                  <a:pt x="2060" y="348"/>
                  <a:pt x="2059" y="349"/>
                </a:cubicBezTo>
                <a:cubicBezTo>
                  <a:pt x="2059" y="349"/>
                  <a:pt x="2059" y="349"/>
                  <a:pt x="2059" y="349"/>
                </a:cubicBezTo>
                <a:cubicBezTo>
                  <a:pt x="2059" y="350"/>
                  <a:pt x="2059" y="350"/>
                  <a:pt x="2059" y="350"/>
                </a:cubicBezTo>
                <a:cubicBezTo>
                  <a:pt x="2059" y="350"/>
                  <a:pt x="2059" y="350"/>
                  <a:pt x="2058" y="350"/>
                </a:cubicBezTo>
                <a:cubicBezTo>
                  <a:pt x="2060" y="350"/>
                  <a:pt x="2060" y="350"/>
                  <a:pt x="2060" y="350"/>
                </a:cubicBezTo>
                <a:cubicBezTo>
                  <a:pt x="2060" y="350"/>
                  <a:pt x="2059" y="350"/>
                  <a:pt x="2059" y="350"/>
                </a:cubicBezTo>
                <a:cubicBezTo>
                  <a:pt x="2060" y="349"/>
                  <a:pt x="2060" y="349"/>
                  <a:pt x="2061" y="349"/>
                </a:cubicBezTo>
                <a:cubicBezTo>
                  <a:pt x="2060" y="349"/>
                  <a:pt x="2060" y="349"/>
                  <a:pt x="2060" y="349"/>
                </a:cubicBezTo>
                <a:cubicBezTo>
                  <a:pt x="2060" y="350"/>
                  <a:pt x="2060" y="349"/>
                  <a:pt x="2061" y="349"/>
                </a:cubicBezTo>
                <a:cubicBezTo>
                  <a:pt x="2061" y="349"/>
                  <a:pt x="2061" y="350"/>
                  <a:pt x="2060" y="350"/>
                </a:cubicBezTo>
                <a:cubicBezTo>
                  <a:pt x="2061" y="350"/>
                  <a:pt x="2061" y="349"/>
                  <a:pt x="2062" y="349"/>
                </a:cubicBezTo>
                <a:cubicBezTo>
                  <a:pt x="2061" y="349"/>
                  <a:pt x="2062" y="349"/>
                  <a:pt x="2061" y="349"/>
                </a:cubicBezTo>
                <a:cubicBezTo>
                  <a:pt x="2062" y="349"/>
                  <a:pt x="2062" y="349"/>
                  <a:pt x="2063" y="348"/>
                </a:cubicBezTo>
                <a:cubicBezTo>
                  <a:pt x="2063" y="347"/>
                  <a:pt x="2064" y="347"/>
                  <a:pt x="2065" y="347"/>
                </a:cubicBezTo>
                <a:cubicBezTo>
                  <a:pt x="2064" y="346"/>
                  <a:pt x="2064" y="346"/>
                  <a:pt x="2063" y="347"/>
                </a:cubicBezTo>
                <a:cubicBezTo>
                  <a:pt x="2063" y="346"/>
                  <a:pt x="2064" y="346"/>
                  <a:pt x="2064" y="346"/>
                </a:cubicBezTo>
                <a:cubicBezTo>
                  <a:pt x="2064" y="346"/>
                  <a:pt x="2065" y="346"/>
                  <a:pt x="2065" y="346"/>
                </a:cubicBezTo>
                <a:cubicBezTo>
                  <a:pt x="2065" y="345"/>
                  <a:pt x="2065" y="345"/>
                  <a:pt x="2065" y="345"/>
                </a:cubicBezTo>
                <a:cubicBezTo>
                  <a:pt x="2066" y="345"/>
                  <a:pt x="2066" y="346"/>
                  <a:pt x="2067" y="345"/>
                </a:cubicBezTo>
                <a:cubicBezTo>
                  <a:pt x="2068" y="344"/>
                  <a:pt x="2069" y="343"/>
                  <a:pt x="2070" y="342"/>
                </a:cubicBezTo>
                <a:cubicBezTo>
                  <a:pt x="2069" y="342"/>
                  <a:pt x="2069" y="342"/>
                  <a:pt x="2069" y="342"/>
                </a:cubicBezTo>
                <a:cubicBezTo>
                  <a:pt x="2070" y="342"/>
                  <a:pt x="2071" y="341"/>
                  <a:pt x="2072" y="341"/>
                </a:cubicBezTo>
                <a:cubicBezTo>
                  <a:pt x="2073" y="339"/>
                  <a:pt x="2074" y="339"/>
                  <a:pt x="2075" y="338"/>
                </a:cubicBezTo>
                <a:cubicBezTo>
                  <a:pt x="2077" y="337"/>
                  <a:pt x="2079" y="336"/>
                  <a:pt x="2081" y="334"/>
                </a:cubicBezTo>
                <a:cubicBezTo>
                  <a:pt x="2080" y="334"/>
                  <a:pt x="2080" y="334"/>
                  <a:pt x="2080" y="334"/>
                </a:cubicBezTo>
                <a:cubicBezTo>
                  <a:pt x="2081" y="334"/>
                  <a:pt x="2080" y="333"/>
                  <a:pt x="2081" y="333"/>
                </a:cubicBezTo>
                <a:cubicBezTo>
                  <a:pt x="2080" y="334"/>
                  <a:pt x="2081" y="333"/>
                  <a:pt x="2082" y="333"/>
                </a:cubicBezTo>
                <a:cubicBezTo>
                  <a:pt x="2082" y="332"/>
                  <a:pt x="2084" y="332"/>
                  <a:pt x="2085" y="332"/>
                </a:cubicBezTo>
                <a:cubicBezTo>
                  <a:pt x="2085" y="331"/>
                  <a:pt x="2085" y="331"/>
                  <a:pt x="2085" y="331"/>
                </a:cubicBezTo>
                <a:cubicBezTo>
                  <a:pt x="2086" y="331"/>
                  <a:pt x="2086" y="330"/>
                  <a:pt x="2087" y="329"/>
                </a:cubicBezTo>
                <a:cubicBezTo>
                  <a:pt x="2087" y="329"/>
                  <a:pt x="2087" y="329"/>
                  <a:pt x="2088" y="328"/>
                </a:cubicBezTo>
                <a:cubicBezTo>
                  <a:pt x="2089" y="328"/>
                  <a:pt x="2089" y="328"/>
                  <a:pt x="2090" y="328"/>
                </a:cubicBezTo>
                <a:cubicBezTo>
                  <a:pt x="2090" y="328"/>
                  <a:pt x="2091" y="327"/>
                  <a:pt x="2092" y="326"/>
                </a:cubicBezTo>
                <a:cubicBezTo>
                  <a:pt x="2094" y="325"/>
                  <a:pt x="2096" y="323"/>
                  <a:pt x="2099" y="322"/>
                </a:cubicBezTo>
                <a:cubicBezTo>
                  <a:pt x="2099" y="322"/>
                  <a:pt x="2099" y="322"/>
                  <a:pt x="2099" y="322"/>
                </a:cubicBezTo>
                <a:cubicBezTo>
                  <a:pt x="2101" y="321"/>
                  <a:pt x="2104" y="319"/>
                  <a:pt x="2106" y="318"/>
                </a:cubicBezTo>
                <a:cubicBezTo>
                  <a:pt x="2106" y="317"/>
                  <a:pt x="2106" y="317"/>
                  <a:pt x="2106" y="317"/>
                </a:cubicBezTo>
                <a:cubicBezTo>
                  <a:pt x="2106" y="317"/>
                  <a:pt x="2107" y="317"/>
                  <a:pt x="2107" y="317"/>
                </a:cubicBezTo>
                <a:cubicBezTo>
                  <a:pt x="2108" y="317"/>
                  <a:pt x="2109" y="317"/>
                  <a:pt x="2109" y="316"/>
                </a:cubicBezTo>
                <a:cubicBezTo>
                  <a:pt x="2110" y="315"/>
                  <a:pt x="2110" y="316"/>
                  <a:pt x="2110" y="315"/>
                </a:cubicBezTo>
                <a:cubicBezTo>
                  <a:pt x="2112" y="314"/>
                  <a:pt x="2112" y="314"/>
                  <a:pt x="2113" y="314"/>
                </a:cubicBezTo>
                <a:cubicBezTo>
                  <a:pt x="2113" y="314"/>
                  <a:pt x="2113" y="314"/>
                  <a:pt x="2113" y="314"/>
                </a:cubicBezTo>
                <a:cubicBezTo>
                  <a:pt x="2113" y="314"/>
                  <a:pt x="2113" y="313"/>
                  <a:pt x="2113" y="313"/>
                </a:cubicBezTo>
                <a:cubicBezTo>
                  <a:pt x="2114" y="313"/>
                  <a:pt x="2115" y="312"/>
                  <a:pt x="2115" y="313"/>
                </a:cubicBezTo>
                <a:cubicBezTo>
                  <a:pt x="2116" y="312"/>
                  <a:pt x="2118" y="312"/>
                  <a:pt x="2119" y="311"/>
                </a:cubicBezTo>
                <a:cubicBezTo>
                  <a:pt x="2119" y="311"/>
                  <a:pt x="2119" y="311"/>
                  <a:pt x="2119" y="311"/>
                </a:cubicBezTo>
                <a:cubicBezTo>
                  <a:pt x="2120" y="310"/>
                  <a:pt x="2121" y="309"/>
                  <a:pt x="2122" y="309"/>
                </a:cubicBezTo>
                <a:cubicBezTo>
                  <a:pt x="2122" y="309"/>
                  <a:pt x="2122" y="309"/>
                  <a:pt x="2122" y="308"/>
                </a:cubicBezTo>
                <a:cubicBezTo>
                  <a:pt x="2123" y="308"/>
                  <a:pt x="2122" y="309"/>
                  <a:pt x="2123" y="309"/>
                </a:cubicBezTo>
                <a:cubicBezTo>
                  <a:pt x="2125" y="308"/>
                  <a:pt x="2126" y="306"/>
                  <a:pt x="2128" y="306"/>
                </a:cubicBezTo>
                <a:cubicBezTo>
                  <a:pt x="2131" y="304"/>
                  <a:pt x="2134" y="303"/>
                  <a:pt x="2137" y="301"/>
                </a:cubicBezTo>
                <a:cubicBezTo>
                  <a:pt x="2137" y="301"/>
                  <a:pt x="2137" y="301"/>
                  <a:pt x="2137" y="301"/>
                </a:cubicBezTo>
                <a:cubicBezTo>
                  <a:pt x="2138" y="301"/>
                  <a:pt x="2139" y="299"/>
                  <a:pt x="2140" y="300"/>
                </a:cubicBezTo>
                <a:cubicBezTo>
                  <a:pt x="2140" y="300"/>
                  <a:pt x="2141" y="300"/>
                  <a:pt x="2141" y="299"/>
                </a:cubicBezTo>
                <a:cubicBezTo>
                  <a:pt x="2142" y="300"/>
                  <a:pt x="2143" y="298"/>
                  <a:pt x="2144" y="298"/>
                </a:cubicBezTo>
                <a:cubicBezTo>
                  <a:pt x="2144" y="298"/>
                  <a:pt x="2144" y="298"/>
                  <a:pt x="2144" y="298"/>
                </a:cubicBezTo>
                <a:cubicBezTo>
                  <a:pt x="2145" y="297"/>
                  <a:pt x="2146" y="297"/>
                  <a:pt x="2147" y="296"/>
                </a:cubicBezTo>
                <a:cubicBezTo>
                  <a:pt x="2147" y="296"/>
                  <a:pt x="2147" y="296"/>
                  <a:pt x="2147" y="296"/>
                </a:cubicBezTo>
                <a:cubicBezTo>
                  <a:pt x="2147" y="296"/>
                  <a:pt x="2148" y="297"/>
                  <a:pt x="2148" y="296"/>
                </a:cubicBezTo>
                <a:cubicBezTo>
                  <a:pt x="2148" y="296"/>
                  <a:pt x="2148" y="296"/>
                  <a:pt x="2148" y="296"/>
                </a:cubicBezTo>
                <a:cubicBezTo>
                  <a:pt x="2151" y="295"/>
                  <a:pt x="2154" y="294"/>
                  <a:pt x="2156" y="293"/>
                </a:cubicBezTo>
                <a:cubicBezTo>
                  <a:pt x="2158" y="292"/>
                  <a:pt x="2156" y="292"/>
                  <a:pt x="2158" y="292"/>
                </a:cubicBezTo>
                <a:cubicBezTo>
                  <a:pt x="2158" y="291"/>
                  <a:pt x="2158" y="292"/>
                  <a:pt x="2158" y="292"/>
                </a:cubicBezTo>
                <a:cubicBezTo>
                  <a:pt x="2159" y="292"/>
                  <a:pt x="2159" y="290"/>
                  <a:pt x="2159" y="291"/>
                </a:cubicBezTo>
                <a:cubicBezTo>
                  <a:pt x="2159" y="291"/>
                  <a:pt x="2160" y="291"/>
                  <a:pt x="2160" y="291"/>
                </a:cubicBezTo>
                <a:cubicBezTo>
                  <a:pt x="2161" y="291"/>
                  <a:pt x="2161" y="290"/>
                  <a:pt x="2162" y="290"/>
                </a:cubicBezTo>
                <a:cubicBezTo>
                  <a:pt x="2162" y="290"/>
                  <a:pt x="2162" y="290"/>
                  <a:pt x="2162" y="290"/>
                </a:cubicBezTo>
                <a:cubicBezTo>
                  <a:pt x="2163" y="290"/>
                  <a:pt x="2164" y="289"/>
                  <a:pt x="2165" y="290"/>
                </a:cubicBezTo>
                <a:cubicBezTo>
                  <a:pt x="2172" y="288"/>
                  <a:pt x="2178" y="287"/>
                  <a:pt x="2184" y="285"/>
                </a:cubicBezTo>
                <a:cubicBezTo>
                  <a:pt x="2190" y="283"/>
                  <a:pt x="2196" y="282"/>
                  <a:pt x="2202" y="281"/>
                </a:cubicBezTo>
                <a:cubicBezTo>
                  <a:pt x="2203" y="280"/>
                  <a:pt x="2203" y="280"/>
                  <a:pt x="2205" y="280"/>
                </a:cubicBezTo>
                <a:cubicBezTo>
                  <a:pt x="2205" y="280"/>
                  <a:pt x="2205" y="280"/>
                  <a:pt x="2205" y="280"/>
                </a:cubicBezTo>
                <a:cubicBezTo>
                  <a:pt x="2205" y="280"/>
                  <a:pt x="2206" y="279"/>
                  <a:pt x="2206" y="280"/>
                </a:cubicBezTo>
                <a:cubicBezTo>
                  <a:pt x="2208" y="279"/>
                  <a:pt x="2210" y="279"/>
                  <a:pt x="2213" y="279"/>
                </a:cubicBezTo>
                <a:cubicBezTo>
                  <a:pt x="2212" y="279"/>
                  <a:pt x="2212" y="278"/>
                  <a:pt x="2213" y="278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4" y="279"/>
                  <a:pt x="2213" y="279"/>
                </a:cubicBezTo>
                <a:cubicBezTo>
                  <a:pt x="2219" y="279"/>
                  <a:pt x="2225" y="277"/>
                  <a:pt x="2231" y="277"/>
                </a:cubicBezTo>
                <a:cubicBezTo>
                  <a:pt x="2232" y="277"/>
                  <a:pt x="2234" y="277"/>
                  <a:pt x="2236" y="277"/>
                </a:cubicBezTo>
                <a:cubicBezTo>
                  <a:pt x="2240" y="276"/>
                  <a:pt x="2244" y="275"/>
                  <a:pt x="2248" y="276"/>
                </a:cubicBezTo>
                <a:cubicBezTo>
                  <a:pt x="2248" y="276"/>
                  <a:pt x="2248" y="274"/>
                  <a:pt x="2246" y="274"/>
                </a:cubicBezTo>
                <a:close/>
                <a:moveTo>
                  <a:pt x="2058" y="352"/>
                </a:moveTo>
                <a:cubicBezTo>
                  <a:pt x="2058" y="352"/>
                  <a:pt x="2059" y="351"/>
                  <a:pt x="2058" y="351"/>
                </a:cubicBezTo>
                <a:cubicBezTo>
                  <a:pt x="2058" y="351"/>
                  <a:pt x="2058" y="352"/>
                  <a:pt x="2058" y="352"/>
                </a:cubicBezTo>
                <a:close/>
                <a:moveTo>
                  <a:pt x="2069" y="339"/>
                </a:moveTo>
                <a:cubicBezTo>
                  <a:pt x="2069" y="339"/>
                  <a:pt x="2069" y="339"/>
                  <a:pt x="2069" y="338"/>
                </a:cubicBezTo>
                <a:cubicBezTo>
                  <a:pt x="2069" y="339"/>
                  <a:pt x="2069" y="338"/>
                  <a:pt x="2069" y="339"/>
                </a:cubicBezTo>
                <a:cubicBezTo>
                  <a:pt x="2069" y="339"/>
                  <a:pt x="2069" y="339"/>
                  <a:pt x="2069" y="339"/>
                </a:cubicBezTo>
                <a:close/>
                <a:moveTo>
                  <a:pt x="2072" y="336"/>
                </a:moveTo>
                <a:cubicBezTo>
                  <a:pt x="2072" y="336"/>
                  <a:pt x="2071" y="336"/>
                  <a:pt x="2071" y="337"/>
                </a:cubicBezTo>
                <a:lnTo>
                  <a:pt x="2072" y="336"/>
                </a:lnTo>
                <a:close/>
                <a:moveTo>
                  <a:pt x="2075" y="333"/>
                </a:moveTo>
                <a:cubicBezTo>
                  <a:pt x="2075" y="332"/>
                  <a:pt x="2075" y="332"/>
                  <a:pt x="2074" y="333"/>
                </a:cubicBezTo>
                <a:cubicBezTo>
                  <a:pt x="2074" y="333"/>
                  <a:pt x="2075" y="333"/>
                  <a:pt x="2075" y="333"/>
                </a:cubicBezTo>
                <a:close/>
                <a:moveTo>
                  <a:pt x="2075" y="333"/>
                </a:moveTo>
                <a:cubicBezTo>
                  <a:pt x="2075" y="333"/>
                  <a:pt x="2075" y="333"/>
                  <a:pt x="2076" y="333"/>
                </a:cubicBezTo>
                <a:cubicBezTo>
                  <a:pt x="2076" y="333"/>
                  <a:pt x="2075" y="333"/>
                  <a:pt x="2075" y="333"/>
                </a:cubicBezTo>
                <a:close/>
                <a:moveTo>
                  <a:pt x="2081" y="328"/>
                </a:moveTo>
                <a:cubicBezTo>
                  <a:pt x="2081" y="328"/>
                  <a:pt x="2082" y="327"/>
                  <a:pt x="2082" y="327"/>
                </a:cubicBezTo>
                <a:cubicBezTo>
                  <a:pt x="2082" y="327"/>
                  <a:pt x="2081" y="327"/>
                  <a:pt x="2081" y="328"/>
                </a:cubicBezTo>
                <a:close/>
                <a:moveTo>
                  <a:pt x="2084" y="326"/>
                </a:moveTo>
                <a:cubicBezTo>
                  <a:pt x="2085" y="326"/>
                  <a:pt x="2085" y="326"/>
                  <a:pt x="2085" y="326"/>
                </a:cubicBezTo>
                <a:cubicBezTo>
                  <a:pt x="2085" y="325"/>
                  <a:pt x="2085" y="325"/>
                  <a:pt x="2084" y="325"/>
                </a:cubicBezTo>
                <a:lnTo>
                  <a:pt x="2084" y="326"/>
                </a:lnTo>
                <a:close/>
                <a:moveTo>
                  <a:pt x="2141" y="294"/>
                </a:moveTo>
                <a:cubicBezTo>
                  <a:pt x="2141" y="294"/>
                  <a:pt x="2141" y="294"/>
                  <a:pt x="2141" y="294"/>
                </a:cubicBezTo>
                <a:cubicBezTo>
                  <a:pt x="2141" y="294"/>
                  <a:pt x="2141" y="294"/>
                  <a:pt x="2141" y="294"/>
                </a:cubicBezTo>
                <a:close/>
                <a:moveTo>
                  <a:pt x="2167" y="284"/>
                </a:moveTo>
                <a:cubicBezTo>
                  <a:pt x="2167" y="284"/>
                  <a:pt x="2167" y="284"/>
                  <a:pt x="2167" y="283"/>
                </a:cubicBezTo>
                <a:cubicBezTo>
                  <a:pt x="2167" y="284"/>
                  <a:pt x="2168" y="284"/>
                  <a:pt x="2167" y="284"/>
                </a:cubicBezTo>
                <a:close/>
                <a:moveTo>
                  <a:pt x="2181" y="281"/>
                </a:moveTo>
                <a:cubicBezTo>
                  <a:pt x="2181" y="281"/>
                  <a:pt x="2181" y="281"/>
                  <a:pt x="2181" y="281"/>
                </a:cubicBezTo>
                <a:cubicBezTo>
                  <a:pt x="2181" y="282"/>
                  <a:pt x="2181" y="282"/>
                  <a:pt x="2181" y="282"/>
                </a:cubicBezTo>
                <a:lnTo>
                  <a:pt x="2181" y="281"/>
                </a:lnTo>
                <a:close/>
                <a:moveTo>
                  <a:pt x="2223" y="284"/>
                </a:moveTo>
                <a:cubicBezTo>
                  <a:pt x="2221" y="286"/>
                  <a:pt x="2223" y="282"/>
                  <a:pt x="2221" y="285"/>
                </a:cubicBezTo>
                <a:cubicBezTo>
                  <a:pt x="2222" y="285"/>
                  <a:pt x="2222" y="285"/>
                  <a:pt x="2223" y="284"/>
                </a:cubicBezTo>
                <a:close/>
                <a:moveTo>
                  <a:pt x="2777" y="13"/>
                </a:moveTo>
                <a:cubicBezTo>
                  <a:pt x="2770" y="11"/>
                  <a:pt x="2761" y="12"/>
                  <a:pt x="2753" y="11"/>
                </a:cubicBezTo>
                <a:cubicBezTo>
                  <a:pt x="2752" y="11"/>
                  <a:pt x="2753" y="12"/>
                  <a:pt x="2751" y="11"/>
                </a:cubicBezTo>
                <a:cubicBezTo>
                  <a:pt x="2744" y="10"/>
                  <a:pt x="2732" y="10"/>
                  <a:pt x="2722" y="12"/>
                </a:cubicBezTo>
                <a:cubicBezTo>
                  <a:pt x="2723" y="12"/>
                  <a:pt x="2723" y="12"/>
                  <a:pt x="2723" y="12"/>
                </a:cubicBezTo>
                <a:cubicBezTo>
                  <a:pt x="2721" y="12"/>
                  <a:pt x="2719" y="11"/>
                  <a:pt x="2717" y="11"/>
                </a:cubicBezTo>
                <a:cubicBezTo>
                  <a:pt x="2717" y="12"/>
                  <a:pt x="2718" y="12"/>
                  <a:pt x="2717" y="12"/>
                </a:cubicBezTo>
                <a:cubicBezTo>
                  <a:pt x="2717" y="11"/>
                  <a:pt x="2714" y="12"/>
                  <a:pt x="2713" y="11"/>
                </a:cubicBezTo>
                <a:cubicBezTo>
                  <a:pt x="2712" y="12"/>
                  <a:pt x="2712" y="12"/>
                  <a:pt x="2711" y="12"/>
                </a:cubicBezTo>
                <a:cubicBezTo>
                  <a:pt x="2710" y="12"/>
                  <a:pt x="2710" y="12"/>
                  <a:pt x="2710" y="12"/>
                </a:cubicBezTo>
                <a:cubicBezTo>
                  <a:pt x="2707" y="11"/>
                  <a:pt x="2703" y="12"/>
                  <a:pt x="2699" y="12"/>
                </a:cubicBezTo>
                <a:cubicBezTo>
                  <a:pt x="2699" y="12"/>
                  <a:pt x="2700" y="12"/>
                  <a:pt x="2699" y="12"/>
                </a:cubicBezTo>
                <a:cubicBezTo>
                  <a:pt x="2693" y="12"/>
                  <a:pt x="2685" y="13"/>
                  <a:pt x="2678" y="13"/>
                </a:cubicBezTo>
                <a:cubicBezTo>
                  <a:pt x="2678" y="13"/>
                  <a:pt x="2678" y="14"/>
                  <a:pt x="2678" y="14"/>
                </a:cubicBezTo>
                <a:cubicBezTo>
                  <a:pt x="2677" y="13"/>
                  <a:pt x="2675" y="13"/>
                  <a:pt x="2673" y="14"/>
                </a:cubicBezTo>
                <a:cubicBezTo>
                  <a:pt x="2672" y="14"/>
                  <a:pt x="2670" y="13"/>
                  <a:pt x="2667" y="14"/>
                </a:cubicBezTo>
                <a:cubicBezTo>
                  <a:pt x="2668" y="14"/>
                  <a:pt x="2668" y="14"/>
                  <a:pt x="2668" y="14"/>
                </a:cubicBezTo>
                <a:cubicBezTo>
                  <a:pt x="2666" y="14"/>
                  <a:pt x="2665" y="15"/>
                  <a:pt x="2664" y="14"/>
                </a:cubicBezTo>
                <a:cubicBezTo>
                  <a:pt x="2663" y="15"/>
                  <a:pt x="2663" y="15"/>
                  <a:pt x="2663" y="15"/>
                </a:cubicBezTo>
                <a:cubicBezTo>
                  <a:pt x="2662" y="14"/>
                  <a:pt x="2660" y="16"/>
                  <a:pt x="2659" y="15"/>
                </a:cubicBezTo>
                <a:cubicBezTo>
                  <a:pt x="2659" y="15"/>
                  <a:pt x="2659" y="15"/>
                  <a:pt x="2659" y="15"/>
                </a:cubicBezTo>
                <a:cubicBezTo>
                  <a:pt x="2658" y="15"/>
                  <a:pt x="2657" y="16"/>
                  <a:pt x="2656" y="16"/>
                </a:cubicBezTo>
                <a:cubicBezTo>
                  <a:pt x="2656" y="16"/>
                  <a:pt x="2656" y="16"/>
                  <a:pt x="2656" y="16"/>
                </a:cubicBezTo>
                <a:cubicBezTo>
                  <a:pt x="2653" y="16"/>
                  <a:pt x="2651" y="17"/>
                  <a:pt x="2651" y="16"/>
                </a:cubicBezTo>
                <a:cubicBezTo>
                  <a:pt x="2650" y="17"/>
                  <a:pt x="2654" y="16"/>
                  <a:pt x="2652" y="17"/>
                </a:cubicBezTo>
                <a:cubicBezTo>
                  <a:pt x="2643" y="18"/>
                  <a:pt x="2633" y="19"/>
                  <a:pt x="2624" y="21"/>
                </a:cubicBezTo>
                <a:cubicBezTo>
                  <a:pt x="2623" y="22"/>
                  <a:pt x="2622" y="22"/>
                  <a:pt x="2622" y="22"/>
                </a:cubicBezTo>
                <a:cubicBezTo>
                  <a:pt x="2621" y="22"/>
                  <a:pt x="2618" y="23"/>
                  <a:pt x="2618" y="23"/>
                </a:cubicBezTo>
                <a:cubicBezTo>
                  <a:pt x="2618" y="23"/>
                  <a:pt x="2617" y="23"/>
                  <a:pt x="2616" y="23"/>
                </a:cubicBezTo>
                <a:cubicBezTo>
                  <a:pt x="2615" y="24"/>
                  <a:pt x="2615" y="23"/>
                  <a:pt x="2613" y="24"/>
                </a:cubicBezTo>
                <a:cubicBezTo>
                  <a:pt x="2613" y="24"/>
                  <a:pt x="2614" y="24"/>
                  <a:pt x="2613" y="24"/>
                </a:cubicBezTo>
                <a:cubicBezTo>
                  <a:pt x="2612" y="24"/>
                  <a:pt x="2610" y="25"/>
                  <a:pt x="2608" y="25"/>
                </a:cubicBezTo>
                <a:cubicBezTo>
                  <a:pt x="2608" y="25"/>
                  <a:pt x="2609" y="25"/>
                  <a:pt x="2609" y="25"/>
                </a:cubicBezTo>
                <a:cubicBezTo>
                  <a:pt x="2606" y="25"/>
                  <a:pt x="2605" y="26"/>
                  <a:pt x="2603" y="26"/>
                </a:cubicBezTo>
                <a:cubicBezTo>
                  <a:pt x="2604" y="27"/>
                  <a:pt x="2604" y="27"/>
                  <a:pt x="2604" y="27"/>
                </a:cubicBezTo>
                <a:cubicBezTo>
                  <a:pt x="2601" y="28"/>
                  <a:pt x="2603" y="26"/>
                  <a:pt x="2600" y="27"/>
                </a:cubicBezTo>
                <a:cubicBezTo>
                  <a:pt x="2601" y="27"/>
                  <a:pt x="2601" y="27"/>
                  <a:pt x="2601" y="27"/>
                </a:cubicBezTo>
                <a:cubicBezTo>
                  <a:pt x="2598" y="27"/>
                  <a:pt x="2595" y="28"/>
                  <a:pt x="2592" y="29"/>
                </a:cubicBezTo>
                <a:cubicBezTo>
                  <a:pt x="2592" y="29"/>
                  <a:pt x="2592" y="29"/>
                  <a:pt x="2592" y="29"/>
                </a:cubicBezTo>
                <a:cubicBezTo>
                  <a:pt x="2590" y="30"/>
                  <a:pt x="2587" y="30"/>
                  <a:pt x="2584" y="31"/>
                </a:cubicBezTo>
                <a:cubicBezTo>
                  <a:pt x="2583" y="31"/>
                  <a:pt x="2585" y="32"/>
                  <a:pt x="2582" y="32"/>
                </a:cubicBezTo>
                <a:cubicBezTo>
                  <a:pt x="2582" y="32"/>
                  <a:pt x="2577" y="33"/>
                  <a:pt x="2579" y="32"/>
                </a:cubicBezTo>
                <a:cubicBezTo>
                  <a:pt x="2577" y="33"/>
                  <a:pt x="2573" y="34"/>
                  <a:pt x="2571" y="35"/>
                </a:cubicBezTo>
                <a:cubicBezTo>
                  <a:pt x="2572" y="34"/>
                  <a:pt x="2570" y="36"/>
                  <a:pt x="2572" y="35"/>
                </a:cubicBezTo>
                <a:cubicBezTo>
                  <a:pt x="2571" y="36"/>
                  <a:pt x="2571" y="36"/>
                  <a:pt x="2571" y="36"/>
                </a:cubicBezTo>
                <a:cubicBezTo>
                  <a:pt x="2571" y="36"/>
                  <a:pt x="2572" y="35"/>
                  <a:pt x="2572" y="36"/>
                </a:cubicBezTo>
                <a:cubicBezTo>
                  <a:pt x="2571" y="36"/>
                  <a:pt x="2568" y="37"/>
                  <a:pt x="2567" y="37"/>
                </a:cubicBezTo>
                <a:cubicBezTo>
                  <a:pt x="2566" y="37"/>
                  <a:pt x="2564" y="37"/>
                  <a:pt x="2561" y="38"/>
                </a:cubicBezTo>
                <a:cubicBezTo>
                  <a:pt x="2562" y="38"/>
                  <a:pt x="2560" y="39"/>
                  <a:pt x="2561" y="39"/>
                </a:cubicBezTo>
                <a:cubicBezTo>
                  <a:pt x="2557" y="39"/>
                  <a:pt x="2557" y="39"/>
                  <a:pt x="2557" y="39"/>
                </a:cubicBezTo>
                <a:cubicBezTo>
                  <a:pt x="2556" y="39"/>
                  <a:pt x="2557" y="39"/>
                  <a:pt x="2556" y="40"/>
                </a:cubicBezTo>
                <a:cubicBezTo>
                  <a:pt x="2556" y="39"/>
                  <a:pt x="2555" y="40"/>
                  <a:pt x="2555" y="40"/>
                </a:cubicBezTo>
                <a:cubicBezTo>
                  <a:pt x="2554" y="40"/>
                  <a:pt x="2551" y="41"/>
                  <a:pt x="2550" y="42"/>
                </a:cubicBezTo>
                <a:cubicBezTo>
                  <a:pt x="2550" y="42"/>
                  <a:pt x="2552" y="41"/>
                  <a:pt x="2551" y="42"/>
                </a:cubicBezTo>
                <a:cubicBezTo>
                  <a:pt x="2549" y="42"/>
                  <a:pt x="2549" y="42"/>
                  <a:pt x="2547" y="43"/>
                </a:cubicBezTo>
                <a:cubicBezTo>
                  <a:pt x="2547" y="43"/>
                  <a:pt x="2547" y="43"/>
                  <a:pt x="2547" y="43"/>
                </a:cubicBezTo>
                <a:cubicBezTo>
                  <a:pt x="2546" y="43"/>
                  <a:pt x="2544" y="44"/>
                  <a:pt x="2545" y="43"/>
                </a:cubicBezTo>
                <a:cubicBezTo>
                  <a:pt x="2546" y="43"/>
                  <a:pt x="2545" y="44"/>
                  <a:pt x="2546" y="43"/>
                </a:cubicBezTo>
                <a:cubicBezTo>
                  <a:pt x="2545" y="43"/>
                  <a:pt x="2543" y="43"/>
                  <a:pt x="2541" y="44"/>
                </a:cubicBezTo>
                <a:cubicBezTo>
                  <a:pt x="2542" y="44"/>
                  <a:pt x="2542" y="44"/>
                  <a:pt x="2542" y="44"/>
                </a:cubicBezTo>
                <a:cubicBezTo>
                  <a:pt x="2540" y="45"/>
                  <a:pt x="2537" y="45"/>
                  <a:pt x="2534" y="46"/>
                </a:cubicBezTo>
                <a:cubicBezTo>
                  <a:pt x="2534" y="46"/>
                  <a:pt x="2535" y="46"/>
                  <a:pt x="2536" y="46"/>
                </a:cubicBezTo>
                <a:cubicBezTo>
                  <a:pt x="2532" y="48"/>
                  <a:pt x="2529" y="48"/>
                  <a:pt x="2526" y="50"/>
                </a:cubicBezTo>
                <a:cubicBezTo>
                  <a:pt x="2527" y="50"/>
                  <a:pt x="2526" y="49"/>
                  <a:pt x="2526" y="49"/>
                </a:cubicBezTo>
                <a:cubicBezTo>
                  <a:pt x="2525" y="50"/>
                  <a:pt x="2525" y="50"/>
                  <a:pt x="2524" y="51"/>
                </a:cubicBezTo>
                <a:cubicBezTo>
                  <a:pt x="2524" y="51"/>
                  <a:pt x="2522" y="51"/>
                  <a:pt x="2521" y="52"/>
                </a:cubicBezTo>
                <a:cubicBezTo>
                  <a:pt x="2521" y="52"/>
                  <a:pt x="2521" y="52"/>
                  <a:pt x="2522" y="51"/>
                </a:cubicBezTo>
                <a:cubicBezTo>
                  <a:pt x="2520" y="52"/>
                  <a:pt x="2514" y="54"/>
                  <a:pt x="2511" y="56"/>
                </a:cubicBezTo>
                <a:cubicBezTo>
                  <a:pt x="2511" y="56"/>
                  <a:pt x="2509" y="56"/>
                  <a:pt x="2508" y="56"/>
                </a:cubicBezTo>
                <a:cubicBezTo>
                  <a:pt x="2508" y="57"/>
                  <a:pt x="2508" y="57"/>
                  <a:pt x="2508" y="57"/>
                </a:cubicBezTo>
                <a:cubicBezTo>
                  <a:pt x="2508" y="57"/>
                  <a:pt x="2506" y="58"/>
                  <a:pt x="2506" y="58"/>
                </a:cubicBezTo>
                <a:cubicBezTo>
                  <a:pt x="2504" y="58"/>
                  <a:pt x="2512" y="56"/>
                  <a:pt x="2510" y="56"/>
                </a:cubicBezTo>
                <a:cubicBezTo>
                  <a:pt x="2509" y="57"/>
                  <a:pt x="2506" y="57"/>
                  <a:pt x="2507" y="58"/>
                </a:cubicBezTo>
                <a:cubicBezTo>
                  <a:pt x="2505" y="58"/>
                  <a:pt x="2504" y="58"/>
                  <a:pt x="2502" y="59"/>
                </a:cubicBezTo>
                <a:cubicBezTo>
                  <a:pt x="2503" y="59"/>
                  <a:pt x="2504" y="59"/>
                  <a:pt x="2502" y="60"/>
                </a:cubicBezTo>
                <a:cubicBezTo>
                  <a:pt x="2500" y="61"/>
                  <a:pt x="2502" y="60"/>
                  <a:pt x="2500" y="61"/>
                </a:cubicBezTo>
                <a:cubicBezTo>
                  <a:pt x="2499" y="61"/>
                  <a:pt x="2499" y="61"/>
                  <a:pt x="2499" y="61"/>
                </a:cubicBezTo>
                <a:cubicBezTo>
                  <a:pt x="2499" y="61"/>
                  <a:pt x="2497" y="62"/>
                  <a:pt x="2497" y="61"/>
                </a:cubicBezTo>
                <a:cubicBezTo>
                  <a:pt x="2497" y="62"/>
                  <a:pt x="2494" y="63"/>
                  <a:pt x="2495" y="63"/>
                </a:cubicBezTo>
                <a:cubicBezTo>
                  <a:pt x="2495" y="64"/>
                  <a:pt x="2495" y="64"/>
                  <a:pt x="2495" y="64"/>
                </a:cubicBezTo>
                <a:cubicBezTo>
                  <a:pt x="2494" y="64"/>
                  <a:pt x="2493" y="64"/>
                  <a:pt x="2492" y="64"/>
                </a:cubicBezTo>
                <a:cubicBezTo>
                  <a:pt x="2492" y="64"/>
                  <a:pt x="2492" y="64"/>
                  <a:pt x="2492" y="64"/>
                </a:cubicBezTo>
                <a:cubicBezTo>
                  <a:pt x="2492" y="64"/>
                  <a:pt x="2490" y="65"/>
                  <a:pt x="2488" y="65"/>
                </a:cubicBezTo>
                <a:cubicBezTo>
                  <a:pt x="2487" y="67"/>
                  <a:pt x="2483" y="68"/>
                  <a:pt x="2482" y="69"/>
                </a:cubicBezTo>
                <a:cubicBezTo>
                  <a:pt x="2481" y="69"/>
                  <a:pt x="2479" y="70"/>
                  <a:pt x="2478" y="71"/>
                </a:cubicBezTo>
                <a:cubicBezTo>
                  <a:pt x="2478" y="71"/>
                  <a:pt x="2478" y="71"/>
                  <a:pt x="2479" y="71"/>
                </a:cubicBezTo>
                <a:cubicBezTo>
                  <a:pt x="2478" y="71"/>
                  <a:pt x="2477" y="71"/>
                  <a:pt x="2476" y="72"/>
                </a:cubicBezTo>
                <a:cubicBezTo>
                  <a:pt x="2476" y="72"/>
                  <a:pt x="2474" y="73"/>
                  <a:pt x="2473" y="74"/>
                </a:cubicBezTo>
                <a:cubicBezTo>
                  <a:pt x="2471" y="75"/>
                  <a:pt x="2472" y="74"/>
                  <a:pt x="2471" y="74"/>
                </a:cubicBezTo>
                <a:cubicBezTo>
                  <a:pt x="2470" y="75"/>
                  <a:pt x="2467" y="76"/>
                  <a:pt x="2465" y="77"/>
                </a:cubicBezTo>
                <a:cubicBezTo>
                  <a:pt x="2466" y="77"/>
                  <a:pt x="2468" y="77"/>
                  <a:pt x="2466" y="77"/>
                </a:cubicBezTo>
                <a:cubicBezTo>
                  <a:pt x="2465" y="79"/>
                  <a:pt x="2463" y="78"/>
                  <a:pt x="2461" y="80"/>
                </a:cubicBezTo>
                <a:cubicBezTo>
                  <a:pt x="2462" y="79"/>
                  <a:pt x="2462" y="79"/>
                  <a:pt x="2462" y="79"/>
                </a:cubicBezTo>
                <a:cubicBezTo>
                  <a:pt x="2461" y="80"/>
                  <a:pt x="2458" y="80"/>
                  <a:pt x="2459" y="81"/>
                </a:cubicBezTo>
                <a:cubicBezTo>
                  <a:pt x="2458" y="81"/>
                  <a:pt x="2456" y="83"/>
                  <a:pt x="2456" y="82"/>
                </a:cubicBezTo>
                <a:cubicBezTo>
                  <a:pt x="2452" y="84"/>
                  <a:pt x="2447" y="87"/>
                  <a:pt x="2445" y="89"/>
                </a:cubicBezTo>
                <a:cubicBezTo>
                  <a:pt x="2444" y="89"/>
                  <a:pt x="2443" y="90"/>
                  <a:pt x="2443" y="90"/>
                </a:cubicBezTo>
                <a:cubicBezTo>
                  <a:pt x="2444" y="89"/>
                  <a:pt x="2445" y="89"/>
                  <a:pt x="2445" y="89"/>
                </a:cubicBezTo>
                <a:cubicBezTo>
                  <a:pt x="2444" y="89"/>
                  <a:pt x="2444" y="89"/>
                  <a:pt x="2444" y="89"/>
                </a:cubicBezTo>
                <a:cubicBezTo>
                  <a:pt x="2443" y="90"/>
                  <a:pt x="2442" y="90"/>
                  <a:pt x="2443" y="90"/>
                </a:cubicBezTo>
                <a:cubicBezTo>
                  <a:pt x="2441" y="92"/>
                  <a:pt x="2440" y="90"/>
                  <a:pt x="2437" y="93"/>
                </a:cubicBezTo>
                <a:cubicBezTo>
                  <a:pt x="2437" y="93"/>
                  <a:pt x="2437" y="93"/>
                  <a:pt x="2436" y="94"/>
                </a:cubicBezTo>
                <a:cubicBezTo>
                  <a:pt x="2434" y="94"/>
                  <a:pt x="2434" y="94"/>
                  <a:pt x="2434" y="94"/>
                </a:cubicBezTo>
                <a:cubicBezTo>
                  <a:pt x="2432" y="95"/>
                  <a:pt x="2433" y="95"/>
                  <a:pt x="2433" y="96"/>
                </a:cubicBezTo>
                <a:cubicBezTo>
                  <a:pt x="2432" y="96"/>
                  <a:pt x="2431" y="97"/>
                  <a:pt x="2430" y="97"/>
                </a:cubicBezTo>
                <a:cubicBezTo>
                  <a:pt x="2429" y="99"/>
                  <a:pt x="2429" y="99"/>
                  <a:pt x="2429" y="99"/>
                </a:cubicBezTo>
                <a:cubicBezTo>
                  <a:pt x="2430" y="98"/>
                  <a:pt x="2428" y="99"/>
                  <a:pt x="2428" y="99"/>
                </a:cubicBezTo>
                <a:cubicBezTo>
                  <a:pt x="2428" y="99"/>
                  <a:pt x="2428" y="99"/>
                  <a:pt x="2428" y="99"/>
                </a:cubicBezTo>
                <a:cubicBezTo>
                  <a:pt x="2428" y="99"/>
                  <a:pt x="2427" y="100"/>
                  <a:pt x="2426" y="100"/>
                </a:cubicBezTo>
                <a:cubicBezTo>
                  <a:pt x="2426" y="100"/>
                  <a:pt x="2427" y="99"/>
                  <a:pt x="2428" y="99"/>
                </a:cubicBezTo>
                <a:cubicBezTo>
                  <a:pt x="2427" y="99"/>
                  <a:pt x="2427" y="99"/>
                  <a:pt x="2426" y="99"/>
                </a:cubicBezTo>
                <a:cubicBezTo>
                  <a:pt x="2426" y="100"/>
                  <a:pt x="2424" y="101"/>
                  <a:pt x="2423" y="101"/>
                </a:cubicBezTo>
                <a:cubicBezTo>
                  <a:pt x="2422" y="102"/>
                  <a:pt x="2422" y="102"/>
                  <a:pt x="2422" y="102"/>
                </a:cubicBezTo>
                <a:cubicBezTo>
                  <a:pt x="2422" y="102"/>
                  <a:pt x="2420" y="103"/>
                  <a:pt x="2421" y="103"/>
                </a:cubicBezTo>
                <a:cubicBezTo>
                  <a:pt x="2421" y="103"/>
                  <a:pt x="2421" y="102"/>
                  <a:pt x="2422" y="102"/>
                </a:cubicBezTo>
                <a:cubicBezTo>
                  <a:pt x="2422" y="103"/>
                  <a:pt x="2422" y="103"/>
                  <a:pt x="2420" y="104"/>
                </a:cubicBezTo>
                <a:cubicBezTo>
                  <a:pt x="2419" y="104"/>
                  <a:pt x="2420" y="103"/>
                  <a:pt x="2418" y="104"/>
                </a:cubicBezTo>
                <a:cubicBezTo>
                  <a:pt x="2419" y="104"/>
                  <a:pt x="2419" y="104"/>
                  <a:pt x="2419" y="104"/>
                </a:cubicBezTo>
                <a:cubicBezTo>
                  <a:pt x="2418" y="105"/>
                  <a:pt x="2418" y="105"/>
                  <a:pt x="2418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4" y="107"/>
                  <a:pt x="2414" y="107"/>
                </a:cubicBezTo>
                <a:cubicBezTo>
                  <a:pt x="2413" y="107"/>
                  <a:pt x="2412" y="108"/>
                  <a:pt x="2411" y="109"/>
                </a:cubicBezTo>
                <a:cubicBezTo>
                  <a:pt x="2411" y="109"/>
                  <a:pt x="2411" y="109"/>
                  <a:pt x="2411" y="109"/>
                </a:cubicBezTo>
                <a:cubicBezTo>
                  <a:pt x="2410" y="110"/>
                  <a:pt x="2409" y="110"/>
                  <a:pt x="2408" y="111"/>
                </a:cubicBezTo>
                <a:cubicBezTo>
                  <a:pt x="2408" y="111"/>
                  <a:pt x="2408" y="111"/>
                  <a:pt x="2408" y="111"/>
                </a:cubicBezTo>
                <a:cubicBezTo>
                  <a:pt x="2407" y="111"/>
                  <a:pt x="2406" y="112"/>
                  <a:pt x="2405" y="112"/>
                </a:cubicBezTo>
                <a:cubicBezTo>
                  <a:pt x="2404" y="114"/>
                  <a:pt x="2405" y="114"/>
                  <a:pt x="2403" y="115"/>
                </a:cubicBezTo>
                <a:cubicBezTo>
                  <a:pt x="2402" y="116"/>
                  <a:pt x="2401" y="116"/>
                  <a:pt x="2401" y="115"/>
                </a:cubicBezTo>
                <a:cubicBezTo>
                  <a:pt x="2399" y="117"/>
                  <a:pt x="2395" y="119"/>
                  <a:pt x="2393" y="121"/>
                </a:cubicBezTo>
                <a:cubicBezTo>
                  <a:pt x="2392" y="121"/>
                  <a:pt x="2393" y="121"/>
                  <a:pt x="2392" y="121"/>
                </a:cubicBezTo>
                <a:cubicBezTo>
                  <a:pt x="2388" y="124"/>
                  <a:pt x="2383" y="127"/>
                  <a:pt x="2380" y="130"/>
                </a:cubicBezTo>
                <a:cubicBezTo>
                  <a:pt x="2382" y="129"/>
                  <a:pt x="2381" y="130"/>
                  <a:pt x="2381" y="130"/>
                </a:cubicBezTo>
                <a:cubicBezTo>
                  <a:pt x="2380" y="130"/>
                  <a:pt x="2380" y="131"/>
                  <a:pt x="2379" y="131"/>
                </a:cubicBezTo>
                <a:cubicBezTo>
                  <a:pt x="2379" y="131"/>
                  <a:pt x="2379" y="130"/>
                  <a:pt x="2380" y="130"/>
                </a:cubicBezTo>
                <a:cubicBezTo>
                  <a:pt x="2378" y="131"/>
                  <a:pt x="2374" y="134"/>
                  <a:pt x="2373" y="135"/>
                </a:cubicBezTo>
                <a:cubicBezTo>
                  <a:pt x="2373" y="134"/>
                  <a:pt x="2373" y="135"/>
                  <a:pt x="2372" y="135"/>
                </a:cubicBezTo>
                <a:cubicBezTo>
                  <a:pt x="2373" y="135"/>
                  <a:pt x="2371" y="137"/>
                  <a:pt x="2370" y="137"/>
                </a:cubicBezTo>
                <a:cubicBezTo>
                  <a:pt x="2369" y="137"/>
                  <a:pt x="2369" y="137"/>
                  <a:pt x="2369" y="137"/>
                </a:cubicBezTo>
                <a:cubicBezTo>
                  <a:pt x="2369" y="138"/>
                  <a:pt x="2369" y="138"/>
                  <a:pt x="2369" y="138"/>
                </a:cubicBezTo>
                <a:cubicBezTo>
                  <a:pt x="2368" y="138"/>
                  <a:pt x="2368" y="138"/>
                  <a:pt x="2367" y="139"/>
                </a:cubicBezTo>
                <a:cubicBezTo>
                  <a:pt x="2367" y="139"/>
                  <a:pt x="2367" y="140"/>
                  <a:pt x="2366" y="140"/>
                </a:cubicBezTo>
                <a:cubicBezTo>
                  <a:pt x="2365" y="141"/>
                  <a:pt x="2363" y="142"/>
                  <a:pt x="2361" y="143"/>
                </a:cubicBezTo>
                <a:cubicBezTo>
                  <a:pt x="2360" y="144"/>
                  <a:pt x="2360" y="144"/>
                  <a:pt x="2360" y="144"/>
                </a:cubicBezTo>
                <a:cubicBezTo>
                  <a:pt x="2360" y="145"/>
                  <a:pt x="2359" y="145"/>
                  <a:pt x="2360" y="144"/>
                </a:cubicBezTo>
                <a:cubicBezTo>
                  <a:pt x="2357" y="146"/>
                  <a:pt x="2356" y="148"/>
                  <a:pt x="2355" y="149"/>
                </a:cubicBezTo>
                <a:cubicBezTo>
                  <a:pt x="2350" y="151"/>
                  <a:pt x="2344" y="156"/>
                  <a:pt x="2339" y="160"/>
                </a:cubicBezTo>
                <a:cubicBezTo>
                  <a:pt x="2340" y="160"/>
                  <a:pt x="2340" y="160"/>
                  <a:pt x="2340" y="160"/>
                </a:cubicBezTo>
                <a:cubicBezTo>
                  <a:pt x="2338" y="161"/>
                  <a:pt x="2339" y="160"/>
                  <a:pt x="2338" y="161"/>
                </a:cubicBezTo>
                <a:cubicBezTo>
                  <a:pt x="2338" y="161"/>
                  <a:pt x="2337" y="163"/>
                  <a:pt x="2338" y="162"/>
                </a:cubicBezTo>
                <a:cubicBezTo>
                  <a:pt x="2337" y="164"/>
                  <a:pt x="2336" y="164"/>
                  <a:pt x="2334" y="164"/>
                </a:cubicBezTo>
                <a:cubicBezTo>
                  <a:pt x="2334" y="164"/>
                  <a:pt x="2336" y="164"/>
                  <a:pt x="2335" y="164"/>
                </a:cubicBezTo>
                <a:cubicBezTo>
                  <a:pt x="2335" y="164"/>
                  <a:pt x="2333" y="166"/>
                  <a:pt x="2332" y="166"/>
                </a:cubicBezTo>
                <a:cubicBezTo>
                  <a:pt x="2332" y="166"/>
                  <a:pt x="2332" y="166"/>
                  <a:pt x="2333" y="166"/>
                </a:cubicBezTo>
                <a:cubicBezTo>
                  <a:pt x="2331" y="167"/>
                  <a:pt x="2331" y="167"/>
                  <a:pt x="2331" y="167"/>
                </a:cubicBezTo>
                <a:cubicBezTo>
                  <a:pt x="2330" y="169"/>
                  <a:pt x="2335" y="165"/>
                  <a:pt x="2334" y="167"/>
                </a:cubicBezTo>
                <a:cubicBezTo>
                  <a:pt x="2333" y="168"/>
                  <a:pt x="2333" y="168"/>
                  <a:pt x="2333" y="168"/>
                </a:cubicBezTo>
                <a:cubicBezTo>
                  <a:pt x="2332" y="170"/>
                  <a:pt x="2336" y="166"/>
                  <a:pt x="2333" y="169"/>
                </a:cubicBezTo>
                <a:cubicBezTo>
                  <a:pt x="2332" y="170"/>
                  <a:pt x="2331" y="170"/>
                  <a:pt x="2332" y="169"/>
                </a:cubicBezTo>
                <a:cubicBezTo>
                  <a:pt x="2329" y="171"/>
                  <a:pt x="2330" y="168"/>
                  <a:pt x="2327" y="171"/>
                </a:cubicBezTo>
                <a:cubicBezTo>
                  <a:pt x="2327" y="172"/>
                  <a:pt x="2330" y="169"/>
                  <a:pt x="2329" y="170"/>
                </a:cubicBezTo>
                <a:cubicBezTo>
                  <a:pt x="2328" y="171"/>
                  <a:pt x="2327" y="172"/>
                  <a:pt x="2326" y="173"/>
                </a:cubicBezTo>
                <a:cubicBezTo>
                  <a:pt x="2327" y="171"/>
                  <a:pt x="2326" y="172"/>
                  <a:pt x="2325" y="172"/>
                </a:cubicBezTo>
                <a:cubicBezTo>
                  <a:pt x="2324" y="174"/>
                  <a:pt x="2326" y="172"/>
                  <a:pt x="2324" y="174"/>
                </a:cubicBezTo>
                <a:cubicBezTo>
                  <a:pt x="2324" y="174"/>
                  <a:pt x="2322" y="175"/>
                  <a:pt x="2323" y="174"/>
                </a:cubicBezTo>
                <a:cubicBezTo>
                  <a:pt x="2322" y="174"/>
                  <a:pt x="2321" y="175"/>
                  <a:pt x="2320" y="176"/>
                </a:cubicBezTo>
                <a:cubicBezTo>
                  <a:pt x="2320" y="177"/>
                  <a:pt x="2322" y="175"/>
                  <a:pt x="2320" y="177"/>
                </a:cubicBezTo>
                <a:cubicBezTo>
                  <a:pt x="2321" y="176"/>
                  <a:pt x="2318" y="179"/>
                  <a:pt x="2319" y="177"/>
                </a:cubicBezTo>
                <a:cubicBezTo>
                  <a:pt x="2318" y="178"/>
                  <a:pt x="2318" y="178"/>
                  <a:pt x="2319" y="178"/>
                </a:cubicBezTo>
                <a:cubicBezTo>
                  <a:pt x="2318" y="179"/>
                  <a:pt x="2316" y="180"/>
                  <a:pt x="2316" y="181"/>
                </a:cubicBezTo>
                <a:cubicBezTo>
                  <a:pt x="2315" y="181"/>
                  <a:pt x="2315" y="181"/>
                  <a:pt x="2315" y="181"/>
                </a:cubicBezTo>
                <a:cubicBezTo>
                  <a:pt x="2314" y="183"/>
                  <a:pt x="2314" y="183"/>
                  <a:pt x="2314" y="183"/>
                </a:cubicBezTo>
                <a:cubicBezTo>
                  <a:pt x="2313" y="184"/>
                  <a:pt x="2310" y="185"/>
                  <a:pt x="2311" y="185"/>
                </a:cubicBezTo>
                <a:cubicBezTo>
                  <a:pt x="2310" y="186"/>
                  <a:pt x="2308" y="188"/>
                  <a:pt x="2309" y="187"/>
                </a:cubicBezTo>
                <a:cubicBezTo>
                  <a:pt x="2310" y="185"/>
                  <a:pt x="2310" y="185"/>
                  <a:pt x="2311" y="184"/>
                </a:cubicBezTo>
                <a:cubicBezTo>
                  <a:pt x="2310" y="185"/>
                  <a:pt x="2309" y="186"/>
                  <a:pt x="2308" y="186"/>
                </a:cubicBezTo>
                <a:cubicBezTo>
                  <a:pt x="2308" y="187"/>
                  <a:pt x="2308" y="187"/>
                  <a:pt x="2308" y="187"/>
                </a:cubicBezTo>
                <a:cubicBezTo>
                  <a:pt x="2308" y="187"/>
                  <a:pt x="2306" y="188"/>
                  <a:pt x="2306" y="188"/>
                </a:cubicBezTo>
                <a:cubicBezTo>
                  <a:pt x="2306" y="188"/>
                  <a:pt x="2306" y="188"/>
                  <a:pt x="2306" y="189"/>
                </a:cubicBezTo>
                <a:cubicBezTo>
                  <a:pt x="2305" y="189"/>
                  <a:pt x="2305" y="189"/>
                  <a:pt x="2305" y="189"/>
                </a:cubicBezTo>
                <a:cubicBezTo>
                  <a:pt x="2303" y="190"/>
                  <a:pt x="2305" y="190"/>
                  <a:pt x="2303" y="192"/>
                </a:cubicBezTo>
                <a:cubicBezTo>
                  <a:pt x="2305" y="191"/>
                  <a:pt x="2305" y="191"/>
                  <a:pt x="2305" y="191"/>
                </a:cubicBezTo>
                <a:cubicBezTo>
                  <a:pt x="2304" y="191"/>
                  <a:pt x="2304" y="192"/>
                  <a:pt x="2303" y="192"/>
                </a:cubicBezTo>
                <a:cubicBezTo>
                  <a:pt x="2302" y="192"/>
                  <a:pt x="2302" y="193"/>
                  <a:pt x="2301" y="193"/>
                </a:cubicBezTo>
                <a:cubicBezTo>
                  <a:pt x="2300" y="193"/>
                  <a:pt x="2301" y="193"/>
                  <a:pt x="2300" y="194"/>
                </a:cubicBezTo>
                <a:cubicBezTo>
                  <a:pt x="2301" y="193"/>
                  <a:pt x="2301" y="193"/>
                  <a:pt x="2301" y="193"/>
                </a:cubicBezTo>
                <a:cubicBezTo>
                  <a:pt x="2302" y="193"/>
                  <a:pt x="2301" y="195"/>
                  <a:pt x="2299" y="196"/>
                </a:cubicBezTo>
                <a:cubicBezTo>
                  <a:pt x="2298" y="197"/>
                  <a:pt x="2297" y="197"/>
                  <a:pt x="2298" y="196"/>
                </a:cubicBezTo>
                <a:cubicBezTo>
                  <a:pt x="2297" y="197"/>
                  <a:pt x="2296" y="198"/>
                  <a:pt x="2297" y="197"/>
                </a:cubicBezTo>
                <a:cubicBezTo>
                  <a:pt x="2295" y="199"/>
                  <a:pt x="2297" y="197"/>
                  <a:pt x="2296" y="198"/>
                </a:cubicBezTo>
                <a:cubicBezTo>
                  <a:pt x="2295" y="199"/>
                  <a:pt x="2293" y="201"/>
                  <a:pt x="2293" y="202"/>
                </a:cubicBezTo>
                <a:cubicBezTo>
                  <a:pt x="2294" y="201"/>
                  <a:pt x="2294" y="201"/>
                  <a:pt x="2294" y="201"/>
                </a:cubicBezTo>
                <a:cubicBezTo>
                  <a:pt x="2293" y="202"/>
                  <a:pt x="2293" y="202"/>
                  <a:pt x="2293" y="202"/>
                </a:cubicBezTo>
                <a:cubicBezTo>
                  <a:pt x="2295" y="201"/>
                  <a:pt x="2293" y="203"/>
                  <a:pt x="2294" y="203"/>
                </a:cubicBezTo>
                <a:cubicBezTo>
                  <a:pt x="2293" y="204"/>
                  <a:pt x="2292" y="204"/>
                  <a:pt x="2292" y="205"/>
                </a:cubicBezTo>
                <a:cubicBezTo>
                  <a:pt x="2293" y="202"/>
                  <a:pt x="2289" y="206"/>
                  <a:pt x="2289" y="205"/>
                </a:cubicBezTo>
                <a:cubicBezTo>
                  <a:pt x="2286" y="207"/>
                  <a:pt x="2288" y="208"/>
                  <a:pt x="2285" y="209"/>
                </a:cubicBezTo>
                <a:cubicBezTo>
                  <a:pt x="2285" y="209"/>
                  <a:pt x="2284" y="210"/>
                  <a:pt x="2286" y="208"/>
                </a:cubicBezTo>
                <a:cubicBezTo>
                  <a:pt x="2284" y="210"/>
                  <a:pt x="2284" y="208"/>
                  <a:pt x="2282" y="211"/>
                </a:cubicBezTo>
                <a:cubicBezTo>
                  <a:pt x="2284" y="210"/>
                  <a:pt x="2281" y="213"/>
                  <a:pt x="2284" y="211"/>
                </a:cubicBezTo>
                <a:cubicBezTo>
                  <a:pt x="2283" y="211"/>
                  <a:pt x="2285" y="210"/>
                  <a:pt x="2285" y="210"/>
                </a:cubicBezTo>
                <a:cubicBezTo>
                  <a:pt x="2284" y="211"/>
                  <a:pt x="2285" y="210"/>
                  <a:pt x="2284" y="212"/>
                </a:cubicBezTo>
                <a:cubicBezTo>
                  <a:pt x="2283" y="213"/>
                  <a:pt x="2281" y="214"/>
                  <a:pt x="2281" y="214"/>
                </a:cubicBezTo>
                <a:cubicBezTo>
                  <a:pt x="2281" y="213"/>
                  <a:pt x="2283" y="212"/>
                  <a:pt x="2282" y="212"/>
                </a:cubicBezTo>
                <a:cubicBezTo>
                  <a:pt x="2280" y="214"/>
                  <a:pt x="2280" y="215"/>
                  <a:pt x="2279" y="215"/>
                </a:cubicBezTo>
                <a:cubicBezTo>
                  <a:pt x="2280" y="214"/>
                  <a:pt x="2280" y="213"/>
                  <a:pt x="2280" y="213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7" y="217"/>
                  <a:pt x="2278" y="215"/>
                  <a:pt x="2276" y="217"/>
                </a:cubicBezTo>
                <a:cubicBezTo>
                  <a:pt x="2275" y="219"/>
                  <a:pt x="2275" y="219"/>
                  <a:pt x="2275" y="219"/>
                </a:cubicBezTo>
                <a:cubicBezTo>
                  <a:pt x="2276" y="219"/>
                  <a:pt x="2278" y="215"/>
                  <a:pt x="2278" y="216"/>
                </a:cubicBezTo>
                <a:cubicBezTo>
                  <a:pt x="2277" y="218"/>
                  <a:pt x="2276" y="218"/>
                  <a:pt x="2275" y="219"/>
                </a:cubicBezTo>
                <a:cubicBezTo>
                  <a:pt x="2276" y="219"/>
                  <a:pt x="2276" y="219"/>
                  <a:pt x="2276" y="219"/>
                </a:cubicBezTo>
                <a:cubicBezTo>
                  <a:pt x="2275" y="219"/>
                  <a:pt x="2275" y="221"/>
                  <a:pt x="2273" y="222"/>
                </a:cubicBezTo>
                <a:cubicBezTo>
                  <a:pt x="2272" y="223"/>
                  <a:pt x="2272" y="222"/>
                  <a:pt x="2272" y="222"/>
                </a:cubicBezTo>
                <a:cubicBezTo>
                  <a:pt x="2270" y="224"/>
                  <a:pt x="2269" y="225"/>
                  <a:pt x="2267" y="226"/>
                </a:cubicBezTo>
                <a:cubicBezTo>
                  <a:pt x="2268" y="227"/>
                  <a:pt x="2265" y="229"/>
                  <a:pt x="2267" y="228"/>
                </a:cubicBezTo>
                <a:cubicBezTo>
                  <a:pt x="2267" y="227"/>
                  <a:pt x="2271" y="223"/>
                  <a:pt x="2272" y="223"/>
                </a:cubicBezTo>
                <a:cubicBezTo>
                  <a:pt x="2271" y="224"/>
                  <a:pt x="2274" y="221"/>
                  <a:pt x="2274" y="221"/>
                </a:cubicBezTo>
                <a:cubicBezTo>
                  <a:pt x="2273" y="223"/>
                  <a:pt x="2273" y="224"/>
                  <a:pt x="2273" y="224"/>
                </a:cubicBezTo>
                <a:cubicBezTo>
                  <a:pt x="2272" y="225"/>
                  <a:pt x="2272" y="225"/>
                  <a:pt x="2271" y="225"/>
                </a:cubicBezTo>
                <a:cubicBezTo>
                  <a:pt x="2271" y="225"/>
                  <a:pt x="2272" y="225"/>
                  <a:pt x="2272" y="224"/>
                </a:cubicBezTo>
                <a:cubicBezTo>
                  <a:pt x="2269" y="226"/>
                  <a:pt x="2267" y="228"/>
                  <a:pt x="2266" y="229"/>
                </a:cubicBezTo>
                <a:cubicBezTo>
                  <a:pt x="2265" y="230"/>
                  <a:pt x="2266" y="230"/>
                  <a:pt x="2267" y="229"/>
                </a:cubicBezTo>
                <a:cubicBezTo>
                  <a:pt x="2264" y="232"/>
                  <a:pt x="2261" y="235"/>
                  <a:pt x="2259" y="237"/>
                </a:cubicBezTo>
                <a:cubicBezTo>
                  <a:pt x="2260" y="235"/>
                  <a:pt x="2257" y="240"/>
                  <a:pt x="2257" y="239"/>
                </a:cubicBezTo>
                <a:cubicBezTo>
                  <a:pt x="2258" y="237"/>
                  <a:pt x="2259" y="235"/>
                  <a:pt x="2259" y="236"/>
                </a:cubicBezTo>
                <a:cubicBezTo>
                  <a:pt x="2258" y="237"/>
                  <a:pt x="2259" y="236"/>
                  <a:pt x="2258" y="237"/>
                </a:cubicBezTo>
                <a:cubicBezTo>
                  <a:pt x="2257" y="237"/>
                  <a:pt x="2257" y="239"/>
                  <a:pt x="2256" y="239"/>
                </a:cubicBezTo>
                <a:cubicBezTo>
                  <a:pt x="2258" y="237"/>
                  <a:pt x="2257" y="240"/>
                  <a:pt x="2257" y="240"/>
                </a:cubicBezTo>
                <a:cubicBezTo>
                  <a:pt x="2256" y="241"/>
                  <a:pt x="2258" y="240"/>
                  <a:pt x="2256" y="242"/>
                </a:cubicBezTo>
                <a:cubicBezTo>
                  <a:pt x="2254" y="243"/>
                  <a:pt x="2252" y="245"/>
                  <a:pt x="2250" y="247"/>
                </a:cubicBezTo>
                <a:cubicBezTo>
                  <a:pt x="2248" y="250"/>
                  <a:pt x="2245" y="253"/>
                  <a:pt x="2243" y="256"/>
                </a:cubicBezTo>
                <a:cubicBezTo>
                  <a:pt x="2242" y="257"/>
                  <a:pt x="2243" y="257"/>
                  <a:pt x="2242" y="258"/>
                </a:cubicBezTo>
                <a:cubicBezTo>
                  <a:pt x="2240" y="260"/>
                  <a:pt x="2242" y="257"/>
                  <a:pt x="2241" y="259"/>
                </a:cubicBezTo>
                <a:cubicBezTo>
                  <a:pt x="2241" y="259"/>
                  <a:pt x="2241" y="259"/>
                  <a:pt x="2241" y="259"/>
                </a:cubicBezTo>
                <a:cubicBezTo>
                  <a:pt x="2240" y="259"/>
                  <a:pt x="2237" y="263"/>
                  <a:pt x="2236" y="263"/>
                </a:cubicBezTo>
                <a:cubicBezTo>
                  <a:pt x="2237" y="263"/>
                  <a:pt x="2237" y="263"/>
                  <a:pt x="2237" y="263"/>
                </a:cubicBezTo>
                <a:cubicBezTo>
                  <a:pt x="2237" y="264"/>
                  <a:pt x="2237" y="264"/>
                  <a:pt x="2236" y="264"/>
                </a:cubicBezTo>
                <a:cubicBezTo>
                  <a:pt x="2236" y="264"/>
                  <a:pt x="2236" y="265"/>
                  <a:pt x="2237" y="265"/>
                </a:cubicBezTo>
                <a:cubicBezTo>
                  <a:pt x="2236" y="266"/>
                  <a:pt x="2234" y="267"/>
                  <a:pt x="2233" y="269"/>
                </a:cubicBezTo>
                <a:cubicBezTo>
                  <a:pt x="2234" y="268"/>
                  <a:pt x="2234" y="268"/>
                  <a:pt x="2234" y="268"/>
                </a:cubicBezTo>
                <a:cubicBezTo>
                  <a:pt x="2231" y="270"/>
                  <a:pt x="2230" y="272"/>
                  <a:pt x="2228" y="275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6"/>
                  <a:pt x="2227" y="276"/>
                  <a:pt x="2227" y="276"/>
                </a:cubicBezTo>
                <a:cubicBezTo>
                  <a:pt x="2227" y="276"/>
                  <a:pt x="2226" y="278"/>
                  <a:pt x="2225" y="278"/>
                </a:cubicBezTo>
                <a:cubicBezTo>
                  <a:pt x="2229" y="275"/>
                  <a:pt x="2229" y="275"/>
                  <a:pt x="2229" y="275"/>
                </a:cubicBezTo>
                <a:cubicBezTo>
                  <a:pt x="2230" y="274"/>
                  <a:pt x="2228" y="276"/>
                  <a:pt x="2228" y="275"/>
                </a:cubicBezTo>
                <a:cubicBezTo>
                  <a:pt x="2229" y="274"/>
                  <a:pt x="2231" y="272"/>
                  <a:pt x="2231" y="272"/>
                </a:cubicBezTo>
                <a:cubicBezTo>
                  <a:pt x="2230" y="273"/>
                  <a:pt x="2230" y="273"/>
                  <a:pt x="2230" y="273"/>
                </a:cubicBezTo>
                <a:cubicBezTo>
                  <a:pt x="2230" y="274"/>
                  <a:pt x="2231" y="273"/>
                  <a:pt x="2231" y="272"/>
                </a:cubicBezTo>
                <a:cubicBezTo>
                  <a:pt x="2231" y="273"/>
                  <a:pt x="2231" y="273"/>
                  <a:pt x="2230" y="273"/>
                </a:cubicBezTo>
                <a:cubicBezTo>
                  <a:pt x="2231" y="273"/>
                  <a:pt x="2232" y="272"/>
                  <a:pt x="2233" y="270"/>
                </a:cubicBezTo>
                <a:cubicBezTo>
                  <a:pt x="2232" y="271"/>
                  <a:pt x="2234" y="269"/>
                  <a:pt x="2233" y="270"/>
                </a:cubicBezTo>
                <a:cubicBezTo>
                  <a:pt x="2234" y="270"/>
                  <a:pt x="2235" y="269"/>
                  <a:pt x="2236" y="267"/>
                </a:cubicBezTo>
                <a:cubicBezTo>
                  <a:pt x="2237" y="265"/>
                  <a:pt x="2240" y="263"/>
                  <a:pt x="2241" y="261"/>
                </a:cubicBezTo>
                <a:cubicBezTo>
                  <a:pt x="2240" y="261"/>
                  <a:pt x="2239" y="262"/>
                  <a:pt x="2238" y="263"/>
                </a:cubicBezTo>
                <a:cubicBezTo>
                  <a:pt x="2239" y="262"/>
                  <a:pt x="2239" y="262"/>
                  <a:pt x="2240" y="260"/>
                </a:cubicBezTo>
                <a:cubicBezTo>
                  <a:pt x="2241" y="260"/>
                  <a:pt x="2242" y="260"/>
                  <a:pt x="2243" y="258"/>
                </a:cubicBezTo>
                <a:cubicBezTo>
                  <a:pt x="2243" y="258"/>
                  <a:pt x="2243" y="258"/>
                  <a:pt x="2243" y="258"/>
                </a:cubicBezTo>
                <a:cubicBezTo>
                  <a:pt x="2245" y="256"/>
                  <a:pt x="2245" y="257"/>
                  <a:pt x="2247" y="255"/>
                </a:cubicBezTo>
                <a:cubicBezTo>
                  <a:pt x="2250" y="251"/>
                  <a:pt x="2253" y="248"/>
                  <a:pt x="2255" y="245"/>
                </a:cubicBezTo>
                <a:cubicBezTo>
                  <a:pt x="2255" y="245"/>
                  <a:pt x="2255" y="245"/>
                  <a:pt x="2255" y="245"/>
                </a:cubicBezTo>
                <a:cubicBezTo>
                  <a:pt x="2257" y="244"/>
                  <a:pt x="2260" y="240"/>
                  <a:pt x="2262" y="238"/>
                </a:cubicBezTo>
                <a:cubicBezTo>
                  <a:pt x="2265" y="235"/>
                  <a:pt x="2268" y="232"/>
                  <a:pt x="2270" y="230"/>
                </a:cubicBezTo>
                <a:cubicBezTo>
                  <a:pt x="2275" y="224"/>
                  <a:pt x="2280" y="220"/>
                  <a:pt x="2286" y="214"/>
                </a:cubicBezTo>
                <a:cubicBezTo>
                  <a:pt x="2285" y="214"/>
                  <a:pt x="2285" y="214"/>
                  <a:pt x="2285" y="214"/>
                </a:cubicBezTo>
                <a:cubicBezTo>
                  <a:pt x="2286" y="214"/>
                  <a:pt x="2285" y="213"/>
                  <a:pt x="2286" y="212"/>
                </a:cubicBezTo>
                <a:cubicBezTo>
                  <a:pt x="2285" y="214"/>
                  <a:pt x="2288" y="212"/>
                  <a:pt x="2289" y="211"/>
                </a:cubicBezTo>
                <a:cubicBezTo>
                  <a:pt x="2291" y="208"/>
                  <a:pt x="2294" y="206"/>
                  <a:pt x="2297" y="204"/>
                </a:cubicBezTo>
                <a:cubicBezTo>
                  <a:pt x="2297" y="203"/>
                  <a:pt x="2297" y="203"/>
                  <a:pt x="2297" y="203"/>
                </a:cubicBezTo>
                <a:cubicBezTo>
                  <a:pt x="2299" y="202"/>
                  <a:pt x="2302" y="199"/>
                  <a:pt x="2305" y="196"/>
                </a:cubicBezTo>
                <a:cubicBezTo>
                  <a:pt x="2305" y="195"/>
                  <a:pt x="2305" y="195"/>
                  <a:pt x="2306" y="194"/>
                </a:cubicBezTo>
                <a:cubicBezTo>
                  <a:pt x="2308" y="193"/>
                  <a:pt x="2309" y="192"/>
                  <a:pt x="2311" y="190"/>
                </a:cubicBezTo>
                <a:cubicBezTo>
                  <a:pt x="2313" y="189"/>
                  <a:pt x="2316" y="186"/>
                  <a:pt x="2317" y="185"/>
                </a:cubicBezTo>
                <a:cubicBezTo>
                  <a:pt x="2324" y="180"/>
                  <a:pt x="2331" y="173"/>
                  <a:pt x="2337" y="168"/>
                </a:cubicBezTo>
                <a:cubicBezTo>
                  <a:pt x="2338" y="168"/>
                  <a:pt x="2338" y="168"/>
                  <a:pt x="2338" y="168"/>
                </a:cubicBezTo>
                <a:cubicBezTo>
                  <a:pt x="2345" y="163"/>
                  <a:pt x="2352" y="156"/>
                  <a:pt x="2358" y="152"/>
                </a:cubicBezTo>
                <a:cubicBezTo>
                  <a:pt x="2358" y="151"/>
                  <a:pt x="2358" y="151"/>
                  <a:pt x="2358" y="151"/>
                </a:cubicBezTo>
                <a:cubicBezTo>
                  <a:pt x="2359" y="150"/>
                  <a:pt x="2362" y="149"/>
                  <a:pt x="2361" y="149"/>
                </a:cubicBezTo>
                <a:cubicBezTo>
                  <a:pt x="2363" y="148"/>
                  <a:pt x="2366" y="146"/>
                  <a:pt x="2367" y="145"/>
                </a:cubicBezTo>
                <a:cubicBezTo>
                  <a:pt x="2369" y="143"/>
                  <a:pt x="2369" y="143"/>
                  <a:pt x="2371" y="142"/>
                </a:cubicBezTo>
                <a:cubicBezTo>
                  <a:pt x="2374" y="139"/>
                  <a:pt x="2376" y="138"/>
                  <a:pt x="2379" y="136"/>
                </a:cubicBezTo>
                <a:cubicBezTo>
                  <a:pt x="2379" y="137"/>
                  <a:pt x="2379" y="137"/>
                  <a:pt x="2379" y="137"/>
                </a:cubicBezTo>
                <a:cubicBezTo>
                  <a:pt x="2378" y="137"/>
                  <a:pt x="2378" y="137"/>
                  <a:pt x="2379" y="136"/>
                </a:cubicBezTo>
                <a:cubicBezTo>
                  <a:pt x="2380" y="135"/>
                  <a:pt x="2384" y="132"/>
                  <a:pt x="2383" y="134"/>
                </a:cubicBezTo>
                <a:cubicBezTo>
                  <a:pt x="2386" y="131"/>
                  <a:pt x="2391" y="128"/>
                  <a:pt x="2395" y="125"/>
                </a:cubicBezTo>
                <a:cubicBezTo>
                  <a:pt x="2395" y="126"/>
                  <a:pt x="2396" y="125"/>
                  <a:pt x="2396" y="125"/>
                </a:cubicBezTo>
                <a:cubicBezTo>
                  <a:pt x="2399" y="123"/>
                  <a:pt x="2403" y="120"/>
                  <a:pt x="2405" y="118"/>
                </a:cubicBezTo>
                <a:cubicBezTo>
                  <a:pt x="2406" y="118"/>
                  <a:pt x="2404" y="119"/>
                  <a:pt x="2406" y="118"/>
                </a:cubicBezTo>
                <a:cubicBezTo>
                  <a:pt x="2407" y="117"/>
                  <a:pt x="2406" y="118"/>
                  <a:pt x="2407" y="117"/>
                </a:cubicBezTo>
                <a:cubicBezTo>
                  <a:pt x="2412" y="114"/>
                  <a:pt x="2418" y="110"/>
                  <a:pt x="2423" y="107"/>
                </a:cubicBezTo>
                <a:cubicBezTo>
                  <a:pt x="2432" y="102"/>
                  <a:pt x="2441" y="96"/>
                  <a:pt x="2449" y="92"/>
                </a:cubicBezTo>
                <a:cubicBezTo>
                  <a:pt x="2449" y="91"/>
                  <a:pt x="2449" y="91"/>
                  <a:pt x="2449" y="91"/>
                </a:cubicBezTo>
                <a:cubicBezTo>
                  <a:pt x="2452" y="90"/>
                  <a:pt x="2456" y="87"/>
                  <a:pt x="2458" y="87"/>
                </a:cubicBezTo>
                <a:cubicBezTo>
                  <a:pt x="2459" y="86"/>
                  <a:pt x="2461" y="85"/>
                  <a:pt x="2460" y="85"/>
                </a:cubicBezTo>
                <a:cubicBezTo>
                  <a:pt x="2463" y="84"/>
                  <a:pt x="2467" y="81"/>
                  <a:pt x="2470" y="80"/>
                </a:cubicBezTo>
                <a:cubicBezTo>
                  <a:pt x="2470" y="80"/>
                  <a:pt x="2470" y="80"/>
                  <a:pt x="2469" y="81"/>
                </a:cubicBezTo>
                <a:cubicBezTo>
                  <a:pt x="2472" y="78"/>
                  <a:pt x="2476" y="77"/>
                  <a:pt x="2479" y="75"/>
                </a:cubicBezTo>
                <a:cubicBezTo>
                  <a:pt x="2479" y="75"/>
                  <a:pt x="2478" y="76"/>
                  <a:pt x="2478" y="76"/>
                </a:cubicBezTo>
                <a:cubicBezTo>
                  <a:pt x="2479" y="75"/>
                  <a:pt x="2481" y="75"/>
                  <a:pt x="2482" y="74"/>
                </a:cubicBezTo>
                <a:cubicBezTo>
                  <a:pt x="2483" y="73"/>
                  <a:pt x="2483" y="74"/>
                  <a:pt x="2482" y="74"/>
                </a:cubicBezTo>
                <a:cubicBezTo>
                  <a:pt x="2490" y="70"/>
                  <a:pt x="2498" y="66"/>
                  <a:pt x="2506" y="63"/>
                </a:cubicBezTo>
                <a:cubicBezTo>
                  <a:pt x="2512" y="60"/>
                  <a:pt x="2507" y="61"/>
                  <a:pt x="2511" y="60"/>
                </a:cubicBezTo>
                <a:cubicBezTo>
                  <a:pt x="2512" y="60"/>
                  <a:pt x="2512" y="60"/>
                  <a:pt x="2512" y="60"/>
                </a:cubicBezTo>
                <a:cubicBezTo>
                  <a:pt x="2514" y="59"/>
                  <a:pt x="2514" y="58"/>
                  <a:pt x="2516" y="58"/>
                </a:cubicBezTo>
                <a:cubicBezTo>
                  <a:pt x="2515" y="58"/>
                  <a:pt x="2517" y="58"/>
                  <a:pt x="2517" y="58"/>
                </a:cubicBezTo>
                <a:cubicBezTo>
                  <a:pt x="2520" y="56"/>
                  <a:pt x="2521" y="55"/>
                  <a:pt x="2524" y="55"/>
                </a:cubicBezTo>
                <a:cubicBezTo>
                  <a:pt x="2523" y="54"/>
                  <a:pt x="2523" y="54"/>
                  <a:pt x="2523" y="54"/>
                </a:cubicBezTo>
                <a:cubicBezTo>
                  <a:pt x="2527" y="54"/>
                  <a:pt x="2531" y="52"/>
                  <a:pt x="2534" y="52"/>
                </a:cubicBezTo>
                <a:cubicBezTo>
                  <a:pt x="2552" y="45"/>
                  <a:pt x="2570" y="39"/>
                  <a:pt x="2589" y="34"/>
                </a:cubicBezTo>
                <a:cubicBezTo>
                  <a:pt x="2607" y="29"/>
                  <a:pt x="2624" y="26"/>
                  <a:pt x="2643" y="22"/>
                </a:cubicBezTo>
                <a:cubicBezTo>
                  <a:pt x="2647" y="21"/>
                  <a:pt x="2648" y="21"/>
                  <a:pt x="2652" y="20"/>
                </a:cubicBezTo>
                <a:cubicBezTo>
                  <a:pt x="2652" y="20"/>
                  <a:pt x="2652" y="20"/>
                  <a:pt x="2652" y="20"/>
                </a:cubicBezTo>
                <a:cubicBezTo>
                  <a:pt x="2652" y="20"/>
                  <a:pt x="2656" y="19"/>
                  <a:pt x="2656" y="20"/>
                </a:cubicBezTo>
                <a:cubicBezTo>
                  <a:pt x="2663" y="19"/>
                  <a:pt x="2669" y="18"/>
                  <a:pt x="2676" y="17"/>
                </a:cubicBezTo>
                <a:cubicBezTo>
                  <a:pt x="2675" y="18"/>
                  <a:pt x="2675" y="17"/>
                  <a:pt x="2676" y="17"/>
                </a:cubicBezTo>
                <a:cubicBezTo>
                  <a:pt x="2677" y="17"/>
                  <a:pt x="2677" y="17"/>
                  <a:pt x="2677" y="17"/>
                </a:cubicBezTo>
                <a:cubicBezTo>
                  <a:pt x="2678" y="17"/>
                  <a:pt x="2678" y="17"/>
                  <a:pt x="2678" y="17"/>
                </a:cubicBezTo>
                <a:cubicBezTo>
                  <a:pt x="2678" y="17"/>
                  <a:pt x="2679" y="17"/>
                  <a:pt x="2678" y="18"/>
                </a:cubicBezTo>
                <a:cubicBezTo>
                  <a:pt x="2696" y="16"/>
                  <a:pt x="2714" y="14"/>
                  <a:pt x="2731" y="14"/>
                </a:cubicBezTo>
                <a:cubicBezTo>
                  <a:pt x="2735" y="14"/>
                  <a:pt x="2741" y="14"/>
                  <a:pt x="2746" y="14"/>
                </a:cubicBezTo>
                <a:cubicBezTo>
                  <a:pt x="2759" y="14"/>
                  <a:pt x="2771" y="14"/>
                  <a:pt x="2784" y="16"/>
                </a:cubicBezTo>
                <a:cubicBezTo>
                  <a:pt x="2784" y="16"/>
                  <a:pt x="2783" y="14"/>
                  <a:pt x="2777" y="13"/>
                </a:cubicBezTo>
                <a:close/>
                <a:moveTo>
                  <a:pt x="2225" y="281"/>
                </a:moveTo>
                <a:cubicBezTo>
                  <a:pt x="2225" y="281"/>
                  <a:pt x="2226" y="279"/>
                  <a:pt x="2225" y="280"/>
                </a:cubicBezTo>
                <a:cubicBezTo>
                  <a:pt x="2225" y="280"/>
                  <a:pt x="2224" y="281"/>
                  <a:pt x="2225" y="281"/>
                </a:cubicBezTo>
                <a:close/>
                <a:moveTo>
                  <a:pt x="2256" y="240"/>
                </a:moveTo>
                <a:cubicBezTo>
                  <a:pt x="2256" y="240"/>
                  <a:pt x="2256" y="240"/>
                  <a:pt x="2256" y="240"/>
                </a:cubicBezTo>
                <a:cubicBezTo>
                  <a:pt x="2256" y="240"/>
                  <a:pt x="2255" y="240"/>
                  <a:pt x="2255" y="241"/>
                </a:cubicBezTo>
                <a:cubicBezTo>
                  <a:pt x="2255" y="240"/>
                  <a:pt x="2255" y="241"/>
                  <a:pt x="2256" y="240"/>
                </a:cubicBezTo>
                <a:close/>
                <a:moveTo>
                  <a:pt x="2264" y="231"/>
                </a:moveTo>
                <a:cubicBezTo>
                  <a:pt x="2264" y="231"/>
                  <a:pt x="2262" y="233"/>
                  <a:pt x="2261" y="234"/>
                </a:cubicBezTo>
                <a:lnTo>
                  <a:pt x="2264" y="231"/>
                </a:lnTo>
                <a:close/>
                <a:moveTo>
                  <a:pt x="2272" y="222"/>
                </a:moveTo>
                <a:cubicBezTo>
                  <a:pt x="2273" y="221"/>
                  <a:pt x="2272" y="221"/>
                  <a:pt x="2271" y="222"/>
                </a:cubicBezTo>
                <a:cubicBezTo>
                  <a:pt x="2271" y="222"/>
                  <a:pt x="2272" y="222"/>
                  <a:pt x="2272" y="222"/>
                </a:cubicBezTo>
                <a:close/>
                <a:moveTo>
                  <a:pt x="2273" y="222"/>
                </a:moveTo>
                <a:cubicBezTo>
                  <a:pt x="2273" y="221"/>
                  <a:pt x="2274" y="220"/>
                  <a:pt x="2274" y="220"/>
                </a:cubicBezTo>
                <a:cubicBezTo>
                  <a:pt x="2274" y="220"/>
                  <a:pt x="2272" y="221"/>
                  <a:pt x="2273" y="222"/>
                </a:cubicBezTo>
                <a:close/>
                <a:moveTo>
                  <a:pt x="2290" y="203"/>
                </a:moveTo>
                <a:cubicBezTo>
                  <a:pt x="2291" y="203"/>
                  <a:pt x="2292" y="202"/>
                  <a:pt x="2292" y="201"/>
                </a:cubicBezTo>
                <a:cubicBezTo>
                  <a:pt x="2292" y="202"/>
                  <a:pt x="2290" y="203"/>
                  <a:pt x="2290" y="203"/>
                </a:cubicBezTo>
                <a:close/>
                <a:moveTo>
                  <a:pt x="2299" y="195"/>
                </a:moveTo>
                <a:cubicBezTo>
                  <a:pt x="2299" y="195"/>
                  <a:pt x="2299" y="195"/>
                  <a:pt x="2300" y="195"/>
                </a:cubicBezTo>
                <a:cubicBezTo>
                  <a:pt x="2300" y="194"/>
                  <a:pt x="2300" y="195"/>
                  <a:pt x="2299" y="195"/>
                </a:cubicBezTo>
                <a:close/>
                <a:moveTo>
                  <a:pt x="2463" y="78"/>
                </a:moveTo>
                <a:cubicBezTo>
                  <a:pt x="2462" y="79"/>
                  <a:pt x="2462" y="79"/>
                  <a:pt x="2462" y="79"/>
                </a:cubicBezTo>
                <a:cubicBezTo>
                  <a:pt x="2463" y="79"/>
                  <a:pt x="2463" y="79"/>
                  <a:pt x="2463" y="79"/>
                </a:cubicBezTo>
                <a:lnTo>
                  <a:pt x="2463" y="78"/>
                </a:lnTo>
                <a:close/>
                <a:moveTo>
                  <a:pt x="2540" y="44"/>
                </a:moveTo>
                <a:cubicBezTo>
                  <a:pt x="2541" y="44"/>
                  <a:pt x="2541" y="43"/>
                  <a:pt x="2541" y="43"/>
                </a:cubicBezTo>
                <a:cubicBezTo>
                  <a:pt x="2540" y="44"/>
                  <a:pt x="2541" y="43"/>
                  <a:pt x="2540" y="44"/>
                </a:cubicBezTo>
                <a:close/>
                <a:moveTo>
                  <a:pt x="2582" y="31"/>
                </a:moveTo>
                <a:cubicBezTo>
                  <a:pt x="2582" y="32"/>
                  <a:pt x="2582" y="32"/>
                  <a:pt x="2582" y="32"/>
                </a:cubicBezTo>
                <a:cubicBezTo>
                  <a:pt x="2582" y="32"/>
                  <a:pt x="2582" y="32"/>
                  <a:pt x="2582" y="32"/>
                </a:cubicBezTo>
                <a:lnTo>
                  <a:pt x="2582" y="31"/>
                </a:lnTo>
                <a:close/>
                <a:moveTo>
                  <a:pt x="2754" y="35"/>
                </a:moveTo>
                <a:cubicBezTo>
                  <a:pt x="2752" y="36"/>
                  <a:pt x="2755" y="34"/>
                  <a:pt x="2752" y="35"/>
                </a:cubicBezTo>
                <a:cubicBezTo>
                  <a:pt x="2753" y="36"/>
                  <a:pt x="2754" y="36"/>
                  <a:pt x="2754" y="35"/>
                </a:cubicBezTo>
                <a:close/>
                <a:moveTo>
                  <a:pt x="3480" y="308"/>
                </a:moveTo>
                <a:cubicBezTo>
                  <a:pt x="3474" y="296"/>
                  <a:pt x="3462" y="289"/>
                  <a:pt x="3453" y="278"/>
                </a:cubicBezTo>
                <a:cubicBezTo>
                  <a:pt x="3452" y="277"/>
                  <a:pt x="3453" y="280"/>
                  <a:pt x="3451" y="278"/>
                </a:cubicBezTo>
                <a:cubicBezTo>
                  <a:pt x="3443" y="267"/>
                  <a:pt x="3429" y="255"/>
                  <a:pt x="3417" y="248"/>
                </a:cubicBezTo>
                <a:cubicBezTo>
                  <a:pt x="3418" y="249"/>
                  <a:pt x="3418" y="249"/>
                  <a:pt x="3418" y="249"/>
                </a:cubicBezTo>
                <a:cubicBezTo>
                  <a:pt x="3416" y="248"/>
                  <a:pt x="3414" y="243"/>
                  <a:pt x="3412" y="242"/>
                </a:cubicBezTo>
                <a:cubicBezTo>
                  <a:pt x="3411" y="242"/>
                  <a:pt x="3412" y="243"/>
                  <a:pt x="3411" y="243"/>
                </a:cubicBezTo>
                <a:cubicBezTo>
                  <a:pt x="3411" y="241"/>
                  <a:pt x="3408" y="239"/>
                  <a:pt x="3407" y="237"/>
                </a:cubicBezTo>
                <a:cubicBezTo>
                  <a:pt x="3406" y="237"/>
                  <a:pt x="3406" y="238"/>
                  <a:pt x="3405" y="238"/>
                </a:cubicBezTo>
                <a:cubicBezTo>
                  <a:pt x="3404" y="235"/>
                  <a:pt x="3404" y="235"/>
                  <a:pt x="3404" y="235"/>
                </a:cubicBezTo>
                <a:cubicBezTo>
                  <a:pt x="3401" y="229"/>
                  <a:pt x="3395" y="228"/>
                  <a:pt x="3391" y="222"/>
                </a:cubicBezTo>
                <a:cubicBezTo>
                  <a:pt x="3391" y="223"/>
                  <a:pt x="3391" y="224"/>
                  <a:pt x="3391" y="224"/>
                </a:cubicBezTo>
                <a:cubicBezTo>
                  <a:pt x="3384" y="215"/>
                  <a:pt x="3374" y="208"/>
                  <a:pt x="3366" y="200"/>
                </a:cubicBezTo>
                <a:cubicBezTo>
                  <a:pt x="3366" y="201"/>
                  <a:pt x="3366" y="202"/>
                  <a:pt x="3365" y="202"/>
                </a:cubicBezTo>
                <a:cubicBezTo>
                  <a:pt x="3365" y="200"/>
                  <a:pt x="3363" y="198"/>
                  <a:pt x="3361" y="195"/>
                </a:cubicBezTo>
                <a:cubicBezTo>
                  <a:pt x="3359" y="196"/>
                  <a:pt x="3357" y="191"/>
                  <a:pt x="3354" y="190"/>
                </a:cubicBezTo>
                <a:cubicBezTo>
                  <a:pt x="3354" y="190"/>
                  <a:pt x="3354" y="190"/>
                  <a:pt x="3354" y="190"/>
                </a:cubicBezTo>
                <a:cubicBezTo>
                  <a:pt x="3352" y="187"/>
                  <a:pt x="3351" y="189"/>
                  <a:pt x="3350" y="186"/>
                </a:cubicBezTo>
                <a:cubicBezTo>
                  <a:pt x="3348" y="186"/>
                  <a:pt x="3348" y="186"/>
                  <a:pt x="3348" y="186"/>
                </a:cubicBezTo>
                <a:cubicBezTo>
                  <a:pt x="3348" y="183"/>
                  <a:pt x="3345" y="185"/>
                  <a:pt x="3344" y="182"/>
                </a:cubicBezTo>
                <a:cubicBezTo>
                  <a:pt x="3344" y="182"/>
                  <a:pt x="3344" y="182"/>
                  <a:pt x="3344" y="182"/>
                </a:cubicBezTo>
                <a:cubicBezTo>
                  <a:pt x="3342" y="180"/>
                  <a:pt x="3341" y="181"/>
                  <a:pt x="3340" y="179"/>
                </a:cubicBezTo>
                <a:cubicBezTo>
                  <a:pt x="3340" y="179"/>
                  <a:pt x="3340" y="179"/>
                  <a:pt x="3340" y="179"/>
                </a:cubicBezTo>
                <a:cubicBezTo>
                  <a:pt x="3336" y="176"/>
                  <a:pt x="3334" y="176"/>
                  <a:pt x="3334" y="174"/>
                </a:cubicBezTo>
                <a:cubicBezTo>
                  <a:pt x="3333" y="175"/>
                  <a:pt x="3338" y="177"/>
                  <a:pt x="3335" y="178"/>
                </a:cubicBezTo>
                <a:cubicBezTo>
                  <a:pt x="3324" y="168"/>
                  <a:pt x="3313" y="160"/>
                  <a:pt x="3301" y="152"/>
                </a:cubicBezTo>
                <a:cubicBezTo>
                  <a:pt x="3300" y="152"/>
                  <a:pt x="3299" y="151"/>
                  <a:pt x="3298" y="152"/>
                </a:cubicBezTo>
                <a:cubicBezTo>
                  <a:pt x="3297" y="150"/>
                  <a:pt x="3294" y="148"/>
                  <a:pt x="3293" y="147"/>
                </a:cubicBezTo>
                <a:cubicBezTo>
                  <a:pt x="3294" y="147"/>
                  <a:pt x="3292" y="147"/>
                  <a:pt x="3292" y="147"/>
                </a:cubicBezTo>
                <a:cubicBezTo>
                  <a:pt x="3289" y="146"/>
                  <a:pt x="3290" y="143"/>
                  <a:pt x="3287" y="143"/>
                </a:cubicBezTo>
                <a:cubicBezTo>
                  <a:pt x="3288" y="144"/>
                  <a:pt x="3288" y="144"/>
                  <a:pt x="3288" y="145"/>
                </a:cubicBezTo>
                <a:cubicBezTo>
                  <a:pt x="3286" y="142"/>
                  <a:pt x="3284" y="141"/>
                  <a:pt x="3281" y="139"/>
                </a:cubicBezTo>
                <a:cubicBezTo>
                  <a:pt x="3282" y="139"/>
                  <a:pt x="3282" y="140"/>
                  <a:pt x="3282" y="140"/>
                </a:cubicBezTo>
                <a:cubicBezTo>
                  <a:pt x="3280" y="137"/>
                  <a:pt x="3277" y="138"/>
                  <a:pt x="3275" y="135"/>
                </a:cubicBezTo>
                <a:cubicBezTo>
                  <a:pt x="3276" y="137"/>
                  <a:pt x="3276" y="137"/>
                  <a:pt x="3276" y="137"/>
                </a:cubicBezTo>
                <a:cubicBezTo>
                  <a:pt x="3272" y="136"/>
                  <a:pt x="3275" y="134"/>
                  <a:pt x="3272" y="133"/>
                </a:cubicBezTo>
                <a:cubicBezTo>
                  <a:pt x="3273" y="133"/>
                  <a:pt x="3272" y="134"/>
                  <a:pt x="3272" y="134"/>
                </a:cubicBezTo>
                <a:cubicBezTo>
                  <a:pt x="3270" y="131"/>
                  <a:pt x="3265" y="128"/>
                  <a:pt x="3262" y="126"/>
                </a:cubicBezTo>
                <a:cubicBezTo>
                  <a:pt x="3262" y="126"/>
                  <a:pt x="3262" y="126"/>
                  <a:pt x="3262" y="126"/>
                </a:cubicBezTo>
                <a:cubicBezTo>
                  <a:pt x="3259" y="124"/>
                  <a:pt x="3256" y="123"/>
                  <a:pt x="3252" y="120"/>
                </a:cubicBezTo>
                <a:cubicBezTo>
                  <a:pt x="3251" y="119"/>
                  <a:pt x="3252" y="122"/>
                  <a:pt x="3249" y="120"/>
                </a:cubicBezTo>
                <a:cubicBezTo>
                  <a:pt x="3249" y="118"/>
                  <a:pt x="3243" y="116"/>
                  <a:pt x="3246" y="115"/>
                </a:cubicBezTo>
                <a:cubicBezTo>
                  <a:pt x="3243" y="113"/>
                  <a:pt x="3238" y="111"/>
                  <a:pt x="3236" y="110"/>
                </a:cubicBezTo>
                <a:cubicBezTo>
                  <a:pt x="3237" y="111"/>
                  <a:pt x="3234" y="111"/>
                  <a:pt x="3237" y="113"/>
                </a:cubicBezTo>
                <a:cubicBezTo>
                  <a:pt x="3235" y="113"/>
                  <a:pt x="3235" y="113"/>
                  <a:pt x="3235" y="113"/>
                </a:cubicBezTo>
                <a:cubicBezTo>
                  <a:pt x="3235" y="114"/>
                  <a:pt x="3237" y="114"/>
                  <a:pt x="3236" y="115"/>
                </a:cubicBezTo>
                <a:cubicBezTo>
                  <a:pt x="3235" y="114"/>
                  <a:pt x="3231" y="111"/>
                  <a:pt x="3230" y="111"/>
                </a:cubicBezTo>
                <a:cubicBezTo>
                  <a:pt x="3228" y="108"/>
                  <a:pt x="3227" y="105"/>
                  <a:pt x="3223" y="103"/>
                </a:cubicBezTo>
                <a:cubicBezTo>
                  <a:pt x="3225" y="104"/>
                  <a:pt x="3222" y="104"/>
                  <a:pt x="3223" y="105"/>
                </a:cubicBezTo>
                <a:cubicBezTo>
                  <a:pt x="3218" y="99"/>
                  <a:pt x="3218" y="99"/>
                  <a:pt x="3218" y="99"/>
                </a:cubicBezTo>
                <a:cubicBezTo>
                  <a:pt x="3217" y="98"/>
                  <a:pt x="3218" y="100"/>
                  <a:pt x="3216" y="99"/>
                </a:cubicBezTo>
                <a:cubicBezTo>
                  <a:pt x="3216" y="98"/>
                  <a:pt x="3216" y="97"/>
                  <a:pt x="3215" y="97"/>
                </a:cubicBezTo>
                <a:cubicBezTo>
                  <a:pt x="3215" y="97"/>
                  <a:pt x="3210" y="93"/>
                  <a:pt x="3209" y="95"/>
                </a:cubicBezTo>
                <a:cubicBezTo>
                  <a:pt x="3209" y="96"/>
                  <a:pt x="3211" y="97"/>
                  <a:pt x="3210" y="97"/>
                </a:cubicBezTo>
                <a:cubicBezTo>
                  <a:pt x="3208" y="95"/>
                  <a:pt x="3208" y="95"/>
                  <a:pt x="3205" y="93"/>
                </a:cubicBezTo>
                <a:cubicBezTo>
                  <a:pt x="3205" y="94"/>
                  <a:pt x="3205" y="94"/>
                  <a:pt x="3205" y="94"/>
                </a:cubicBezTo>
                <a:cubicBezTo>
                  <a:pt x="3204" y="93"/>
                  <a:pt x="3201" y="91"/>
                  <a:pt x="3203" y="90"/>
                </a:cubicBezTo>
                <a:cubicBezTo>
                  <a:pt x="3204" y="91"/>
                  <a:pt x="3202" y="91"/>
                  <a:pt x="3204" y="92"/>
                </a:cubicBezTo>
                <a:cubicBezTo>
                  <a:pt x="3203" y="90"/>
                  <a:pt x="3200" y="88"/>
                  <a:pt x="3198" y="87"/>
                </a:cubicBezTo>
                <a:cubicBezTo>
                  <a:pt x="3199" y="88"/>
                  <a:pt x="3199" y="88"/>
                  <a:pt x="3199" y="89"/>
                </a:cubicBezTo>
                <a:cubicBezTo>
                  <a:pt x="3196" y="86"/>
                  <a:pt x="3193" y="84"/>
                  <a:pt x="3190" y="81"/>
                </a:cubicBezTo>
                <a:cubicBezTo>
                  <a:pt x="3190" y="80"/>
                  <a:pt x="3191" y="84"/>
                  <a:pt x="3191" y="83"/>
                </a:cubicBezTo>
                <a:cubicBezTo>
                  <a:pt x="3187" y="83"/>
                  <a:pt x="3183" y="77"/>
                  <a:pt x="3179" y="77"/>
                </a:cubicBezTo>
                <a:cubicBezTo>
                  <a:pt x="3179" y="78"/>
                  <a:pt x="3179" y="76"/>
                  <a:pt x="3179" y="76"/>
                </a:cubicBezTo>
                <a:cubicBezTo>
                  <a:pt x="3177" y="76"/>
                  <a:pt x="3177" y="77"/>
                  <a:pt x="3176" y="76"/>
                </a:cubicBezTo>
                <a:cubicBezTo>
                  <a:pt x="3176" y="77"/>
                  <a:pt x="3174" y="75"/>
                  <a:pt x="3173" y="74"/>
                </a:cubicBezTo>
                <a:cubicBezTo>
                  <a:pt x="3172" y="73"/>
                  <a:pt x="3172" y="74"/>
                  <a:pt x="3174" y="75"/>
                </a:cubicBezTo>
                <a:cubicBezTo>
                  <a:pt x="3172" y="73"/>
                  <a:pt x="3164" y="68"/>
                  <a:pt x="3159" y="68"/>
                </a:cubicBezTo>
                <a:cubicBezTo>
                  <a:pt x="3160" y="67"/>
                  <a:pt x="3157" y="64"/>
                  <a:pt x="3156" y="64"/>
                </a:cubicBezTo>
                <a:cubicBezTo>
                  <a:pt x="3156" y="65"/>
                  <a:pt x="3156" y="65"/>
                  <a:pt x="3156" y="65"/>
                </a:cubicBezTo>
                <a:cubicBezTo>
                  <a:pt x="3155" y="66"/>
                  <a:pt x="3153" y="64"/>
                  <a:pt x="3152" y="65"/>
                </a:cubicBezTo>
                <a:cubicBezTo>
                  <a:pt x="3150" y="62"/>
                  <a:pt x="3161" y="70"/>
                  <a:pt x="3158" y="67"/>
                </a:cubicBezTo>
                <a:cubicBezTo>
                  <a:pt x="3157" y="68"/>
                  <a:pt x="3154" y="63"/>
                  <a:pt x="3154" y="65"/>
                </a:cubicBezTo>
                <a:cubicBezTo>
                  <a:pt x="3152" y="64"/>
                  <a:pt x="3150" y="62"/>
                  <a:pt x="3148" y="63"/>
                </a:cubicBezTo>
                <a:cubicBezTo>
                  <a:pt x="3149" y="63"/>
                  <a:pt x="3150" y="65"/>
                  <a:pt x="3148" y="64"/>
                </a:cubicBezTo>
                <a:cubicBezTo>
                  <a:pt x="3145" y="63"/>
                  <a:pt x="3147" y="63"/>
                  <a:pt x="3145" y="62"/>
                </a:cubicBezTo>
                <a:cubicBezTo>
                  <a:pt x="3143" y="61"/>
                  <a:pt x="3143" y="61"/>
                  <a:pt x="3143" y="61"/>
                </a:cubicBezTo>
                <a:cubicBezTo>
                  <a:pt x="3143" y="59"/>
                  <a:pt x="3141" y="60"/>
                  <a:pt x="3142" y="59"/>
                </a:cubicBezTo>
                <a:cubicBezTo>
                  <a:pt x="3142" y="60"/>
                  <a:pt x="3138" y="56"/>
                  <a:pt x="3138" y="59"/>
                </a:cubicBezTo>
                <a:cubicBezTo>
                  <a:pt x="3138" y="60"/>
                  <a:pt x="3138" y="60"/>
                  <a:pt x="3138" y="60"/>
                </a:cubicBezTo>
                <a:cubicBezTo>
                  <a:pt x="3137" y="60"/>
                  <a:pt x="3136" y="58"/>
                  <a:pt x="3135" y="57"/>
                </a:cubicBezTo>
                <a:cubicBezTo>
                  <a:pt x="3135" y="57"/>
                  <a:pt x="3135" y="57"/>
                  <a:pt x="3135" y="57"/>
                </a:cubicBezTo>
                <a:cubicBezTo>
                  <a:pt x="3135" y="55"/>
                  <a:pt x="3132" y="56"/>
                  <a:pt x="3130" y="54"/>
                </a:cubicBezTo>
                <a:cubicBezTo>
                  <a:pt x="3128" y="53"/>
                  <a:pt x="3123" y="51"/>
                  <a:pt x="3122" y="52"/>
                </a:cubicBezTo>
                <a:cubicBezTo>
                  <a:pt x="3120" y="51"/>
                  <a:pt x="3118" y="49"/>
                  <a:pt x="3116" y="49"/>
                </a:cubicBezTo>
                <a:cubicBezTo>
                  <a:pt x="3116" y="49"/>
                  <a:pt x="3117" y="49"/>
                  <a:pt x="3117" y="50"/>
                </a:cubicBezTo>
                <a:cubicBezTo>
                  <a:pt x="3116" y="50"/>
                  <a:pt x="3115" y="49"/>
                  <a:pt x="3114" y="48"/>
                </a:cubicBezTo>
                <a:cubicBezTo>
                  <a:pt x="3114" y="49"/>
                  <a:pt x="3111" y="49"/>
                  <a:pt x="3109" y="49"/>
                </a:cubicBezTo>
                <a:cubicBezTo>
                  <a:pt x="3107" y="47"/>
                  <a:pt x="3108" y="46"/>
                  <a:pt x="3108" y="46"/>
                </a:cubicBezTo>
                <a:cubicBezTo>
                  <a:pt x="3106" y="47"/>
                  <a:pt x="3102" y="42"/>
                  <a:pt x="3099" y="43"/>
                </a:cubicBezTo>
                <a:cubicBezTo>
                  <a:pt x="3100" y="44"/>
                  <a:pt x="3102" y="46"/>
                  <a:pt x="3101" y="46"/>
                </a:cubicBezTo>
                <a:cubicBezTo>
                  <a:pt x="3099" y="47"/>
                  <a:pt x="3097" y="42"/>
                  <a:pt x="3094" y="43"/>
                </a:cubicBezTo>
                <a:cubicBezTo>
                  <a:pt x="3095" y="41"/>
                  <a:pt x="3095" y="41"/>
                  <a:pt x="3095" y="41"/>
                </a:cubicBezTo>
                <a:cubicBezTo>
                  <a:pt x="3093" y="42"/>
                  <a:pt x="3090" y="38"/>
                  <a:pt x="3091" y="40"/>
                </a:cubicBezTo>
                <a:cubicBezTo>
                  <a:pt x="3090" y="39"/>
                  <a:pt x="3087" y="40"/>
                  <a:pt x="3087" y="38"/>
                </a:cubicBezTo>
                <a:cubicBezTo>
                  <a:pt x="3082" y="38"/>
                  <a:pt x="3075" y="33"/>
                  <a:pt x="3072" y="36"/>
                </a:cubicBezTo>
                <a:cubicBezTo>
                  <a:pt x="3071" y="35"/>
                  <a:pt x="3070" y="35"/>
                  <a:pt x="3070" y="34"/>
                </a:cubicBezTo>
                <a:cubicBezTo>
                  <a:pt x="3071" y="33"/>
                  <a:pt x="3072" y="35"/>
                  <a:pt x="3072" y="35"/>
                </a:cubicBezTo>
                <a:cubicBezTo>
                  <a:pt x="3071" y="34"/>
                  <a:pt x="3071" y="34"/>
                  <a:pt x="3071" y="33"/>
                </a:cubicBezTo>
                <a:cubicBezTo>
                  <a:pt x="3070" y="33"/>
                  <a:pt x="3068" y="33"/>
                  <a:pt x="3070" y="35"/>
                </a:cubicBezTo>
                <a:cubicBezTo>
                  <a:pt x="3066" y="36"/>
                  <a:pt x="3066" y="31"/>
                  <a:pt x="3062" y="30"/>
                </a:cubicBezTo>
                <a:cubicBezTo>
                  <a:pt x="3062" y="31"/>
                  <a:pt x="3062" y="31"/>
                  <a:pt x="3060" y="31"/>
                </a:cubicBezTo>
                <a:cubicBezTo>
                  <a:pt x="3058" y="29"/>
                  <a:pt x="3058" y="29"/>
                  <a:pt x="3058" y="29"/>
                </a:cubicBezTo>
                <a:cubicBezTo>
                  <a:pt x="3055" y="28"/>
                  <a:pt x="3056" y="30"/>
                  <a:pt x="3056" y="32"/>
                </a:cubicBezTo>
                <a:cubicBezTo>
                  <a:pt x="3055" y="31"/>
                  <a:pt x="3053" y="31"/>
                  <a:pt x="3052" y="29"/>
                </a:cubicBezTo>
                <a:cubicBezTo>
                  <a:pt x="3050" y="31"/>
                  <a:pt x="3050" y="31"/>
                  <a:pt x="3050" y="31"/>
                </a:cubicBezTo>
                <a:cubicBezTo>
                  <a:pt x="3052" y="30"/>
                  <a:pt x="3049" y="29"/>
                  <a:pt x="3049" y="29"/>
                </a:cubicBezTo>
                <a:cubicBezTo>
                  <a:pt x="3049" y="29"/>
                  <a:pt x="3049" y="29"/>
                  <a:pt x="3049" y="29"/>
                </a:cubicBezTo>
                <a:cubicBezTo>
                  <a:pt x="3049" y="30"/>
                  <a:pt x="3047" y="29"/>
                  <a:pt x="3046" y="29"/>
                </a:cubicBezTo>
                <a:cubicBezTo>
                  <a:pt x="3047" y="28"/>
                  <a:pt x="3048" y="28"/>
                  <a:pt x="3049" y="28"/>
                </a:cubicBezTo>
                <a:cubicBezTo>
                  <a:pt x="3048" y="27"/>
                  <a:pt x="3047" y="27"/>
                  <a:pt x="3046" y="26"/>
                </a:cubicBezTo>
                <a:cubicBezTo>
                  <a:pt x="3047" y="27"/>
                  <a:pt x="3044" y="26"/>
                  <a:pt x="3043" y="26"/>
                </a:cubicBezTo>
                <a:cubicBezTo>
                  <a:pt x="3041" y="26"/>
                  <a:pt x="3041" y="25"/>
                  <a:pt x="3041" y="24"/>
                </a:cubicBezTo>
                <a:cubicBezTo>
                  <a:pt x="3041" y="25"/>
                  <a:pt x="3038" y="24"/>
                  <a:pt x="3039" y="25"/>
                </a:cubicBezTo>
                <a:cubicBezTo>
                  <a:pt x="3040" y="26"/>
                  <a:pt x="3040" y="25"/>
                  <a:pt x="3041" y="26"/>
                </a:cubicBezTo>
                <a:cubicBezTo>
                  <a:pt x="3040" y="26"/>
                  <a:pt x="3041" y="27"/>
                  <a:pt x="3039" y="26"/>
                </a:cubicBezTo>
                <a:cubicBezTo>
                  <a:pt x="3037" y="25"/>
                  <a:pt x="3039" y="23"/>
                  <a:pt x="3036" y="23"/>
                </a:cubicBezTo>
                <a:cubicBezTo>
                  <a:pt x="3037" y="24"/>
                  <a:pt x="3037" y="25"/>
                  <a:pt x="3038" y="25"/>
                </a:cubicBezTo>
                <a:cubicBezTo>
                  <a:pt x="3035" y="25"/>
                  <a:pt x="3035" y="25"/>
                  <a:pt x="3035" y="25"/>
                </a:cubicBezTo>
                <a:cubicBezTo>
                  <a:pt x="3035" y="24"/>
                  <a:pt x="3035" y="24"/>
                  <a:pt x="3035" y="24"/>
                </a:cubicBezTo>
                <a:cubicBezTo>
                  <a:pt x="3035" y="24"/>
                  <a:pt x="3035" y="24"/>
                  <a:pt x="3035" y="25"/>
                </a:cubicBezTo>
                <a:cubicBezTo>
                  <a:pt x="3034" y="23"/>
                  <a:pt x="3031" y="23"/>
                  <a:pt x="3030" y="22"/>
                </a:cubicBezTo>
                <a:cubicBezTo>
                  <a:pt x="3029" y="21"/>
                  <a:pt x="3028" y="22"/>
                  <a:pt x="3026" y="22"/>
                </a:cubicBezTo>
                <a:cubicBezTo>
                  <a:pt x="3027" y="22"/>
                  <a:pt x="3027" y="22"/>
                  <a:pt x="3027" y="22"/>
                </a:cubicBezTo>
                <a:cubicBezTo>
                  <a:pt x="3025" y="22"/>
                  <a:pt x="3023" y="21"/>
                  <a:pt x="3022" y="20"/>
                </a:cubicBezTo>
                <a:cubicBezTo>
                  <a:pt x="3022" y="20"/>
                  <a:pt x="3022" y="20"/>
                  <a:pt x="3022" y="20"/>
                </a:cubicBezTo>
                <a:cubicBezTo>
                  <a:pt x="3021" y="20"/>
                  <a:pt x="3019" y="20"/>
                  <a:pt x="3018" y="19"/>
                </a:cubicBezTo>
                <a:cubicBezTo>
                  <a:pt x="3016" y="19"/>
                  <a:pt x="3018" y="23"/>
                  <a:pt x="3015" y="21"/>
                </a:cubicBezTo>
                <a:cubicBezTo>
                  <a:pt x="3013" y="21"/>
                  <a:pt x="3012" y="18"/>
                  <a:pt x="3013" y="18"/>
                </a:cubicBezTo>
                <a:cubicBezTo>
                  <a:pt x="3009" y="18"/>
                  <a:pt x="3005" y="15"/>
                  <a:pt x="3001" y="16"/>
                </a:cubicBezTo>
                <a:cubicBezTo>
                  <a:pt x="3001" y="16"/>
                  <a:pt x="3001" y="15"/>
                  <a:pt x="3000" y="15"/>
                </a:cubicBezTo>
                <a:cubicBezTo>
                  <a:pt x="2994" y="14"/>
                  <a:pt x="2988" y="11"/>
                  <a:pt x="2984" y="13"/>
                </a:cubicBezTo>
                <a:cubicBezTo>
                  <a:pt x="2986" y="14"/>
                  <a:pt x="2984" y="14"/>
                  <a:pt x="2984" y="15"/>
                </a:cubicBezTo>
                <a:cubicBezTo>
                  <a:pt x="2983" y="14"/>
                  <a:pt x="2983" y="16"/>
                  <a:pt x="2982" y="14"/>
                </a:cubicBezTo>
                <a:cubicBezTo>
                  <a:pt x="2982" y="13"/>
                  <a:pt x="2982" y="12"/>
                  <a:pt x="2983" y="12"/>
                </a:cubicBezTo>
                <a:cubicBezTo>
                  <a:pt x="2980" y="11"/>
                  <a:pt x="2975" y="10"/>
                  <a:pt x="2973" y="11"/>
                </a:cubicBezTo>
                <a:cubicBezTo>
                  <a:pt x="2974" y="11"/>
                  <a:pt x="2974" y="10"/>
                  <a:pt x="2973" y="10"/>
                </a:cubicBezTo>
                <a:cubicBezTo>
                  <a:pt x="2973" y="11"/>
                  <a:pt x="2971" y="11"/>
                  <a:pt x="2969" y="10"/>
                </a:cubicBezTo>
                <a:cubicBezTo>
                  <a:pt x="2969" y="9"/>
                  <a:pt x="2969" y="9"/>
                  <a:pt x="2969" y="9"/>
                </a:cubicBezTo>
                <a:cubicBezTo>
                  <a:pt x="2967" y="10"/>
                  <a:pt x="2967" y="10"/>
                  <a:pt x="2967" y="10"/>
                </a:cubicBezTo>
                <a:cubicBezTo>
                  <a:pt x="2967" y="10"/>
                  <a:pt x="2967" y="8"/>
                  <a:pt x="2965" y="9"/>
                </a:cubicBezTo>
                <a:cubicBezTo>
                  <a:pt x="2965" y="9"/>
                  <a:pt x="2965" y="10"/>
                  <a:pt x="2964" y="10"/>
                </a:cubicBezTo>
                <a:cubicBezTo>
                  <a:pt x="2962" y="9"/>
                  <a:pt x="2960" y="7"/>
                  <a:pt x="2958" y="8"/>
                </a:cubicBezTo>
                <a:cubicBezTo>
                  <a:pt x="2956" y="9"/>
                  <a:pt x="2956" y="9"/>
                  <a:pt x="2956" y="9"/>
                </a:cubicBezTo>
                <a:cubicBezTo>
                  <a:pt x="2955" y="9"/>
                  <a:pt x="2954" y="8"/>
                  <a:pt x="2955" y="7"/>
                </a:cubicBezTo>
                <a:cubicBezTo>
                  <a:pt x="2952" y="8"/>
                  <a:pt x="2949" y="8"/>
                  <a:pt x="2948" y="9"/>
                </a:cubicBezTo>
                <a:cubicBezTo>
                  <a:pt x="2942" y="5"/>
                  <a:pt x="2933" y="4"/>
                  <a:pt x="2926" y="4"/>
                </a:cubicBezTo>
                <a:cubicBezTo>
                  <a:pt x="2927" y="5"/>
                  <a:pt x="2927" y="5"/>
                  <a:pt x="2927" y="5"/>
                </a:cubicBezTo>
                <a:cubicBezTo>
                  <a:pt x="2925" y="5"/>
                  <a:pt x="2926" y="3"/>
                  <a:pt x="2924" y="4"/>
                </a:cubicBezTo>
                <a:cubicBezTo>
                  <a:pt x="2925" y="5"/>
                  <a:pt x="2923" y="5"/>
                  <a:pt x="2925" y="6"/>
                </a:cubicBezTo>
                <a:cubicBezTo>
                  <a:pt x="2922" y="7"/>
                  <a:pt x="2921" y="5"/>
                  <a:pt x="2919" y="4"/>
                </a:cubicBezTo>
                <a:cubicBezTo>
                  <a:pt x="2919" y="3"/>
                  <a:pt x="2921" y="5"/>
                  <a:pt x="2920" y="4"/>
                </a:cubicBezTo>
                <a:cubicBezTo>
                  <a:pt x="2920" y="3"/>
                  <a:pt x="2917" y="4"/>
                  <a:pt x="2916" y="3"/>
                </a:cubicBezTo>
                <a:cubicBezTo>
                  <a:pt x="2915" y="3"/>
                  <a:pt x="2916" y="5"/>
                  <a:pt x="2917" y="5"/>
                </a:cubicBezTo>
                <a:cubicBezTo>
                  <a:pt x="2915" y="4"/>
                  <a:pt x="2915" y="4"/>
                  <a:pt x="2915" y="4"/>
                </a:cubicBezTo>
                <a:cubicBezTo>
                  <a:pt x="2913" y="6"/>
                  <a:pt x="2920" y="8"/>
                  <a:pt x="2918" y="10"/>
                </a:cubicBezTo>
                <a:cubicBezTo>
                  <a:pt x="2916" y="10"/>
                  <a:pt x="2916" y="10"/>
                  <a:pt x="2916" y="10"/>
                </a:cubicBezTo>
                <a:cubicBezTo>
                  <a:pt x="2915" y="12"/>
                  <a:pt x="2921" y="12"/>
                  <a:pt x="2917" y="13"/>
                </a:cubicBezTo>
                <a:cubicBezTo>
                  <a:pt x="2915" y="12"/>
                  <a:pt x="2914" y="9"/>
                  <a:pt x="2915" y="9"/>
                </a:cubicBezTo>
                <a:cubicBezTo>
                  <a:pt x="2911" y="8"/>
                  <a:pt x="2913" y="4"/>
                  <a:pt x="2909" y="4"/>
                </a:cubicBezTo>
                <a:cubicBezTo>
                  <a:pt x="2908" y="5"/>
                  <a:pt x="2912" y="5"/>
                  <a:pt x="2912" y="6"/>
                </a:cubicBezTo>
                <a:cubicBezTo>
                  <a:pt x="2910" y="7"/>
                  <a:pt x="2908" y="5"/>
                  <a:pt x="2907" y="6"/>
                </a:cubicBezTo>
                <a:cubicBezTo>
                  <a:pt x="2908" y="5"/>
                  <a:pt x="2907" y="3"/>
                  <a:pt x="2905" y="3"/>
                </a:cubicBezTo>
                <a:cubicBezTo>
                  <a:pt x="2904" y="4"/>
                  <a:pt x="2907" y="5"/>
                  <a:pt x="2904" y="5"/>
                </a:cubicBezTo>
                <a:cubicBezTo>
                  <a:pt x="2904" y="4"/>
                  <a:pt x="2901" y="3"/>
                  <a:pt x="2903" y="2"/>
                </a:cubicBezTo>
                <a:cubicBezTo>
                  <a:pt x="2902" y="0"/>
                  <a:pt x="2900" y="3"/>
                  <a:pt x="2899" y="1"/>
                </a:cubicBezTo>
                <a:cubicBezTo>
                  <a:pt x="2898" y="3"/>
                  <a:pt x="2902" y="5"/>
                  <a:pt x="2899" y="6"/>
                </a:cubicBezTo>
                <a:cubicBezTo>
                  <a:pt x="2899" y="4"/>
                  <a:pt x="2895" y="4"/>
                  <a:pt x="2897" y="1"/>
                </a:cubicBezTo>
                <a:cubicBezTo>
                  <a:pt x="2896" y="2"/>
                  <a:pt x="2896" y="3"/>
                  <a:pt x="2897" y="4"/>
                </a:cubicBezTo>
                <a:cubicBezTo>
                  <a:pt x="2895" y="5"/>
                  <a:pt x="2892" y="1"/>
                  <a:pt x="2892" y="4"/>
                </a:cubicBezTo>
                <a:cubicBezTo>
                  <a:pt x="2891" y="2"/>
                  <a:pt x="2891" y="2"/>
                  <a:pt x="2891" y="2"/>
                </a:cubicBezTo>
                <a:cubicBezTo>
                  <a:pt x="2891" y="3"/>
                  <a:pt x="2890" y="3"/>
                  <a:pt x="2889" y="4"/>
                </a:cubicBezTo>
                <a:cubicBezTo>
                  <a:pt x="2888" y="4"/>
                  <a:pt x="2885" y="2"/>
                  <a:pt x="2885" y="4"/>
                </a:cubicBezTo>
                <a:cubicBezTo>
                  <a:pt x="2885" y="4"/>
                  <a:pt x="2881" y="4"/>
                  <a:pt x="2882" y="3"/>
                </a:cubicBezTo>
                <a:cubicBezTo>
                  <a:pt x="2884" y="2"/>
                  <a:pt x="2885" y="4"/>
                  <a:pt x="2886" y="2"/>
                </a:cubicBezTo>
                <a:cubicBezTo>
                  <a:pt x="2884" y="3"/>
                  <a:pt x="2883" y="2"/>
                  <a:pt x="2881" y="1"/>
                </a:cubicBezTo>
                <a:cubicBezTo>
                  <a:pt x="2881" y="2"/>
                  <a:pt x="2881" y="2"/>
                  <a:pt x="2881" y="2"/>
                </a:cubicBezTo>
                <a:cubicBezTo>
                  <a:pt x="2881" y="1"/>
                  <a:pt x="2879" y="2"/>
                  <a:pt x="2879" y="1"/>
                </a:cubicBezTo>
                <a:cubicBezTo>
                  <a:pt x="2879" y="1"/>
                  <a:pt x="2879" y="2"/>
                  <a:pt x="2878" y="2"/>
                </a:cubicBezTo>
                <a:cubicBezTo>
                  <a:pt x="2877" y="1"/>
                  <a:pt x="2877" y="1"/>
                  <a:pt x="2877" y="1"/>
                </a:cubicBezTo>
                <a:cubicBezTo>
                  <a:pt x="2875" y="0"/>
                  <a:pt x="2877" y="3"/>
                  <a:pt x="2874" y="3"/>
                </a:cubicBezTo>
                <a:cubicBezTo>
                  <a:pt x="2877" y="4"/>
                  <a:pt x="2877" y="4"/>
                  <a:pt x="2877" y="4"/>
                </a:cubicBezTo>
                <a:cubicBezTo>
                  <a:pt x="2876" y="4"/>
                  <a:pt x="2875" y="5"/>
                  <a:pt x="2874" y="5"/>
                </a:cubicBezTo>
                <a:cubicBezTo>
                  <a:pt x="2873" y="3"/>
                  <a:pt x="2872" y="2"/>
                  <a:pt x="2872" y="1"/>
                </a:cubicBezTo>
                <a:cubicBezTo>
                  <a:pt x="2870" y="0"/>
                  <a:pt x="2871" y="2"/>
                  <a:pt x="2869" y="1"/>
                </a:cubicBezTo>
                <a:cubicBezTo>
                  <a:pt x="2872" y="3"/>
                  <a:pt x="2872" y="3"/>
                  <a:pt x="2872" y="3"/>
                </a:cubicBezTo>
                <a:cubicBezTo>
                  <a:pt x="2872" y="3"/>
                  <a:pt x="2870" y="5"/>
                  <a:pt x="2868" y="5"/>
                </a:cubicBezTo>
                <a:cubicBezTo>
                  <a:pt x="2867" y="4"/>
                  <a:pt x="2865" y="3"/>
                  <a:pt x="2867" y="2"/>
                </a:cubicBezTo>
                <a:cubicBezTo>
                  <a:pt x="2866" y="2"/>
                  <a:pt x="2864" y="3"/>
                  <a:pt x="2865" y="4"/>
                </a:cubicBezTo>
                <a:cubicBezTo>
                  <a:pt x="2863" y="3"/>
                  <a:pt x="2865" y="2"/>
                  <a:pt x="2863" y="2"/>
                </a:cubicBezTo>
                <a:cubicBezTo>
                  <a:pt x="2863" y="2"/>
                  <a:pt x="2860" y="4"/>
                  <a:pt x="2859" y="5"/>
                </a:cubicBezTo>
                <a:cubicBezTo>
                  <a:pt x="2861" y="7"/>
                  <a:pt x="2861" y="7"/>
                  <a:pt x="2861" y="7"/>
                </a:cubicBezTo>
                <a:cubicBezTo>
                  <a:pt x="2860" y="7"/>
                  <a:pt x="2860" y="7"/>
                  <a:pt x="2860" y="7"/>
                </a:cubicBezTo>
                <a:cubicBezTo>
                  <a:pt x="2862" y="9"/>
                  <a:pt x="2859" y="8"/>
                  <a:pt x="2860" y="10"/>
                </a:cubicBezTo>
                <a:cubicBezTo>
                  <a:pt x="2859" y="10"/>
                  <a:pt x="2858" y="10"/>
                  <a:pt x="2857" y="9"/>
                </a:cubicBezTo>
                <a:cubicBezTo>
                  <a:pt x="2860" y="6"/>
                  <a:pt x="2853" y="6"/>
                  <a:pt x="2854" y="3"/>
                </a:cubicBezTo>
                <a:cubicBezTo>
                  <a:pt x="2850" y="3"/>
                  <a:pt x="2852" y="10"/>
                  <a:pt x="2848" y="6"/>
                </a:cubicBezTo>
                <a:cubicBezTo>
                  <a:pt x="2848" y="5"/>
                  <a:pt x="2846" y="3"/>
                  <a:pt x="2849" y="4"/>
                </a:cubicBezTo>
                <a:cubicBezTo>
                  <a:pt x="2846" y="4"/>
                  <a:pt x="2847" y="2"/>
                  <a:pt x="2844" y="3"/>
                </a:cubicBezTo>
                <a:cubicBezTo>
                  <a:pt x="2846" y="4"/>
                  <a:pt x="2842" y="6"/>
                  <a:pt x="2846" y="7"/>
                </a:cubicBezTo>
                <a:cubicBezTo>
                  <a:pt x="2845" y="6"/>
                  <a:pt x="2847" y="6"/>
                  <a:pt x="2848" y="6"/>
                </a:cubicBezTo>
                <a:cubicBezTo>
                  <a:pt x="2847" y="7"/>
                  <a:pt x="2848" y="9"/>
                  <a:pt x="2846" y="9"/>
                </a:cubicBezTo>
                <a:cubicBezTo>
                  <a:pt x="2844" y="9"/>
                  <a:pt x="2842" y="9"/>
                  <a:pt x="2842" y="8"/>
                </a:cubicBezTo>
                <a:cubicBezTo>
                  <a:pt x="2842" y="6"/>
                  <a:pt x="2845" y="8"/>
                  <a:pt x="2843" y="6"/>
                </a:cubicBezTo>
                <a:cubicBezTo>
                  <a:pt x="2840" y="6"/>
                  <a:pt x="2840" y="8"/>
                  <a:pt x="2839" y="6"/>
                </a:cubicBezTo>
                <a:cubicBezTo>
                  <a:pt x="2840" y="6"/>
                  <a:pt x="2841" y="4"/>
                  <a:pt x="2840" y="3"/>
                </a:cubicBezTo>
                <a:cubicBezTo>
                  <a:pt x="2838" y="3"/>
                  <a:pt x="2838" y="3"/>
                  <a:pt x="2838" y="3"/>
                </a:cubicBezTo>
                <a:cubicBezTo>
                  <a:pt x="2839" y="4"/>
                  <a:pt x="2839" y="4"/>
                  <a:pt x="2839" y="4"/>
                </a:cubicBezTo>
                <a:cubicBezTo>
                  <a:pt x="2835" y="5"/>
                  <a:pt x="2837" y="2"/>
                  <a:pt x="2834" y="3"/>
                </a:cubicBezTo>
                <a:cubicBezTo>
                  <a:pt x="2833" y="5"/>
                  <a:pt x="2833" y="5"/>
                  <a:pt x="2833" y="5"/>
                </a:cubicBezTo>
                <a:cubicBezTo>
                  <a:pt x="2834" y="6"/>
                  <a:pt x="2838" y="4"/>
                  <a:pt x="2838" y="6"/>
                </a:cubicBezTo>
                <a:cubicBezTo>
                  <a:pt x="2835" y="7"/>
                  <a:pt x="2834" y="5"/>
                  <a:pt x="2832" y="6"/>
                </a:cubicBezTo>
                <a:cubicBezTo>
                  <a:pt x="2834" y="7"/>
                  <a:pt x="2834" y="7"/>
                  <a:pt x="2834" y="7"/>
                </a:cubicBezTo>
                <a:cubicBezTo>
                  <a:pt x="2833" y="7"/>
                  <a:pt x="2833" y="10"/>
                  <a:pt x="2830" y="9"/>
                </a:cubicBezTo>
                <a:cubicBezTo>
                  <a:pt x="2828" y="8"/>
                  <a:pt x="2829" y="8"/>
                  <a:pt x="2829" y="7"/>
                </a:cubicBezTo>
                <a:cubicBezTo>
                  <a:pt x="2825" y="7"/>
                  <a:pt x="2824" y="6"/>
                  <a:pt x="2822" y="6"/>
                </a:cubicBezTo>
                <a:cubicBezTo>
                  <a:pt x="2823" y="8"/>
                  <a:pt x="2818" y="7"/>
                  <a:pt x="2821" y="9"/>
                </a:cubicBezTo>
                <a:cubicBezTo>
                  <a:pt x="2822" y="7"/>
                  <a:pt x="2827" y="7"/>
                  <a:pt x="2828" y="8"/>
                </a:cubicBezTo>
                <a:cubicBezTo>
                  <a:pt x="2827" y="11"/>
                  <a:pt x="2831" y="8"/>
                  <a:pt x="2832" y="10"/>
                </a:cubicBezTo>
                <a:cubicBezTo>
                  <a:pt x="2829" y="10"/>
                  <a:pt x="2830" y="13"/>
                  <a:pt x="2830" y="14"/>
                </a:cubicBezTo>
                <a:cubicBezTo>
                  <a:pt x="2829" y="15"/>
                  <a:pt x="2828" y="14"/>
                  <a:pt x="2828" y="14"/>
                </a:cubicBezTo>
                <a:cubicBezTo>
                  <a:pt x="2827" y="12"/>
                  <a:pt x="2828" y="12"/>
                  <a:pt x="2828" y="11"/>
                </a:cubicBezTo>
                <a:cubicBezTo>
                  <a:pt x="2825" y="12"/>
                  <a:pt x="2822" y="11"/>
                  <a:pt x="2820" y="10"/>
                </a:cubicBezTo>
                <a:cubicBezTo>
                  <a:pt x="2819" y="11"/>
                  <a:pt x="2819" y="12"/>
                  <a:pt x="2821" y="12"/>
                </a:cubicBezTo>
                <a:cubicBezTo>
                  <a:pt x="2817" y="12"/>
                  <a:pt x="2813" y="13"/>
                  <a:pt x="2810" y="14"/>
                </a:cubicBezTo>
                <a:cubicBezTo>
                  <a:pt x="2811" y="11"/>
                  <a:pt x="2806" y="14"/>
                  <a:pt x="2807" y="12"/>
                </a:cubicBezTo>
                <a:cubicBezTo>
                  <a:pt x="2808" y="11"/>
                  <a:pt x="2810" y="9"/>
                  <a:pt x="2808" y="8"/>
                </a:cubicBezTo>
                <a:cubicBezTo>
                  <a:pt x="2807" y="9"/>
                  <a:pt x="2809" y="9"/>
                  <a:pt x="2808" y="10"/>
                </a:cubicBezTo>
                <a:cubicBezTo>
                  <a:pt x="2807" y="9"/>
                  <a:pt x="2806" y="12"/>
                  <a:pt x="2805" y="11"/>
                </a:cubicBezTo>
                <a:cubicBezTo>
                  <a:pt x="2808" y="11"/>
                  <a:pt x="2806" y="13"/>
                  <a:pt x="2807" y="15"/>
                </a:cubicBezTo>
                <a:cubicBezTo>
                  <a:pt x="2804" y="15"/>
                  <a:pt x="2807" y="16"/>
                  <a:pt x="2805" y="17"/>
                </a:cubicBezTo>
                <a:cubicBezTo>
                  <a:pt x="2802" y="16"/>
                  <a:pt x="2799" y="16"/>
                  <a:pt x="2796" y="16"/>
                </a:cubicBezTo>
                <a:cubicBezTo>
                  <a:pt x="2793" y="18"/>
                  <a:pt x="2788" y="18"/>
                  <a:pt x="2785" y="18"/>
                </a:cubicBezTo>
                <a:cubicBezTo>
                  <a:pt x="2783" y="20"/>
                  <a:pt x="2785" y="22"/>
                  <a:pt x="2783" y="22"/>
                </a:cubicBezTo>
                <a:cubicBezTo>
                  <a:pt x="2781" y="23"/>
                  <a:pt x="2784" y="20"/>
                  <a:pt x="2782" y="21"/>
                </a:cubicBezTo>
                <a:cubicBezTo>
                  <a:pt x="2782" y="22"/>
                  <a:pt x="2782" y="22"/>
                  <a:pt x="2782" y="22"/>
                </a:cubicBezTo>
                <a:cubicBezTo>
                  <a:pt x="2781" y="21"/>
                  <a:pt x="2777" y="24"/>
                  <a:pt x="2775" y="22"/>
                </a:cubicBezTo>
                <a:cubicBezTo>
                  <a:pt x="2777" y="24"/>
                  <a:pt x="2777" y="24"/>
                  <a:pt x="2777" y="24"/>
                </a:cubicBezTo>
                <a:cubicBezTo>
                  <a:pt x="2776" y="24"/>
                  <a:pt x="2776" y="24"/>
                  <a:pt x="2775" y="23"/>
                </a:cubicBezTo>
                <a:cubicBezTo>
                  <a:pt x="2775" y="24"/>
                  <a:pt x="2775" y="25"/>
                  <a:pt x="2776" y="25"/>
                </a:cubicBezTo>
                <a:cubicBezTo>
                  <a:pt x="2774" y="27"/>
                  <a:pt x="2772" y="26"/>
                  <a:pt x="2770" y="26"/>
                </a:cubicBezTo>
                <a:cubicBezTo>
                  <a:pt x="2771" y="25"/>
                  <a:pt x="2771" y="25"/>
                  <a:pt x="2771" y="25"/>
                </a:cubicBezTo>
                <a:cubicBezTo>
                  <a:pt x="2767" y="25"/>
                  <a:pt x="2765" y="27"/>
                  <a:pt x="2762" y="27"/>
                </a:cubicBezTo>
                <a:cubicBezTo>
                  <a:pt x="2763" y="28"/>
                  <a:pt x="2763" y="28"/>
                  <a:pt x="2763" y="28"/>
                </a:cubicBezTo>
                <a:cubicBezTo>
                  <a:pt x="2760" y="28"/>
                  <a:pt x="2760" y="28"/>
                  <a:pt x="2760" y="28"/>
                </a:cubicBezTo>
                <a:cubicBezTo>
                  <a:pt x="2761" y="29"/>
                  <a:pt x="2760" y="31"/>
                  <a:pt x="2758" y="30"/>
                </a:cubicBezTo>
                <a:cubicBezTo>
                  <a:pt x="2764" y="31"/>
                  <a:pt x="2764" y="31"/>
                  <a:pt x="2764" y="31"/>
                </a:cubicBezTo>
                <a:cubicBezTo>
                  <a:pt x="2765" y="30"/>
                  <a:pt x="2762" y="30"/>
                  <a:pt x="2763" y="29"/>
                </a:cubicBezTo>
                <a:cubicBezTo>
                  <a:pt x="2763" y="28"/>
                  <a:pt x="2766" y="27"/>
                  <a:pt x="2767" y="28"/>
                </a:cubicBezTo>
                <a:cubicBezTo>
                  <a:pt x="2766" y="29"/>
                  <a:pt x="2766" y="28"/>
                  <a:pt x="2765" y="28"/>
                </a:cubicBezTo>
                <a:cubicBezTo>
                  <a:pt x="2765" y="30"/>
                  <a:pt x="2767" y="29"/>
                  <a:pt x="2768" y="30"/>
                </a:cubicBezTo>
                <a:cubicBezTo>
                  <a:pt x="2767" y="30"/>
                  <a:pt x="2767" y="31"/>
                  <a:pt x="2766" y="31"/>
                </a:cubicBezTo>
                <a:cubicBezTo>
                  <a:pt x="2768" y="31"/>
                  <a:pt x="2769" y="31"/>
                  <a:pt x="2771" y="31"/>
                </a:cubicBezTo>
                <a:cubicBezTo>
                  <a:pt x="2769" y="30"/>
                  <a:pt x="2771" y="29"/>
                  <a:pt x="2771" y="29"/>
                </a:cubicBezTo>
                <a:cubicBezTo>
                  <a:pt x="2771" y="30"/>
                  <a:pt x="2773" y="30"/>
                  <a:pt x="2775" y="29"/>
                </a:cubicBezTo>
                <a:cubicBezTo>
                  <a:pt x="2777" y="27"/>
                  <a:pt x="2780" y="29"/>
                  <a:pt x="2783" y="28"/>
                </a:cubicBezTo>
                <a:cubicBezTo>
                  <a:pt x="2781" y="27"/>
                  <a:pt x="2780" y="26"/>
                  <a:pt x="2778" y="26"/>
                </a:cubicBezTo>
                <a:cubicBezTo>
                  <a:pt x="2779" y="24"/>
                  <a:pt x="2780" y="25"/>
                  <a:pt x="2781" y="24"/>
                </a:cubicBezTo>
                <a:cubicBezTo>
                  <a:pt x="2783" y="25"/>
                  <a:pt x="2784" y="27"/>
                  <a:pt x="2786" y="27"/>
                </a:cubicBezTo>
                <a:cubicBezTo>
                  <a:pt x="2786" y="26"/>
                  <a:pt x="2786" y="26"/>
                  <a:pt x="2786" y="26"/>
                </a:cubicBezTo>
                <a:cubicBezTo>
                  <a:pt x="2788" y="26"/>
                  <a:pt x="2788" y="28"/>
                  <a:pt x="2791" y="27"/>
                </a:cubicBezTo>
                <a:cubicBezTo>
                  <a:pt x="2795" y="25"/>
                  <a:pt x="2800" y="24"/>
                  <a:pt x="2804" y="23"/>
                </a:cubicBezTo>
                <a:cubicBezTo>
                  <a:pt x="2804" y="22"/>
                  <a:pt x="2804" y="22"/>
                  <a:pt x="2804" y="22"/>
                </a:cubicBezTo>
                <a:cubicBezTo>
                  <a:pt x="2806" y="24"/>
                  <a:pt x="2810" y="22"/>
                  <a:pt x="2813" y="23"/>
                </a:cubicBezTo>
                <a:cubicBezTo>
                  <a:pt x="2817" y="21"/>
                  <a:pt x="2823" y="22"/>
                  <a:pt x="2825" y="20"/>
                </a:cubicBezTo>
                <a:cubicBezTo>
                  <a:pt x="2833" y="20"/>
                  <a:pt x="2840" y="20"/>
                  <a:pt x="2849" y="19"/>
                </a:cubicBezTo>
                <a:cubicBezTo>
                  <a:pt x="2847" y="17"/>
                  <a:pt x="2847" y="17"/>
                  <a:pt x="2847" y="17"/>
                </a:cubicBezTo>
                <a:cubicBezTo>
                  <a:pt x="2849" y="18"/>
                  <a:pt x="2848" y="16"/>
                  <a:pt x="2849" y="16"/>
                </a:cubicBezTo>
                <a:cubicBezTo>
                  <a:pt x="2848" y="18"/>
                  <a:pt x="2852" y="18"/>
                  <a:pt x="2853" y="19"/>
                </a:cubicBezTo>
                <a:cubicBezTo>
                  <a:pt x="2856" y="17"/>
                  <a:pt x="2861" y="18"/>
                  <a:pt x="2865" y="20"/>
                </a:cubicBezTo>
                <a:cubicBezTo>
                  <a:pt x="2865" y="18"/>
                  <a:pt x="2865" y="18"/>
                  <a:pt x="2865" y="18"/>
                </a:cubicBezTo>
                <a:cubicBezTo>
                  <a:pt x="2868" y="20"/>
                  <a:pt x="2872" y="18"/>
                  <a:pt x="2876" y="18"/>
                </a:cubicBezTo>
                <a:cubicBezTo>
                  <a:pt x="2877" y="17"/>
                  <a:pt x="2877" y="16"/>
                  <a:pt x="2878" y="16"/>
                </a:cubicBezTo>
                <a:cubicBezTo>
                  <a:pt x="2881" y="18"/>
                  <a:pt x="2882" y="18"/>
                  <a:pt x="2886" y="19"/>
                </a:cubicBezTo>
                <a:cubicBezTo>
                  <a:pt x="2888" y="19"/>
                  <a:pt x="2892" y="19"/>
                  <a:pt x="2894" y="18"/>
                </a:cubicBezTo>
                <a:cubicBezTo>
                  <a:pt x="2904" y="21"/>
                  <a:pt x="2913" y="19"/>
                  <a:pt x="2923" y="21"/>
                </a:cubicBezTo>
                <a:cubicBezTo>
                  <a:pt x="2923" y="20"/>
                  <a:pt x="2923" y="20"/>
                  <a:pt x="2923" y="20"/>
                </a:cubicBezTo>
                <a:cubicBezTo>
                  <a:pt x="2933" y="23"/>
                  <a:pt x="2944" y="22"/>
                  <a:pt x="2952" y="24"/>
                </a:cubicBezTo>
                <a:cubicBezTo>
                  <a:pt x="2951" y="22"/>
                  <a:pt x="2951" y="22"/>
                  <a:pt x="2951" y="22"/>
                </a:cubicBezTo>
                <a:cubicBezTo>
                  <a:pt x="2953" y="21"/>
                  <a:pt x="2957" y="23"/>
                  <a:pt x="2956" y="24"/>
                </a:cubicBezTo>
                <a:cubicBezTo>
                  <a:pt x="2959" y="24"/>
                  <a:pt x="2963" y="26"/>
                  <a:pt x="2964" y="25"/>
                </a:cubicBezTo>
                <a:cubicBezTo>
                  <a:pt x="2967" y="24"/>
                  <a:pt x="2967" y="26"/>
                  <a:pt x="2969" y="27"/>
                </a:cubicBezTo>
                <a:cubicBezTo>
                  <a:pt x="2974" y="26"/>
                  <a:pt x="2976" y="27"/>
                  <a:pt x="2981" y="28"/>
                </a:cubicBezTo>
                <a:cubicBezTo>
                  <a:pt x="2980" y="28"/>
                  <a:pt x="2980" y="28"/>
                  <a:pt x="2980" y="28"/>
                </a:cubicBezTo>
                <a:cubicBezTo>
                  <a:pt x="2979" y="27"/>
                  <a:pt x="2979" y="26"/>
                  <a:pt x="2981" y="27"/>
                </a:cubicBezTo>
                <a:cubicBezTo>
                  <a:pt x="2982" y="27"/>
                  <a:pt x="2987" y="27"/>
                  <a:pt x="2986" y="29"/>
                </a:cubicBezTo>
                <a:cubicBezTo>
                  <a:pt x="2991" y="29"/>
                  <a:pt x="2998" y="33"/>
                  <a:pt x="3003" y="32"/>
                </a:cubicBezTo>
                <a:cubicBezTo>
                  <a:pt x="3002" y="32"/>
                  <a:pt x="3003" y="33"/>
                  <a:pt x="3004" y="33"/>
                </a:cubicBezTo>
                <a:cubicBezTo>
                  <a:pt x="3009" y="34"/>
                  <a:pt x="3013" y="34"/>
                  <a:pt x="3017" y="36"/>
                </a:cubicBezTo>
                <a:cubicBezTo>
                  <a:pt x="3018" y="35"/>
                  <a:pt x="3016" y="34"/>
                  <a:pt x="3018" y="34"/>
                </a:cubicBezTo>
                <a:cubicBezTo>
                  <a:pt x="3019" y="35"/>
                  <a:pt x="3018" y="35"/>
                  <a:pt x="3019" y="36"/>
                </a:cubicBezTo>
                <a:cubicBezTo>
                  <a:pt x="3026" y="39"/>
                  <a:pt x="3034" y="38"/>
                  <a:pt x="3041" y="40"/>
                </a:cubicBezTo>
                <a:cubicBezTo>
                  <a:pt x="3052" y="45"/>
                  <a:pt x="3065" y="47"/>
                  <a:pt x="3076" y="51"/>
                </a:cubicBezTo>
                <a:cubicBezTo>
                  <a:pt x="3076" y="51"/>
                  <a:pt x="3076" y="51"/>
                  <a:pt x="3076" y="51"/>
                </a:cubicBezTo>
                <a:cubicBezTo>
                  <a:pt x="3080" y="54"/>
                  <a:pt x="3085" y="51"/>
                  <a:pt x="3088" y="55"/>
                </a:cubicBezTo>
                <a:cubicBezTo>
                  <a:pt x="3089" y="55"/>
                  <a:pt x="3092" y="56"/>
                  <a:pt x="3091" y="55"/>
                </a:cubicBezTo>
                <a:cubicBezTo>
                  <a:pt x="3094" y="57"/>
                  <a:pt x="3099" y="57"/>
                  <a:pt x="3104" y="60"/>
                </a:cubicBezTo>
                <a:cubicBezTo>
                  <a:pt x="3103" y="60"/>
                  <a:pt x="3103" y="60"/>
                  <a:pt x="3103" y="59"/>
                </a:cubicBezTo>
                <a:cubicBezTo>
                  <a:pt x="3107" y="60"/>
                  <a:pt x="3111" y="63"/>
                  <a:pt x="3116" y="63"/>
                </a:cubicBezTo>
                <a:cubicBezTo>
                  <a:pt x="3115" y="63"/>
                  <a:pt x="3114" y="63"/>
                  <a:pt x="3114" y="62"/>
                </a:cubicBezTo>
                <a:cubicBezTo>
                  <a:pt x="3116" y="62"/>
                  <a:pt x="3118" y="66"/>
                  <a:pt x="3120" y="64"/>
                </a:cubicBezTo>
                <a:cubicBezTo>
                  <a:pt x="3121" y="64"/>
                  <a:pt x="3120" y="65"/>
                  <a:pt x="3120" y="65"/>
                </a:cubicBezTo>
                <a:cubicBezTo>
                  <a:pt x="3130" y="68"/>
                  <a:pt x="3141" y="74"/>
                  <a:pt x="3151" y="79"/>
                </a:cubicBezTo>
                <a:cubicBezTo>
                  <a:pt x="3159" y="81"/>
                  <a:pt x="3152" y="75"/>
                  <a:pt x="3158" y="79"/>
                </a:cubicBezTo>
                <a:cubicBezTo>
                  <a:pt x="3159" y="79"/>
                  <a:pt x="3158" y="81"/>
                  <a:pt x="3158" y="80"/>
                </a:cubicBezTo>
                <a:cubicBezTo>
                  <a:pt x="3161" y="82"/>
                  <a:pt x="3162" y="79"/>
                  <a:pt x="3164" y="81"/>
                </a:cubicBezTo>
                <a:cubicBezTo>
                  <a:pt x="3163" y="82"/>
                  <a:pt x="3165" y="82"/>
                  <a:pt x="3165" y="83"/>
                </a:cubicBezTo>
                <a:cubicBezTo>
                  <a:pt x="3169" y="84"/>
                  <a:pt x="3171" y="83"/>
                  <a:pt x="3174" y="86"/>
                </a:cubicBezTo>
                <a:cubicBezTo>
                  <a:pt x="3174" y="85"/>
                  <a:pt x="3174" y="85"/>
                  <a:pt x="3174" y="85"/>
                </a:cubicBezTo>
                <a:cubicBezTo>
                  <a:pt x="3178" y="90"/>
                  <a:pt x="3183" y="91"/>
                  <a:pt x="3186" y="95"/>
                </a:cubicBezTo>
                <a:cubicBezTo>
                  <a:pt x="3210" y="108"/>
                  <a:pt x="3232" y="121"/>
                  <a:pt x="3255" y="136"/>
                </a:cubicBezTo>
                <a:cubicBezTo>
                  <a:pt x="3277" y="149"/>
                  <a:pt x="3299" y="164"/>
                  <a:pt x="3321" y="179"/>
                </a:cubicBezTo>
                <a:cubicBezTo>
                  <a:pt x="3327" y="181"/>
                  <a:pt x="3327" y="181"/>
                  <a:pt x="3333" y="186"/>
                </a:cubicBezTo>
                <a:cubicBezTo>
                  <a:pt x="3333" y="186"/>
                  <a:pt x="3333" y="186"/>
                  <a:pt x="3333" y="186"/>
                </a:cubicBezTo>
                <a:cubicBezTo>
                  <a:pt x="3333" y="187"/>
                  <a:pt x="3337" y="189"/>
                  <a:pt x="3337" y="191"/>
                </a:cubicBezTo>
                <a:cubicBezTo>
                  <a:pt x="3345" y="197"/>
                  <a:pt x="3353" y="203"/>
                  <a:pt x="3361" y="210"/>
                </a:cubicBezTo>
                <a:cubicBezTo>
                  <a:pt x="3360" y="208"/>
                  <a:pt x="3360" y="207"/>
                  <a:pt x="3361" y="208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4" y="211"/>
                  <a:pt x="3365" y="213"/>
                  <a:pt x="3364" y="212"/>
                </a:cubicBezTo>
                <a:cubicBezTo>
                  <a:pt x="3384" y="231"/>
                  <a:pt x="3406" y="245"/>
                  <a:pt x="3425" y="264"/>
                </a:cubicBezTo>
                <a:cubicBezTo>
                  <a:pt x="3430" y="267"/>
                  <a:pt x="3437" y="275"/>
                  <a:pt x="3442" y="280"/>
                </a:cubicBezTo>
                <a:cubicBezTo>
                  <a:pt x="3458" y="292"/>
                  <a:pt x="3472" y="304"/>
                  <a:pt x="3487" y="321"/>
                </a:cubicBezTo>
                <a:cubicBezTo>
                  <a:pt x="3487" y="321"/>
                  <a:pt x="3486" y="315"/>
                  <a:pt x="3480" y="308"/>
                </a:cubicBezTo>
                <a:close/>
                <a:moveTo>
                  <a:pt x="2757" y="35"/>
                </a:moveTo>
                <a:cubicBezTo>
                  <a:pt x="2758" y="33"/>
                  <a:pt x="2759" y="32"/>
                  <a:pt x="2758" y="32"/>
                </a:cubicBezTo>
                <a:cubicBezTo>
                  <a:pt x="2758" y="33"/>
                  <a:pt x="2757" y="34"/>
                  <a:pt x="2757" y="35"/>
                </a:cubicBezTo>
                <a:close/>
                <a:moveTo>
                  <a:pt x="2804" y="13"/>
                </a:moveTo>
                <a:cubicBezTo>
                  <a:pt x="2804" y="13"/>
                  <a:pt x="2805" y="12"/>
                  <a:pt x="2805" y="12"/>
                </a:cubicBezTo>
                <a:cubicBezTo>
                  <a:pt x="2804" y="12"/>
                  <a:pt x="2804" y="12"/>
                  <a:pt x="2803" y="12"/>
                </a:cubicBezTo>
                <a:cubicBezTo>
                  <a:pt x="2804" y="12"/>
                  <a:pt x="2804" y="13"/>
                  <a:pt x="2804" y="13"/>
                </a:cubicBezTo>
                <a:close/>
                <a:moveTo>
                  <a:pt x="2817" y="10"/>
                </a:moveTo>
                <a:cubicBezTo>
                  <a:pt x="2817" y="10"/>
                  <a:pt x="2814" y="9"/>
                  <a:pt x="2812" y="9"/>
                </a:cubicBezTo>
                <a:lnTo>
                  <a:pt x="2817" y="10"/>
                </a:lnTo>
                <a:close/>
                <a:moveTo>
                  <a:pt x="2828" y="5"/>
                </a:moveTo>
                <a:cubicBezTo>
                  <a:pt x="2829" y="4"/>
                  <a:pt x="2829" y="4"/>
                  <a:pt x="2828" y="4"/>
                </a:cubicBezTo>
                <a:cubicBezTo>
                  <a:pt x="2828" y="5"/>
                  <a:pt x="2828" y="5"/>
                  <a:pt x="2828" y="5"/>
                </a:cubicBezTo>
                <a:close/>
                <a:moveTo>
                  <a:pt x="2830" y="7"/>
                </a:moveTo>
                <a:cubicBezTo>
                  <a:pt x="2831" y="7"/>
                  <a:pt x="2831" y="6"/>
                  <a:pt x="2831" y="6"/>
                </a:cubicBezTo>
                <a:cubicBezTo>
                  <a:pt x="2832" y="7"/>
                  <a:pt x="2829" y="6"/>
                  <a:pt x="2830" y="7"/>
                </a:cubicBezTo>
                <a:close/>
                <a:moveTo>
                  <a:pt x="2856" y="2"/>
                </a:moveTo>
                <a:cubicBezTo>
                  <a:pt x="2856" y="2"/>
                  <a:pt x="2858" y="3"/>
                  <a:pt x="2858" y="2"/>
                </a:cubicBezTo>
                <a:cubicBezTo>
                  <a:pt x="2858" y="3"/>
                  <a:pt x="2855" y="1"/>
                  <a:pt x="2856" y="2"/>
                </a:cubicBezTo>
                <a:close/>
                <a:moveTo>
                  <a:pt x="2868" y="3"/>
                </a:moveTo>
                <a:cubicBezTo>
                  <a:pt x="2869" y="3"/>
                  <a:pt x="2869" y="3"/>
                  <a:pt x="2869" y="3"/>
                </a:cubicBezTo>
                <a:cubicBezTo>
                  <a:pt x="2870" y="3"/>
                  <a:pt x="2869" y="2"/>
                  <a:pt x="2868" y="2"/>
                </a:cubicBezTo>
                <a:lnTo>
                  <a:pt x="2868" y="3"/>
                </a:lnTo>
                <a:close/>
                <a:moveTo>
                  <a:pt x="3097" y="42"/>
                </a:moveTo>
                <a:cubicBezTo>
                  <a:pt x="3096" y="41"/>
                  <a:pt x="3096" y="41"/>
                  <a:pt x="3096" y="41"/>
                </a:cubicBezTo>
                <a:cubicBezTo>
                  <a:pt x="3096" y="42"/>
                  <a:pt x="3096" y="42"/>
                  <a:pt x="3096" y="42"/>
                </a:cubicBezTo>
                <a:lnTo>
                  <a:pt x="3097" y="42"/>
                </a:lnTo>
                <a:close/>
                <a:moveTo>
                  <a:pt x="3197" y="85"/>
                </a:moveTo>
                <a:cubicBezTo>
                  <a:pt x="3198" y="86"/>
                  <a:pt x="3198" y="85"/>
                  <a:pt x="3198" y="85"/>
                </a:cubicBezTo>
                <a:cubicBezTo>
                  <a:pt x="3197" y="84"/>
                  <a:pt x="3199" y="86"/>
                  <a:pt x="3197" y="85"/>
                </a:cubicBezTo>
                <a:close/>
                <a:moveTo>
                  <a:pt x="3250" y="118"/>
                </a:moveTo>
                <a:cubicBezTo>
                  <a:pt x="3249" y="118"/>
                  <a:pt x="3249" y="118"/>
                  <a:pt x="3249" y="118"/>
                </a:cubicBezTo>
                <a:cubicBezTo>
                  <a:pt x="3249" y="120"/>
                  <a:pt x="3249" y="120"/>
                  <a:pt x="3249" y="120"/>
                </a:cubicBezTo>
                <a:lnTo>
                  <a:pt x="3250" y="118"/>
                </a:lnTo>
                <a:close/>
                <a:moveTo>
                  <a:pt x="3430" y="1405"/>
                </a:moveTo>
                <a:cubicBezTo>
                  <a:pt x="3423" y="1411"/>
                  <a:pt x="3432" y="1403"/>
                  <a:pt x="3427" y="1408"/>
                </a:cubicBezTo>
                <a:cubicBezTo>
                  <a:pt x="3429" y="1407"/>
                  <a:pt x="3429" y="1406"/>
                  <a:pt x="3430" y="1405"/>
                </a:cubicBezTo>
                <a:close/>
                <a:moveTo>
                  <a:pt x="1437" y="1382"/>
                </a:moveTo>
                <a:cubicBezTo>
                  <a:pt x="1434" y="1379"/>
                  <a:pt x="1433" y="1378"/>
                  <a:pt x="1433" y="1378"/>
                </a:cubicBezTo>
                <a:cubicBezTo>
                  <a:pt x="1439" y="1388"/>
                  <a:pt x="1446" y="1397"/>
                  <a:pt x="1456" y="1404"/>
                </a:cubicBezTo>
                <a:cubicBezTo>
                  <a:pt x="1465" y="1411"/>
                  <a:pt x="1476" y="1416"/>
                  <a:pt x="1489" y="1418"/>
                </a:cubicBezTo>
                <a:cubicBezTo>
                  <a:pt x="1501" y="1419"/>
                  <a:pt x="1513" y="1417"/>
                  <a:pt x="1525" y="1414"/>
                </a:cubicBezTo>
                <a:cubicBezTo>
                  <a:pt x="1537" y="1411"/>
                  <a:pt x="1548" y="1406"/>
                  <a:pt x="1558" y="1400"/>
                </a:cubicBezTo>
                <a:cubicBezTo>
                  <a:pt x="1562" y="1397"/>
                  <a:pt x="1566" y="1395"/>
                  <a:pt x="1570" y="1392"/>
                </a:cubicBezTo>
                <a:cubicBezTo>
                  <a:pt x="1564" y="1391"/>
                  <a:pt x="1564" y="1391"/>
                  <a:pt x="1564" y="1391"/>
                </a:cubicBezTo>
                <a:cubicBezTo>
                  <a:pt x="1573" y="1401"/>
                  <a:pt x="1584" y="1410"/>
                  <a:pt x="1595" y="1414"/>
                </a:cubicBezTo>
                <a:cubicBezTo>
                  <a:pt x="1604" y="1418"/>
                  <a:pt x="1614" y="1420"/>
                  <a:pt x="1624" y="1420"/>
                </a:cubicBezTo>
                <a:cubicBezTo>
                  <a:pt x="1634" y="1420"/>
                  <a:pt x="1644" y="1418"/>
                  <a:pt x="1653" y="1415"/>
                </a:cubicBezTo>
                <a:cubicBezTo>
                  <a:pt x="1672" y="1408"/>
                  <a:pt x="1688" y="1399"/>
                  <a:pt x="1702" y="1387"/>
                </a:cubicBezTo>
                <a:cubicBezTo>
                  <a:pt x="1695" y="1386"/>
                  <a:pt x="1695" y="1386"/>
                  <a:pt x="1695" y="1386"/>
                </a:cubicBezTo>
                <a:cubicBezTo>
                  <a:pt x="1701" y="1397"/>
                  <a:pt x="1713" y="1407"/>
                  <a:pt x="1727" y="1411"/>
                </a:cubicBezTo>
                <a:cubicBezTo>
                  <a:pt x="1741" y="1415"/>
                  <a:pt x="1756" y="1415"/>
                  <a:pt x="1769" y="1413"/>
                </a:cubicBezTo>
                <a:cubicBezTo>
                  <a:pt x="1766" y="1413"/>
                  <a:pt x="1770" y="1413"/>
                  <a:pt x="1773" y="1412"/>
                </a:cubicBezTo>
                <a:cubicBezTo>
                  <a:pt x="1774" y="1412"/>
                  <a:pt x="1774" y="1412"/>
                  <a:pt x="1774" y="1412"/>
                </a:cubicBezTo>
                <a:cubicBezTo>
                  <a:pt x="1779" y="1411"/>
                  <a:pt x="1779" y="1411"/>
                  <a:pt x="1779" y="1411"/>
                </a:cubicBezTo>
                <a:cubicBezTo>
                  <a:pt x="1784" y="1410"/>
                  <a:pt x="1782" y="1411"/>
                  <a:pt x="1778" y="1412"/>
                </a:cubicBezTo>
                <a:cubicBezTo>
                  <a:pt x="1801" y="1407"/>
                  <a:pt x="1821" y="1400"/>
                  <a:pt x="1840" y="1390"/>
                </a:cubicBezTo>
                <a:cubicBezTo>
                  <a:pt x="1835" y="1390"/>
                  <a:pt x="1835" y="1390"/>
                  <a:pt x="1835" y="1390"/>
                </a:cubicBezTo>
                <a:cubicBezTo>
                  <a:pt x="1837" y="1392"/>
                  <a:pt x="1839" y="1394"/>
                  <a:pt x="1841" y="1396"/>
                </a:cubicBezTo>
                <a:cubicBezTo>
                  <a:pt x="1843" y="1397"/>
                  <a:pt x="1851" y="1404"/>
                  <a:pt x="1852" y="1404"/>
                </a:cubicBezTo>
                <a:cubicBezTo>
                  <a:pt x="1853" y="1405"/>
                  <a:pt x="1852" y="1404"/>
                  <a:pt x="1852" y="1404"/>
                </a:cubicBezTo>
                <a:cubicBezTo>
                  <a:pt x="1859" y="1409"/>
                  <a:pt x="1864" y="1410"/>
                  <a:pt x="1868" y="1412"/>
                </a:cubicBezTo>
                <a:cubicBezTo>
                  <a:pt x="1872" y="1414"/>
                  <a:pt x="1876" y="1416"/>
                  <a:pt x="1885" y="1418"/>
                </a:cubicBezTo>
                <a:cubicBezTo>
                  <a:pt x="1901" y="1421"/>
                  <a:pt x="1918" y="1419"/>
                  <a:pt x="1934" y="1414"/>
                </a:cubicBezTo>
                <a:cubicBezTo>
                  <a:pt x="1949" y="1410"/>
                  <a:pt x="1964" y="1403"/>
                  <a:pt x="1977" y="1395"/>
                </a:cubicBezTo>
                <a:cubicBezTo>
                  <a:pt x="1970" y="1394"/>
                  <a:pt x="1970" y="1394"/>
                  <a:pt x="1970" y="1394"/>
                </a:cubicBezTo>
                <a:cubicBezTo>
                  <a:pt x="1982" y="1407"/>
                  <a:pt x="1996" y="1418"/>
                  <a:pt x="2014" y="1424"/>
                </a:cubicBezTo>
                <a:cubicBezTo>
                  <a:pt x="2031" y="1431"/>
                  <a:pt x="2052" y="1431"/>
                  <a:pt x="2070" y="1426"/>
                </a:cubicBezTo>
                <a:cubicBezTo>
                  <a:pt x="2081" y="1423"/>
                  <a:pt x="2092" y="1419"/>
                  <a:pt x="2103" y="1413"/>
                </a:cubicBezTo>
                <a:cubicBezTo>
                  <a:pt x="2113" y="1408"/>
                  <a:pt x="2122" y="1401"/>
                  <a:pt x="2131" y="1394"/>
                </a:cubicBezTo>
                <a:cubicBezTo>
                  <a:pt x="2125" y="1394"/>
                  <a:pt x="2125" y="1394"/>
                  <a:pt x="2125" y="1394"/>
                </a:cubicBezTo>
                <a:cubicBezTo>
                  <a:pt x="2142" y="1407"/>
                  <a:pt x="2163" y="1418"/>
                  <a:pt x="2185" y="1423"/>
                </a:cubicBezTo>
                <a:cubicBezTo>
                  <a:pt x="2208" y="1428"/>
                  <a:pt x="2232" y="1427"/>
                  <a:pt x="2255" y="1421"/>
                </a:cubicBezTo>
                <a:cubicBezTo>
                  <a:pt x="2265" y="1418"/>
                  <a:pt x="2279" y="1413"/>
                  <a:pt x="2290" y="1407"/>
                </a:cubicBezTo>
                <a:cubicBezTo>
                  <a:pt x="2290" y="1407"/>
                  <a:pt x="2290" y="1407"/>
                  <a:pt x="2290" y="1407"/>
                </a:cubicBezTo>
                <a:cubicBezTo>
                  <a:pt x="2299" y="1402"/>
                  <a:pt x="2302" y="1401"/>
                  <a:pt x="2313" y="1394"/>
                </a:cubicBezTo>
                <a:cubicBezTo>
                  <a:pt x="2313" y="1394"/>
                  <a:pt x="2317" y="1391"/>
                  <a:pt x="2315" y="1392"/>
                </a:cubicBezTo>
                <a:cubicBezTo>
                  <a:pt x="2316" y="1391"/>
                  <a:pt x="2317" y="1391"/>
                  <a:pt x="2317" y="1390"/>
                </a:cubicBezTo>
                <a:cubicBezTo>
                  <a:pt x="2314" y="1390"/>
                  <a:pt x="2314" y="1390"/>
                  <a:pt x="2314" y="1390"/>
                </a:cubicBezTo>
                <a:cubicBezTo>
                  <a:pt x="2317" y="1393"/>
                  <a:pt x="2319" y="1395"/>
                  <a:pt x="2323" y="1399"/>
                </a:cubicBezTo>
                <a:cubicBezTo>
                  <a:pt x="2323" y="1399"/>
                  <a:pt x="2323" y="1398"/>
                  <a:pt x="2324" y="1399"/>
                </a:cubicBezTo>
                <a:cubicBezTo>
                  <a:pt x="2331" y="1404"/>
                  <a:pt x="2330" y="1404"/>
                  <a:pt x="2330" y="1404"/>
                </a:cubicBezTo>
                <a:cubicBezTo>
                  <a:pt x="2330" y="1404"/>
                  <a:pt x="2330" y="1405"/>
                  <a:pt x="2339" y="1411"/>
                </a:cubicBezTo>
                <a:cubicBezTo>
                  <a:pt x="2352" y="1418"/>
                  <a:pt x="2368" y="1424"/>
                  <a:pt x="2384" y="1425"/>
                </a:cubicBezTo>
                <a:cubicBezTo>
                  <a:pt x="2401" y="1427"/>
                  <a:pt x="2417" y="1425"/>
                  <a:pt x="2432" y="1421"/>
                </a:cubicBezTo>
                <a:cubicBezTo>
                  <a:pt x="2430" y="1422"/>
                  <a:pt x="2429" y="1421"/>
                  <a:pt x="2432" y="1421"/>
                </a:cubicBezTo>
                <a:cubicBezTo>
                  <a:pt x="2435" y="1421"/>
                  <a:pt x="2442" y="1418"/>
                  <a:pt x="2447" y="1416"/>
                </a:cubicBezTo>
                <a:cubicBezTo>
                  <a:pt x="2447" y="1416"/>
                  <a:pt x="2444" y="1417"/>
                  <a:pt x="2443" y="1418"/>
                </a:cubicBezTo>
                <a:cubicBezTo>
                  <a:pt x="2456" y="1414"/>
                  <a:pt x="2466" y="1408"/>
                  <a:pt x="2477" y="1402"/>
                </a:cubicBezTo>
                <a:cubicBezTo>
                  <a:pt x="2476" y="1403"/>
                  <a:pt x="2476" y="1403"/>
                  <a:pt x="2475" y="1404"/>
                </a:cubicBezTo>
                <a:cubicBezTo>
                  <a:pt x="2478" y="1402"/>
                  <a:pt x="2481" y="1400"/>
                  <a:pt x="2484" y="1398"/>
                </a:cubicBezTo>
                <a:cubicBezTo>
                  <a:pt x="2480" y="1398"/>
                  <a:pt x="2480" y="1398"/>
                  <a:pt x="2480" y="1398"/>
                </a:cubicBezTo>
                <a:cubicBezTo>
                  <a:pt x="2487" y="1404"/>
                  <a:pt x="2495" y="1409"/>
                  <a:pt x="2501" y="1412"/>
                </a:cubicBezTo>
                <a:cubicBezTo>
                  <a:pt x="2499" y="1412"/>
                  <a:pt x="2506" y="1415"/>
                  <a:pt x="2508" y="1417"/>
                </a:cubicBezTo>
                <a:cubicBezTo>
                  <a:pt x="2516" y="1420"/>
                  <a:pt x="2529" y="1427"/>
                  <a:pt x="2541" y="1429"/>
                </a:cubicBezTo>
                <a:cubicBezTo>
                  <a:pt x="2540" y="1429"/>
                  <a:pt x="2540" y="1429"/>
                  <a:pt x="2540" y="1429"/>
                </a:cubicBezTo>
                <a:cubicBezTo>
                  <a:pt x="2557" y="1434"/>
                  <a:pt x="2575" y="1435"/>
                  <a:pt x="2593" y="1432"/>
                </a:cubicBezTo>
                <a:cubicBezTo>
                  <a:pt x="2611" y="1428"/>
                  <a:pt x="2628" y="1421"/>
                  <a:pt x="2641" y="1410"/>
                </a:cubicBezTo>
                <a:cubicBezTo>
                  <a:pt x="2637" y="1410"/>
                  <a:pt x="2637" y="1410"/>
                  <a:pt x="2637" y="1410"/>
                </a:cubicBezTo>
                <a:cubicBezTo>
                  <a:pt x="2638" y="1411"/>
                  <a:pt x="2638" y="1411"/>
                  <a:pt x="2638" y="1411"/>
                </a:cubicBezTo>
                <a:cubicBezTo>
                  <a:pt x="2654" y="1420"/>
                  <a:pt x="2674" y="1430"/>
                  <a:pt x="2696" y="1435"/>
                </a:cubicBezTo>
                <a:cubicBezTo>
                  <a:pt x="2700" y="1436"/>
                  <a:pt x="2697" y="1435"/>
                  <a:pt x="2700" y="1435"/>
                </a:cubicBezTo>
                <a:cubicBezTo>
                  <a:pt x="2705" y="1437"/>
                  <a:pt x="2700" y="1436"/>
                  <a:pt x="2702" y="1436"/>
                </a:cubicBezTo>
                <a:cubicBezTo>
                  <a:pt x="2713" y="1438"/>
                  <a:pt x="2727" y="1440"/>
                  <a:pt x="2741" y="1440"/>
                </a:cubicBezTo>
                <a:cubicBezTo>
                  <a:pt x="2742" y="1439"/>
                  <a:pt x="2746" y="1439"/>
                  <a:pt x="2745" y="1439"/>
                </a:cubicBezTo>
                <a:cubicBezTo>
                  <a:pt x="2753" y="1439"/>
                  <a:pt x="2762" y="1437"/>
                  <a:pt x="2770" y="1434"/>
                </a:cubicBezTo>
                <a:cubicBezTo>
                  <a:pt x="2779" y="1432"/>
                  <a:pt x="2787" y="1428"/>
                  <a:pt x="2794" y="1425"/>
                </a:cubicBezTo>
                <a:cubicBezTo>
                  <a:pt x="2789" y="1426"/>
                  <a:pt x="2801" y="1420"/>
                  <a:pt x="2805" y="1416"/>
                </a:cubicBezTo>
                <a:cubicBezTo>
                  <a:pt x="2808" y="1414"/>
                  <a:pt x="2808" y="1415"/>
                  <a:pt x="2807" y="1416"/>
                </a:cubicBezTo>
                <a:cubicBezTo>
                  <a:pt x="2804" y="1418"/>
                  <a:pt x="2804" y="1418"/>
                  <a:pt x="2804" y="1418"/>
                </a:cubicBezTo>
                <a:cubicBezTo>
                  <a:pt x="2810" y="1413"/>
                  <a:pt x="2814" y="1410"/>
                  <a:pt x="2817" y="1406"/>
                </a:cubicBezTo>
                <a:cubicBezTo>
                  <a:pt x="2812" y="1406"/>
                  <a:pt x="2812" y="1406"/>
                  <a:pt x="2812" y="1406"/>
                </a:cubicBezTo>
                <a:cubicBezTo>
                  <a:pt x="2816" y="1410"/>
                  <a:pt x="2819" y="1413"/>
                  <a:pt x="2825" y="1417"/>
                </a:cubicBezTo>
                <a:cubicBezTo>
                  <a:pt x="2830" y="1421"/>
                  <a:pt x="2831" y="1422"/>
                  <a:pt x="2838" y="1425"/>
                </a:cubicBezTo>
                <a:cubicBezTo>
                  <a:pt x="2842" y="1428"/>
                  <a:pt x="2853" y="1431"/>
                  <a:pt x="2860" y="1433"/>
                </a:cubicBezTo>
                <a:cubicBezTo>
                  <a:pt x="2859" y="1432"/>
                  <a:pt x="2868" y="1433"/>
                  <a:pt x="2876" y="1434"/>
                </a:cubicBezTo>
                <a:cubicBezTo>
                  <a:pt x="2873" y="1434"/>
                  <a:pt x="2873" y="1434"/>
                  <a:pt x="2873" y="1434"/>
                </a:cubicBezTo>
                <a:cubicBezTo>
                  <a:pt x="2886" y="1435"/>
                  <a:pt x="2901" y="1433"/>
                  <a:pt x="2915" y="1429"/>
                </a:cubicBezTo>
                <a:cubicBezTo>
                  <a:pt x="2929" y="1425"/>
                  <a:pt x="2943" y="1418"/>
                  <a:pt x="2955" y="1411"/>
                </a:cubicBezTo>
                <a:cubicBezTo>
                  <a:pt x="2957" y="1411"/>
                  <a:pt x="2957" y="1411"/>
                  <a:pt x="2957" y="1411"/>
                </a:cubicBezTo>
                <a:cubicBezTo>
                  <a:pt x="2962" y="1408"/>
                  <a:pt x="2967" y="1405"/>
                  <a:pt x="2971" y="1402"/>
                </a:cubicBezTo>
                <a:cubicBezTo>
                  <a:pt x="2968" y="1402"/>
                  <a:pt x="2968" y="1402"/>
                  <a:pt x="2968" y="1402"/>
                </a:cubicBezTo>
                <a:cubicBezTo>
                  <a:pt x="2987" y="1412"/>
                  <a:pt x="3008" y="1420"/>
                  <a:pt x="3031" y="1422"/>
                </a:cubicBezTo>
                <a:cubicBezTo>
                  <a:pt x="3038" y="1423"/>
                  <a:pt x="3050" y="1423"/>
                  <a:pt x="3058" y="1422"/>
                </a:cubicBezTo>
                <a:cubicBezTo>
                  <a:pt x="3068" y="1420"/>
                  <a:pt x="3071" y="1419"/>
                  <a:pt x="3078" y="1416"/>
                </a:cubicBezTo>
                <a:cubicBezTo>
                  <a:pt x="3081" y="1415"/>
                  <a:pt x="3083" y="1414"/>
                  <a:pt x="3085" y="1414"/>
                </a:cubicBezTo>
                <a:cubicBezTo>
                  <a:pt x="3090" y="1411"/>
                  <a:pt x="3095" y="1409"/>
                  <a:pt x="3100" y="1405"/>
                </a:cubicBezTo>
                <a:cubicBezTo>
                  <a:pt x="3097" y="1405"/>
                  <a:pt x="3097" y="1405"/>
                  <a:pt x="3097" y="1405"/>
                </a:cubicBezTo>
                <a:cubicBezTo>
                  <a:pt x="3102" y="1409"/>
                  <a:pt x="3107" y="1411"/>
                  <a:pt x="3112" y="1413"/>
                </a:cubicBezTo>
                <a:cubicBezTo>
                  <a:pt x="3112" y="1413"/>
                  <a:pt x="3112" y="1413"/>
                  <a:pt x="3112" y="1413"/>
                </a:cubicBezTo>
                <a:cubicBezTo>
                  <a:pt x="3121" y="1417"/>
                  <a:pt x="3135" y="1421"/>
                  <a:pt x="3146" y="1423"/>
                </a:cubicBezTo>
                <a:cubicBezTo>
                  <a:pt x="3150" y="1424"/>
                  <a:pt x="3161" y="1425"/>
                  <a:pt x="3156" y="1424"/>
                </a:cubicBezTo>
                <a:cubicBezTo>
                  <a:pt x="3160" y="1424"/>
                  <a:pt x="3159" y="1425"/>
                  <a:pt x="3163" y="1425"/>
                </a:cubicBezTo>
                <a:cubicBezTo>
                  <a:pt x="3159" y="1425"/>
                  <a:pt x="3159" y="1425"/>
                  <a:pt x="3159" y="1425"/>
                </a:cubicBezTo>
                <a:cubicBezTo>
                  <a:pt x="3184" y="1427"/>
                  <a:pt x="3206" y="1423"/>
                  <a:pt x="3229" y="1417"/>
                </a:cubicBezTo>
                <a:cubicBezTo>
                  <a:pt x="3236" y="1415"/>
                  <a:pt x="3251" y="1410"/>
                  <a:pt x="3264" y="1405"/>
                </a:cubicBezTo>
                <a:cubicBezTo>
                  <a:pt x="3266" y="1404"/>
                  <a:pt x="3268" y="1403"/>
                  <a:pt x="3270" y="1403"/>
                </a:cubicBezTo>
                <a:cubicBezTo>
                  <a:pt x="3271" y="1403"/>
                  <a:pt x="3271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3" y="1402"/>
                  <a:pt x="3271" y="1403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3"/>
                  <a:pt x="3272" y="1403"/>
                  <a:pt x="3272" y="1403"/>
                </a:cubicBezTo>
                <a:cubicBezTo>
                  <a:pt x="3275" y="1405"/>
                  <a:pt x="3275" y="1405"/>
                  <a:pt x="3275" y="1405"/>
                </a:cubicBezTo>
                <a:cubicBezTo>
                  <a:pt x="3279" y="1408"/>
                  <a:pt x="3283" y="1411"/>
                  <a:pt x="3286" y="1412"/>
                </a:cubicBezTo>
                <a:cubicBezTo>
                  <a:pt x="3286" y="1412"/>
                  <a:pt x="3286" y="1412"/>
                  <a:pt x="3286" y="1412"/>
                </a:cubicBezTo>
                <a:cubicBezTo>
                  <a:pt x="3295" y="1418"/>
                  <a:pt x="3307" y="1425"/>
                  <a:pt x="3320" y="1430"/>
                </a:cubicBezTo>
                <a:cubicBezTo>
                  <a:pt x="3328" y="1433"/>
                  <a:pt x="3328" y="1432"/>
                  <a:pt x="3335" y="1434"/>
                </a:cubicBezTo>
                <a:cubicBezTo>
                  <a:pt x="3335" y="1434"/>
                  <a:pt x="3335" y="1434"/>
                  <a:pt x="3335" y="1434"/>
                </a:cubicBezTo>
                <a:cubicBezTo>
                  <a:pt x="3342" y="1435"/>
                  <a:pt x="3344" y="1435"/>
                  <a:pt x="3347" y="1435"/>
                </a:cubicBezTo>
                <a:cubicBezTo>
                  <a:pt x="3352" y="1436"/>
                  <a:pt x="3353" y="1435"/>
                  <a:pt x="3359" y="1436"/>
                </a:cubicBezTo>
                <a:cubicBezTo>
                  <a:pt x="3353" y="1436"/>
                  <a:pt x="3349" y="1436"/>
                  <a:pt x="3345" y="1436"/>
                </a:cubicBezTo>
                <a:cubicBezTo>
                  <a:pt x="3354" y="1437"/>
                  <a:pt x="3363" y="1436"/>
                  <a:pt x="3368" y="1436"/>
                </a:cubicBezTo>
                <a:cubicBezTo>
                  <a:pt x="3376" y="1435"/>
                  <a:pt x="3382" y="1434"/>
                  <a:pt x="3382" y="1433"/>
                </a:cubicBezTo>
                <a:cubicBezTo>
                  <a:pt x="3380" y="1434"/>
                  <a:pt x="3387" y="1432"/>
                  <a:pt x="3383" y="1433"/>
                </a:cubicBezTo>
                <a:cubicBezTo>
                  <a:pt x="3389" y="1432"/>
                  <a:pt x="3392" y="1430"/>
                  <a:pt x="3395" y="1429"/>
                </a:cubicBezTo>
                <a:cubicBezTo>
                  <a:pt x="3395" y="1429"/>
                  <a:pt x="3393" y="1430"/>
                  <a:pt x="3391" y="1430"/>
                </a:cubicBezTo>
                <a:cubicBezTo>
                  <a:pt x="3393" y="1429"/>
                  <a:pt x="3398" y="1427"/>
                  <a:pt x="3397" y="1427"/>
                </a:cubicBezTo>
                <a:cubicBezTo>
                  <a:pt x="3394" y="1428"/>
                  <a:pt x="3394" y="1428"/>
                  <a:pt x="3391" y="1430"/>
                </a:cubicBezTo>
                <a:cubicBezTo>
                  <a:pt x="3392" y="1429"/>
                  <a:pt x="3400" y="1425"/>
                  <a:pt x="3402" y="1424"/>
                </a:cubicBezTo>
                <a:cubicBezTo>
                  <a:pt x="3405" y="1423"/>
                  <a:pt x="3397" y="1428"/>
                  <a:pt x="3401" y="1426"/>
                </a:cubicBezTo>
                <a:cubicBezTo>
                  <a:pt x="3406" y="1423"/>
                  <a:pt x="3410" y="1421"/>
                  <a:pt x="3413" y="1418"/>
                </a:cubicBezTo>
                <a:cubicBezTo>
                  <a:pt x="3411" y="1420"/>
                  <a:pt x="3407" y="1422"/>
                  <a:pt x="3408" y="1421"/>
                </a:cubicBezTo>
                <a:cubicBezTo>
                  <a:pt x="3406" y="1422"/>
                  <a:pt x="3404" y="1423"/>
                  <a:pt x="3403" y="1424"/>
                </a:cubicBezTo>
                <a:cubicBezTo>
                  <a:pt x="3403" y="1424"/>
                  <a:pt x="3403" y="1424"/>
                  <a:pt x="3403" y="1424"/>
                </a:cubicBezTo>
                <a:cubicBezTo>
                  <a:pt x="3394" y="1428"/>
                  <a:pt x="3388" y="1430"/>
                  <a:pt x="3378" y="1433"/>
                </a:cubicBezTo>
                <a:cubicBezTo>
                  <a:pt x="3379" y="1433"/>
                  <a:pt x="3380" y="1432"/>
                  <a:pt x="3382" y="1432"/>
                </a:cubicBezTo>
                <a:cubicBezTo>
                  <a:pt x="3376" y="1434"/>
                  <a:pt x="3370" y="1435"/>
                  <a:pt x="3364" y="1435"/>
                </a:cubicBezTo>
                <a:cubicBezTo>
                  <a:pt x="3367" y="1435"/>
                  <a:pt x="3365" y="1435"/>
                  <a:pt x="3365" y="1435"/>
                </a:cubicBezTo>
                <a:cubicBezTo>
                  <a:pt x="3363" y="1435"/>
                  <a:pt x="3362" y="1435"/>
                  <a:pt x="3360" y="1435"/>
                </a:cubicBezTo>
                <a:cubicBezTo>
                  <a:pt x="3363" y="1434"/>
                  <a:pt x="3363" y="1434"/>
                  <a:pt x="3363" y="1434"/>
                </a:cubicBezTo>
                <a:cubicBezTo>
                  <a:pt x="3362" y="1435"/>
                  <a:pt x="3357" y="1435"/>
                  <a:pt x="3353" y="1435"/>
                </a:cubicBezTo>
                <a:cubicBezTo>
                  <a:pt x="3349" y="1434"/>
                  <a:pt x="3345" y="1434"/>
                  <a:pt x="3344" y="1434"/>
                </a:cubicBezTo>
                <a:cubicBezTo>
                  <a:pt x="3345" y="1434"/>
                  <a:pt x="3345" y="1434"/>
                  <a:pt x="3345" y="1434"/>
                </a:cubicBezTo>
                <a:cubicBezTo>
                  <a:pt x="3336" y="1432"/>
                  <a:pt x="3346" y="1434"/>
                  <a:pt x="3340" y="1433"/>
                </a:cubicBezTo>
                <a:cubicBezTo>
                  <a:pt x="3335" y="1432"/>
                  <a:pt x="3338" y="1432"/>
                  <a:pt x="3334" y="1431"/>
                </a:cubicBezTo>
                <a:cubicBezTo>
                  <a:pt x="3325" y="1429"/>
                  <a:pt x="3311" y="1424"/>
                  <a:pt x="3302" y="1419"/>
                </a:cubicBezTo>
                <a:cubicBezTo>
                  <a:pt x="3295" y="1415"/>
                  <a:pt x="3288" y="1411"/>
                  <a:pt x="3282" y="1407"/>
                </a:cubicBezTo>
                <a:cubicBezTo>
                  <a:pt x="3276" y="1403"/>
                  <a:pt x="3283" y="1407"/>
                  <a:pt x="3277" y="1403"/>
                </a:cubicBezTo>
                <a:cubicBezTo>
                  <a:pt x="3279" y="1403"/>
                  <a:pt x="3273" y="1398"/>
                  <a:pt x="3281" y="1404"/>
                </a:cubicBezTo>
                <a:cubicBezTo>
                  <a:pt x="3279" y="1403"/>
                  <a:pt x="3278" y="1402"/>
                  <a:pt x="3277" y="1401"/>
                </a:cubicBezTo>
                <a:cubicBezTo>
                  <a:pt x="3276" y="1400"/>
                  <a:pt x="3276" y="1400"/>
                  <a:pt x="3276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2" y="1398"/>
                  <a:pt x="3272" y="1398"/>
                </a:cubicBezTo>
                <a:cubicBezTo>
                  <a:pt x="3271" y="1398"/>
                  <a:pt x="3271" y="1398"/>
                  <a:pt x="3271" y="1398"/>
                </a:cubicBezTo>
                <a:cubicBezTo>
                  <a:pt x="3270" y="1399"/>
                  <a:pt x="3269" y="1399"/>
                  <a:pt x="3269" y="1399"/>
                </a:cubicBezTo>
                <a:cubicBezTo>
                  <a:pt x="3267" y="1399"/>
                  <a:pt x="3271" y="1398"/>
                  <a:pt x="3267" y="1399"/>
                </a:cubicBezTo>
                <a:cubicBezTo>
                  <a:pt x="3265" y="1400"/>
                  <a:pt x="3266" y="1400"/>
                  <a:pt x="3268" y="1399"/>
                </a:cubicBezTo>
                <a:cubicBezTo>
                  <a:pt x="3268" y="1399"/>
                  <a:pt x="3270" y="1399"/>
                  <a:pt x="3271" y="1399"/>
                </a:cubicBezTo>
                <a:cubicBezTo>
                  <a:pt x="3272" y="1399"/>
                  <a:pt x="3272" y="1399"/>
                  <a:pt x="3272" y="1399"/>
                </a:cubicBezTo>
                <a:cubicBezTo>
                  <a:pt x="3273" y="1399"/>
                  <a:pt x="3273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7" y="1401"/>
                  <a:pt x="3277" y="1401"/>
                  <a:pt x="3277" y="1401"/>
                </a:cubicBezTo>
                <a:cubicBezTo>
                  <a:pt x="3277" y="1402"/>
                  <a:pt x="3277" y="1402"/>
                  <a:pt x="3276" y="1401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4" y="1400"/>
                  <a:pt x="3274" y="1400"/>
                  <a:pt x="3274" y="1400"/>
                </a:cubicBezTo>
                <a:cubicBezTo>
                  <a:pt x="3273" y="1399"/>
                  <a:pt x="3274" y="1400"/>
                  <a:pt x="3273" y="1399"/>
                </a:cubicBezTo>
                <a:cubicBezTo>
                  <a:pt x="3273" y="1399"/>
                  <a:pt x="3272" y="1399"/>
                  <a:pt x="3272" y="1399"/>
                </a:cubicBezTo>
                <a:cubicBezTo>
                  <a:pt x="3271" y="1399"/>
                  <a:pt x="3271" y="1399"/>
                  <a:pt x="3271" y="1399"/>
                </a:cubicBezTo>
                <a:cubicBezTo>
                  <a:pt x="3267" y="1400"/>
                  <a:pt x="3265" y="1401"/>
                  <a:pt x="3268" y="1400"/>
                </a:cubicBezTo>
                <a:cubicBezTo>
                  <a:pt x="3258" y="1404"/>
                  <a:pt x="3247" y="1408"/>
                  <a:pt x="3237" y="1412"/>
                </a:cubicBezTo>
                <a:cubicBezTo>
                  <a:pt x="3240" y="1411"/>
                  <a:pt x="3241" y="1410"/>
                  <a:pt x="3238" y="1411"/>
                </a:cubicBezTo>
                <a:cubicBezTo>
                  <a:pt x="3233" y="1413"/>
                  <a:pt x="3225" y="1415"/>
                  <a:pt x="3216" y="1417"/>
                </a:cubicBezTo>
                <a:cubicBezTo>
                  <a:pt x="3216" y="1418"/>
                  <a:pt x="3219" y="1417"/>
                  <a:pt x="3218" y="1418"/>
                </a:cubicBezTo>
                <a:cubicBezTo>
                  <a:pt x="3217" y="1418"/>
                  <a:pt x="3215" y="1419"/>
                  <a:pt x="3212" y="1419"/>
                </a:cubicBezTo>
                <a:cubicBezTo>
                  <a:pt x="3211" y="1419"/>
                  <a:pt x="3211" y="1418"/>
                  <a:pt x="3203" y="1420"/>
                </a:cubicBezTo>
                <a:cubicBezTo>
                  <a:pt x="3205" y="1419"/>
                  <a:pt x="3217" y="1417"/>
                  <a:pt x="3213" y="1417"/>
                </a:cubicBezTo>
                <a:cubicBezTo>
                  <a:pt x="3216" y="1416"/>
                  <a:pt x="3231" y="1412"/>
                  <a:pt x="3234" y="1411"/>
                </a:cubicBezTo>
                <a:cubicBezTo>
                  <a:pt x="3241" y="1409"/>
                  <a:pt x="3228" y="1413"/>
                  <a:pt x="3229" y="1412"/>
                </a:cubicBezTo>
                <a:cubicBezTo>
                  <a:pt x="3223" y="1414"/>
                  <a:pt x="3220" y="1415"/>
                  <a:pt x="3210" y="1417"/>
                </a:cubicBezTo>
                <a:cubicBezTo>
                  <a:pt x="3210" y="1418"/>
                  <a:pt x="3214" y="1417"/>
                  <a:pt x="3209" y="1418"/>
                </a:cubicBezTo>
                <a:cubicBezTo>
                  <a:pt x="3200" y="1421"/>
                  <a:pt x="3198" y="1420"/>
                  <a:pt x="3195" y="1420"/>
                </a:cubicBezTo>
                <a:cubicBezTo>
                  <a:pt x="3200" y="1419"/>
                  <a:pt x="3200" y="1419"/>
                  <a:pt x="3200" y="1419"/>
                </a:cubicBezTo>
                <a:cubicBezTo>
                  <a:pt x="3194" y="1420"/>
                  <a:pt x="3192" y="1420"/>
                  <a:pt x="3185" y="1421"/>
                </a:cubicBezTo>
                <a:cubicBezTo>
                  <a:pt x="3183" y="1420"/>
                  <a:pt x="3195" y="1420"/>
                  <a:pt x="3198" y="1419"/>
                </a:cubicBezTo>
                <a:cubicBezTo>
                  <a:pt x="3193" y="1419"/>
                  <a:pt x="3193" y="1419"/>
                  <a:pt x="3193" y="1419"/>
                </a:cubicBezTo>
                <a:cubicBezTo>
                  <a:pt x="3183" y="1420"/>
                  <a:pt x="3190" y="1420"/>
                  <a:pt x="3180" y="1420"/>
                </a:cubicBezTo>
                <a:cubicBezTo>
                  <a:pt x="3182" y="1420"/>
                  <a:pt x="3182" y="1420"/>
                  <a:pt x="3182" y="1420"/>
                </a:cubicBezTo>
                <a:cubicBezTo>
                  <a:pt x="3179" y="1420"/>
                  <a:pt x="3177" y="1420"/>
                  <a:pt x="3175" y="1420"/>
                </a:cubicBezTo>
                <a:cubicBezTo>
                  <a:pt x="3175" y="1421"/>
                  <a:pt x="3176" y="1421"/>
                  <a:pt x="3182" y="1421"/>
                </a:cubicBezTo>
                <a:cubicBezTo>
                  <a:pt x="3178" y="1422"/>
                  <a:pt x="3177" y="1421"/>
                  <a:pt x="3168" y="1421"/>
                </a:cubicBezTo>
                <a:cubicBezTo>
                  <a:pt x="3165" y="1422"/>
                  <a:pt x="3172" y="1421"/>
                  <a:pt x="3172" y="1422"/>
                </a:cubicBezTo>
                <a:cubicBezTo>
                  <a:pt x="3173" y="1422"/>
                  <a:pt x="3167" y="1422"/>
                  <a:pt x="3163" y="1422"/>
                </a:cubicBezTo>
                <a:cubicBezTo>
                  <a:pt x="3155" y="1421"/>
                  <a:pt x="3159" y="1421"/>
                  <a:pt x="3156" y="1421"/>
                </a:cubicBezTo>
                <a:cubicBezTo>
                  <a:pt x="3157" y="1421"/>
                  <a:pt x="3163" y="1421"/>
                  <a:pt x="3162" y="1421"/>
                </a:cubicBezTo>
                <a:cubicBezTo>
                  <a:pt x="3171" y="1421"/>
                  <a:pt x="3159" y="1420"/>
                  <a:pt x="3165" y="1420"/>
                </a:cubicBezTo>
                <a:cubicBezTo>
                  <a:pt x="3157" y="1419"/>
                  <a:pt x="3159" y="1420"/>
                  <a:pt x="3152" y="1419"/>
                </a:cubicBezTo>
                <a:cubicBezTo>
                  <a:pt x="3159" y="1420"/>
                  <a:pt x="3153" y="1420"/>
                  <a:pt x="3155" y="1420"/>
                </a:cubicBezTo>
                <a:cubicBezTo>
                  <a:pt x="3143" y="1420"/>
                  <a:pt x="3148" y="1419"/>
                  <a:pt x="3137" y="1416"/>
                </a:cubicBezTo>
                <a:cubicBezTo>
                  <a:pt x="3139" y="1418"/>
                  <a:pt x="3123" y="1413"/>
                  <a:pt x="3130" y="1417"/>
                </a:cubicBezTo>
                <a:cubicBezTo>
                  <a:pt x="3127" y="1416"/>
                  <a:pt x="3124" y="1415"/>
                  <a:pt x="3121" y="1414"/>
                </a:cubicBezTo>
                <a:cubicBezTo>
                  <a:pt x="3124" y="1414"/>
                  <a:pt x="3117" y="1412"/>
                  <a:pt x="3122" y="1413"/>
                </a:cubicBezTo>
                <a:cubicBezTo>
                  <a:pt x="3118" y="1412"/>
                  <a:pt x="3118" y="1412"/>
                  <a:pt x="3118" y="1412"/>
                </a:cubicBezTo>
                <a:cubicBezTo>
                  <a:pt x="3120" y="1412"/>
                  <a:pt x="3122" y="1413"/>
                  <a:pt x="3124" y="1413"/>
                </a:cubicBezTo>
                <a:cubicBezTo>
                  <a:pt x="3120" y="1411"/>
                  <a:pt x="3114" y="1408"/>
                  <a:pt x="3112" y="1407"/>
                </a:cubicBezTo>
                <a:cubicBezTo>
                  <a:pt x="3107" y="1405"/>
                  <a:pt x="3113" y="1408"/>
                  <a:pt x="3107" y="1405"/>
                </a:cubicBezTo>
                <a:cubicBezTo>
                  <a:pt x="3109" y="1406"/>
                  <a:pt x="3106" y="1404"/>
                  <a:pt x="3103" y="1403"/>
                </a:cubicBezTo>
                <a:cubicBezTo>
                  <a:pt x="3108" y="1406"/>
                  <a:pt x="3103" y="1403"/>
                  <a:pt x="3100" y="1402"/>
                </a:cubicBezTo>
                <a:cubicBezTo>
                  <a:pt x="3098" y="1401"/>
                  <a:pt x="3098" y="1401"/>
                  <a:pt x="3098" y="1401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2" y="1405"/>
                  <a:pt x="3087" y="1407"/>
                  <a:pt x="3088" y="1407"/>
                </a:cubicBezTo>
                <a:cubicBezTo>
                  <a:pt x="3090" y="1406"/>
                  <a:pt x="3091" y="1404"/>
                  <a:pt x="3092" y="1403"/>
                </a:cubicBezTo>
                <a:cubicBezTo>
                  <a:pt x="3089" y="1406"/>
                  <a:pt x="3091" y="1404"/>
                  <a:pt x="3087" y="1406"/>
                </a:cubicBezTo>
                <a:cubicBezTo>
                  <a:pt x="3086" y="1407"/>
                  <a:pt x="3084" y="1409"/>
                  <a:pt x="3083" y="1410"/>
                </a:cubicBezTo>
                <a:cubicBezTo>
                  <a:pt x="3080" y="1411"/>
                  <a:pt x="3077" y="1412"/>
                  <a:pt x="3076" y="1412"/>
                </a:cubicBezTo>
                <a:cubicBezTo>
                  <a:pt x="3078" y="1412"/>
                  <a:pt x="3080" y="1411"/>
                  <a:pt x="3081" y="1410"/>
                </a:cubicBezTo>
                <a:cubicBezTo>
                  <a:pt x="3074" y="1413"/>
                  <a:pt x="3080" y="1410"/>
                  <a:pt x="3072" y="1413"/>
                </a:cubicBezTo>
                <a:cubicBezTo>
                  <a:pt x="3070" y="1414"/>
                  <a:pt x="3070" y="1414"/>
                  <a:pt x="3070" y="1414"/>
                </a:cubicBezTo>
                <a:cubicBezTo>
                  <a:pt x="3069" y="1414"/>
                  <a:pt x="3068" y="1414"/>
                  <a:pt x="3069" y="1414"/>
                </a:cubicBezTo>
                <a:cubicBezTo>
                  <a:pt x="3068" y="1414"/>
                  <a:pt x="3064" y="1415"/>
                  <a:pt x="3062" y="1416"/>
                </a:cubicBezTo>
                <a:cubicBezTo>
                  <a:pt x="3061" y="1415"/>
                  <a:pt x="3061" y="1415"/>
                  <a:pt x="3061" y="1415"/>
                </a:cubicBezTo>
                <a:cubicBezTo>
                  <a:pt x="3058" y="1416"/>
                  <a:pt x="3054" y="1417"/>
                  <a:pt x="3050" y="1417"/>
                </a:cubicBezTo>
                <a:cubicBezTo>
                  <a:pt x="3053" y="1417"/>
                  <a:pt x="3054" y="1417"/>
                  <a:pt x="3060" y="1416"/>
                </a:cubicBezTo>
                <a:cubicBezTo>
                  <a:pt x="3063" y="1416"/>
                  <a:pt x="3054" y="1418"/>
                  <a:pt x="3053" y="1418"/>
                </a:cubicBezTo>
                <a:cubicBezTo>
                  <a:pt x="3053" y="1417"/>
                  <a:pt x="3044" y="1418"/>
                  <a:pt x="3040" y="1418"/>
                </a:cubicBezTo>
                <a:cubicBezTo>
                  <a:pt x="3038" y="1418"/>
                  <a:pt x="3036" y="1417"/>
                  <a:pt x="3034" y="1417"/>
                </a:cubicBezTo>
                <a:cubicBezTo>
                  <a:pt x="3033" y="1418"/>
                  <a:pt x="3033" y="1418"/>
                  <a:pt x="3033" y="1418"/>
                </a:cubicBezTo>
                <a:cubicBezTo>
                  <a:pt x="3031" y="1417"/>
                  <a:pt x="3024" y="1417"/>
                  <a:pt x="3020" y="1416"/>
                </a:cubicBezTo>
                <a:cubicBezTo>
                  <a:pt x="3022" y="1416"/>
                  <a:pt x="3022" y="1415"/>
                  <a:pt x="3019" y="1415"/>
                </a:cubicBezTo>
                <a:cubicBezTo>
                  <a:pt x="3023" y="1416"/>
                  <a:pt x="3012" y="1414"/>
                  <a:pt x="3013" y="1415"/>
                </a:cubicBezTo>
                <a:cubicBezTo>
                  <a:pt x="3005" y="1412"/>
                  <a:pt x="3015" y="1414"/>
                  <a:pt x="3013" y="1413"/>
                </a:cubicBezTo>
                <a:cubicBezTo>
                  <a:pt x="3009" y="1413"/>
                  <a:pt x="3004" y="1410"/>
                  <a:pt x="3001" y="1410"/>
                </a:cubicBezTo>
                <a:cubicBezTo>
                  <a:pt x="3007" y="1412"/>
                  <a:pt x="3000" y="1410"/>
                  <a:pt x="2999" y="1410"/>
                </a:cubicBezTo>
                <a:cubicBezTo>
                  <a:pt x="2992" y="1408"/>
                  <a:pt x="3000" y="1410"/>
                  <a:pt x="2995" y="1408"/>
                </a:cubicBezTo>
                <a:cubicBezTo>
                  <a:pt x="2992" y="1407"/>
                  <a:pt x="2988" y="1406"/>
                  <a:pt x="2993" y="1408"/>
                </a:cubicBezTo>
                <a:cubicBezTo>
                  <a:pt x="2989" y="1406"/>
                  <a:pt x="2984" y="1405"/>
                  <a:pt x="2980" y="1403"/>
                </a:cubicBezTo>
                <a:cubicBezTo>
                  <a:pt x="2978" y="1401"/>
                  <a:pt x="2988" y="1406"/>
                  <a:pt x="2986" y="1405"/>
                </a:cubicBezTo>
                <a:cubicBezTo>
                  <a:pt x="2976" y="1400"/>
                  <a:pt x="2980" y="1404"/>
                  <a:pt x="2972" y="1399"/>
                </a:cubicBezTo>
                <a:cubicBezTo>
                  <a:pt x="2974" y="1401"/>
                  <a:pt x="2973" y="1401"/>
                  <a:pt x="2970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400"/>
                  <a:pt x="2968" y="1401"/>
                  <a:pt x="2967" y="1401"/>
                </a:cubicBezTo>
                <a:cubicBezTo>
                  <a:pt x="2958" y="1407"/>
                  <a:pt x="2971" y="1399"/>
                  <a:pt x="2967" y="1400"/>
                </a:cubicBezTo>
                <a:cubicBezTo>
                  <a:pt x="2963" y="1403"/>
                  <a:pt x="2963" y="1403"/>
                  <a:pt x="2963" y="1403"/>
                </a:cubicBezTo>
                <a:cubicBezTo>
                  <a:pt x="2960" y="1405"/>
                  <a:pt x="2966" y="1400"/>
                  <a:pt x="2968" y="1398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71" y="1398"/>
                  <a:pt x="2971" y="1398"/>
                  <a:pt x="2971" y="1398"/>
                </a:cubicBezTo>
                <a:cubicBezTo>
                  <a:pt x="2972" y="1398"/>
                  <a:pt x="2973" y="1399"/>
                  <a:pt x="2971" y="1398"/>
                </a:cubicBezTo>
                <a:cubicBezTo>
                  <a:pt x="2971" y="1397"/>
                  <a:pt x="2971" y="1397"/>
                  <a:pt x="2971" y="1397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67" y="1398"/>
                  <a:pt x="2967" y="1398"/>
                  <a:pt x="2967" y="1398"/>
                </a:cubicBezTo>
                <a:cubicBezTo>
                  <a:pt x="2964" y="1400"/>
                  <a:pt x="2964" y="1400"/>
                  <a:pt x="2964" y="1400"/>
                </a:cubicBezTo>
                <a:cubicBezTo>
                  <a:pt x="2965" y="1400"/>
                  <a:pt x="2966" y="1398"/>
                  <a:pt x="2964" y="1399"/>
                </a:cubicBezTo>
                <a:cubicBezTo>
                  <a:pt x="2964" y="1400"/>
                  <a:pt x="2955" y="1405"/>
                  <a:pt x="2955" y="1405"/>
                </a:cubicBezTo>
                <a:cubicBezTo>
                  <a:pt x="2954" y="1406"/>
                  <a:pt x="2958" y="1404"/>
                  <a:pt x="2957" y="1404"/>
                </a:cubicBezTo>
                <a:cubicBezTo>
                  <a:pt x="2953" y="1407"/>
                  <a:pt x="2952" y="1408"/>
                  <a:pt x="2945" y="1412"/>
                </a:cubicBezTo>
                <a:cubicBezTo>
                  <a:pt x="2948" y="1410"/>
                  <a:pt x="2943" y="1412"/>
                  <a:pt x="2945" y="1411"/>
                </a:cubicBezTo>
                <a:cubicBezTo>
                  <a:pt x="2941" y="1412"/>
                  <a:pt x="2944" y="1412"/>
                  <a:pt x="2939" y="1414"/>
                </a:cubicBezTo>
                <a:cubicBezTo>
                  <a:pt x="2939" y="1413"/>
                  <a:pt x="2939" y="1413"/>
                  <a:pt x="2939" y="1413"/>
                </a:cubicBezTo>
                <a:cubicBezTo>
                  <a:pt x="2931" y="1418"/>
                  <a:pt x="2920" y="1422"/>
                  <a:pt x="2910" y="1425"/>
                </a:cubicBezTo>
                <a:cubicBezTo>
                  <a:pt x="2899" y="1428"/>
                  <a:pt x="2889" y="1429"/>
                  <a:pt x="2880" y="1430"/>
                </a:cubicBezTo>
                <a:cubicBezTo>
                  <a:pt x="2877" y="1429"/>
                  <a:pt x="2871" y="1430"/>
                  <a:pt x="2861" y="1427"/>
                </a:cubicBezTo>
                <a:cubicBezTo>
                  <a:pt x="2865" y="1428"/>
                  <a:pt x="2861" y="1428"/>
                  <a:pt x="2859" y="1427"/>
                </a:cubicBezTo>
                <a:cubicBezTo>
                  <a:pt x="2857" y="1427"/>
                  <a:pt x="2856" y="1426"/>
                  <a:pt x="2854" y="1426"/>
                </a:cubicBezTo>
                <a:cubicBezTo>
                  <a:pt x="2849" y="1424"/>
                  <a:pt x="2842" y="1422"/>
                  <a:pt x="2837" y="1419"/>
                </a:cubicBezTo>
                <a:cubicBezTo>
                  <a:pt x="2837" y="1419"/>
                  <a:pt x="2837" y="1419"/>
                  <a:pt x="2836" y="1418"/>
                </a:cubicBezTo>
                <a:cubicBezTo>
                  <a:pt x="2832" y="1416"/>
                  <a:pt x="2832" y="1416"/>
                  <a:pt x="2830" y="1415"/>
                </a:cubicBezTo>
                <a:cubicBezTo>
                  <a:pt x="2829" y="1414"/>
                  <a:pt x="2829" y="1413"/>
                  <a:pt x="2828" y="1413"/>
                </a:cubicBezTo>
                <a:cubicBezTo>
                  <a:pt x="2827" y="1413"/>
                  <a:pt x="2827" y="1413"/>
                  <a:pt x="2827" y="1413"/>
                </a:cubicBezTo>
                <a:cubicBezTo>
                  <a:pt x="2823" y="1410"/>
                  <a:pt x="2818" y="1405"/>
                  <a:pt x="2819" y="1405"/>
                </a:cubicBezTo>
                <a:cubicBezTo>
                  <a:pt x="2818" y="1404"/>
                  <a:pt x="2817" y="1403"/>
                  <a:pt x="2818" y="1405"/>
                </a:cubicBezTo>
                <a:cubicBezTo>
                  <a:pt x="2817" y="1403"/>
                  <a:pt x="2817" y="1403"/>
                  <a:pt x="2817" y="1403"/>
                </a:cubicBezTo>
                <a:cubicBezTo>
                  <a:pt x="2815" y="1401"/>
                  <a:pt x="2815" y="1401"/>
                  <a:pt x="2815" y="1401"/>
                </a:cubicBezTo>
                <a:cubicBezTo>
                  <a:pt x="2812" y="1403"/>
                  <a:pt x="2812" y="1403"/>
                  <a:pt x="2812" y="1403"/>
                </a:cubicBezTo>
                <a:cubicBezTo>
                  <a:pt x="2809" y="1407"/>
                  <a:pt x="2800" y="1414"/>
                  <a:pt x="2793" y="1418"/>
                </a:cubicBezTo>
                <a:cubicBezTo>
                  <a:pt x="2797" y="1416"/>
                  <a:pt x="2796" y="1417"/>
                  <a:pt x="2797" y="1417"/>
                </a:cubicBezTo>
                <a:cubicBezTo>
                  <a:pt x="2796" y="1418"/>
                  <a:pt x="2795" y="1418"/>
                  <a:pt x="2792" y="1420"/>
                </a:cubicBezTo>
                <a:cubicBezTo>
                  <a:pt x="2792" y="1420"/>
                  <a:pt x="2788" y="1422"/>
                  <a:pt x="2792" y="1419"/>
                </a:cubicBezTo>
                <a:cubicBezTo>
                  <a:pt x="2781" y="1425"/>
                  <a:pt x="2765" y="1431"/>
                  <a:pt x="2750" y="1433"/>
                </a:cubicBezTo>
                <a:cubicBezTo>
                  <a:pt x="2747" y="1434"/>
                  <a:pt x="2748" y="1434"/>
                  <a:pt x="2746" y="1434"/>
                </a:cubicBezTo>
                <a:cubicBezTo>
                  <a:pt x="2736" y="1434"/>
                  <a:pt x="2724" y="1435"/>
                  <a:pt x="2713" y="1433"/>
                </a:cubicBezTo>
                <a:cubicBezTo>
                  <a:pt x="2716" y="1433"/>
                  <a:pt x="2712" y="1434"/>
                  <a:pt x="2706" y="1433"/>
                </a:cubicBezTo>
                <a:cubicBezTo>
                  <a:pt x="2700" y="1432"/>
                  <a:pt x="2704" y="1431"/>
                  <a:pt x="2698" y="1430"/>
                </a:cubicBezTo>
                <a:cubicBezTo>
                  <a:pt x="2695" y="1429"/>
                  <a:pt x="2690" y="1428"/>
                  <a:pt x="2688" y="1427"/>
                </a:cubicBezTo>
                <a:cubicBezTo>
                  <a:pt x="2688" y="1427"/>
                  <a:pt x="2688" y="1427"/>
                  <a:pt x="2688" y="1427"/>
                </a:cubicBezTo>
                <a:cubicBezTo>
                  <a:pt x="2685" y="1426"/>
                  <a:pt x="2679" y="1425"/>
                  <a:pt x="2675" y="1423"/>
                </a:cubicBezTo>
                <a:cubicBezTo>
                  <a:pt x="2676" y="1423"/>
                  <a:pt x="2676" y="1423"/>
                  <a:pt x="2676" y="1423"/>
                </a:cubicBezTo>
                <a:cubicBezTo>
                  <a:pt x="2673" y="1422"/>
                  <a:pt x="2669" y="1420"/>
                  <a:pt x="2666" y="1419"/>
                </a:cubicBezTo>
                <a:cubicBezTo>
                  <a:pt x="2664" y="1419"/>
                  <a:pt x="2656" y="1415"/>
                  <a:pt x="2654" y="1414"/>
                </a:cubicBezTo>
                <a:cubicBezTo>
                  <a:pt x="2654" y="1414"/>
                  <a:pt x="2655" y="1414"/>
                  <a:pt x="2654" y="1414"/>
                </a:cubicBezTo>
                <a:cubicBezTo>
                  <a:pt x="2653" y="1414"/>
                  <a:pt x="2653" y="1414"/>
                  <a:pt x="2653" y="1414"/>
                </a:cubicBezTo>
                <a:cubicBezTo>
                  <a:pt x="2651" y="1413"/>
                  <a:pt x="2649" y="1412"/>
                  <a:pt x="2647" y="1410"/>
                </a:cubicBezTo>
                <a:cubicBezTo>
                  <a:pt x="2649" y="1411"/>
                  <a:pt x="2649" y="1411"/>
                  <a:pt x="2651" y="1412"/>
                </a:cubicBezTo>
                <a:cubicBezTo>
                  <a:pt x="2644" y="1408"/>
                  <a:pt x="2648" y="1411"/>
                  <a:pt x="2645" y="1409"/>
                </a:cubicBezTo>
                <a:cubicBezTo>
                  <a:pt x="2641" y="1408"/>
                  <a:pt x="2640" y="1407"/>
                  <a:pt x="2639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7" y="1407"/>
                  <a:pt x="2637" y="1407"/>
                  <a:pt x="2637" y="1407"/>
                </a:cubicBezTo>
                <a:cubicBezTo>
                  <a:pt x="2636" y="1407"/>
                  <a:pt x="2636" y="1407"/>
                  <a:pt x="2636" y="1407"/>
                </a:cubicBezTo>
                <a:cubicBezTo>
                  <a:pt x="2637" y="1406"/>
                  <a:pt x="2637" y="1406"/>
                  <a:pt x="2637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41" y="1407"/>
                  <a:pt x="2642" y="1408"/>
                  <a:pt x="2643" y="1408"/>
                </a:cubicBezTo>
                <a:cubicBezTo>
                  <a:pt x="2646" y="1409"/>
                  <a:pt x="2640" y="1406"/>
                  <a:pt x="2640" y="1406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6" y="1406"/>
                  <a:pt x="2636" y="1406"/>
                  <a:pt x="2636" y="1406"/>
                </a:cubicBezTo>
                <a:cubicBezTo>
                  <a:pt x="2636" y="1407"/>
                  <a:pt x="2636" y="1408"/>
                  <a:pt x="2633" y="1409"/>
                </a:cubicBezTo>
                <a:cubicBezTo>
                  <a:pt x="2630" y="1411"/>
                  <a:pt x="2624" y="1415"/>
                  <a:pt x="2624" y="1414"/>
                </a:cubicBezTo>
                <a:cubicBezTo>
                  <a:pt x="2622" y="1416"/>
                  <a:pt x="2619" y="1418"/>
                  <a:pt x="2617" y="1419"/>
                </a:cubicBezTo>
                <a:cubicBezTo>
                  <a:pt x="2620" y="1418"/>
                  <a:pt x="2624" y="1415"/>
                  <a:pt x="2625" y="1415"/>
                </a:cubicBezTo>
                <a:cubicBezTo>
                  <a:pt x="2623" y="1417"/>
                  <a:pt x="2618" y="1419"/>
                  <a:pt x="2618" y="1419"/>
                </a:cubicBezTo>
                <a:cubicBezTo>
                  <a:pt x="2619" y="1418"/>
                  <a:pt x="2619" y="1418"/>
                  <a:pt x="2619" y="1418"/>
                </a:cubicBezTo>
                <a:cubicBezTo>
                  <a:pt x="2618" y="1419"/>
                  <a:pt x="2611" y="1422"/>
                  <a:pt x="2615" y="1421"/>
                </a:cubicBezTo>
                <a:cubicBezTo>
                  <a:pt x="2613" y="1421"/>
                  <a:pt x="2611" y="1422"/>
                  <a:pt x="2610" y="1422"/>
                </a:cubicBezTo>
                <a:cubicBezTo>
                  <a:pt x="2608" y="1423"/>
                  <a:pt x="2603" y="1425"/>
                  <a:pt x="2599" y="1426"/>
                </a:cubicBezTo>
                <a:cubicBezTo>
                  <a:pt x="2598" y="1425"/>
                  <a:pt x="2602" y="1424"/>
                  <a:pt x="2594" y="1426"/>
                </a:cubicBezTo>
                <a:cubicBezTo>
                  <a:pt x="2592" y="1427"/>
                  <a:pt x="2589" y="1427"/>
                  <a:pt x="2587" y="1428"/>
                </a:cubicBezTo>
                <a:cubicBezTo>
                  <a:pt x="2583" y="1428"/>
                  <a:pt x="2583" y="1428"/>
                  <a:pt x="2583" y="1428"/>
                </a:cubicBezTo>
                <a:cubicBezTo>
                  <a:pt x="2577" y="1428"/>
                  <a:pt x="2574" y="1428"/>
                  <a:pt x="2571" y="1429"/>
                </a:cubicBezTo>
                <a:cubicBezTo>
                  <a:pt x="2568" y="1429"/>
                  <a:pt x="2565" y="1429"/>
                  <a:pt x="2560" y="1429"/>
                </a:cubicBezTo>
                <a:cubicBezTo>
                  <a:pt x="2565" y="1428"/>
                  <a:pt x="2561" y="1428"/>
                  <a:pt x="2557" y="1427"/>
                </a:cubicBezTo>
                <a:cubicBezTo>
                  <a:pt x="2557" y="1427"/>
                  <a:pt x="2556" y="1428"/>
                  <a:pt x="2554" y="1427"/>
                </a:cubicBezTo>
                <a:cubicBezTo>
                  <a:pt x="2556" y="1428"/>
                  <a:pt x="2557" y="1427"/>
                  <a:pt x="2560" y="1428"/>
                </a:cubicBezTo>
                <a:cubicBezTo>
                  <a:pt x="2561" y="1429"/>
                  <a:pt x="2556" y="1428"/>
                  <a:pt x="2554" y="1428"/>
                </a:cubicBezTo>
                <a:cubicBezTo>
                  <a:pt x="2550" y="1426"/>
                  <a:pt x="2543" y="1425"/>
                  <a:pt x="2535" y="1422"/>
                </a:cubicBezTo>
                <a:cubicBezTo>
                  <a:pt x="2528" y="1420"/>
                  <a:pt x="2520" y="1417"/>
                  <a:pt x="2514" y="1413"/>
                </a:cubicBezTo>
                <a:cubicBezTo>
                  <a:pt x="2515" y="1414"/>
                  <a:pt x="2508" y="1411"/>
                  <a:pt x="2506" y="1409"/>
                </a:cubicBezTo>
                <a:cubicBezTo>
                  <a:pt x="2507" y="1409"/>
                  <a:pt x="2499" y="1406"/>
                  <a:pt x="2496" y="1403"/>
                </a:cubicBezTo>
                <a:cubicBezTo>
                  <a:pt x="2498" y="1405"/>
                  <a:pt x="2498" y="1405"/>
                  <a:pt x="2498" y="1405"/>
                </a:cubicBezTo>
                <a:cubicBezTo>
                  <a:pt x="2491" y="1400"/>
                  <a:pt x="2486" y="1398"/>
                  <a:pt x="2483" y="1395"/>
                </a:cubicBezTo>
                <a:cubicBezTo>
                  <a:pt x="2482" y="1394"/>
                  <a:pt x="2482" y="1394"/>
                  <a:pt x="2482" y="1394"/>
                </a:cubicBezTo>
                <a:cubicBezTo>
                  <a:pt x="2481" y="1395"/>
                  <a:pt x="2481" y="1395"/>
                  <a:pt x="2481" y="1395"/>
                </a:cubicBezTo>
                <a:cubicBezTo>
                  <a:pt x="2480" y="1395"/>
                  <a:pt x="2480" y="1395"/>
                  <a:pt x="2480" y="1395"/>
                </a:cubicBezTo>
                <a:cubicBezTo>
                  <a:pt x="2477" y="1397"/>
                  <a:pt x="2479" y="1396"/>
                  <a:pt x="2481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3" y="1394"/>
                  <a:pt x="2483" y="1394"/>
                  <a:pt x="2483" y="1394"/>
                </a:cubicBezTo>
                <a:cubicBezTo>
                  <a:pt x="2486" y="1396"/>
                  <a:pt x="2486" y="1396"/>
                  <a:pt x="2486" y="1396"/>
                </a:cubicBezTo>
                <a:cubicBezTo>
                  <a:pt x="2485" y="1395"/>
                  <a:pt x="2484" y="1395"/>
                  <a:pt x="2484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0" y="1394"/>
                  <a:pt x="2480" y="1394"/>
                  <a:pt x="2480" y="1394"/>
                </a:cubicBezTo>
                <a:cubicBezTo>
                  <a:pt x="2475" y="1397"/>
                  <a:pt x="2468" y="1403"/>
                  <a:pt x="2463" y="1404"/>
                </a:cubicBezTo>
                <a:cubicBezTo>
                  <a:pt x="2463" y="1405"/>
                  <a:pt x="2465" y="1404"/>
                  <a:pt x="2460" y="1407"/>
                </a:cubicBezTo>
                <a:cubicBezTo>
                  <a:pt x="2456" y="1409"/>
                  <a:pt x="2447" y="1412"/>
                  <a:pt x="2448" y="1411"/>
                </a:cubicBezTo>
                <a:cubicBezTo>
                  <a:pt x="2444" y="1413"/>
                  <a:pt x="2443" y="1413"/>
                  <a:pt x="2439" y="1414"/>
                </a:cubicBezTo>
                <a:cubicBezTo>
                  <a:pt x="2439" y="1414"/>
                  <a:pt x="2441" y="1413"/>
                  <a:pt x="2442" y="1413"/>
                </a:cubicBezTo>
                <a:cubicBezTo>
                  <a:pt x="2436" y="1415"/>
                  <a:pt x="2431" y="1417"/>
                  <a:pt x="2425" y="1418"/>
                </a:cubicBezTo>
                <a:cubicBezTo>
                  <a:pt x="2422" y="1419"/>
                  <a:pt x="2410" y="1421"/>
                  <a:pt x="2402" y="1421"/>
                </a:cubicBezTo>
                <a:cubicBezTo>
                  <a:pt x="2398" y="1422"/>
                  <a:pt x="2390" y="1420"/>
                  <a:pt x="2389" y="1421"/>
                </a:cubicBezTo>
                <a:cubicBezTo>
                  <a:pt x="2389" y="1421"/>
                  <a:pt x="2388" y="1421"/>
                  <a:pt x="2388" y="1421"/>
                </a:cubicBezTo>
                <a:cubicBezTo>
                  <a:pt x="2385" y="1421"/>
                  <a:pt x="2382" y="1421"/>
                  <a:pt x="2379" y="1420"/>
                </a:cubicBezTo>
                <a:cubicBezTo>
                  <a:pt x="2380" y="1420"/>
                  <a:pt x="2380" y="1420"/>
                  <a:pt x="2380" y="1420"/>
                </a:cubicBezTo>
                <a:cubicBezTo>
                  <a:pt x="2381" y="1420"/>
                  <a:pt x="2370" y="1418"/>
                  <a:pt x="2369" y="1417"/>
                </a:cubicBezTo>
                <a:cubicBezTo>
                  <a:pt x="2372" y="1419"/>
                  <a:pt x="2365" y="1416"/>
                  <a:pt x="2365" y="1417"/>
                </a:cubicBezTo>
                <a:cubicBezTo>
                  <a:pt x="2363" y="1416"/>
                  <a:pt x="2362" y="1416"/>
                  <a:pt x="2361" y="1415"/>
                </a:cubicBezTo>
                <a:cubicBezTo>
                  <a:pt x="2354" y="1413"/>
                  <a:pt x="2360" y="1415"/>
                  <a:pt x="2352" y="1412"/>
                </a:cubicBezTo>
                <a:cubicBezTo>
                  <a:pt x="2348" y="1410"/>
                  <a:pt x="2351" y="1411"/>
                  <a:pt x="2352" y="1412"/>
                </a:cubicBezTo>
                <a:cubicBezTo>
                  <a:pt x="2347" y="1409"/>
                  <a:pt x="2342" y="1407"/>
                  <a:pt x="2337" y="1404"/>
                </a:cubicBezTo>
                <a:cubicBezTo>
                  <a:pt x="2339" y="1404"/>
                  <a:pt x="2331" y="1400"/>
                  <a:pt x="2329" y="1398"/>
                </a:cubicBezTo>
                <a:cubicBezTo>
                  <a:pt x="2326" y="1396"/>
                  <a:pt x="2330" y="1399"/>
                  <a:pt x="2335" y="1402"/>
                </a:cubicBezTo>
                <a:cubicBezTo>
                  <a:pt x="2340" y="1405"/>
                  <a:pt x="2345" y="1408"/>
                  <a:pt x="2342" y="1407"/>
                </a:cubicBezTo>
                <a:cubicBezTo>
                  <a:pt x="2342" y="1406"/>
                  <a:pt x="2336" y="1403"/>
                  <a:pt x="2334" y="1401"/>
                </a:cubicBezTo>
                <a:cubicBezTo>
                  <a:pt x="2335" y="1401"/>
                  <a:pt x="2335" y="1401"/>
                  <a:pt x="2335" y="1401"/>
                </a:cubicBezTo>
                <a:cubicBezTo>
                  <a:pt x="2333" y="1400"/>
                  <a:pt x="2326" y="1395"/>
                  <a:pt x="2326" y="1396"/>
                </a:cubicBezTo>
                <a:cubicBezTo>
                  <a:pt x="2324" y="1393"/>
                  <a:pt x="2321" y="1391"/>
                  <a:pt x="2318" y="1388"/>
                </a:cubicBezTo>
                <a:cubicBezTo>
                  <a:pt x="2316" y="1386"/>
                  <a:pt x="2316" y="1386"/>
                  <a:pt x="2316" y="1386"/>
                </a:cubicBezTo>
                <a:cubicBezTo>
                  <a:pt x="2314" y="1388"/>
                  <a:pt x="2314" y="1388"/>
                  <a:pt x="2314" y="1388"/>
                </a:cubicBezTo>
                <a:cubicBezTo>
                  <a:pt x="2306" y="1394"/>
                  <a:pt x="2295" y="1400"/>
                  <a:pt x="2291" y="1402"/>
                </a:cubicBezTo>
                <a:cubicBezTo>
                  <a:pt x="2294" y="1401"/>
                  <a:pt x="2295" y="1400"/>
                  <a:pt x="2293" y="1401"/>
                </a:cubicBezTo>
                <a:cubicBezTo>
                  <a:pt x="2290" y="1403"/>
                  <a:pt x="2286" y="1405"/>
                  <a:pt x="2286" y="1405"/>
                </a:cubicBezTo>
                <a:cubicBezTo>
                  <a:pt x="2282" y="1407"/>
                  <a:pt x="2282" y="1406"/>
                  <a:pt x="2277" y="1409"/>
                </a:cubicBezTo>
                <a:cubicBezTo>
                  <a:pt x="2277" y="1408"/>
                  <a:pt x="2276" y="1409"/>
                  <a:pt x="2278" y="1409"/>
                </a:cubicBezTo>
                <a:cubicBezTo>
                  <a:pt x="2268" y="1412"/>
                  <a:pt x="2256" y="1417"/>
                  <a:pt x="2243" y="1419"/>
                </a:cubicBezTo>
                <a:cubicBezTo>
                  <a:pt x="2245" y="1419"/>
                  <a:pt x="2248" y="1417"/>
                  <a:pt x="2248" y="1418"/>
                </a:cubicBezTo>
                <a:cubicBezTo>
                  <a:pt x="2239" y="1420"/>
                  <a:pt x="2230" y="1421"/>
                  <a:pt x="2221" y="1422"/>
                </a:cubicBezTo>
                <a:cubicBezTo>
                  <a:pt x="2222" y="1422"/>
                  <a:pt x="2222" y="1422"/>
                  <a:pt x="2224" y="1421"/>
                </a:cubicBezTo>
                <a:cubicBezTo>
                  <a:pt x="2217" y="1422"/>
                  <a:pt x="2210" y="1422"/>
                  <a:pt x="2207" y="1422"/>
                </a:cubicBezTo>
                <a:cubicBezTo>
                  <a:pt x="2211" y="1422"/>
                  <a:pt x="2207" y="1422"/>
                  <a:pt x="2210" y="1422"/>
                </a:cubicBezTo>
                <a:cubicBezTo>
                  <a:pt x="2215" y="1422"/>
                  <a:pt x="2206" y="1423"/>
                  <a:pt x="2202" y="1422"/>
                </a:cubicBezTo>
                <a:cubicBezTo>
                  <a:pt x="2202" y="1422"/>
                  <a:pt x="2202" y="1422"/>
                  <a:pt x="2202" y="1422"/>
                </a:cubicBezTo>
                <a:cubicBezTo>
                  <a:pt x="2195" y="1421"/>
                  <a:pt x="2195" y="1421"/>
                  <a:pt x="2188" y="1420"/>
                </a:cubicBezTo>
                <a:cubicBezTo>
                  <a:pt x="2185" y="1419"/>
                  <a:pt x="2192" y="1421"/>
                  <a:pt x="2190" y="1420"/>
                </a:cubicBezTo>
                <a:cubicBezTo>
                  <a:pt x="2189" y="1419"/>
                  <a:pt x="2176" y="1416"/>
                  <a:pt x="2175" y="1416"/>
                </a:cubicBezTo>
                <a:cubicBezTo>
                  <a:pt x="2173" y="1415"/>
                  <a:pt x="2171" y="1415"/>
                  <a:pt x="2171" y="1415"/>
                </a:cubicBezTo>
                <a:cubicBezTo>
                  <a:pt x="2167" y="1413"/>
                  <a:pt x="2169" y="1414"/>
                  <a:pt x="2166" y="1413"/>
                </a:cubicBezTo>
                <a:cubicBezTo>
                  <a:pt x="2161" y="1411"/>
                  <a:pt x="2157" y="1409"/>
                  <a:pt x="2152" y="1408"/>
                </a:cubicBezTo>
                <a:cubicBezTo>
                  <a:pt x="2155" y="1409"/>
                  <a:pt x="2149" y="1405"/>
                  <a:pt x="2153" y="1407"/>
                </a:cubicBezTo>
                <a:cubicBezTo>
                  <a:pt x="2144" y="1402"/>
                  <a:pt x="2139" y="1400"/>
                  <a:pt x="2133" y="1396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6" y="1394"/>
                  <a:pt x="2123" y="1396"/>
                  <a:pt x="2121" y="1398"/>
                </a:cubicBezTo>
                <a:cubicBezTo>
                  <a:pt x="2120" y="1398"/>
                  <a:pt x="2124" y="1396"/>
                  <a:pt x="2124" y="1395"/>
                </a:cubicBezTo>
                <a:cubicBezTo>
                  <a:pt x="2120" y="1398"/>
                  <a:pt x="2120" y="1398"/>
                  <a:pt x="2120" y="1398"/>
                </a:cubicBezTo>
                <a:cubicBezTo>
                  <a:pt x="2125" y="1394"/>
                  <a:pt x="2119" y="1398"/>
                  <a:pt x="2121" y="1396"/>
                </a:cubicBezTo>
                <a:cubicBezTo>
                  <a:pt x="2117" y="1399"/>
                  <a:pt x="2106" y="1406"/>
                  <a:pt x="2099" y="1410"/>
                </a:cubicBezTo>
                <a:cubicBezTo>
                  <a:pt x="2104" y="1408"/>
                  <a:pt x="2089" y="1415"/>
                  <a:pt x="2090" y="1415"/>
                </a:cubicBezTo>
                <a:cubicBezTo>
                  <a:pt x="2081" y="1419"/>
                  <a:pt x="2085" y="1417"/>
                  <a:pt x="2081" y="1418"/>
                </a:cubicBezTo>
                <a:cubicBezTo>
                  <a:pt x="2072" y="1422"/>
                  <a:pt x="2062" y="1424"/>
                  <a:pt x="2053" y="1425"/>
                </a:cubicBezTo>
                <a:cubicBezTo>
                  <a:pt x="2053" y="1425"/>
                  <a:pt x="2053" y="1425"/>
                  <a:pt x="2053" y="1425"/>
                </a:cubicBezTo>
                <a:cubicBezTo>
                  <a:pt x="2045" y="1426"/>
                  <a:pt x="2030" y="1425"/>
                  <a:pt x="2022" y="1423"/>
                </a:cubicBezTo>
                <a:cubicBezTo>
                  <a:pt x="2022" y="1423"/>
                  <a:pt x="2022" y="1423"/>
                  <a:pt x="2024" y="1423"/>
                </a:cubicBezTo>
                <a:cubicBezTo>
                  <a:pt x="2019" y="1422"/>
                  <a:pt x="2019" y="1422"/>
                  <a:pt x="2018" y="1422"/>
                </a:cubicBezTo>
                <a:cubicBezTo>
                  <a:pt x="2018" y="1422"/>
                  <a:pt x="2017" y="1422"/>
                  <a:pt x="2012" y="1420"/>
                </a:cubicBezTo>
                <a:cubicBezTo>
                  <a:pt x="2013" y="1420"/>
                  <a:pt x="2013" y="1420"/>
                  <a:pt x="2014" y="1420"/>
                </a:cubicBezTo>
                <a:cubicBezTo>
                  <a:pt x="2008" y="1418"/>
                  <a:pt x="2003" y="1415"/>
                  <a:pt x="1996" y="1411"/>
                </a:cubicBezTo>
                <a:cubicBezTo>
                  <a:pt x="1996" y="1411"/>
                  <a:pt x="1998" y="1412"/>
                  <a:pt x="1999" y="1412"/>
                </a:cubicBezTo>
                <a:cubicBezTo>
                  <a:pt x="1993" y="1409"/>
                  <a:pt x="1987" y="1404"/>
                  <a:pt x="1983" y="1401"/>
                </a:cubicBezTo>
                <a:cubicBezTo>
                  <a:pt x="1982" y="1400"/>
                  <a:pt x="1983" y="1401"/>
                  <a:pt x="1985" y="1402"/>
                </a:cubicBezTo>
                <a:cubicBezTo>
                  <a:pt x="1980" y="1398"/>
                  <a:pt x="1979" y="1398"/>
                  <a:pt x="1975" y="1393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3" y="1392"/>
                  <a:pt x="1972" y="1393"/>
                  <a:pt x="1972" y="1392"/>
                </a:cubicBezTo>
                <a:cubicBezTo>
                  <a:pt x="1970" y="1394"/>
                  <a:pt x="1962" y="1399"/>
                  <a:pt x="1959" y="1400"/>
                </a:cubicBezTo>
                <a:cubicBezTo>
                  <a:pt x="1958" y="1401"/>
                  <a:pt x="1956" y="1402"/>
                  <a:pt x="1952" y="1403"/>
                </a:cubicBezTo>
                <a:cubicBezTo>
                  <a:pt x="1937" y="1410"/>
                  <a:pt x="1920" y="1415"/>
                  <a:pt x="1902" y="1415"/>
                </a:cubicBezTo>
                <a:cubicBezTo>
                  <a:pt x="1884" y="1415"/>
                  <a:pt x="1867" y="1410"/>
                  <a:pt x="1853" y="1401"/>
                </a:cubicBezTo>
                <a:cubicBezTo>
                  <a:pt x="1849" y="1397"/>
                  <a:pt x="1860" y="1405"/>
                  <a:pt x="1857" y="1402"/>
                </a:cubicBezTo>
                <a:cubicBezTo>
                  <a:pt x="1857" y="1403"/>
                  <a:pt x="1852" y="1400"/>
                  <a:pt x="1845" y="1393"/>
                </a:cubicBezTo>
                <a:cubicBezTo>
                  <a:pt x="1845" y="1393"/>
                  <a:pt x="1845" y="1393"/>
                  <a:pt x="1845" y="1393"/>
                </a:cubicBezTo>
                <a:cubicBezTo>
                  <a:pt x="1842" y="1391"/>
                  <a:pt x="1841" y="1389"/>
                  <a:pt x="1839" y="1387"/>
                </a:cubicBezTo>
                <a:cubicBezTo>
                  <a:pt x="1838" y="1386"/>
                  <a:pt x="1838" y="1386"/>
                  <a:pt x="1838" y="1386"/>
                </a:cubicBezTo>
                <a:cubicBezTo>
                  <a:pt x="1838" y="1387"/>
                  <a:pt x="1838" y="1387"/>
                  <a:pt x="1838" y="1387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2" y="1391"/>
                  <a:pt x="1825" y="1392"/>
                  <a:pt x="1823" y="1394"/>
                </a:cubicBezTo>
                <a:cubicBezTo>
                  <a:pt x="1820" y="1395"/>
                  <a:pt x="1820" y="1395"/>
                  <a:pt x="1820" y="1395"/>
                </a:cubicBezTo>
                <a:cubicBezTo>
                  <a:pt x="1815" y="1397"/>
                  <a:pt x="1812" y="1397"/>
                  <a:pt x="1807" y="1400"/>
                </a:cubicBezTo>
                <a:cubicBezTo>
                  <a:pt x="1807" y="1399"/>
                  <a:pt x="1807" y="1399"/>
                  <a:pt x="1807" y="1399"/>
                </a:cubicBezTo>
                <a:cubicBezTo>
                  <a:pt x="1799" y="1402"/>
                  <a:pt x="1791" y="1405"/>
                  <a:pt x="1788" y="1405"/>
                </a:cubicBezTo>
                <a:cubicBezTo>
                  <a:pt x="1781" y="1407"/>
                  <a:pt x="1773" y="1409"/>
                  <a:pt x="1771" y="1409"/>
                </a:cubicBezTo>
                <a:cubicBezTo>
                  <a:pt x="1770" y="1409"/>
                  <a:pt x="1771" y="1409"/>
                  <a:pt x="1772" y="1408"/>
                </a:cubicBezTo>
                <a:cubicBezTo>
                  <a:pt x="1759" y="1411"/>
                  <a:pt x="1744" y="1411"/>
                  <a:pt x="1731" y="1408"/>
                </a:cubicBezTo>
                <a:cubicBezTo>
                  <a:pt x="1717" y="1404"/>
                  <a:pt x="1707" y="1396"/>
                  <a:pt x="1700" y="1387"/>
                </a:cubicBezTo>
                <a:cubicBezTo>
                  <a:pt x="1700" y="1386"/>
                  <a:pt x="1701" y="1387"/>
                  <a:pt x="1701" y="1388"/>
                </a:cubicBezTo>
                <a:cubicBezTo>
                  <a:pt x="1700" y="1387"/>
                  <a:pt x="1700" y="1385"/>
                  <a:pt x="1699" y="1384"/>
                </a:cubicBezTo>
                <a:cubicBezTo>
                  <a:pt x="1699" y="1384"/>
                  <a:pt x="1699" y="1384"/>
                  <a:pt x="1699" y="1384"/>
                </a:cubicBezTo>
                <a:cubicBezTo>
                  <a:pt x="1690" y="1393"/>
                  <a:pt x="1678" y="1399"/>
                  <a:pt x="1670" y="1404"/>
                </a:cubicBezTo>
                <a:cubicBezTo>
                  <a:pt x="1667" y="1406"/>
                  <a:pt x="1667" y="1406"/>
                  <a:pt x="1667" y="1406"/>
                </a:cubicBezTo>
                <a:cubicBezTo>
                  <a:pt x="1664" y="1408"/>
                  <a:pt x="1664" y="1407"/>
                  <a:pt x="1661" y="1408"/>
                </a:cubicBezTo>
                <a:cubicBezTo>
                  <a:pt x="1659" y="1410"/>
                  <a:pt x="1649" y="1413"/>
                  <a:pt x="1647" y="1414"/>
                </a:cubicBezTo>
                <a:cubicBezTo>
                  <a:pt x="1646" y="1414"/>
                  <a:pt x="1648" y="1413"/>
                  <a:pt x="1648" y="1413"/>
                </a:cubicBezTo>
                <a:cubicBezTo>
                  <a:pt x="1641" y="1415"/>
                  <a:pt x="1633" y="1417"/>
                  <a:pt x="1627" y="1417"/>
                </a:cubicBezTo>
                <a:cubicBezTo>
                  <a:pt x="1627" y="1417"/>
                  <a:pt x="1628" y="1417"/>
                  <a:pt x="1629" y="1417"/>
                </a:cubicBezTo>
                <a:cubicBezTo>
                  <a:pt x="1618" y="1418"/>
                  <a:pt x="1605" y="1416"/>
                  <a:pt x="1594" y="1410"/>
                </a:cubicBezTo>
                <a:cubicBezTo>
                  <a:pt x="1583" y="1405"/>
                  <a:pt x="1575" y="1397"/>
                  <a:pt x="1568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58" y="1396"/>
                  <a:pt x="1548" y="1402"/>
                  <a:pt x="1539" y="1406"/>
                </a:cubicBezTo>
                <a:cubicBezTo>
                  <a:pt x="1532" y="1409"/>
                  <a:pt x="1536" y="1407"/>
                  <a:pt x="1533" y="1408"/>
                </a:cubicBezTo>
                <a:cubicBezTo>
                  <a:pt x="1520" y="1413"/>
                  <a:pt x="1504" y="1417"/>
                  <a:pt x="1488" y="1415"/>
                </a:cubicBezTo>
                <a:cubicBezTo>
                  <a:pt x="1472" y="1413"/>
                  <a:pt x="1459" y="1405"/>
                  <a:pt x="1450" y="1397"/>
                </a:cubicBezTo>
                <a:cubicBezTo>
                  <a:pt x="1443" y="1390"/>
                  <a:pt x="1439" y="1385"/>
                  <a:pt x="1437" y="1382"/>
                </a:cubicBezTo>
                <a:close/>
                <a:moveTo>
                  <a:pt x="3417" y="1416"/>
                </a:moveTo>
                <a:cubicBezTo>
                  <a:pt x="3414" y="1419"/>
                  <a:pt x="3418" y="1415"/>
                  <a:pt x="3420" y="1415"/>
                </a:cubicBezTo>
                <a:cubicBezTo>
                  <a:pt x="3420" y="1414"/>
                  <a:pt x="3417" y="1416"/>
                  <a:pt x="3417" y="1416"/>
                </a:cubicBezTo>
                <a:close/>
                <a:moveTo>
                  <a:pt x="3284" y="1407"/>
                </a:moveTo>
                <a:cubicBezTo>
                  <a:pt x="3283" y="1406"/>
                  <a:pt x="3282" y="1405"/>
                  <a:pt x="3280" y="1404"/>
                </a:cubicBezTo>
                <a:cubicBezTo>
                  <a:pt x="3281" y="1404"/>
                  <a:pt x="3282" y="1406"/>
                  <a:pt x="3282" y="1406"/>
                </a:cubicBezTo>
                <a:cubicBezTo>
                  <a:pt x="3283" y="1406"/>
                  <a:pt x="3283" y="1406"/>
                  <a:pt x="3284" y="1407"/>
                </a:cubicBezTo>
                <a:close/>
                <a:moveTo>
                  <a:pt x="3258" y="1403"/>
                </a:moveTo>
                <a:cubicBezTo>
                  <a:pt x="3253" y="1405"/>
                  <a:pt x="3246" y="1408"/>
                  <a:pt x="3245" y="1408"/>
                </a:cubicBezTo>
                <a:lnTo>
                  <a:pt x="3258" y="1403"/>
                </a:lnTo>
                <a:close/>
                <a:moveTo>
                  <a:pt x="3212" y="1416"/>
                </a:moveTo>
                <a:cubicBezTo>
                  <a:pt x="3208" y="1417"/>
                  <a:pt x="3208" y="1417"/>
                  <a:pt x="3211" y="1417"/>
                </a:cubicBezTo>
                <a:cubicBezTo>
                  <a:pt x="3211" y="1416"/>
                  <a:pt x="3213" y="1416"/>
                  <a:pt x="3212" y="1416"/>
                </a:cubicBezTo>
                <a:close/>
                <a:moveTo>
                  <a:pt x="3202" y="1419"/>
                </a:moveTo>
                <a:cubicBezTo>
                  <a:pt x="3204" y="1418"/>
                  <a:pt x="3205" y="1418"/>
                  <a:pt x="3208" y="1418"/>
                </a:cubicBezTo>
                <a:cubicBezTo>
                  <a:pt x="3209" y="1417"/>
                  <a:pt x="3203" y="1419"/>
                  <a:pt x="3202" y="1419"/>
                </a:cubicBezTo>
                <a:close/>
                <a:moveTo>
                  <a:pt x="3125" y="1412"/>
                </a:moveTo>
                <a:cubicBezTo>
                  <a:pt x="3127" y="1413"/>
                  <a:pt x="3130" y="1414"/>
                  <a:pt x="3132" y="1415"/>
                </a:cubicBezTo>
                <a:cubicBezTo>
                  <a:pt x="3134" y="1415"/>
                  <a:pt x="3127" y="1413"/>
                  <a:pt x="3125" y="1412"/>
                </a:cubicBezTo>
                <a:close/>
                <a:moveTo>
                  <a:pt x="3095" y="1402"/>
                </a:moveTo>
                <a:cubicBezTo>
                  <a:pt x="3093" y="1403"/>
                  <a:pt x="3092" y="1404"/>
                  <a:pt x="3094" y="1403"/>
                </a:cubicBezTo>
                <a:cubicBezTo>
                  <a:pt x="3096" y="1402"/>
                  <a:pt x="3096" y="1402"/>
                  <a:pt x="3096" y="1402"/>
                </a:cubicBezTo>
                <a:lnTo>
                  <a:pt x="3095" y="1402"/>
                </a:lnTo>
                <a:close/>
                <a:moveTo>
                  <a:pt x="2494" y="1402"/>
                </a:moveTo>
                <a:cubicBezTo>
                  <a:pt x="2494" y="1402"/>
                  <a:pt x="2494" y="1402"/>
                  <a:pt x="2494" y="1402"/>
                </a:cubicBezTo>
                <a:cubicBezTo>
                  <a:pt x="2491" y="1400"/>
                  <a:pt x="2491" y="1400"/>
                  <a:pt x="2491" y="1400"/>
                </a:cubicBezTo>
                <a:lnTo>
                  <a:pt x="2494" y="1402"/>
                </a:lnTo>
                <a:close/>
                <a:moveTo>
                  <a:pt x="2224" y="1421"/>
                </a:moveTo>
                <a:cubicBezTo>
                  <a:pt x="2225" y="1421"/>
                  <a:pt x="2224" y="1421"/>
                  <a:pt x="2227" y="1421"/>
                </a:cubicBezTo>
                <a:cubicBezTo>
                  <a:pt x="2223" y="1421"/>
                  <a:pt x="2228" y="1420"/>
                  <a:pt x="2224" y="1421"/>
                </a:cubicBezTo>
                <a:close/>
                <a:moveTo>
                  <a:pt x="2089" y="1415"/>
                </a:moveTo>
                <a:cubicBezTo>
                  <a:pt x="2089" y="1415"/>
                  <a:pt x="2089" y="1415"/>
                  <a:pt x="2089" y="1415"/>
                </a:cubicBezTo>
                <a:cubicBezTo>
                  <a:pt x="2088" y="1415"/>
                  <a:pt x="2088" y="1415"/>
                  <a:pt x="2088" y="1415"/>
                </a:cubicBezTo>
                <a:lnTo>
                  <a:pt x="2089" y="1415"/>
                </a:lnTo>
                <a:close/>
                <a:moveTo>
                  <a:pt x="7" y="664"/>
                </a:moveTo>
                <a:cubicBezTo>
                  <a:pt x="6" y="665"/>
                  <a:pt x="8" y="663"/>
                  <a:pt x="6" y="665"/>
                </a:cubicBezTo>
                <a:cubicBezTo>
                  <a:pt x="6" y="665"/>
                  <a:pt x="7" y="665"/>
                  <a:pt x="7" y="664"/>
                </a:cubicBezTo>
                <a:close/>
                <a:moveTo>
                  <a:pt x="452" y="628"/>
                </a:moveTo>
                <a:cubicBezTo>
                  <a:pt x="447" y="624"/>
                  <a:pt x="440" y="623"/>
                  <a:pt x="434" y="620"/>
                </a:cubicBezTo>
                <a:cubicBezTo>
                  <a:pt x="434" y="620"/>
                  <a:pt x="434" y="621"/>
                  <a:pt x="433" y="621"/>
                </a:cubicBezTo>
                <a:cubicBezTo>
                  <a:pt x="428" y="618"/>
                  <a:pt x="419" y="615"/>
                  <a:pt x="412" y="614"/>
                </a:cubicBezTo>
                <a:cubicBezTo>
                  <a:pt x="412" y="615"/>
                  <a:pt x="412" y="615"/>
                  <a:pt x="412" y="615"/>
                </a:cubicBezTo>
                <a:cubicBezTo>
                  <a:pt x="411" y="615"/>
                  <a:pt x="410" y="613"/>
                  <a:pt x="408" y="613"/>
                </a:cubicBezTo>
                <a:cubicBezTo>
                  <a:pt x="408" y="613"/>
                  <a:pt x="409" y="613"/>
                  <a:pt x="408" y="614"/>
                </a:cubicBezTo>
                <a:cubicBezTo>
                  <a:pt x="408" y="613"/>
                  <a:pt x="406" y="613"/>
                  <a:pt x="405" y="612"/>
                </a:cubicBezTo>
                <a:cubicBezTo>
                  <a:pt x="405" y="612"/>
                  <a:pt x="405" y="613"/>
                  <a:pt x="404" y="613"/>
                </a:cubicBezTo>
                <a:cubicBezTo>
                  <a:pt x="403" y="612"/>
                  <a:pt x="403" y="612"/>
                  <a:pt x="403" y="612"/>
                </a:cubicBezTo>
                <a:cubicBezTo>
                  <a:pt x="401" y="610"/>
                  <a:pt x="398" y="610"/>
                  <a:pt x="395" y="609"/>
                </a:cubicBezTo>
                <a:cubicBezTo>
                  <a:pt x="395" y="609"/>
                  <a:pt x="395" y="609"/>
                  <a:pt x="395" y="609"/>
                </a:cubicBezTo>
                <a:cubicBezTo>
                  <a:pt x="391" y="608"/>
                  <a:pt x="385" y="606"/>
                  <a:pt x="379" y="605"/>
                </a:cubicBezTo>
                <a:cubicBezTo>
                  <a:pt x="379" y="605"/>
                  <a:pt x="379" y="605"/>
                  <a:pt x="379" y="606"/>
                </a:cubicBezTo>
                <a:cubicBezTo>
                  <a:pt x="379" y="605"/>
                  <a:pt x="377" y="604"/>
                  <a:pt x="376" y="604"/>
                </a:cubicBezTo>
                <a:cubicBezTo>
                  <a:pt x="375" y="605"/>
                  <a:pt x="373" y="603"/>
                  <a:pt x="372" y="603"/>
                </a:cubicBezTo>
                <a:cubicBezTo>
                  <a:pt x="372" y="603"/>
                  <a:pt x="372" y="603"/>
                  <a:pt x="372" y="603"/>
                </a:cubicBezTo>
                <a:cubicBezTo>
                  <a:pt x="371" y="602"/>
                  <a:pt x="370" y="603"/>
                  <a:pt x="369" y="602"/>
                </a:cubicBezTo>
                <a:cubicBezTo>
                  <a:pt x="368" y="603"/>
                  <a:pt x="368" y="603"/>
                  <a:pt x="368" y="603"/>
                </a:cubicBezTo>
                <a:cubicBezTo>
                  <a:pt x="368" y="602"/>
                  <a:pt x="366" y="603"/>
                  <a:pt x="365" y="602"/>
                </a:cubicBezTo>
                <a:cubicBezTo>
                  <a:pt x="365" y="602"/>
                  <a:pt x="365" y="602"/>
                  <a:pt x="365" y="602"/>
                </a:cubicBezTo>
                <a:cubicBezTo>
                  <a:pt x="364" y="601"/>
                  <a:pt x="364" y="602"/>
                  <a:pt x="363" y="601"/>
                </a:cubicBezTo>
                <a:cubicBezTo>
                  <a:pt x="363" y="602"/>
                  <a:pt x="363" y="602"/>
                  <a:pt x="363" y="602"/>
                </a:cubicBezTo>
                <a:cubicBezTo>
                  <a:pt x="361" y="601"/>
                  <a:pt x="359" y="601"/>
                  <a:pt x="360" y="601"/>
                </a:cubicBezTo>
                <a:cubicBezTo>
                  <a:pt x="359" y="601"/>
                  <a:pt x="362" y="601"/>
                  <a:pt x="360" y="602"/>
                </a:cubicBezTo>
                <a:cubicBezTo>
                  <a:pt x="353" y="600"/>
                  <a:pt x="346" y="599"/>
                  <a:pt x="339" y="598"/>
                </a:cubicBezTo>
                <a:cubicBezTo>
                  <a:pt x="338" y="598"/>
                  <a:pt x="338" y="598"/>
                  <a:pt x="337" y="598"/>
                </a:cubicBezTo>
                <a:cubicBezTo>
                  <a:pt x="337" y="598"/>
                  <a:pt x="335" y="598"/>
                  <a:pt x="334" y="598"/>
                </a:cubicBezTo>
                <a:cubicBezTo>
                  <a:pt x="334" y="598"/>
                  <a:pt x="334" y="598"/>
                  <a:pt x="333" y="598"/>
                </a:cubicBezTo>
                <a:cubicBezTo>
                  <a:pt x="332" y="598"/>
                  <a:pt x="332" y="597"/>
                  <a:pt x="331" y="597"/>
                </a:cubicBezTo>
                <a:cubicBezTo>
                  <a:pt x="331" y="597"/>
                  <a:pt x="331" y="598"/>
                  <a:pt x="331" y="598"/>
                </a:cubicBezTo>
                <a:cubicBezTo>
                  <a:pt x="330" y="597"/>
                  <a:pt x="328" y="597"/>
                  <a:pt x="327" y="597"/>
                </a:cubicBezTo>
                <a:cubicBezTo>
                  <a:pt x="327" y="597"/>
                  <a:pt x="327" y="597"/>
                  <a:pt x="327" y="597"/>
                </a:cubicBezTo>
                <a:cubicBezTo>
                  <a:pt x="326" y="596"/>
                  <a:pt x="324" y="597"/>
                  <a:pt x="323" y="597"/>
                </a:cubicBezTo>
                <a:cubicBezTo>
                  <a:pt x="324" y="597"/>
                  <a:pt x="324" y="597"/>
                  <a:pt x="324" y="597"/>
                </a:cubicBezTo>
                <a:cubicBezTo>
                  <a:pt x="321" y="597"/>
                  <a:pt x="323" y="596"/>
                  <a:pt x="321" y="596"/>
                </a:cubicBezTo>
                <a:cubicBezTo>
                  <a:pt x="322" y="596"/>
                  <a:pt x="321" y="596"/>
                  <a:pt x="321" y="597"/>
                </a:cubicBezTo>
                <a:cubicBezTo>
                  <a:pt x="320" y="596"/>
                  <a:pt x="317" y="596"/>
                  <a:pt x="315" y="595"/>
                </a:cubicBezTo>
                <a:cubicBezTo>
                  <a:pt x="315" y="595"/>
                  <a:pt x="315" y="596"/>
                  <a:pt x="315" y="596"/>
                </a:cubicBezTo>
                <a:cubicBezTo>
                  <a:pt x="313" y="595"/>
                  <a:pt x="311" y="595"/>
                  <a:pt x="309" y="595"/>
                </a:cubicBezTo>
                <a:cubicBezTo>
                  <a:pt x="308" y="595"/>
                  <a:pt x="309" y="596"/>
                  <a:pt x="307" y="596"/>
                </a:cubicBezTo>
                <a:cubicBezTo>
                  <a:pt x="307" y="595"/>
                  <a:pt x="304" y="595"/>
                  <a:pt x="305" y="594"/>
                </a:cubicBezTo>
                <a:cubicBezTo>
                  <a:pt x="303" y="594"/>
                  <a:pt x="300" y="595"/>
                  <a:pt x="299" y="594"/>
                </a:cubicBezTo>
                <a:cubicBezTo>
                  <a:pt x="300" y="595"/>
                  <a:pt x="298" y="595"/>
                  <a:pt x="300" y="595"/>
                </a:cubicBezTo>
                <a:cubicBezTo>
                  <a:pt x="299" y="596"/>
                  <a:pt x="299" y="596"/>
                  <a:pt x="299" y="596"/>
                </a:cubicBezTo>
                <a:cubicBezTo>
                  <a:pt x="299" y="596"/>
                  <a:pt x="300" y="596"/>
                  <a:pt x="299" y="596"/>
                </a:cubicBezTo>
                <a:cubicBezTo>
                  <a:pt x="299" y="596"/>
                  <a:pt x="296" y="595"/>
                  <a:pt x="296" y="596"/>
                </a:cubicBezTo>
                <a:cubicBezTo>
                  <a:pt x="295" y="595"/>
                  <a:pt x="293" y="594"/>
                  <a:pt x="291" y="594"/>
                </a:cubicBezTo>
                <a:cubicBezTo>
                  <a:pt x="292" y="594"/>
                  <a:pt x="290" y="595"/>
                  <a:pt x="291" y="595"/>
                </a:cubicBezTo>
                <a:cubicBezTo>
                  <a:pt x="288" y="593"/>
                  <a:pt x="288" y="593"/>
                  <a:pt x="288" y="593"/>
                </a:cubicBezTo>
                <a:cubicBezTo>
                  <a:pt x="287" y="593"/>
                  <a:pt x="288" y="594"/>
                  <a:pt x="287" y="594"/>
                </a:cubicBezTo>
                <a:cubicBezTo>
                  <a:pt x="287" y="594"/>
                  <a:pt x="287" y="594"/>
                  <a:pt x="286" y="593"/>
                </a:cubicBezTo>
                <a:cubicBezTo>
                  <a:pt x="286" y="593"/>
                  <a:pt x="283" y="593"/>
                  <a:pt x="283" y="594"/>
                </a:cubicBezTo>
                <a:cubicBezTo>
                  <a:pt x="282" y="594"/>
                  <a:pt x="284" y="594"/>
                  <a:pt x="283" y="594"/>
                </a:cubicBezTo>
                <a:cubicBezTo>
                  <a:pt x="282" y="594"/>
                  <a:pt x="282" y="594"/>
                  <a:pt x="280" y="594"/>
                </a:cubicBezTo>
                <a:cubicBezTo>
                  <a:pt x="280" y="594"/>
                  <a:pt x="280" y="594"/>
                  <a:pt x="280" y="594"/>
                </a:cubicBezTo>
                <a:cubicBezTo>
                  <a:pt x="279" y="594"/>
                  <a:pt x="278" y="594"/>
                  <a:pt x="279" y="593"/>
                </a:cubicBezTo>
                <a:cubicBezTo>
                  <a:pt x="279" y="593"/>
                  <a:pt x="278" y="594"/>
                  <a:pt x="279" y="594"/>
                </a:cubicBezTo>
                <a:cubicBezTo>
                  <a:pt x="279" y="593"/>
                  <a:pt x="277" y="593"/>
                  <a:pt x="276" y="593"/>
                </a:cubicBezTo>
                <a:cubicBezTo>
                  <a:pt x="276" y="593"/>
                  <a:pt x="276" y="593"/>
                  <a:pt x="276" y="594"/>
                </a:cubicBezTo>
                <a:cubicBezTo>
                  <a:pt x="275" y="593"/>
                  <a:pt x="273" y="593"/>
                  <a:pt x="271" y="593"/>
                </a:cubicBezTo>
                <a:cubicBezTo>
                  <a:pt x="271" y="592"/>
                  <a:pt x="271" y="593"/>
                  <a:pt x="272" y="593"/>
                </a:cubicBezTo>
                <a:cubicBezTo>
                  <a:pt x="269" y="594"/>
                  <a:pt x="266" y="592"/>
                  <a:pt x="264" y="593"/>
                </a:cubicBezTo>
                <a:cubicBezTo>
                  <a:pt x="265" y="593"/>
                  <a:pt x="264" y="593"/>
                  <a:pt x="264" y="593"/>
                </a:cubicBezTo>
                <a:cubicBezTo>
                  <a:pt x="263" y="593"/>
                  <a:pt x="263" y="593"/>
                  <a:pt x="262" y="593"/>
                </a:cubicBezTo>
                <a:cubicBezTo>
                  <a:pt x="262" y="594"/>
                  <a:pt x="261" y="593"/>
                  <a:pt x="260" y="593"/>
                </a:cubicBezTo>
                <a:cubicBezTo>
                  <a:pt x="260" y="593"/>
                  <a:pt x="260" y="593"/>
                  <a:pt x="261" y="593"/>
                </a:cubicBezTo>
                <a:cubicBezTo>
                  <a:pt x="260" y="593"/>
                  <a:pt x="255" y="593"/>
                  <a:pt x="252" y="593"/>
                </a:cubicBezTo>
                <a:cubicBezTo>
                  <a:pt x="252" y="593"/>
                  <a:pt x="251" y="593"/>
                  <a:pt x="250" y="593"/>
                </a:cubicBezTo>
                <a:cubicBezTo>
                  <a:pt x="250" y="593"/>
                  <a:pt x="250" y="593"/>
                  <a:pt x="250" y="593"/>
                </a:cubicBezTo>
                <a:cubicBezTo>
                  <a:pt x="250" y="593"/>
                  <a:pt x="248" y="593"/>
                  <a:pt x="248" y="594"/>
                </a:cubicBezTo>
                <a:cubicBezTo>
                  <a:pt x="247" y="593"/>
                  <a:pt x="253" y="594"/>
                  <a:pt x="251" y="594"/>
                </a:cubicBezTo>
                <a:cubicBezTo>
                  <a:pt x="251" y="594"/>
                  <a:pt x="249" y="593"/>
                  <a:pt x="249" y="594"/>
                </a:cubicBezTo>
                <a:cubicBezTo>
                  <a:pt x="248" y="594"/>
                  <a:pt x="247" y="593"/>
                  <a:pt x="246" y="594"/>
                </a:cubicBezTo>
                <a:cubicBezTo>
                  <a:pt x="246" y="594"/>
                  <a:pt x="247" y="594"/>
                  <a:pt x="246" y="594"/>
                </a:cubicBezTo>
                <a:cubicBezTo>
                  <a:pt x="244" y="594"/>
                  <a:pt x="245" y="594"/>
                  <a:pt x="244" y="594"/>
                </a:cubicBezTo>
                <a:cubicBezTo>
                  <a:pt x="243" y="594"/>
                  <a:pt x="243" y="594"/>
                  <a:pt x="243" y="594"/>
                </a:cubicBezTo>
                <a:cubicBezTo>
                  <a:pt x="243" y="593"/>
                  <a:pt x="241" y="594"/>
                  <a:pt x="242" y="593"/>
                </a:cubicBezTo>
                <a:cubicBezTo>
                  <a:pt x="242" y="594"/>
                  <a:pt x="239" y="593"/>
                  <a:pt x="239" y="594"/>
                </a:cubicBezTo>
                <a:cubicBezTo>
                  <a:pt x="240" y="595"/>
                  <a:pt x="240" y="595"/>
                  <a:pt x="240" y="595"/>
                </a:cubicBezTo>
                <a:cubicBezTo>
                  <a:pt x="239" y="595"/>
                  <a:pt x="238" y="594"/>
                  <a:pt x="238" y="594"/>
                </a:cubicBezTo>
                <a:cubicBezTo>
                  <a:pt x="238" y="594"/>
                  <a:pt x="237" y="594"/>
                  <a:pt x="237" y="594"/>
                </a:cubicBezTo>
                <a:cubicBezTo>
                  <a:pt x="237" y="593"/>
                  <a:pt x="236" y="594"/>
                  <a:pt x="235" y="594"/>
                </a:cubicBezTo>
                <a:cubicBezTo>
                  <a:pt x="233" y="594"/>
                  <a:pt x="231" y="594"/>
                  <a:pt x="230" y="595"/>
                </a:cubicBezTo>
                <a:cubicBezTo>
                  <a:pt x="229" y="595"/>
                  <a:pt x="227" y="594"/>
                  <a:pt x="226" y="595"/>
                </a:cubicBezTo>
                <a:cubicBezTo>
                  <a:pt x="226" y="595"/>
                  <a:pt x="227" y="595"/>
                  <a:pt x="227" y="595"/>
                </a:cubicBezTo>
                <a:cubicBezTo>
                  <a:pt x="226" y="595"/>
                  <a:pt x="226" y="595"/>
                  <a:pt x="225" y="595"/>
                </a:cubicBezTo>
                <a:cubicBezTo>
                  <a:pt x="225" y="595"/>
                  <a:pt x="223" y="596"/>
                  <a:pt x="222" y="596"/>
                </a:cubicBezTo>
                <a:cubicBezTo>
                  <a:pt x="221" y="596"/>
                  <a:pt x="221" y="596"/>
                  <a:pt x="221" y="595"/>
                </a:cubicBezTo>
                <a:cubicBezTo>
                  <a:pt x="220" y="596"/>
                  <a:pt x="218" y="595"/>
                  <a:pt x="216" y="596"/>
                </a:cubicBezTo>
                <a:cubicBezTo>
                  <a:pt x="217" y="596"/>
                  <a:pt x="218" y="596"/>
                  <a:pt x="217" y="597"/>
                </a:cubicBezTo>
                <a:cubicBezTo>
                  <a:pt x="216" y="598"/>
                  <a:pt x="215" y="596"/>
                  <a:pt x="213" y="597"/>
                </a:cubicBezTo>
                <a:cubicBezTo>
                  <a:pt x="213" y="596"/>
                  <a:pt x="213" y="596"/>
                  <a:pt x="213" y="596"/>
                </a:cubicBezTo>
                <a:cubicBezTo>
                  <a:pt x="213" y="597"/>
                  <a:pt x="211" y="596"/>
                  <a:pt x="211" y="597"/>
                </a:cubicBezTo>
                <a:cubicBezTo>
                  <a:pt x="210" y="597"/>
                  <a:pt x="209" y="597"/>
                  <a:pt x="209" y="597"/>
                </a:cubicBezTo>
                <a:cubicBezTo>
                  <a:pt x="206" y="597"/>
                  <a:pt x="202" y="597"/>
                  <a:pt x="200" y="599"/>
                </a:cubicBezTo>
                <a:cubicBezTo>
                  <a:pt x="199" y="599"/>
                  <a:pt x="198" y="599"/>
                  <a:pt x="198" y="598"/>
                </a:cubicBezTo>
                <a:cubicBezTo>
                  <a:pt x="199" y="598"/>
                  <a:pt x="199" y="599"/>
                  <a:pt x="200" y="598"/>
                </a:cubicBezTo>
                <a:cubicBezTo>
                  <a:pt x="199" y="598"/>
                  <a:pt x="199" y="598"/>
                  <a:pt x="199" y="598"/>
                </a:cubicBezTo>
                <a:cubicBezTo>
                  <a:pt x="198" y="598"/>
                  <a:pt x="198" y="599"/>
                  <a:pt x="198" y="599"/>
                </a:cubicBezTo>
                <a:cubicBezTo>
                  <a:pt x="196" y="600"/>
                  <a:pt x="196" y="598"/>
                  <a:pt x="194" y="599"/>
                </a:cubicBezTo>
                <a:cubicBezTo>
                  <a:pt x="194" y="599"/>
                  <a:pt x="194" y="599"/>
                  <a:pt x="193" y="599"/>
                </a:cubicBezTo>
                <a:cubicBezTo>
                  <a:pt x="191" y="599"/>
                  <a:pt x="191" y="599"/>
                  <a:pt x="191" y="599"/>
                </a:cubicBezTo>
                <a:cubicBezTo>
                  <a:pt x="190" y="599"/>
                  <a:pt x="190" y="600"/>
                  <a:pt x="190" y="600"/>
                </a:cubicBezTo>
                <a:cubicBezTo>
                  <a:pt x="189" y="600"/>
                  <a:pt x="188" y="601"/>
                  <a:pt x="188" y="600"/>
                </a:cubicBezTo>
                <a:cubicBezTo>
                  <a:pt x="187" y="601"/>
                  <a:pt x="187" y="601"/>
                  <a:pt x="187" y="601"/>
                </a:cubicBezTo>
                <a:cubicBezTo>
                  <a:pt x="188" y="601"/>
                  <a:pt x="186" y="601"/>
                  <a:pt x="186" y="601"/>
                </a:cubicBezTo>
                <a:cubicBezTo>
                  <a:pt x="186" y="601"/>
                  <a:pt x="186" y="601"/>
                  <a:pt x="186" y="601"/>
                </a:cubicBezTo>
                <a:cubicBezTo>
                  <a:pt x="186" y="601"/>
                  <a:pt x="185" y="601"/>
                  <a:pt x="184" y="601"/>
                </a:cubicBezTo>
                <a:cubicBezTo>
                  <a:pt x="184" y="601"/>
                  <a:pt x="185" y="601"/>
                  <a:pt x="186" y="600"/>
                </a:cubicBezTo>
                <a:cubicBezTo>
                  <a:pt x="186" y="600"/>
                  <a:pt x="185" y="600"/>
                  <a:pt x="184" y="600"/>
                </a:cubicBezTo>
                <a:cubicBezTo>
                  <a:pt x="184" y="601"/>
                  <a:pt x="183" y="601"/>
                  <a:pt x="182" y="601"/>
                </a:cubicBezTo>
                <a:cubicBezTo>
                  <a:pt x="181" y="601"/>
                  <a:pt x="181" y="601"/>
                  <a:pt x="181" y="601"/>
                </a:cubicBezTo>
                <a:cubicBezTo>
                  <a:pt x="181" y="601"/>
                  <a:pt x="179" y="601"/>
                  <a:pt x="180" y="601"/>
                </a:cubicBezTo>
                <a:cubicBezTo>
                  <a:pt x="180" y="601"/>
                  <a:pt x="181" y="601"/>
                  <a:pt x="181" y="601"/>
                </a:cubicBezTo>
                <a:cubicBezTo>
                  <a:pt x="181" y="601"/>
                  <a:pt x="181" y="602"/>
                  <a:pt x="180" y="602"/>
                </a:cubicBezTo>
                <a:cubicBezTo>
                  <a:pt x="179" y="602"/>
                  <a:pt x="180" y="601"/>
                  <a:pt x="178" y="601"/>
                </a:cubicBezTo>
                <a:cubicBezTo>
                  <a:pt x="179" y="601"/>
                  <a:pt x="179" y="602"/>
                  <a:pt x="179" y="602"/>
                </a:cubicBezTo>
                <a:cubicBezTo>
                  <a:pt x="178" y="602"/>
                  <a:pt x="178" y="602"/>
                  <a:pt x="178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5" y="602"/>
                  <a:pt x="175" y="602"/>
                </a:cubicBezTo>
                <a:cubicBezTo>
                  <a:pt x="174" y="602"/>
                  <a:pt x="173" y="602"/>
                  <a:pt x="172" y="603"/>
                </a:cubicBezTo>
                <a:cubicBezTo>
                  <a:pt x="172" y="603"/>
                  <a:pt x="172" y="603"/>
                  <a:pt x="172" y="603"/>
                </a:cubicBezTo>
                <a:cubicBezTo>
                  <a:pt x="172" y="603"/>
                  <a:pt x="170" y="603"/>
                  <a:pt x="170" y="603"/>
                </a:cubicBezTo>
                <a:cubicBezTo>
                  <a:pt x="170" y="603"/>
                  <a:pt x="170" y="603"/>
                  <a:pt x="170" y="603"/>
                </a:cubicBezTo>
                <a:cubicBezTo>
                  <a:pt x="169" y="603"/>
                  <a:pt x="168" y="603"/>
                  <a:pt x="167" y="603"/>
                </a:cubicBezTo>
                <a:cubicBezTo>
                  <a:pt x="166" y="604"/>
                  <a:pt x="167" y="605"/>
                  <a:pt x="166" y="605"/>
                </a:cubicBezTo>
                <a:cubicBezTo>
                  <a:pt x="164" y="605"/>
                  <a:pt x="164" y="604"/>
                  <a:pt x="164" y="604"/>
                </a:cubicBezTo>
                <a:cubicBezTo>
                  <a:pt x="162" y="605"/>
                  <a:pt x="159" y="605"/>
                  <a:pt x="157" y="606"/>
                </a:cubicBezTo>
                <a:cubicBezTo>
                  <a:pt x="157" y="606"/>
                  <a:pt x="157" y="605"/>
                  <a:pt x="156" y="606"/>
                </a:cubicBezTo>
                <a:cubicBezTo>
                  <a:pt x="153" y="606"/>
                  <a:pt x="149" y="607"/>
                  <a:pt x="147" y="608"/>
                </a:cubicBezTo>
                <a:cubicBezTo>
                  <a:pt x="148" y="608"/>
                  <a:pt x="147" y="608"/>
                  <a:pt x="147" y="609"/>
                </a:cubicBezTo>
                <a:cubicBezTo>
                  <a:pt x="146" y="609"/>
                  <a:pt x="146" y="609"/>
                  <a:pt x="146" y="609"/>
                </a:cubicBezTo>
                <a:cubicBezTo>
                  <a:pt x="146" y="608"/>
                  <a:pt x="146" y="608"/>
                  <a:pt x="147" y="608"/>
                </a:cubicBezTo>
                <a:cubicBezTo>
                  <a:pt x="145" y="608"/>
                  <a:pt x="142" y="609"/>
                  <a:pt x="141" y="609"/>
                </a:cubicBezTo>
                <a:cubicBezTo>
                  <a:pt x="141" y="609"/>
                  <a:pt x="141" y="609"/>
                  <a:pt x="140" y="609"/>
                </a:cubicBezTo>
                <a:cubicBezTo>
                  <a:pt x="140" y="610"/>
                  <a:pt x="139" y="610"/>
                  <a:pt x="138" y="610"/>
                </a:cubicBezTo>
                <a:cubicBezTo>
                  <a:pt x="138" y="610"/>
                  <a:pt x="138" y="610"/>
                  <a:pt x="138" y="610"/>
                </a:cubicBezTo>
                <a:cubicBezTo>
                  <a:pt x="137" y="610"/>
                  <a:pt x="137" y="610"/>
                  <a:pt x="137" y="610"/>
                </a:cubicBezTo>
                <a:cubicBezTo>
                  <a:pt x="137" y="610"/>
                  <a:pt x="136" y="610"/>
                  <a:pt x="135" y="610"/>
                </a:cubicBezTo>
                <a:cubicBezTo>
                  <a:pt x="135" y="611"/>
                  <a:pt x="135" y="611"/>
                  <a:pt x="135" y="611"/>
                </a:cubicBezTo>
                <a:cubicBezTo>
                  <a:pt x="134" y="611"/>
                  <a:pt x="132" y="611"/>
                  <a:pt x="131" y="611"/>
                </a:cubicBezTo>
                <a:cubicBezTo>
                  <a:pt x="130" y="612"/>
                  <a:pt x="130" y="612"/>
                  <a:pt x="130" y="612"/>
                </a:cubicBezTo>
                <a:cubicBezTo>
                  <a:pt x="130" y="612"/>
                  <a:pt x="129" y="612"/>
                  <a:pt x="130" y="612"/>
                </a:cubicBezTo>
                <a:cubicBezTo>
                  <a:pt x="128" y="613"/>
                  <a:pt x="126" y="613"/>
                  <a:pt x="126" y="614"/>
                </a:cubicBezTo>
                <a:cubicBezTo>
                  <a:pt x="122" y="614"/>
                  <a:pt x="117" y="615"/>
                  <a:pt x="112" y="616"/>
                </a:cubicBezTo>
                <a:cubicBezTo>
                  <a:pt x="113" y="617"/>
                  <a:pt x="113" y="617"/>
                  <a:pt x="113" y="617"/>
                </a:cubicBezTo>
                <a:cubicBezTo>
                  <a:pt x="112" y="617"/>
                  <a:pt x="112" y="616"/>
                  <a:pt x="111" y="617"/>
                </a:cubicBezTo>
                <a:cubicBezTo>
                  <a:pt x="112" y="617"/>
                  <a:pt x="110" y="618"/>
                  <a:pt x="111" y="618"/>
                </a:cubicBezTo>
                <a:cubicBezTo>
                  <a:pt x="110" y="619"/>
                  <a:pt x="109" y="618"/>
                  <a:pt x="108" y="618"/>
                </a:cubicBezTo>
                <a:cubicBezTo>
                  <a:pt x="108" y="618"/>
                  <a:pt x="109" y="618"/>
                  <a:pt x="109" y="618"/>
                </a:cubicBezTo>
                <a:cubicBezTo>
                  <a:pt x="109" y="618"/>
                  <a:pt x="107" y="619"/>
                  <a:pt x="106" y="618"/>
                </a:cubicBezTo>
                <a:cubicBezTo>
                  <a:pt x="106" y="618"/>
                  <a:pt x="106" y="619"/>
                  <a:pt x="106" y="619"/>
                </a:cubicBezTo>
                <a:cubicBezTo>
                  <a:pt x="105" y="619"/>
                  <a:pt x="105" y="619"/>
                  <a:pt x="105" y="619"/>
                </a:cubicBezTo>
                <a:cubicBezTo>
                  <a:pt x="104" y="620"/>
                  <a:pt x="108" y="619"/>
                  <a:pt x="107" y="621"/>
                </a:cubicBezTo>
                <a:cubicBezTo>
                  <a:pt x="106" y="621"/>
                  <a:pt x="106" y="621"/>
                  <a:pt x="106" y="621"/>
                </a:cubicBezTo>
                <a:cubicBezTo>
                  <a:pt x="105" y="622"/>
                  <a:pt x="109" y="621"/>
                  <a:pt x="107" y="622"/>
                </a:cubicBezTo>
                <a:cubicBezTo>
                  <a:pt x="105" y="622"/>
                  <a:pt x="105" y="621"/>
                  <a:pt x="105" y="620"/>
                </a:cubicBezTo>
                <a:cubicBezTo>
                  <a:pt x="103" y="621"/>
                  <a:pt x="104" y="619"/>
                  <a:pt x="102" y="620"/>
                </a:cubicBezTo>
                <a:cubicBezTo>
                  <a:pt x="102" y="621"/>
                  <a:pt x="104" y="620"/>
                  <a:pt x="103" y="620"/>
                </a:cubicBezTo>
                <a:cubicBezTo>
                  <a:pt x="103" y="621"/>
                  <a:pt x="101" y="621"/>
                  <a:pt x="100" y="621"/>
                </a:cubicBezTo>
                <a:cubicBezTo>
                  <a:pt x="101" y="621"/>
                  <a:pt x="101" y="620"/>
                  <a:pt x="100" y="620"/>
                </a:cubicBezTo>
                <a:cubicBezTo>
                  <a:pt x="99" y="621"/>
                  <a:pt x="101" y="621"/>
                  <a:pt x="99" y="621"/>
                </a:cubicBezTo>
                <a:cubicBezTo>
                  <a:pt x="99" y="621"/>
                  <a:pt x="97" y="621"/>
                  <a:pt x="99" y="621"/>
                </a:cubicBezTo>
                <a:cubicBezTo>
                  <a:pt x="98" y="620"/>
                  <a:pt x="97" y="621"/>
                  <a:pt x="96" y="621"/>
                </a:cubicBezTo>
                <a:cubicBezTo>
                  <a:pt x="95" y="622"/>
                  <a:pt x="98" y="622"/>
                  <a:pt x="96" y="623"/>
                </a:cubicBezTo>
                <a:cubicBezTo>
                  <a:pt x="96" y="622"/>
                  <a:pt x="94" y="623"/>
                  <a:pt x="95" y="622"/>
                </a:cubicBezTo>
                <a:cubicBezTo>
                  <a:pt x="94" y="622"/>
                  <a:pt x="94" y="622"/>
                  <a:pt x="94" y="623"/>
                </a:cubicBezTo>
                <a:cubicBezTo>
                  <a:pt x="94" y="623"/>
                  <a:pt x="92" y="622"/>
                  <a:pt x="92" y="624"/>
                </a:cubicBezTo>
                <a:cubicBezTo>
                  <a:pt x="91" y="623"/>
                  <a:pt x="91" y="623"/>
                  <a:pt x="91" y="623"/>
                </a:cubicBezTo>
                <a:cubicBezTo>
                  <a:pt x="90" y="624"/>
                  <a:pt x="90" y="624"/>
                  <a:pt x="90" y="624"/>
                </a:cubicBezTo>
                <a:cubicBezTo>
                  <a:pt x="89" y="624"/>
                  <a:pt x="87" y="624"/>
                  <a:pt x="88" y="625"/>
                </a:cubicBezTo>
                <a:cubicBezTo>
                  <a:pt x="87" y="625"/>
                  <a:pt x="85" y="626"/>
                  <a:pt x="86" y="625"/>
                </a:cubicBezTo>
                <a:cubicBezTo>
                  <a:pt x="87" y="624"/>
                  <a:pt x="87" y="625"/>
                  <a:pt x="88" y="624"/>
                </a:cubicBezTo>
                <a:cubicBezTo>
                  <a:pt x="87" y="625"/>
                  <a:pt x="86" y="625"/>
                  <a:pt x="86" y="625"/>
                </a:cubicBezTo>
                <a:cubicBezTo>
                  <a:pt x="85" y="625"/>
                  <a:pt x="85" y="625"/>
                  <a:pt x="85" y="625"/>
                </a:cubicBezTo>
                <a:cubicBezTo>
                  <a:pt x="85" y="625"/>
                  <a:pt x="84" y="625"/>
                  <a:pt x="84" y="625"/>
                </a:cubicBezTo>
                <a:cubicBezTo>
                  <a:pt x="84" y="625"/>
                  <a:pt x="84" y="625"/>
                  <a:pt x="84" y="626"/>
                </a:cubicBezTo>
                <a:cubicBezTo>
                  <a:pt x="83" y="625"/>
                  <a:pt x="83" y="625"/>
                  <a:pt x="83" y="625"/>
                </a:cubicBezTo>
                <a:cubicBezTo>
                  <a:pt x="81" y="626"/>
                  <a:pt x="83" y="626"/>
                  <a:pt x="81" y="627"/>
                </a:cubicBezTo>
                <a:cubicBezTo>
                  <a:pt x="82" y="627"/>
                  <a:pt x="82" y="627"/>
                  <a:pt x="82" y="627"/>
                </a:cubicBezTo>
                <a:cubicBezTo>
                  <a:pt x="82" y="627"/>
                  <a:pt x="82" y="627"/>
                  <a:pt x="81" y="627"/>
                </a:cubicBezTo>
                <a:cubicBezTo>
                  <a:pt x="81" y="627"/>
                  <a:pt x="80" y="627"/>
                  <a:pt x="80" y="627"/>
                </a:cubicBezTo>
                <a:cubicBezTo>
                  <a:pt x="79" y="627"/>
                  <a:pt x="79" y="627"/>
                  <a:pt x="78" y="627"/>
                </a:cubicBezTo>
                <a:cubicBezTo>
                  <a:pt x="79" y="627"/>
                  <a:pt x="79" y="627"/>
                  <a:pt x="79" y="627"/>
                </a:cubicBezTo>
                <a:cubicBezTo>
                  <a:pt x="80" y="627"/>
                  <a:pt x="79" y="628"/>
                  <a:pt x="78" y="629"/>
                </a:cubicBezTo>
                <a:cubicBezTo>
                  <a:pt x="77" y="629"/>
                  <a:pt x="75" y="629"/>
                  <a:pt x="77" y="628"/>
                </a:cubicBezTo>
                <a:cubicBezTo>
                  <a:pt x="76" y="628"/>
                  <a:pt x="75" y="629"/>
                  <a:pt x="76" y="629"/>
                </a:cubicBezTo>
                <a:cubicBezTo>
                  <a:pt x="74" y="629"/>
                  <a:pt x="76" y="628"/>
                  <a:pt x="75" y="629"/>
                </a:cubicBezTo>
                <a:cubicBezTo>
                  <a:pt x="74" y="629"/>
                  <a:pt x="73" y="630"/>
                  <a:pt x="72" y="631"/>
                </a:cubicBezTo>
                <a:cubicBezTo>
                  <a:pt x="73" y="631"/>
                  <a:pt x="73" y="631"/>
                  <a:pt x="73" y="631"/>
                </a:cubicBezTo>
                <a:cubicBezTo>
                  <a:pt x="72" y="631"/>
                  <a:pt x="72" y="631"/>
                  <a:pt x="72" y="631"/>
                </a:cubicBezTo>
                <a:cubicBezTo>
                  <a:pt x="73" y="631"/>
                  <a:pt x="72" y="632"/>
                  <a:pt x="73" y="632"/>
                </a:cubicBezTo>
                <a:cubicBezTo>
                  <a:pt x="72" y="633"/>
                  <a:pt x="71" y="633"/>
                  <a:pt x="71" y="633"/>
                </a:cubicBezTo>
                <a:cubicBezTo>
                  <a:pt x="72" y="631"/>
                  <a:pt x="69" y="632"/>
                  <a:pt x="69" y="631"/>
                </a:cubicBezTo>
                <a:cubicBezTo>
                  <a:pt x="67" y="632"/>
                  <a:pt x="68" y="634"/>
                  <a:pt x="65" y="633"/>
                </a:cubicBezTo>
                <a:cubicBezTo>
                  <a:pt x="66" y="633"/>
                  <a:pt x="64" y="633"/>
                  <a:pt x="66" y="632"/>
                </a:cubicBezTo>
                <a:cubicBezTo>
                  <a:pt x="64" y="633"/>
                  <a:pt x="65" y="632"/>
                  <a:pt x="63" y="633"/>
                </a:cubicBezTo>
                <a:cubicBezTo>
                  <a:pt x="64" y="633"/>
                  <a:pt x="62" y="634"/>
                  <a:pt x="64" y="634"/>
                </a:cubicBezTo>
                <a:cubicBezTo>
                  <a:pt x="64" y="634"/>
                  <a:pt x="65" y="634"/>
                  <a:pt x="65" y="634"/>
                </a:cubicBezTo>
                <a:cubicBezTo>
                  <a:pt x="64" y="634"/>
                  <a:pt x="65" y="634"/>
                  <a:pt x="64" y="635"/>
                </a:cubicBezTo>
                <a:cubicBezTo>
                  <a:pt x="63" y="635"/>
                  <a:pt x="62" y="636"/>
                  <a:pt x="62" y="635"/>
                </a:cubicBezTo>
                <a:cubicBezTo>
                  <a:pt x="62" y="635"/>
                  <a:pt x="63" y="635"/>
                  <a:pt x="62" y="634"/>
                </a:cubicBezTo>
                <a:cubicBezTo>
                  <a:pt x="61" y="635"/>
                  <a:pt x="60" y="636"/>
                  <a:pt x="60" y="635"/>
                </a:cubicBezTo>
                <a:cubicBezTo>
                  <a:pt x="61" y="635"/>
                  <a:pt x="61" y="634"/>
                  <a:pt x="61" y="634"/>
                </a:cubicBezTo>
                <a:cubicBezTo>
                  <a:pt x="60" y="634"/>
                  <a:pt x="60" y="634"/>
                  <a:pt x="60" y="634"/>
                </a:cubicBezTo>
                <a:cubicBezTo>
                  <a:pt x="60" y="635"/>
                  <a:pt x="60" y="635"/>
                  <a:pt x="60" y="635"/>
                </a:cubicBezTo>
                <a:cubicBezTo>
                  <a:pt x="58" y="636"/>
                  <a:pt x="59" y="634"/>
                  <a:pt x="57" y="635"/>
                </a:cubicBezTo>
                <a:cubicBezTo>
                  <a:pt x="56" y="636"/>
                  <a:pt x="56" y="636"/>
                  <a:pt x="56" y="636"/>
                </a:cubicBezTo>
                <a:cubicBezTo>
                  <a:pt x="57" y="636"/>
                  <a:pt x="59" y="635"/>
                  <a:pt x="59" y="636"/>
                </a:cubicBezTo>
                <a:cubicBezTo>
                  <a:pt x="58" y="636"/>
                  <a:pt x="57" y="636"/>
                  <a:pt x="56" y="637"/>
                </a:cubicBezTo>
                <a:cubicBezTo>
                  <a:pt x="57" y="637"/>
                  <a:pt x="57" y="637"/>
                  <a:pt x="57" y="637"/>
                </a:cubicBezTo>
                <a:cubicBezTo>
                  <a:pt x="56" y="637"/>
                  <a:pt x="56" y="638"/>
                  <a:pt x="54" y="638"/>
                </a:cubicBezTo>
                <a:cubicBezTo>
                  <a:pt x="53" y="638"/>
                  <a:pt x="54" y="638"/>
                  <a:pt x="54" y="638"/>
                </a:cubicBezTo>
                <a:cubicBezTo>
                  <a:pt x="52" y="638"/>
                  <a:pt x="51" y="638"/>
                  <a:pt x="50" y="639"/>
                </a:cubicBezTo>
                <a:cubicBezTo>
                  <a:pt x="50" y="639"/>
                  <a:pt x="47" y="640"/>
                  <a:pt x="49" y="640"/>
                </a:cubicBezTo>
                <a:cubicBezTo>
                  <a:pt x="49" y="639"/>
                  <a:pt x="52" y="638"/>
                  <a:pt x="53" y="638"/>
                </a:cubicBezTo>
                <a:cubicBezTo>
                  <a:pt x="53" y="640"/>
                  <a:pt x="55" y="638"/>
                  <a:pt x="56" y="638"/>
                </a:cubicBezTo>
                <a:cubicBezTo>
                  <a:pt x="54" y="639"/>
                  <a:pt x="54" y="640"/>
                  <a:pt x="54" y="640"/>
                </a:cubicBezTo>
                <a:cubicBezTo>
                  <a:pt x="53" y="640"/>
                  <a:pt x="53" y="640"/>
                  <a:pt x="53" y="641"/>
                </a:cubicBezTo>
                <a:cubicBezTo>
                  <a:pt x="52" y="640"/>
                  <a:pt x="53" y="640"/>
                  <a:pt x="53" y="639"/>
                </a:cubicBezTo>
                <a:cubicBezTo>
                  <a:pt x="51" y="640"/>
                  <a:pt x="49" y="641"/>
                  <a:pt x="48" y="641"/>
                </a:cubicBezTo>
                <a:cubicBezTo>
                  <a:pt x="47" y="641"/>
                  <a:pt x="48" y="642"/>
                  <a:pt x="49" y="641"/>
                </a:cubicBezTo>
                <a:cubicBezTo>
                  <a:pt x="46" y="642"/>
                  <a:pt x="44" y="643"/>
                  <a:pt x="42" y="644"/>
                </a:cubicBezTo>
                <a:cubicBezTo>
                  <a:pt x="43" y="643"/>
                  <a:pt x="39" y="645"/>
                  <a:pt x="40" y="644"/>
                </a:cubicBezTo>
                <a:cubicBezTo>
                  <a:pt x="41" y="644"/>
                  <a:pt x="42" y="643"/>
                  <a:pt x="41" y="643"/>
                </a:cubicBezTo>
                <a:cubicBezTo>
                  <a:pt x="41" y="643"/>
                  <a:pt x="42" y="643"/>
                  <a:pt x="41" y="643"/>
                </a:cubicBezTo>
                <a:cubicBezTo>
                  <a:pt x="40" y="643"/>
                  <a:pt x="40" y="644"/>
                  <a:pt x="39" y="644"/>
                </a:cubicBezTo>
                <a:cubicBezTo>
                  <a:pt x="41" y="644"/>
                  <a:pt x="40" y="645"/>
                  <a:pt x="40" y="645"/>
                </a:cubicBezTo>
                <a:cubicBezTo>
                  <a:pt x="38" y="646"/>
                  <a:pt x="40" y="646"/>
                  <a:pt x="39" y="646"/>
                </a:cubicBezTo>
                <a:cubicBezTo>
                  <a:pt x="37" y="647"/>
                  <a:pt x="35" y="647"/>
                  <a:pt x="34" y="648"/>
                </a:cubicBezTo>
                <a:cubicBezTo>
                  <a:pt x="32" y="649"/>
                  <a:pt x="28" y="650"/>
                  <a:pt x="27" y="651"/>
                </a:cubicBezTo>
                <a:cubicBezTo>
                  <a:pt x="26" y="652"/>
                  <a:pt x="27" y="652"/>
                  <a:pt x="26" y="653"/>
                </a:cubicBezTo>
                <a:cubicBezTo>
                  <a:pt x="24" y="654"/>
                  <a:pt x="26" y="652"/>
                  <a:pt x="25" y="653"/>
                </a:cubicBezTo>
                <a:cubicBezTo>
                  <a:pt x="25" y="653"/>
                  <a:pt x="25" y="653"/>
                  <a:pt x="25" y="653"/>
                </a:cubicBezTo>
                <a:cubicBezTo>
                  <a:pt x="24" y="653"/>
                  <a:pt x="22" y="655"/>
                  <a:pt x="21" y="654"/>
                </a:cubicBezTo>
                <a:cubicBezTo>
                  <a:pt x="22" y="655"/>
                  <a:pt x="22" y="655"/>
                  <a:pt x="22" y="655"/>
                </a:cubicBezTo>
                <a:cubicBezTo>
                  <a:pt x="21" y="655"/>
                  <a:pt x="21" y="655"/>
                  <a:pt x="21" y="655"/>
                </a:cubicBezTo>
                <a:cubicBezTo>
                  <a:pt x="21" y="655"/>
                  <a:pt x="20" y="656"/>
                  <a:pt x="21" y="656"/>
                </a:cubicBezTo>
                <a:cubicBezTo>
                  <a:pt x="20" y="657"/>
                  <a:pt x="19" y="657"/>
                  <a:pt x="17" y="657"/>
                </a:cubicBezTo>
                <a:cubicBezTo>
                  <a:pt x="18" y="657"/>
                  <a:pt x="18" y="657"/>
                  <a:pt x="18" y="657"/>
                </a:cubicBezTo>
                <a:cubicBezTo>
                  <a:pt x="16" y="657"/>
                  <a:pt x="15" y="658"/>
                  <a:pt x="13" y="659"/>
                </a:cubicBezTo>
                <a:cubicBezTo>
                  <a:pt x="13" y="660"/>
                  <a:pt x="13" y="660"/>
                  <a:pt x="13" y="660"/>
                </a:cubicBezTo>
                <a:cubicBezTo>
                  <a:pt x="12" y="660"/>
                  <a:pt x="12" y="660"/>
                  <a:pt x="12" y="660"/>
                </a:cubicBezTo>
                <a:cubicBezTo>
                  <a:pt x="12" y="660"/>
                  <a:pt x="11" y="661"/>
                  <a:pt x="10" y="661"/>
                </a:cubicBezTo>
                <a:cubicBezTo>
                  <a:pt x="13" y="661"/>
                  <a:pt x="13" y="661"/>
                  <a:pt x="13" y="661"/>
                </a:cubicBezTo>
                <a:cubicBezTo>
                  <a:pt x="14" y="660"/>
                  <a:pt x="12" y="661"/>
                  <a:pt x="13" y="660"/>
                </a:cubicBezTo>
                <a:cubicBezTo>
                  <a:pt x="13" y="659"/>
                  <a:pt x="15" y="658"/>
                  <a:pt x="16" y="659"/>
                </a:cubicBezTo>
                <a:cubicBezTo>
                  <a:pt x="15" y="659"/>
                  <a:pt x="15" y="659"/>
                  <a:pt x="14" y="659"/>
                </a:cubicBezTo>
                <a:cubicBezTo>
                  <a:pt x="14" y="660"/>
                  <a:pt x="15" y="659"/>
                  <a:pt x="16" y="659"/>
                </a:cubicBezTo>
                <a:cubicBezTo>
                  <a:pt x="15" y="660"/>
                  <a:pt x="15" y="660"/>
                  <a:pt x="15" y="660"/>
                </a:cubicBezTo>
                <a:cubicBezTo>
                  <a:pt x="16" y="660"/>
                  <a:pt x="16" y="659"/>
                  <a:pt x="18" y="659"/>
                </a:cubicBezTo>
                <a:cubicBezTo>
                  <a:pt x="17" y="659"/>
                  <a:pt x="18" y="658"/>
                  <a:pt x="18" y="658"/>
                </a:cubicBezTo>
                <a:cubicBezTo>
                  <a:pt x="18" y="659"/>
                  <a:pt x="19" y="658"/>
                  <a:pt x="20" y="657"/>
                </a:cubicBezTo>
                <a:cubicBezTo>
                  <a:pt x="21" y="656"/>
                  <a:pt x="23" y="656"/>
                  <a:pt x="25" y="655"/>
                </a:cubicBezTo>
                <a:cubicBezTo>
                  <a:pt x="24" y="655"/>
                  <a:pt x="23" y="655"/>
                  <a:pt x="22" y="655"/>
                </a:cubicBezTo>
                <a:cubicBezTo>
                  <a:pt x="23" y="655"/>
                  <a:pt x="23" y="655"/>
                  <a:pt x="24" y="654"/>
                </a:cubicBezTo>
                <a:cubicBezTo>
                  <a:pt x="25" y="654"/>
                  <a:pt x="25" y="655"/>
                  <a:pt x="27" y="654"/>
                </a:cubicBezTo>
                <a:cubicBezTo>
                  <a:pt x="27" y="654"/>
                  <a:pt x="27" y="654"/>
                  <a:pt x="27" y="654"/>
                </a:cubicBezTo>
                <a:cubicBezTo>
                  <a:pt x="28" y="653"/>
                  <a:pt x="28" y="654"/>
                  <a:pt x="30" y="653"/>
                </a:cubicBezTo>
                <a:cubicBezTo>
                  <a:pt x="33" y="651"/>
                  <a:pt x="36" y="650"/>
                  <a:pt x="38" y="649"/>
                </a:cubicBezTo>
                <a:cubicBezTo>
                  <a:pt x="38" y="649"/>
                  <a:pt x="38" y="649"/>
                  <a:pt x="38" y="649"/>
                </a:cubicBezTo>
                <a:cubicBezTo>
                  <a:pt x="39" y="649"/>
                  <a:pt x="42" y="647"/>
                  <a:pt x="43" y="647"/>
                </a:cubicBezTo>
                <a:cubicBezTo>
                  <a:pt x="46" y="645"/>
                  <a:pt x="49" y="645"/>
                  <a:pt x="51" y="643"/>
                </a:cubicBezTo>
                <a:cubicBezTo>
                  <a:pt x="56" y="642"/>
                  <a:pt x="60" y="640"/>
                  <a:pt x="65" y="638"/>
                </a:cubicBezTo>
                <a:cubicBezTo>
                  <a:pt x="64" y="638"/>
                  <a:pt x="64" y="638"/>
                  <a:pt x="64" y="638"/>
                </a:cubicBezTo>
                <a:cubicBezTo>
                  <a:pt x="65" y="638"/>
                  <a:pt x="65" y="637"/>
                  <a:pt x="66" y="637"/>
                </a:cubicBezTo>
                <a:cubicBezTo>
                  <a:pt x="65" y="638"/>
                  <a:pt x="67" y="637"/>
                  <a:pt x="68" y="637"/>
                </a:cubicBezTo>
                <a:cubicBezTo>
                  <a:pt x="70" y="636"/>
                  <a:pt x="73" y="635"/>
                  <a:pt x="75" y="635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7" y="634"/>
                  <a:pt x="79" y="633"/>
                  <a:pt x="82" y="632"/>
                </a:cubicBezTo>
                <a:cubicBezTo>
                  <a:pt x="82" y="632"/>
                  <a:pt x="82" y="631"/>
                  <a:pt x="83" y="631"/>
                </a:cubicBezTo>
                <a:cubicBezTo>
                  <a:pt x="85" y="631"/>
                  <a:pt x="85" y="631"/>
                  <a:pt x="87" y="630"/>
                </a:cubicBezTo>
                <a:cubicBezTo>
                  <a:pt x="89" y="630"/>
                  <a:pt x="91" y="629"/>
                  <a:pt x="93" y="628"/>
                </a:cubicBezTo>
                <a:cubicBezTo>
                  <a:pt x="98" y="627"/>
                  <a:pt x="104" y="625"/>
                  <a:pt x="110" y="623"/>
                </a:cubicBezTo>
                <a:cubicBezTo>
                  <a:pt x="110" y="623"/>
                  <a:pt x="110" y="623"/>
                  <a:pt x="110" y="623"/>
                </a:cubicBezTo>
                <a:cubicBezTo>
                  <a:pt x="116" y="622"/>
                  <a:pt x="123" y="619"/>
                  <a:pt x="128" y="618"/>
                </a:cubicBezTo>
                <a:cubicBezTo>
                  <a:pt x="127" y="618"/>
                  <a:pt x="127" y="618"/>
                  <a:pt x="127" y="618"/>
                </a:cubicBezTo>
                <a:cubicBezTo>
                  <a:pt x="128" y="617"/>
                  <a:pt x="130" y="617"/>
                  <a:pt x="130" y="618"/>
                </a:cubicBezTo>
                <a:cubicBezTo>
                  <a:pt x="132" y="617"/>
                  <a:pt x="134" y="617"/>
                  <a:pt x="135" y="616"/>
                </a:cubicBezTo>
                <a:cubicBezTo>
                  <a:pt x="136" y="616"/>
                  <a:pt x="137" y="616"/>
                  <a:pt x="138" y="616"/>
                </a:cubicBezTo>
                <a:cubicBezTo>
                  <a:pt x="141" y="615"/>
                  <a:pt x="142" y="614"/>
                  <a:pt x="145" y="614"/>
                </a:cubicBezTo>
                <a:cubicBezTo>
                  <a:pt x="144" y="614"/>
                  <a:pt x="144" y="614"/>
                  <a:pt x="144" y="614"/>
                </a:cubicBezTo>
                <a:cubicBezTo>
                  <a:pt x="144" y="614"/>
                  <a:pt x="144" y="614"/>
                  <a:pt x="145" y="613"/>
                </a:cubicBezTo>
                <a:cubicBezTo>
                  <a:pt x="146" y="613"/>
                  <a:pt x="149" y="612"/>
                  <a:pt x="148" y="614"/>
                </a:cubicBezTo>
                <a:cubicBezTo>
                  <a:pt x="151" y="612"/>
                  <a:pt x="155" y="612"/>
                  <a:pt x="158" y="611"/>
                </a:cubicBezTo>
                <a:cubicBezTo>
                  <a:pt x="158" y="611"/>
                  <a:pt x="159" y="611"/>
                  <a:pt x="159" y="611"/>
                </a:cubicBezTo>
                <a:cubicBezTo>
                  <a:pt x="162" y="611"/>
                  <a:pt x="164" y="609"/>
                  <a:pt x="167" y="609"/>
                </a:cubicBezTo>
                <a:cubicBezTo>
                  <a:pt x="167" y="609"/>
                  <a:pt x="166" y="609"/>
                  <a:pt x="167" y="609"/>
                </a:cubicBezTo>
                <a:cubicBezTo>
                  <a:pt x="168" y="609"/>
                  <a:pt x="167" y="609"/>
                  <a:pt x="168" y="609"/>
                </a:cubicBezTo>
                <a:cubicBezTo>
                  <a:pt x="172" y="609"/>
                  <a:pt x="177" y="607"/>
                  <a:pt x="181" y="606"/>
                </a:cubicBezTo>
                <a:cubicBezTo>
                  <a:pt x="188" y="606"/>
                  <a:pt x="196" y="604"/>
                  <a:pt x="203" y="603"/>
                </a:cubicBezTo>
                <a:cubicBezTo>
                  <a:pt x="202" y="603"/>
                  <a:pt x="202" y="603"/>
                  <a:pt x="202" y="603"/>
                </a:cubicBezTo>
                <a:cubicBezTo>
                  <a:pt x="205" y="603"/>
                  <a:pt x="208" y="602"/>
                  <a:pt x="210" y="602"/>
                </a:cubicBezTo>
                <a:cubicBezTo>
                  <a:pt x="210" y="602"/>
                  <a:pt x="212" y="602"/>
                  <a:pt x="211" y="602"/>
                </a:cubicBezTo>
                <a:cubicBezTo>
                  <a:pt x="213" y="602"/>
                  <a:pt x="216" y="601"/>
                  <a:pt x="219" y="601"/>
                </a:cubicBezTo>
                <a:cubicBezTo>
                  <a:pt x="219" y="601"/>
                  <a:pt x="219" y="601"/>
                  <a:pt x="218" y="601"/>
                </a:cubicBezTo>
                <a:cubicBezTo>
                  <a:pt x="221" y="600"/>
                  <a:pt x="224" y="601"/>
                  <a:pt x="226" y="600"/>
                </a:cubicBezTo>
                <a:cubicBezTo>
                  <a:pt x="226" y="600"/>
                  <a:pt x="226" y="600"/>
                  <a:pt x="225" y="600"/>
                </a:cubicBezTo>
                <a:cubicBezTo>
                  <a:pt x="227" y="599"/>
                  <a:pt x="228" y="600"/>
                  <a:pt x="229" y="599"/>
                </a:cubicBezTo>
                <a:cubicBezTo>
                  <a:pt x="229" y="599"/>
                  <a:pt x="229" y="600"/>
                  <a:pt x="229" y="600"/>
                </a:cubicBezTo>
                <a:cubicBezTo>
                  <a:pt x="235" y="599"/>
                  <a:pt x="242" y="599"/>
                  <a:pt x="248" y="599"/>
                </a:cubicBezTo>
                <a:cubicBezTo>
                  <a:pt x="253" y="598"/>
                  <a:pt x="248" y="597"/>
                  <a:pt x="252" y="598"/>
                </a:cubicBezTo>
                <a:cubicBezTo>
                  <a:pt x="252" y="597"/>
                  <a:pt x="252" y="598"/>
                  <a:pt x="252" y="598"/>
                </a:cubicBezTo>
                <a:cubicBezTo>
                  <a:pt x="254" y="598"/>
                  <a:pt x="254" y="597"/>
                  <a:pt x="255" y="597"/>
                </a:cubicBezTo>
                <a:cubicBezTo>
                  <a:pt x="255" y="598"/>
                  <a:pt x="256" y="597"/>
                  <a:pt x="256" y="598"/>
                </a:cubicBezTo>
                <a:cubicBezTo>
                  <a:pt x="259" y="597"/>
                  <a:pt x="260" y="597"/>
                  <a:pt x="262" y="597"/>
                </a:cubicBezTo>
                <a:cubicBezTo>
                  <a:pt x="262" y="597"/>
                  <a:pt x="262" y="597"/>
                  <a:pt x="262" y="597"/>
                </a:cubicBezTo>
                <a:cubicBezTo>
                  <a:pt x="264" y="598"/>
                  <a:pt x="267" y="597"/>
                  <a:pt x="269" y="598"/>
                </a:cubicBezTo>
                <a:cubicBezTo>
                  <a:pt x="284" y="598"/>
                  <a:pt x="298" y="599"/>
                  <a:pt x="311" y="600"/>
                </a:cubicBezTo>
                <a:cubicBezTo>
                  <a:pt x="325" y="601"/>
                  <a:pt x="339" y="603"/>
                  <a:pt x="353" y="604"/>
                </a:cubicBezTo>
                <a:cubicBezTo>
                  <a:pt x="356" y="604"/>
                  <a:pt x="356" y="604"/>
                  <a:pt x="360" y="605"/>
                </a:cubicBezTo>
                <a:cubicBezTo>
                  <a:pt x="360" y="605"/>
                  <a:pt x="359" y="605"/>
                  <a:pt x="360" y="605"/>
                </a:cubicBezTo>
                <a:cubicBezTo>
                  <a:pt x="360" y="605"/>
                  <a:pt x="362" y="605"/>
                  <a:pt x="362" y="606"/>
                </a:cubicBezTo>
                <a:cubicBezTo>
                  <a:pt x="368" y="607"/>
                  <a:pt x="372" y="608"/>
                  <a:pt x="377" y="609"/>
                </a:cubicBezTo>
                <a:cubicBezTo>
                  <a:pt x="377" y="609"/>
                  <a:pt x="376" y="608"/>
                  <a:pt x="377" y="608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9" y="609"/>
                  <a:pt x="380" y="610"/>
                  <a:pt x="379" y="610"/>
                </a:cubicBezTo>
                <a:cubicBezTo>
                  <a:pt x="392" y="613"/>
                  <a:pt x="405" y="615"/>
                  <a:pt x="418" y="619"/>
                </a:cubicBezTo>
                <a:cubicBezTo>
                  <a:pt x="421" y="620"/>
                  <a:pt x="425" y="621"/>
                  <a:pt x="428" y="623"/>
                </a:cubicBezTo>
                <a:cubicBezTo>
                  <a:pt x="438" y="625"/>
                  <a:pt x="447" y="627"/>
                  <a:pt x="456" y="632"/>
                </a:cubicBezTo>
                <a:cubicBezTo>
                  <a:pt x="456" y="632"/>
                  <a:pt x="456" y="630"/>
                  <a:pt x="452" y="628"/>
                </a:cubicBezTo>
                <a:close/>
                <a:moveTo>
                  <a:pt x="9" y="663"/>
                </a:moveTo>
                <a:cubicBezTo>
                  <a:pt x="9" y="663"/>
                  <a:pt x="11" y="662"/>
                  <a:pt x="10" y="662"/>
                </a:cubicBezTo>
                <a:cubicBezTo>
                  <a:pt x="10" y="662"/>
                  <a:pt x="9" y="663"/>
                  <a:pt x="9" y="663"/>
                </a:cubicBezTo>
                <a:close/>
                <a:moveTo>
                  <a:pt x="39" y="645"/>
                </a:moveTo>
                <a:cubicBezTo>
                  <a:pt x="39" y="645"/>
                  <a:pt x="39" y="645"/>
                  <a:pt x="39" y="645"/>
                </a:cubicBezTo>
                <a:cubicBezTo>
                  <a:pt x="39" y="645"/>
                  <a:pt x="38" y="645"/>
                  <a:pt x="38" y="645"/>
                </a:cubicBezTo>
                <a:cubicBezTo>
                  <a:pt x="38" y="645"/>
                  <a:pt x="38" y="645"/>
                  <a:pt x="39" y="645"/>
                </a:cubicBezTo>
                <a:close/>
                <a:moveTo>
                  <a:pt x="46" y="641"/>
                </a:moveTo>
                <a:cubicBezTo>
                  <a:pt x="46" y="641"/>
                  <a:pt x="45" y="642"/>
                  <a:pt x="44" y="642"/>
                </a:cubicBezTo>
                <a:lnTo>
                  <a:pt x="46" y="641"/>
                </a:lnTo>
                <a:close/>
                <a:moveTo>
                  <a:pt x="54" y="637"/>
                </a:moveTo>
                <a:cubicBezTo>
                  <a:pt x="54" y="637"/>
                  <a:pt x="54" y="637"/>
                  <a:pt x="53" y="637"/>
                </a:cubicBezTo>
                <a:cubicBezTo>
                  <a:pt x="53" y="637"/>
                  <a:pt x="53" y="637"/>
                  <a:pt x="54" y="637"/>
                </a:cubicBezTo>
                <a:close/>
                <a:moveTo>
                  <a:pt x="54" y="638"/>
                </a:moveTo>
                <a:cubicBezTo>
                  <a:pt x="55" y="637"/>
                  <a:pt x="55" y="637"/>
                  <a:pt x="55" y="637"/>
                </a:cubicBezTo>
                <a:cubicBezTo>
                  <a:pt x="55" y="637"/>
                  <a:pt x="54" y="637"/>
                  <a:pt x="54" y="638"/>
                </a:cubicBezTo>
                <a:close/>
                <a:moveTo>
                  <a:pt x="70" y="630"/>
                </a:moveTo>
                <a:cubicBezTo>
                  <a:pt x="70" y="630"/>
                  <a:pt x="71" y="630"/>
                  <a:pt x="72" y="630"/>
                </a:cubicBezTo>
                <a:cubicBezTo>
                  <a:pt x="71" y="630"/>
                  <a:pt x="70" y="630"/>
                  <a:pt x="70" y="630"/>
                </a:cubicBezTo>
                <a:close/>
                <a:moveTo>
                  <a:pt x="77" y="628"/>
                </a:moveTo>
                <a:cubicBezTo>
                  <a:pt x="78" y="628"/>
                  <a:pt x="78" y="628"/>
                  <a:pt x="78" y="628"/>
                </a:cubicBezTo>
                <a:cubicBezTo>
                  <a:pt x="79" y="628"/>
                  <a:pt x="78" y="628"/>
                  <a:pt x="78" y="628"/>
                </a:cubicBezTo>
                <a:lnTo>
                  <a:pt x="77" y="628"/>
                </a:lnTo>
                <a:close/>
                <a:moveTo>
                  <a:pt x="215" y="596"/>
                </a:moveTo>
                <a:cubicBezTo>
                  <a:pt x="214" y="596"/>
                  <a:pt x="214" y="596"/>
                  <a:pt x="214" y="596"/>
                </a:cubicBezTo>
                <a:cubicBezTo>
                  <a:pt x="214" y="596"/>
                  <a:pt x="214" y="596"/>
                  <a:pt x="214" y="596"/>
                </a:cubicBezTo>
                <a:lnTo>
                  <a:pt x="215" y="596"/>
                </a:lnTo>
                <a:close/>
                <a:moveTo>
                  <a:pt x="275" y="592"/>
                </a:moveTo>
                <a:cubicBezTo>
                  <a:pt x="276" y="593"/>
                  <a:pt x="276" y="592"/>
                  <a:pt x="276" y="592"/>
                </a:cubicBezTo>
                <a:cubicBezTo>
                  <a:pt x="275" y="592"/>
                  <a:pt x="276" y="593"/>
                  <a:pt x="275" y="592"/>
                </a:cubicBezTo>
                <a:close/>
                <a:moveTo>
                  <a:pt x="308" y="595"/>
                </a:moveTo>
                <a:cubicBezTo>
                  <a:pt x="307" y="595"/>
                  <a:pt x="307" y="595"/>
                  <a:pt x="307" y="595"/>
                </a:cubicBezTo>
                <a:cubicBezTo>
                  <a:pt x="307" y="595"/>
                  <a:pt x="307" y="595"/>
                  <a:pt x="307" y="595"/>
                </a:cubicBezTo>
                <a:lnTo>
                  <a:pt x="308" y="595"/>
                </a:lnTo>
                <a:close/>
                <a:moveTo>
                  <a:pt x="2002" y="1345"/>
                </a:moveTo>
                <a:cubicBezTo>
                  <a:pt x="1995" y="1351"/>
                  <a:pt x="2004" y="1343"/>
                  <a:pt x="1999" y="1348"/>
                </a:cubicBezTo>
                <a:cubicBezTo>
                  <a:pt x="2000" y="1347"/>
                  <a:pt x="2001" y="1346"/>
                  <a:pt x="2002" y="1345"/>
                </a:cubicBezTo>
                <a:close/>
                <a:moveTo>
                  <a:pt x="9" y="1322"/>
                </a:moveTo>
                <a:cubicBezTo>
                  <a:pt x="6" y="1319"/>
                  <a:pt x="5" y="1318"/>
                  <a:pt x="5" y="1318"/>
                </a:cubicBezTo>
                <a:cubicBezTo>
                  <a:pt x="11" y="1328"/>
                  <a:pt x="18" y="1337"/>
                  <a:pt x="27" y="1344"/>
                </a:cubicBezTo>
                <a:cubicBezTo>
                  <a:pt x="37" y="1351"/>
                  <a:pt x="48" y="1356"/>
                  <a:pt x="61" y="1358"/>
                </a:cubicBezTo>
                <a:cubicBezTo>
                  <a:pt x="73" y="1359"/>
                  <a:pt x="85" y="1357"/>
                  <a:pt x="97" y="1354"/>
                </a:cubicBezTo>
                <a:cubicBezTo>
                  <a:pt x="109" y="1351"/>
                  <a:pt x="120" y="1346"/>
                  <a:pt x="130" y="1340"/>
                </a:cubicBezTo>
                <a:cubicBezTo>
                  <a:pt x="134" y="1337"/>
                  <a:pt x="138" y="1335"/>
                  <a:pt x="142" y="1332"/>
                </a:cubicBezTo>
                <a:cubicBezTo>
                  <a:pt x="136" y="1331"/>
                  <a:pt x="136" y="1331"/>
                  <a:pt x="136" y="1331"/>
                </a:cubicBezTo>
                <a:cubicBezTo>
                  <a:pt x="145" y="1341"/>
                  <a:pt x="156" y="1350"/>
                  <a:pt x="167" y="1354"/>
                </a:cubicBezTo>
                <a:cubicBezTo>
                  <a:pt x="176" y="1358"/>
                  <a:pt x="186" y="1360"/>
                  <a:pt x="196" y="1360"/>
                </a:cubicBezTo>
                <a:cubicBezTo>
                  <a:pt x="206" y="1360"/>
                  <a:pt x="216" y="1358"/>
                  <a:pt x="225" y="1355"/>
                </a:cubicBezTo>
                <a:cubicBezTo>
                  <a:pt x="244" y="1348"/>
                  <a:pt x="260" y="1339"/>
                  <a:pt x="274" y="1327"/>
                </a:cubicBezTo>
                <a:cubicBezTo>
                  <a:pt x="267" y="1326"/>
                  <a:pt x="267" y="1326"/>
                  <a:pt x="267" y="1326"/>
                </a:cubicBezTo>
                <a:cubicBezTo>
                  <a:pt x="273" y="1337"/>
                  <a:pt x="285" y="1347"/>
                  <a:pt x="299" y="1351"/>
                </a:cubicBezTo>
                <a:cubicBezTo>
                  <a:pt x="313" y="1355"/>
                  <a:pt x="328" y="1355"/>
                  <a:pt x="341" y="1353"/>
                </a:cubicBezTo>
                <a:cubicBezTo>
                  <a:pt x="338" y="1353"/>
                  <a:pt x="342" y="1353"/>
                  <a:pt x="345" y="1352"/>
                </a:cubicBezTo>
                <a:cubicBezTo>
                  <a:pt x="346" y="1352"/>
                  <a:pt x="346" y="1352"/>
                  <a:pt x="346" y="1352"/>
                </a:cubicBezTo>
                <a:cubicBezTo>
                  <a:pt x="351" y="1351"/>
                  <a:pt x="351" y="1351"/>
                  <a:pt x="351" y="1351"/>
                </a:cubicBezTo>
                <a:cubicBezTo>
                  <a:pt x="356" y="1350"/>
                  <a:pt x="354" y="1351"/>
                  <a:pt x="350" y="1352"/>
                </a:cubicBezTo>
                <a:cubicBezTo>
                  <a:pt x="373" y="1347"/>
                  <a:pt x="393" y="1340"/>
                  <a:pt x="412" y="1330"/>
                </a:cubicBezTo>
                <a:cubicBezTo>
                  <a:pt x="407" y="1330"/>
                  <a:pt x="407" y="1330"/>
                  <a:pt x="407" y="1330"/>
                </a:cubicBezTo>
                <a:cubicBezTo>
                  <a:pt x="409" y="1332"/>
                  <a:pt x="411" y="1334"/>
                  <a:pt x="413" y="1336"/>
                </a:cubicBezTo>
                <a:cubicBezTo>
                  <a:pt x="415" y="1337"/>
                  <a:pt x="423" y="1344"/>
                  <a:pt x="424" y="1344"/>
                </a:cubicBezTo>
                <a:cubicBezTo>
                  <a:pt x="425" y="1345"/>
                  <a:pt x="424" y="1344"/>
                  <a:pt x="424" y="1344"/>
                </a:cubicBezTo>
                <a:cubicBezTo>
                  <a:pt x="431" y="1349"/>
                  <a:pt x="436" y="1350"/>
                  <a:pt x="440" y="1352"/>
                </a:cubicBezTo>
                <a:cubicBezTo>
                  <a:pt x="444" y="1354"/>
                  <a:pt x="448" y="1356"/>
                  <a:pt x="457" y="1358"/>
                </a:cubicBezTo>
                <a:cubicBezTo>
                  <a:pt x="473" y="1361"/>
                  <a:pt x="490" y="1359"/>
                  <a:pt x="506" y="1354"/>
                </a:cubicBezTo>
                <a:cubicBezTo>
                  <a:pt x="521" y="1350"/>
                  <a:pt x="536" y="1343"/>
                  <a:pt x="549" y="1335"/>
                </a:cubicBezTo>
                <a:cubicBezTo>
                  <a:pt x="542" y="1334"/>
                  <a:pt x="542" y="1334"/>
                  <a:pt x="542" y="1334"/>
                </a:cubicBezTo>
                <a:cubicBezTo>
                  <a:pt x="553" y="1347"/>
                  <a:pt x="568" y="1358"/>
                  <a:pt x="586" y="1364"/>
                </a:cubicBezTo>
                <a:cubicBezTo>
                  <a:pt x="603" y="1371"/>
                  <a:pt x="623" y="1371"/>
                  <a:pt x="642" y="1366"/>
                </a:cubicBezTo>
                <a:cubicBezTo>
                  <a:pt x="653" y="1363"/>
                  <a:pt x="664" y="1359"/>
                  <a:pt x="675" y="1353"/>
                </a:cubicBezTo>
                <a:cubicBezTo>
                  <a:pt x="685" y="1348"/>
                  <a:pt x="694" y="1341"/>
                  <a:pt x="703" y="1334"/>
                </a:cubicBezTo>
                <a:cubicBezTo>
                  <a:pt x="697" y="1334"/>
                  <a:pt x="697" y="1334"/>
                  <a:pt x="697" y="1334"/>
                </a:cubicBezTo>
                <a:cubicBezTo>
                  <a:pt x="714" y="1347"/>
                  <a:pt x="734" y="1358"/>
                  <a:pt x="757" y="1363"/>
                </a:cubicBezTo>
                <a:cubicBezTo>
                  <a:pt x="780" y="1368"/>
                  <a:pt x="804" y="1367"/>
                  <a:pt x="827" y="1361"/>
                </a:cubicBezTo>
                <a:cubicBezTo>
                  <a:pt x="837" y="1358"/>
                  <a:pt x="851" y="1353"/>
                  <a:pt x="862" y="1347"/>
                </a:cubicBezTo>
                <a:cubicBezTo>
                  <a:pt x="862" y="1347"/>
                  <a:pt x="862" y="1347"/>
                  <a:pt x="862" y="1347"/>
                </a:cubicBezTo>
                <a:cubicBezTo>
                  <a:pt x="871" y="1342"/>
                  <a:pt x="874" y="1341"/>
                  <a:pt x="885" y="1334"/>
                </a:cubicBezTo>
                <a:cubicBezTo>
                  <a:pt x="885" y="1334"/>
                  <a:pt x="889" y="1331"/>
                  <a:pt x="887" y="1332"/>
                </a:cubicBezTo>
                <a:cubicBezTo>
                  <a:pt x="888" y="1331"/>
                  <a:pt x="889" y="1331"/>
                  <a:pt x="889" y="1330"/>
                </a:cubicBezTo>
                <a:cubicBezTo>
                  <a:pt x="886" y="1330"/>
                  <a:pt x="886" y="1330"/>
                  <a:pt x="886" y="1330"/>
                </a:cubicBezTo>
                <a:cubicBezTo>
                  <a:pt x="889" y="1333"/>
                  <a:pt x="891" y="1335"/>
                  <a:pt x="895" y="1339"/>
                </a:cubicBezTo>
                <a:cubicBezTo>
                  <a:pt x="895" y="1339"/>
                  <a:pt x="895" y="1338"/>
                  <a:pt x="896" y="1339"/>
                </a:cubicBezTo>
                <a:cubicBezTo>
                  <a:pt x="903" y="1344"/>
                  <a:pt x="902" y="1344"/>
                  <a:pt x="902" y="1344"/>
                </a:cubicBezTo>
                <a:cubicBezTo>
                  <a:pt x="902" y="1344"/>
                  <a:pt x="901" y="1345"/>
                  <a:pt x="911" y="1351"/>
                </a:cubicBezTo>
                <a:cubicBezTo>
                  <a:pt x="924" y="1358"/>
                  <a:pt x="940" y="1364"/>
                  <a:pt x="956" y="1365"/>
                </a:cubicBezTo>
                <a:cubicBezTo>
                  <a:pt x="973" y="1367"/>
                  <a:pt x="989" y="1365"/>
                  <a:pt x="1004" y="1361"/>
                </a:cubicBezTo>
                <a:cubicBezTo>
                  <a:pt x="1002" y="1362"/>
                  <a:pt x="1001" y="1361"/>
                  <a:pt x="1004" y="1361"/>
                </a:cubicBezTo>
                <a:cubicBezTo>
                  <a:pt x="1007" y="1361"/>
                  <a:pt x="1014" y="1358"/>
                  <a:pt x="1019" y="1356"/>
                </a:cubicBezTo>
                <a:cubicBezTo>
                  <a:pt x="1018" y="1356"/>
                  <a:pt x="1016" y="1357"/>
                  <a:pt x="1015" y="1358"/>
                </a:cubicBezTo>
                <a:cubicBezTo>
                  <a:pt x="1028" y="1354"/>
                  <a:pt x="1038" y="1348"/>
                  <a:pt x="1049" y="1342"/>
                </a:cubicBezTo>
                <a:cubicBezTo>
                  <a:pt x="1048" y="1343"/>
                  <a:pt x="1048" y="1343"/>
                  <a:pt x="1047" y="1344"/>
                </a:cubicBezTo>
                <a:cubicBezTo>
                  <a:pt x="1050" y="1342"/>
                  <a:pt x="1053" y="1340"/>
                  <a:pt x="1056" y="1338"/>
                </a:cubicBezTo>
                <a:cubicBezTo>
                  <a:pt x="1052" y="1338"/>
                  <a:pt x="1052" y="1338"/>
                  <a:pt x="1052" y="1338"/>
                </a:cubicBezTo>
                <a:cubicBezTo>
                  <a:pt x="1059" y="1343"/>
                  <a:pt x="1067" y="1349"/>
                  <a:pt x="1073" y="1352"/>
                </a:cubicBezTo>
                <a:cubicBezTo>
                  <a:pt x="1071" y="1352"/>
                  <a:pt x="1078" y="1355"/>
                  <a:pt x="1080" y="1356"/>
                </a:cubicBezTo>
                <a:cubicBezTo>
                  <a:pt x="1088" y="1360"/>
                  <a:pt x="1101" y="1367"/>
                  <a:pt x="1113" y="1369"/>
                </a:cubicBezTo>
                <a:cubicBezTo>
                  <a:pt x="1112" y="1369"/>
                  <a:pt x="1112" y="1369"/>
                  <a:pt x="1112" y="1369"/>
                </a:cubicBezTo>
                <a:cubicBezTo>
                  <a:pt x="1129" y="1374"/>
                  <a:pt x="1147" y="1375"/>
                  <a:pt x="1165" y="1372"/>
                </a:cubicBezTo>
                <a:cubicBezTo>
                  <a:pt x="1183" y="1368"/>
                  <a:pt x="1200" y="1361"/>
                  <a:pt x="1213" y="1350"/>
                </a:cubicBezTo>
                <a:cubicBezTo>
                  <a:pt x="1209" y="1350"/>
                  <a:pt x="1209" y="1350"/>
                  <a:pt x="1209" y="1350"/>
                </a:cubicBezTo>
                <a:cubicBezTo>
                  <a:pt x="1210" y="1351"/>
                  <a:pt x="1210" y="1351"/>
                  <a:pt x="1210" y="1351"/>
                </a:cubicBezTo>
                <a:cubicBezTo>
                  <a:pt x="1226" y="1360"/>
                  <a:pt x="1246" y="1370"/>
                  <a:pt x="1268" y="1375"/>
                </a:cubicBezTo>
                <a:cubicBezTo>
                  <a:pt x="1272" y="1376"/>
                  <a:pt x="1269" y="1375"/>
                  <a:pt x="1272" y="1375"/>
                </a:cubicBezTo>
                <a:cubicBezTo>
                  <a:pt x="1277" y="1377"/>
                  <a:pt x="1272" y="1376"/>
                  <a:pt x="1274" y="1376"/>
                </a:cubicBezTo>
                <a:cubicBezTo>
                  <a:pt x="1284" y="1378"/>
                  <a:pt x="1299" y="1380"/>
                  <a:pt x="1313" y="1380"/>
                </a:cubicBezTo>
                <a:cubicBezTo>
                  <a:pt x="1314" y="1379"/>
                  <a:pt x="1318" y="1379"/>
                  <a:pt x="1317" y="1379"/>
                </a:cubicBezTo>
                <a:cubicBezTo>
                  <a:pt x="1325" y="1379"/>
                  <a:pt x="1334" y="1377"/>
                  <a:pt x="1342" y="1374"/>
                </a:cubicBezTo>
                <a:cubicBezTo>
                  <a:pt x="1351" y="1372"/>
                  <a:pt x="1359" y="1368"/>
                  <a:pt x="1366" y="1365"/>
                </a:cubicBezTo>
                <a:cubicBezTo>
                  <a:pt x="1361" y="1366"/>
                  <a:pt x="1373" y="1360"/>
                  <a:pt x="1377" y="1356"/>
                </a:cubicBezTo>
                <a:cubicBezTo>
                  <a:pt x="1380" y="1354"/>
                  <a:pt x="1380" y="1355"/>
                  <a:pt x="1379" y="1356"/>
                </a:cubicBezTo>
                <a:cubicBezTo>
                  <a:pt x="1376" y="1358"/>
                  <a:pt x="1376" y="1358"/>
                  <a:pt x="1376" y="1358"/>
                </a:cubicBezTo>
                <a:cubicBezTo>
                  <a:pt x="1382" y="1353"/>
                  <a:pt x="1386" y="1350"/>
                  <a:pt x="1389" y="1346"/>
                </a:cubicBezTo>
                <a:cubicBezTo>
                  <a:pt x="1384" y="1346"/>
                  <a:pt x="1384" y="1346"/>
                  <a:pt x="1384" y="1346"/>
                </a:cubicBezTo>
                <a:cubicBezTo>
                  <a:pt x="1388" y="1350"/>
                  <a:pt x="1391" y="1353"/>
                  <a:pt x="1397" y="1357"/>
                </a:cubicBezTo>
                <a:cubicBezTo>
                  <a:pt x="1402" y="1361"/>
                  <a:pt x="1403" y="1362"/>
                  <a:pt x="1410" y="1365"/>
                </a:cubicBezTo>
                <a:cubicBezTo>
                  <a:pt x="1414" y="1368"/>
                  <a:pt x="1425" y="1371"/>
                  <a:pt x="1432" y="1373"/>
                </a:cubicBezTo>
                <a:cubicBezTo>
                  <a:pt x="1431" y="1372"/>
                  <a:pt x="1440" y="1373"/>
                  <a:pt x="1448" y="1374"/>
                </a:cubicBezTo>
                <a:cubicBezTo>
                  <a:pt x="1445" y="1374"/>
                  <a:pt x="1445" y="1374"/>
                  <a:pt x="1445" y="1374"/>
                </a:cubicBezTo>
                <a:cubicBezTo>
                  <a:pt x="1458" y="1375"/>
                  <a:pt x="1473" y="1373"/>
                  <a:pt x="1487" y="1369"/>
                </a:cubicBezTo>
                <a:cubicBezTo>
                  <a:pt x="1501" y="1365"/>
                  <a:pt x="1515" y="1358"/>
                  <a:pt x="1527" y="1351"/>
                </a:cubicBezTo>
                <a:cubicBezTo>
                  <a:pt x="1529" y="1351"/>
                  <a:pt x="1529" y="1351"/>
                  <a:pt x="1529" y="1351"/>
                </a:cubicBezTo>
                <a:cubicBezTo>
                  <a:pt x="1534" y="1348"/>
                  <a:pt x="1538" y="1345"/>
                  <a:pt x="1543" y="1342"/>
                </a:cubicBezTo>
                <a:cubicBezTo>
                  <a:pt x="1540" y="1342"/>
                  <a:pt x="1540" y="1342"/>
                  <a:pt x="1540" y="1342"/>
                </a:cubicBezTo>
                <a:cubicBezTo>
                  <a:pt x="1559" y="1352"/>
                  <a:pt x="1580" y="1360"/>
                  <a:pt x="1603" y="1362"/>
                </a:cubicBezTo>
                <a:cubicBezTo>
                  <a:pt x="1610" y="1363"/>
                  <a:pt x="1622" y="1363"/>
                  <a:pt x="1630" y="1362"/>
                </a:cubicBezTo>
                <a:cubicBezTo>
                  <a:pt x="1640" y="1360"/>
                  <a:pt x="1643" y="1359"/>
                  <a:pt x="1649" y="1356"/>
                </a:cubicBezTo>
                <a:cubicBezTo>
                  <a:pt x="1653" y="1355"/>
                  <a:pt x="1655" y="1354"/>
                  <a:pt x="1657" y="1354"/>
                </a:cubicBezTo>
                <a:cubicBezTo>
                  <a:pt x="1662" y="1351"/>
                  <a:pt x="1667" y="1349"/>
                  <a:pt x="1672" y="1345"/>
                </a:cubicBezTo>
                <a:cubicBezTo>
                  <a:pt x="1669" y="1345"/>
                  <a:pt x="1669" y="1345"/>
                  <a:pt x="1669" y="1345"/>
                </a:cubicBezTo>
                <a:cubicBezTo>
                  <a:pt x="1674" y="1349"/>
                  <a:pt x="1679" y="1351"/>
                  <a:pt x="1684" y="1353"/>
                </a:cubicBezTo>
                <a:cubicBezTo>
                  <a:pt x="1684" y="1353"/>
                  <a:pt x="1684" y="1353"/>
                  <a:pt x="1684" y="1353"/>
                </a:cubicBezTo>
                <a:cubicBezTo>
                  <a:pt x="1693" y="1357"/>
                  <a:pt x="1707" y="1361"/>
                  <a:pt x="1718" y="1363"/>
                </a:cubicBezTo>
                <a:cubicBezTo>
                  <a:pt x="1721" y="1364"/>
                  <a:pt x="1733" y="1365"/>
                  <a:pt x="1728" y="1364"/>
                </a:cubicBezTo>
                <a:cubicBezTo>
                  <a:pt x="1732" y="1364"/>
                  <a:pt x="1730" y="1365"/>
                  <a:pt x="1735" y="1365"/>
                </a:cubicBezTo>
                <a:cubicBezTo>
                  <a:pt x="1731" y="1365"/>
                  <a:pt x="1731" y="1365"/>
                  <a:pt x="1731" y="1365"/>
                </a:cubicBezTo>
                <a:cubicBezTo>
                  <a:pt x="1756" y="1367"/>
                  <a:pt x="1778" y="1363"/>
                  <a:pt x="1801" y="1357"/>
                </a:cubicBezTo>
                <a:cubicBezTo>
                  <a:pt x="1808" y="1355"/>
                  <a:pt x="1823" y="1350"/>
                  <a:pt x="1836" y="1345"/>
                </a:cubicBezTo>
                <a:cubicBezTo>
                  <a:pt x="1838" y="1344"/>
                  <a:pt x="1840" y="1343"/>
                  <a:pt x="1842" y="1343"/>
                </a:cubicBezTo>
                <a:cubicBezTo>
                  <a:pt x="1843" y="1342"/>
                  <a:pt x="1843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5" y="1342"/>
                  <a:pt x="1843" y="1343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3"/>
                  <a:pt x="1844" y="1343"/>
                  <a:pt x="1844" y="1343"/>
                </a:cubicBezTo>
                <a:cubicBezTo>
                  <a:pt x="1847" y="1345"/>
                  <a:pt x="1847" y="1345"/>
                  <a:pt x="1847" y="1345"/>
                </a:cubicBezTo>
                <a:cubicBezTo>
                  <a:pt x="1851" y="1348"/>
                  <a:pt x="1855" y="1351"/>
                  <a:pt x="1858" y="1352"/>
                </a:cubicBezTo>
                <a:cubicBezTo>
                  <a:pt x="1858" y="1352"/>
                  <a:pt x="1858" y="1352"/>
                  <a:pt x="1858" y="1352"/>
                </a:cubicBezTo>
                <a:cubicBezTo>
                  <a:pt x="1867" y="1358"/>
                  <a:pt x="1879" y="1365"/>
                  <a:pt x="1892" y="1370"/>
                </a:cubicBezTo>
                <a:cubicBezTo>
                  <a:pt x="1900" y="1373"/>
                  <a:pt x="1900" y="1372"/>
                  <a:pt x="1907" y="1374"/>
                </a:cubicBezTo>
                <a:cubicBezTo>
                  <a:pt x="1907" y="1374"/>
                  <a:pt x="1907" y="1374"/>
                  <a:pt x="1907" y="1374"/>
                </a:cubicBezTo>
                <a:cubicBezTo>
                  <a:pt x="1914" y="1375"/>
                  <a:pt x="1916" y="1375"/>
                  <a:pt x="1919" y="1375"/>
                </a:cubicBezTo>
                <a:cubicBezTo>
                  <a:pt x="1924" y="1376"/>
                  <a:pt x="1925" y="1375"/>
                  <a:pt x="1931" y="1376"/>
                </a:cubicBezTo>
                <a:cubicBezTo>
                  <a:pt x="1925" y="1376"/>
                  <a:pt x="1921" y="1376"/>
                  <a:pt x="1917" y="1376"/>
                </a:cubicBezTo>
                <a:cubicBezTo>
                  <a:pt x="1926" y="1377"/>
                  <a:pt x="1935" y="1376"/>
                  <a:pt x="1940" y="1376"/>
                </a:cubicBezTo>
                <a:cubicBezTo>
                  <a:pt x="1948" y="1375"/>
                  <a:pt x="1954" y="1374"/>
                  <a:pt x="1954" y="1373"/>
                </a:cubicBezTo>
                <a:cubicBezTo>
                  <a:pt x="1952" y="1374"/>
                  <a:pt x="1959" y="1372"/>
                  <a:pt x="1955" y="1373"/>
                </a:cubicBezTo>
                <a:cubicBezTo>
                  <a:pt x="1961" y="1372"/>
                  <a:pt x="1964" y="1370"/>
                  <a:pt x="1967" y="1369"/>
                </a:cubicBezTo>
                <a:cubicBezTo>
                  <a:pt x="1967" y="1369"/>
                  <a:pt x="1964" y="1370"/>
                  <a:pt x="1963" y="1370"/>
                </a:cubicBezTo>
                <a:cubicBezTo>
                  <a:pt x="1965" y="1369"/>
                  <a:pt x="1970" y="1367"/>
                  <a:pt x="1969" y="1367"/>
                </a:cubicBezTo>
                <a:cubicBezTo>
                  <a:pt x="1966" y="1368"/>
                  <a:pt x="1966" y="1368"/>
                  <a:pt x="1963" y="1370"/>
                </a:cubicBezTo>
                <a:cubicBezTo>
                  <a:pt x="1964" y="1369"/>
                  <a:pt x="1972" y="1365"/>
                  <a:pt x="1974" y="1364"/>
                </a:cubicBezTo>
                <a:cubicBezTo>
                  <a:pt x="1977" y="1363"/>
                  <a:pt x="1969" y="1368"/>
                  <a:pt x="1973" y="1366"/>
                </a:cubicBezTo>
                <a:cubicBezTo>
                  <a:pt x="1978" y="1363"/>
                  <a:pt x="1982" y="1361"/>
                  <a:pt x="1985" y="1357"/>
                </a:cubicBezTo>
                <a:cubicBezTo>
                  <a:pt x="1983" y="1359"/>
                  <a:pt x="1979" y="1362"/>
                  <a:pt x="1979" y="1361"/>
                </a:cubicBezTo>
                <a:cubicBezTo>
                  <a:pt x="1978" y="1362"/>
                  <a:pt x="1976" y="1363"/>
                  <a:pt x="1975" y="1364"/>
                </a:cubicBezTo>
                <a:cubicBezTo>
                  <a:pt x="1975" y="1364"/>
                  <a:pt x="1975" y="1364"/>
                  <a:pt x="1975" y="1364"/>
                </a:cubicBezTo>
                <a:cubicBezTo>
                  <a:pt x="1966" y="1368"/>
                  <a:pt x="1960" y="1370"/>
                  <a:pt x="1950" y="1373"/>
                </a:cubicBezTo>
                <a:cubicBezTo>
                  <a:pt x="1951" y="1373"/>
                  <a:pt x="1952" y="1372"/>
                  <a:pt x="1954" y="1372"/>
                </a:cubicBezTo>
                <a:cubicBezTo>
                  <a:pt x="1948" y="1374"/>
                  <a:pt x="1942" y="1375"/>
                  <a:pt x="1936" y="1375"/>
                </a:cubicBezTo>
                <a:cubicBezTo>
                  <a:pt x="1939" y="1375"/>
                  <a:pt x="1937" y="1375"/>
                  <a:pt x="1937" y="1374"/>
                </a:cubicBezTo>
                <a:cubicBezTo>
                  <a:pt x="1935" y="1375"/>
                  <a:pt x="1934" y="1375"/>
                  <a:pt x="1932" y="1375"/>
                </a:cubicBezTo>
                <a:cubicBezTo>
                  <a:pt x="1935" y="1374"/>
                  <a:pt x="1935" y="1374"/>
                  <a:pt x="1935" y="1374"/>
                </a:cubicBezTo>
                <a:cubicBezTo>
                  <a:pt x="1934" y="1375"/>
                  <a:pt x="1929" y="1375"/>
                  <a:pt x="1925" y="1375"/>
                </a:cubicBezTo>
                <a:cubicBezTo>
                  <a:pt x="1921" y="1374"/>
                  <a:pt x="1917" y="1374"/>
                  <a:pt x="1916" y="1374"/>
                </a:cubicBezTo>
                <a:cubicBezTo>
                  <a:pt x="1917" y="1374"/>
                  <a:pt x="1917" y="1374"/>
                  <a:pt x="1917" y="1374"/>
                </a:cubicBezTo>
                <a:cubicBezTo>
                  <a:pt x="1908" y="1372"/>
                  <a:pt x="1918" y="1374"/>
                  <a:pt x="1912" y="1373"/>
                </a:cubicBezTo>
                <a:cubicBezTo>
                  <a:pt x="1907" y="1372"/>
                  <a:pt x="1910" y="1372"/>
                  <a:pt x="1906" y="1371"/>
                </a:cubicBezTo>
                <a:cubicBezTo>
                  <a:pt x="1897" y="1369"/>
                  <a:pt x="1883" y="1364"/>
                  <a:pt x="1874" y="1359"/>
                </a:cubicBezTo>
                <a:cubicBezTo>
                  <a:pt x="1867" y="1355"/>
                  <a:pt x="1860" y="1351"/>
                  <a:pt x="1854" y="1347"/>
                </a:cubicBezTo>
                <a:cubicBezTo>
                  <a:pt x="1848" y="1343"/>
                  <a:pt x="1855" y="1347"/>
                  <a:pt x="1849" y="1343"/>
                </a:cubicBezTo>
                <a:cubicBezTo>
                  <a:pt x="1851" y="1343"/>
                  <a:pt x="1845" y="1338"/>
                  <a:pt x="1853" y="1344"/>
                </a:cubicBezTo>
                <a:cubicBezTo>
                  <a:pt x="1851" y="1343"/>
                  <a:pt x="1850" y="1342"/>
                  <a:pt x="1849" y="1341"/>
                </a:cubicBezTo>
                <a:cubicBezTo>
                  <a:pt x="1848" y="1340"/>
                  <a:pt x="1848" y="1340"/>
                  <a:pt x="1848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4" y="1338"/>
                  <a:pt x="1844" y="1338"/>
                </a:cubicBezTo>
                <a:cubicBezTo>
                  <a:pt x="1843" y="1338"/>
                  <a:pt x="1843" y="1338"/>
                  <a:pt x="1843" y="1338"/>
                </a:cubicBezTo>
                <a:cubicBezTo>
                  <a:pt x="1842" y="1339"/>
                  <a:pt x="1841" y="1339"/>
                  <a:pt x="1841" y="1339"/>
                </a:cubicBezTo>
                <a:cubicBezTo>
                  <a:pt x="1839" y="1339"/>
                  <a:pt x="1843" y="1338"/>
                  <a:pt x="1839" y="1339"/>
                </a:cubicBezTo>
                <a:cubicBezTo>
                  <a:pt x="1837" y="1340"/>
                  <a:pt x="1838" y="1340"/>
                  <a:pt x="1840" y="1339"/>
                </a:cubicBezTo>
                <a:cubicBezTo>
                  <a:pt x="1840" y="1339"/>
                  <a:pt x="1841" y="1339"/>
                  <a:pt x="1843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5" y="1339"/>
                  <a:pt x="1845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8" y="1341"/>
                  <a:pt x="1848" y="1341"/>
                  <a:pt x="1848" y="1341"/>
                </a:cubicBezTo>
                <a:cubicBezTo>
                  <a:pt x="1849" y="1342"/>
                  <a:pt x="1849" y="1342"/>
                  <a:pt x="1848" y="1341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6" y="1340"/>
                  <a:pt x="1846" y="1340"/>
                  <a:pt x="1846" y="1340"/>
                </a:cubicBezTo>
                <a:cubicBezTo>
                  <a:pt x="1845" y="1339"/>
                  <a:pt x="1846" y="1340"/>
                  <a:pt x="1845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3" y="1339"/>
                  <a:pt x="1843" y="1339"/>
                  <a:pt x="1843" y="1339"/>
                </a:cubicBezTo>
                <a:cubicBezTo>
                  <a:pt x="1839" y="1340"/>
                  <a:pt x="1837" y="1341"/>
                  <a:pt x="1840" y="1340"/>
                </a:cubicBezTo>
                <a:cubicBezTo>
                  <a:pt x="1830" y="1344"/>
                  <a:pt x="1819" y="1348"/>
                  <a:pt x="1809" y="1352"/>
                </a:cubicBezTo>
                <a:cubicBezTo>
                  <a:pt x="1812" y="1351"/>
                  <a:pt x="1813" y="1350"/>
                  <a:pt x="1810" y="1351"/>
                </a:cubicBezTo>
                <a:cubicBezTo>
                  <a:pt x="1805" y="1353"/>
                  <a:pt x="1797" y="1355"/>
                  <a:pt x="1788" y="1357"/>
                </a:cubicBezTo>
                <a:cubicBezTo>
                  <a:pt x="1788" y="1358"/>
                  <a:pt x="1791" y="1357"/>
                  <a:pt x="1790" y="1358"/>
                </a:cubicBezTo>
                <a:cubicBezTo>
                  <a:pt x="1789" y="1358"/>
                  <a:pt x="1786" y="1359"/>
                  <a:pt x="1784" y="1359"/>
                </a:cubicBezTo>
                <a:cubicBezTo>
                  <a:pt x="1783" y="1359"/>
                  <a:pt x="1783" y="1358"/>
                  <a:pt x="1775" y="1360"/>
                </a:cubicBezTo>
                <a:cubicBezTo>
                  <a:pt x="1777" y="1359"/>
                  <a:pt x="1789" y="1357"/>
                  <a:pt x="1785" y="1357"/>
                </a:cubicBezTo>
                <a:cubicBezTo>
                  <a:pt x="1788" y="1356"/>
                  <a:pt x="1803" y="1352"/>
                  <a:pt x="1806" y="1351"/>
                </a:cubicBezTo>
                <a:cubicBezTo>
                  <a:pt x="1813" y="1349"/>
                  <a:pt x="1800" y="1353"/>
                  <a:pt x="1801" y="1352"/>
                </a:cubicBezTo>
                <a:cubicBezTo>
                  <a:pt x="1795" y="1354"/>
                  <a:pt x="1792" y="1355"/>
                  <a:pt x="1782" y="1357"/>
                </a:cubicBezTo>
                <a:cubicBezTo>
                  <a:pt x="1782" y="1358"/>
                  <a:pt x="1786" y="1357"/>
                  <a:pt x="1781" y="1358"/>
                </a:cubicBezTo>
                <a:cubicBezTo>
                  <a:pt x="1772" y="1361"/>
                  <a:pt x="1770" y="1360"/>
                  <a:pt x="1767" y="1360"/>
                </a:cubicBezTo>
                <a:cubicBezTo>
                  <a:pt x="1772" y="1359"/>
                  <a:pt x="1772" y="1359"/>
                  <a:pt x="1772" y="1359"/>
                </a:cubicBezTo>
                <a:cubicBezTo>
                  <a:pt x="1766" y="1360"/>
                  <a:pt x="1764" y="1360"/>
                  <a:pt x="1757" y="1361"/>
                </a:cubicBezTo>
                <a:cubicBezTo>
                  <a:pt x="1755" y="1360"/>
                  <a:pt x="1767" y="1360"/>
                  <a:pt x="1770" y="1359"/>
                </a:cubicBezTo>
                <a:cubicBezTo>
                  <a:pt x="1765" y="1359"/>
                  <a:pt x="1765" y="1359"/>
                  <a:pt x="1765" y="1359"/>
                </a:cubicBezTo>
                <a:cubicBezTo>
                  <a:pt x="1755" y="1360"/>
                  <a:pt x="1762" y="1360"/>
                  <a:pt x="1752" y="1360"/>
                </a:cubicBezTo>
                <a:cubicBezTo>
                  <a:pt x="1753" y="1360"/>
                  <a:pt x="1753" y="1360"/>
                  <a:pt x="1753" y="1360"/>
                </a:cubicBezTo>
                <a:cubicBezTo>
                  <a:pt x="1751" y="1360"/>
                  <a:pt x="1749" y="1360"/>
                  <a:pt x="1747" y="1360"/>
                </a:cubicBezTo>
                <a:cubicBezTo>
                  <a:pt x="1747" y="1361"/>
                  <a:pt x="1748" y="1361"/>
                  <a:pt x="1754" y="1361"/>
                </a:cubicBezTo>
                <a:cubicBezTo>
                  <a:pt x="1750" y="1362"/>
                  <a:pt x="1749" y="1361"/>
                  <a:pt x="1740" y="1361"/>
                </a:cubicBezTo>
                <a:cubicBezTo>
                  <a:pt x="1737" y="1362"/>
                  <a:pt x="1744" y="1361"/>
                  <a:pt x="1744" y="1362"/>
                </a:cubicBezTo>
                <a:cubicBezTo>
                  <a:pt x="1745" y="1362"/>
                  <a:pt x="1739" y="1362"/>
                  <a:pt x="1735" y="1362"/>
                </a:cubicBezTo>
                <a:cubicBezTo>
                  <a:pt x="1727" y="1361"/>
                  <a:pt x="1731" y="1361"/>
                  <a:pt x="1728" y="1361"/>
                </a:cubicBezTo>
                <a:cubicBezTo>
                  <a:pt x="1729" y="1361"/>
                  <a:pt x="1735" y="1361"/>
                  <a:pt x="1734" y="1361"/>
                </a:cubicBezTo>
                <a:cubicBezTo>
                  <a:pt x="1743" y="1361"/>
                  <a:pt x="1731" y="1360"/>
                  <a:pt x="1737" y="1360"/>
                </a:cubicBezTo>
                <a:cubicBezTo>
                  <a:pt x="1729" y="1359"/>
                  <a:pt x="1731" y="1360"/>
                  <a:pt x="1724" y="1359"/>
                </a:cubicBezTo>
                <a:cubicBezTo>
                  <a:pt x="1731" y="1360"/>
                  <a:pt x="1725" y="1360"/>
                  <a:pt x="1727" y="1360"/>
                </a:cubicBezTo>
                <a:cubicBezTo>
                  <a:pt x="1715" y="1360"/>
                  <a:pt x="1720" y="1359"/>
                  <a:pt x="1709" y="1356"/>
                </a:cubicBezTo>
                <a:cubicBezTo>
                  <a:pt x="1711" y="1358"/>
                  <a:pt x="1694" y="1353"/>
                  <a:pt x="1702" y="1356"/>
                </a:cubicBezTo>
                <a:cubicBezTo>
                  <a:pt x="1699" y="1356"/>
                  <a:pt x="1696" y="1355"/>
                  <a:pt x="1693" y="1354"/>
                </a:cubicBezTo>
                <a:cubicBezTo>
                  <a:pt x="1696" y="1354"/>
                  <a:pt x="1689" y="1352"/>
                  <a:pt x="1694" y="1353"/>
                </a:cubicBezTo>
                <a:cubicBezTo>
                  <a:pt x="1690" y="1352"/>
                  <a:pt x="1690" y="1352"/>
                  <a:pt x="1690" y="1352"/>
                </a:cubicBezTo>
                <a:cubicBezTo>
                  <a:pt x="1692" y="1352"/>
                  <a:pt x="1694" y="1353"/>
                  <a:pt x="1696" y="1353"/>
                </a:cubicBezTo>
                <a:cubicBezTo>
                  <a:pt x="1692" y="1351"/>
                  <a:pt x="1686" y="1348"/>
                  <a:pt x="1684" y="1347"/>
                </a:cubicBezTo>
                <a:cubicBezTo>
                  <a:pt x="1679" y="1345"/>
                  <a:pt x="1685" y="1348"/>
                  <a:pt x="1679" y="1345"/>
                </a:cubicBezTo>
                <a:cubicBezTo>
                  <a:pt x="1681" y="1346"/>
                  <a:pt x="1678" y="1344"/>
                  <a:pt x="1675" y="1343"/>
                </a:cubicBezTo>
                <a:cubicBezTo>
                  <a:pt x="1680" y="1346"/>
                  <a:pt x="1675" y="1343"/>
                  <a:pt x="1672" y="1342"/>
                </a:cubicBezTo>
                <a:cubicBezTo>
                  <a:pt x="1670" y="1340"/>
                  <a:pt x="1670" y="1340"/>
                  <a:pt x="1670" y="1340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4" y="1345"/>
                  <a:pt x="1659" y="1347"/>
                  <a:pt x="1660" y="1347"/>
                </a:cubicBezTo>
                <a:cubicBezTo>
                  <a:pt x="1662" y="1346"/>
                  <a:pt x="1663" y="1344"/>
                  <a:pt x="1664" y="1343"/>
                </a:cubicBezTo>
                <a:cubicBezTo>
                  <a:pt x="1661" y="1346"/>
                  <a:pt x="1663" y="1344"/>
                  <a:pt x="1659" y="1346"/>
                </a:cubicBezTo>
                <a:cubicBezTo>
                  <a:pt x="1658" y="1347"/>
                  <a:pt x="1656" y="1349"/>
                  <a:pt x="1655" y="1350"/>
                </a:cubicBezTo>
                <a:cubicBezTo>
                  <a:pt x="1652" y="1351"/>
                  <a:pt x="1649" y="1352"/>
                  <a:pt x="1648" y="1352"/>
                </a:cubicBezTo>
                <a:cubicBezTo>
                  <a:pt x="1650" y="1352"/>
                  <a:pt x="1652" y="1351"/>
                  <a:pt x="1653" y="1350"/>
                </a:cubicBezTo>
                <a:cubicBezTo>
                  <a:pt x="1646" y="1353"/>
                  <a:pt x="1651" y="1350"/>
                  <a:pt x="1644" y="1353"/>
                </a:cubicBezTo>
                <a:cubicBezTo>
                  <a:pt x="1642" y="1354"/>
                  <a:pt x="1642" y="1354"/>
                  <a:pt x="1642" y="1354"/>
                </a:cubicBezTo>
                <a:cubicBezTo>
                  <a:pt x="1641" y="1354"/>
                  <a:pt x="1640" y="1354"/>
                  <a:pt x="1641" y="1354"/>
                </a:cubicBezTo>
                <a:cubicBezTo>
                  <a:pt x="1640" y="1354"/>
                  <a:pt x="1636" y="1355"/>
                  <a:pt x="1634" y="1356"/>
                </a:cubicBezTo>
                <a:cubicBezTo>
                  <a:pt x="1633" y="1355"/>
                  <a:pt x="1633" y="1355"/>
                  <a:pt x="1633" y="1355"/>
                </a:cubicBezTo>
                <a:cubicBezTo>
                  <a:pt x="1630" y="1356"/>
                  <a:pt x="1626" y="1357"/>
                  <a:pt x="1622" y="1357"/>
                </a:cubicBezTo>
                <a:cubicBezTo>
                  <a:pt x="1625" y="1357"/>
                  <a:pt x="1626" y="1357"/>
                  <a:pt x="1632" y="1356"/>
                </a:cubicBezTo>
                <a:cubicBezTo>
                  <a:pt x="1635" y="1356"/>
                  <a:pt x="1626" y="1358"/>
                  <a:pt x="1625" y="1358"/>
                </a:cubicBezTo>
                <a:cubicBezTo>
                  <a:pt x="1625" y="1357"/>
                  <a:pt x="1616" y="1358"/>
                  <a:pt x="1612" y="1358"/>
                </a:cubicBezTo>
                <a:cubicBezTo>
                  <a:pt x="1610" y="1358"/>
                  <a:pt x="1608" y="1357"/>
                  <a:pt x="1606" y="1357"/>
                </a:cubicBezTo>
                <a:cubicBezTo>
                  <a:pt x="1605" y="1358"/>
                  <a:pt x="1605" y="1358"/>
                  <a:pt x="1605" y="1358"/>
                </a:cubicBezTo>
                <a:cubicBezTo>
                  <a:pt x="1603" y="1357"/>
                  <a:pt x="1596" y="1357"/>
                  <a:pt x="1592" y="1356"/>
                </a:cubicBezTo>
                <a:cubicBezTo>
                  <a:pt x="1594" y="1356"/>
                  <a:pt x="1594" y="1355"/>
                  <a:pt x="1591" y="1355"/>
                </a:cubicBezTo>
                <a:cubicBezTo>
                  <a:pt x="1595" y="1356"/>
                  <a:pt x="1584" y="1354"/>
                  <a:pt x="1585" y="1355"/>
                </a:cubicBezTo>
                <a:cubicBezTo>
                  <a:pt x="1577" y="1352"/>
                  <a:pt x="1587" y="1354"/>
                  <a:pt x="1585" y="1353"/>
                </a:cubicBezTo>
                <a:cubicBezTo>
                  <a:pt x="1581" y="1353"/>
                  <a:pt x="1576" y="1350"/>
                  <a:pt x="1573" y="1350"/>
                </a:cubicBezTo>
                <a:cubicBezTo>
                  <a:pt x="1579" y="1352"/>
                  <a:pt x="1572" y="1350"/>
                  <a:pt x="1571" y="1350"/>
                </a:cubicBezTo>
                <a:cubicBezTo>
                  <a:pt x="1564" y="1348"/>
                  <a:pt x="1572" y="1350"/>
                  <a:pt x="1567" y="1348"/>
                </a:cubicBezTo>
                <a:cubicBezTo>
                  <a:pt x="1564" y="1347"/>
                  <a:pt x="1560" y="1346"/>
                  <a:pt x="1565" y="1348"/>
                </a:cubicBezTo>
                <a:cubicBezTo>
                  <a:pt x="1561" y="1346"/>
                  <a:pt x="1556" y="1345"/>
                  <a:pt x="1552" y="1343"/>
                </a:cubicBezTo>
                <a:cubicBezTo>
                  <a:pt x="1550" y="1341"/>
                  <a:pt x="1560" y="1346"/>
                  <a:pt x="1558" y="1345"/>
                </a:cubicBezTo>
                <a:cubicBezTo>
                  <a:pt x="1548" y="1340"/>
                  <a:pt x="1552" y="1344"/>
                  <a:pt x="1544" y="1339"/>
                </a:cubicBezTo>
                <a:cubicBezTo>
                  <a:pt x="1546" y="1341"/>
                  <a:pt x="1544" y="1341"/>
                  <a:pt x="1542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40"/>
                  <a:pt x="1540" y="1341"/>
                  <a:pt x="1539" y="1341"/>
                </a:cubicBezTo>
                <a:cubicBezTo>
                  <a:pt x="1530" y="1347"/>
                  <a:pt x="1543" y="1339"/>
                  <a:pt x="1539" y="1340"/>
                </a:cubicBezTo>
                <a:cubicBezTo>
                  <a:pt x="1535" y="1343"/>
                  <a:pt x="1535" y="1343"/>
                  <a:pt x="1535" y="1343"/>
                </a:cubicBezTo>
                <a:cubicBezTo>
                  <a:pt x="1532" y="1345"/>
                  <a:pt x="1538" y="1340"/>
                  <a:pt x="1540" y="1338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43" y="1338"/>
                  <a:pt x="1543" y="1338"/>
                  <a:pt x="1543" y="1338"/>
                </a:cubicBezTo>
                <a:cubicBezTo>
                  <a:pt x="1544" y="1338"/>
                  <a:pt x="1545" y="1339"/>
                  <a:pt x="1543" y="1338"/>
                </a:cubicBezTo>
                <a:cubicBezTo>
                  <a:pt x="1543" y="1337"/>
                  <a:pt x="1543" y="1337"/>
                  <a:pt x="1543" y="1337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39" y="1338"/>
                  <a:pt x="1539" y="1338"/>
                  <a:pt x="1539" y="1338"/>
                </a:cubicBezTo>
                <a:cubicBezTo>
                  <a:pt x="1536" y="1340"/>
                  <a:pt x="1536" y="1340"/>
                  <a:pt x="1536" y="1340"/>
                </a:cubicBezTo>
                <a:cubicBezTo>
                  <a:pt x="1537" y="1340"/>
                  <a:pt x="1538" y="1338"/>
                  <a:pt x="1536" y="1339"/>
                </a:cubicBezTo>
                <a:cubicBezTo>
                  <a:pt x="1536" y="1340"/>
                  <a:pt x="1527" y="1345"/>
                  <a:pt x="1527" y="1345"/>
                </a:cubicBezTo>
                <a:cubicBezTo>
                  <a:pt x="1526" y="1346"/>
                  <a:pt x="1530" y="1343"/>
                  <a:pt x="1529" y="1344"/>
                </a:cubicBezTo>
                <a:cubicBezTo>
                  <a:pt x="1525" y="1347"/>
                  <a:pt x="1524" y="1348"/>
                  <a:pt x="1517" y="1352"/>
                </a:cubicBezTo>
                <a:cubicBezTo>
                  <a:pt x="1520" y="1350"/>
                  <a:pt x="1515" y="1352"/>
                  <a:pt x="1517" y="1351"/>
                </a:cubicBezTo>
                <a:cubicBezTo>
                  <a:pt x="1513" y="1352"/>
                  <a:pt x="1516" y="1352"/>
                  <a:pt x="1511" y="1354"/>
                </a:cubicBezTo>
                <a:cubicBezTo>
                  <a:pt x="1511" y="1353"/>
                  <a:pt x="1511" y="1353"/>
                  <a:pt x="1511" y="1353"/>
                </a:cubicBezTo>
                <a:cubicBezTo>
                  <a:pt x="1502" y="1358"/>
                  <a:pt x="1492" y="1362"/>
                  <a:pt x="1482" y="1365"/>
                </a:cubicBezTo>
                <a:cubicBezTo>
                  <a:pt x="1471" y="1368"/>
                  <a:pt x="1461" y="1369"/>
                  <a:pt x="1452" y="1370"/>
                </a:cubicBezTo>
                <a:cubicBezTo>
                  <a:pt x="1449" y="1369"/>
                  <a:pt x="1443" y="1370"/>
                  <a:pt x="1433" y="1367"/>
                </a:cubicBezTo>
                <a:cubicBezTo>
                  <a:pt x="1437" y="1368"/>
                  <a:pt x="1433" y="1368"/>
                  <a:pt x="1431" y="1367"/>
                </a:cubicBezTo>
                <a:cubicBezTo>
                  <a:pt x="1429" y="1367"/>
                  <a:pt x="1428" y="1366"/>
                  <a:pt x="1426" y="1366"/>
                </a:cubicBezTo>
                <a:cubicBezTo>
                  <a:pt x="1421" y="1364"/>
                  <a:pt x="1414" y="1362"/>
                  <a:pt x="1409" y="1359"/>
                </a:cubicBezTo>
                <a:cubicBezTo>
                  <a:pt x="1409" y="1359"/>
                  <a:pt x="1409" y="1359"/>
                  <a:pt x="1408" y="1358"/>
                </a:cubicBezTo>
                <a:cubicBezTo>
                  <a:pt x="1404" y="1355"/>
                  <a:pt x="1404" y="1356"/>
                  <a:pt x="1402" y="1355"/>
                </a:cubicBezTo>
                <a:cubicBezTo>
                  <a:pt x="1401" y="1354"/>
                  <a:pt x="1401" y="1353"/>
                  <a:pt x="1400" y="1353"/>
                </a:cubicBezTo>
                <a:cubicBezTo>
                  <a:pt x="1399" y="1353"/>
                  <a:pt x="1399" y="1353"/>
                  <a:pt x="1399" y="1353"/>
                </a:cubicBezTo>
                <a:cubicBezTo>
                  <a:pt x="1395" y="1350"/>
                  <a:pt x="1390" y="1345"/>
                  <a:pt x="1391" y="1345"/>
                </a:cubicBezTo>
                <a:cubicBezTo>
                  <a:pt x="1390" y="1344"/>
                  <a:pt x="1389" y="1343"/>
                  <a:pt x="1390" y="1345"/>
                </a:cubicBezTo>
                <a:cubicBezTo>
                  <a:pt x="1389" y="1343"/>
                  <a:pt x="1389" y="1343"/>
                  <a:pt x="1389" y="1343"/>
                </a:cubicBezTo>
                <a:cubicBezTo>
                  <a:pt x="1387" y="1341"/>
                  <a:pt x="1387" y="1341"/>
                  <a:pt x="1387" y="1341"/>
                </a:cubicBezTo>
                <a:cubicBezTo>
                  <a:pt x="1384" y="1343"/>
                  <a:pt x="1384" y="1343"/>
                  <a:pt x="1384" y="1343"/>
                </a:cubicBezTo>
                <a:cubicBezTo>
                  <a:pt x="1381" y="1347"/>
                  <a:pt x="1372" y="1354"/>
                  <a:pt x="1365" y="1358"/>
                </a:cubicBezTo>
                <a:cubicBezTo>
                  <a:pt x="1369" y="1356"/>
                  <a:pt x="1368" y="1357"/>
                  <a:pt x="1369" y="1357"/>
                </a:cubicBezTo>
                <a:cubicBezTo>
                  <a:pt x="1368" y="1358"/>
                  <a:pt x="1367" y="1358"/>
                  <a:pt x="1364" y="1360"/>
                </a:cubicBezTo>
                <a:cubicBezTo>
                  <a:pt x="1364" y="1360"/>
                  <a:pt x="1360" y="1362"/>
                  <a:pt x="1364" y="1359"/>
                </a:cubicBezTo>
                <a:cubicBezTo>
                  <a:pt x="1353" y="1365"/>
                  <a:pt x="1337" y="1371"/>
                  <a:pt x="1322" y="1373"/>
                </a:cubicBezTo>
                <a:cubicBezTo>
                  <a:pt x="1319" y="1374"/>
                  <a:pt x="1320" y="1373"/>
                  <a:pt x="1318" y="1374"/>
                </a:cubicBezTo>
                <a:cubicBezTo>
                  <a:pt x="1308" y="1374"/>
                  <a:pt x="1296" y="1375"/>
                  <a:pt x="1285" y="1373"/>
                </a:cubicBezTo>
                <a:cubicBezTo>
                  <a:pt x="1288" y="1373"/>
                  <a:pt x="1284" y="1374"/>
                  <a:pt x="1278" y="1373"/>
                </a:cubicBezTo>
                <a:cubicBezTo>
                  <a:pt x="1272" y="1372"/>
                  <a:pt x="1276" y="1371"/>
                  <a:pt x="1270" y="1370"/>
                </a:cubicBezTo>
                <a:cubicBezTo>
                  <a:pt x="1267" y="1369"/>
                  <a:pt x="1262" y="1368"/>
                  <a:pt x="1260" y="1367"/>
                </a:cubicBezTo>
                <a:cubicBezTo>
                  <a:pt x="1260" y="1367"/>
                  <a:pt x="1260" y="1367"/>
                  <a:pt x="1260" y="1367"/>
                </a:cubicBezTo>
                <a:cubicBezTo>
                  <a:pt x="1257" y="1366"/>
                  <a:pt x="1251" y="1365"/>
                  <a:pt x="1247" y="1363"/>
                </a:cubicBezTo>
                <a:cubicBezTo>
                  <a:pt x="1248" y="1363"/>
                  <a:pt x="1248" y="1363"/>
                  <a:pt x="1248" y="1363"/>
                </a:cubicBezTo>
                <a:cubicBezTo>
                  <a:pt x="1245" y="1362"/>
                  <a:pt x="1241" y="1360"/>
                  <a:pt x="1238" y="1359"/>
                </a:cubicBezTo>
                <a:cubicBezTo>
                  <a:pt x="1236" y="1359"/>
                  <a:pt x="1228" y="1355"/>
                  <a:pt x="1226" y="1354"/>
                </a:cubicBezTo>
                <a:cubicBezTo>
                  <a:pt x="1226" y="1354"/>
                  <a:pt x="1227" y="1354"/>
                  <a:pt x="1226" y="1354"/>
                </a:cubicBezTo>
                <a:cubicBezTo>
                  <a:pt x="1225" y="1354"/>
                  <a:pt x="1225" y="1354"/>
                  <a:pt x="1225" y="1354"/>
                </a:cubicBezTo>
                <a:cubicBezTo>
                  <a:pt x="1223" y="1353"/>
                  <a:pt x="1221" y="1352"/>
                  <a:pt x="1219" y="1350"/>
                </a:cubicBezTo>
                <a:cubicBezTo>
                  <a:pt x="1221" y="1351"/>
                  <a:pt x="1221" y="1351"/>
                  <a:pt x="1223" y="1352"/>
                </a:cubicBezTo>
                <a:cubicBezTo>
                  <a:pt x="1216" y="1348"/>
                  <a:pt x="1220" y="1351"/>
                  <a:pt x="1217" y="1349"/>
                </a:cubicBezTo>
                <a:cubicBezTo>
                  <a:pt x="1213" y="1348"/>
                  <a:pt x="1212" y="1347"/>
                  <a:pt x="1211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9" y="1347"/>
                  <a:pt x="1209" y="1347"/>
                  <a:pt x="1209" y="1347"/>
                </a:cubicBezTo>
                <a:cubicBezTo>
                  <a:pt x="1208" y="1347"/>
                  <a:pt x="1208" y="1347"/>
                  <a:pt x="1208" y="1347"/>
                </a:cubicBezTo>
                <a:cubicBezTo>
                  <a:pt x="1209" y="1346"/>
                  <a:pt x="1209" y="1346"/>
                  <a:pt x="1209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3" y="1347"/>
                  <a:pt x="1214" y="1348"/>
                  <a:pt x="1215" y="1348"/>
                </a:cubicBezTo>
                <a:cubicBezTo>
                  <a:pt x="1218" y="1349"/>
                  <a:pt x="1212" y="1346"/>
                  <a:pt x="1212" y="1346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8" y="1346"/>
                  <a:pt x="1208" y="1346"/>
                  <a:pt x="1208" y="1346"/>
                </a:cubicBezTo>
                <a:cubicBezTo>
                  <a:pt x="1208" y="1347"/>
                  <a:pt x="1208" y="1348"/>
                  <a:pt x="1205" y="1349"/>
                </a:cubicBezTo>
                <a:cubicBezTo>
                  <a:pt x="1202" y="1351"/>
                  <a:pt x="1196" y="1355"/>
                  <a:pt x="1196" y="1354"/>
                </a:cubicBezTo>
                <a:cubicBezTo>
                  <a:pt x="1194" y="1356"/>
                  <a:pt x="1191" y="1358"/>
                  <a:pt x="1189" y="1359"/>
                </a:cubicBezTo>
                <a:cubicBezTo>
                  <a:pt x="1192" y="1358"/>
                  <a:pt x="1196" y="1355"/>
                  <a:pt x="1197" y="1355"/>
                </a:cubicBezTo>
                <a:cubicBezTo>
                  <a:pt x="1195" y="1357"/>
                  <a:pt x="1190" y="1359"/>
                  <a:pt x="1190" y="1359"/>
                </a:cubicBezTo>
                <a:cubicBezTo>
                  <a:pt x="1191" y="1358"/>
                  <a:pt x="1191" y="1358"/>
                  <a:pt x="1191" y="1358"/>
                </a:cubicBezTo>
                <a:cubicBezTo>
                  <a:pt x="1190" y="1359"/>
                  <a:pt x="1183" y="1362"/>
                  <a:pt x="1187" y="1361"/>
                </a:cubicBezTo>
                <a:cubicBezTo>
                  <a:pt x="1185" y="1361"/>
                  <a:pt x="1183" y="1362"/>
                  <a:pt x="1182" y="1362"/>
                </a:cubicBezTo>
                <a:cubicBezTo>
                  <a:pt x="1180" y="1363"/>
                  <a:pt x="1175" y="1365"/>
                  <a:pt x="1171" y="1366"/>
                </a:cubicBezTo>
                <a:cubicBezTo>
                  <a:pt x="1170" y="1365"/>
                  <a:pt x="1174" y="1364"/>
                  <a:pt x="1166" y="1366"/>
                </a:cubicBezTo>
                <a:cubicBezTo>
                  <a:pt x="1164" y="1367"/>
                  <a:pt x="1161" y="1367"/>
                  <a:pt x="1159" y="1368"/>
                </a:cubicBezTo>
                <a:cubicBezTo>
                  <a:pt x="1155" y="1368"/>
                  <a:pt x="1154" y="1368"/>
                  <a:pt x="1155" y="1368"/>
                </a:cubicBezTo>
                <a:cubicBezTo>
                  <a:pt x="1149" y="1368"/>
                  <a:pt x="1146" y="1368"/>
                  <a:pt x="1143" y="1369"/>
                </a:cubicBezTo>
                <a:cubicBezTo>
                  <a:pt x="1140" y="1369"/>
                  <a:pt x="1137" y="1369"/>
                  <a:pt x="1132" y="1369"/>
                </a:cubicBezTo>
                <a:cubicBezTo>
                  <a:pt x="1137" y="1368"/>
                  <a:pt x="1133" y="1368"/>
                  <a:pt x="1129" y="1367"/>
                </a:cubicBezTo>
                <a:cubicBezTo>
                  <a:pt x="1129" y="1367"/>
                  <a:pt x="1128" y="1368"/>
                  <a:pt x="1126" y="1367"/>
                </a:cubicBezTo>
                <a:cubicBezTo>
                  <a:pt x="1128" y="1368"/>
                  <a:pt x="1129" y="1367"/>
                  <a:pt x="1132" y="1368"/>
                </a:cubicBezTo>
                <a:cubicBezTo>
                  <a:pt x="1133" y="1369"/>
                  <a:pt x="1128" y="1368"/>
                  <a:pt x="1126" y="1368"/>
                </a:cubicBezTo>
                <a:cubicBezTo>
                  <a:pt x="1122" y="1366"/>
                  <a:pt x="1115" y="1365"/>
                  <a:pt x="1107" y="1362"/>
                </a:cubicBezTo>
                <a:cubicBezTo>
                  <a:pt x="1100" y="1360"/>
                  <a:pt x="1092" y="1357"/>
                  <a:pt x="1086" y="1353"/>
                </a:cubicBezTo>
                <a:cubicBezTo>
                  <a:pt x="1087" y="1354"/>
                  <a:pt x="1080" y="1351"/>
                  <a:pt x="1078" y="1349"/>
                </a:cubicBezTo>
                <a:cubicBezTo>
                  <a:pt x="1079" y="1349"/>
                  <a:pt x="1071" y="1345"/>
                  <a:pt x="1068" y="1343"/>
                </a:cubicBezTo>
                <a:cubicBezTo>
                  <a:pt x="1070" y="1345"/>
                  <a:pt x="1070" y="1345"/>
                  <a:pt x="1070" y="1345"/>
                </a:cubicBezTo>
                <a:cubicBezTo>
                  <a:pt x="1063" y="1340"/>
                  <a:pt x="1058" y="1338"/>
                  <a:pt x="1055" y="1335"/>
                </a:cubicBezTo>
                <a:cubicBezTo>
                  <a:pt x="1054" y="1334"/>
                  <a:pt x="1054" y="1334"/>
                  <a:pt x="1054" y="1334"/>
                </a:cubicBezTo>
                <a:cubicBezTo>
                  <a:pt x="1053" y="1335"/>
                  <a:pt x="1053" y="1335"/>
                  <a:pt x="1053" y="1335"/>
                </a:cubicBezTo>
                <a:cubicBezTo>
                  <a:pt x="1052" y="1335"/>
                  <a:pt x="1052" y="1335"/>
                  <a:pt x="1052" y="1335"/>
                </a:cubicBezTo>
                <a:cubicBezTo>
                  <a:pt x="1049" y="1337"/>
                  <a:pt x="1051" y="1336"/>
                  <a:pt x="1053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5" y="1334"/>
                  <a:pt x="1055" y="1334"/>
                  <a:pt x="1055" y="1334"/>
                </a:cubicBezTo>
                <a:cubicBezTo>
                  <a:pt x="1057" y="1336"/>
                  <a:pt x="1057" y="1336"/>
                  <a:pt x="1057" y="1336"/>
                </a:cubicBezTo>
                <a:cubicBezTo>
                  <a:pt x="1057" y="1335"/>
                  <a:pt x="1056" y="1335"/>
                  <a:pt x="1056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2" y="1334"/>
                  <a:pt x="1052" y="1334"/>
                  <a:pt x="1052" y="1334"/>
                </a:cubicBezTo>
                <a:cubicBezTo>
                  <a:pt x="1047" y="1337"/>
                  <a:pt x="1040" y="1343"/>
                  <a:pt x="1035" y="1344"/>
                </a:cubicBezTo>
                <a:cubicBezTo>
                  <a:pt x="1035" y="1345"/>
                  <a:pt x="1037" y="1344"/>
                  <a:pt x="1032" y="1347"/>
                </a:cubicBezTo>
                <a:cubicBezTo>
                  <a:pt x="1028" y="1349"/>
                  <a:pt x="1019" y="1352"/>
                  <a:pt x="1020" y="1351"/>
                </a:cubicBezTo>
                <a:cubicBezTo>
                  <a:pt x="1016" y="1353"/>
                  <a:pt x="1015" y="1353"/>
                  <a:pt x="1011" y="1354"/>
                </a:cubicBezTo>
                <a:cubicBezTo>
                  <a:pt x="1011" y="1354"/>
                  <a:pt x="1013" y="1353"/>
                  <a:pt x="1014" y="1353"/>
                </a:cubicBezTo>
                <a:cubicBezTo>
                  <a:pt x="1008" y="1355"/>
                  <a:pt x="1003" y="1357"/>
                  <a:pt x="997" y="1358"/>
                </a:cubicBezTo>
                <a:cubicBezTo>
                  <a:pt x="993" y="1359"/>
                  <a:pt x="982" y="1361"/>
                  <a:pt x="974" y="1361"/>
                </a:cubicBezTo>
                <a:cubicBezTo>
                  <a:pt x="970" y="1362"/>
                  <a:pt x="962" y="1360"/>
                  <a:pt x="961" y="1361"/>
                </a:cubicBezTo>
                <a:cubicBezTo>
                  <a:pt x="961" y="1361"/>
                  <a:pt x="960" y="1361"/>
                  <a:pt x="960" y="1361"/>
                </a:cubicBezTo>
                <a:cubicBezTo>
                  <a:pt x="957" y="1361"/>
                  <a:pt x="954" y="1361"/>
                  <a:pt x="951" y="1360"/>
                </a:cubicBezTo>
                <a:cubicBezTo>
                  <a:pt x="952" y="1360"/>
                  <a:pt x="952" y="1360"/>
                  <a:pt x="952" y="1360"/>
                </a:cubicBezTo>
                <a:cubicBezTo>
                  <a:pt x="953" y="1360"/>
                  <a:pt x="942" y="1358"/>
                  <a:pt x="941" y="1357"/>
                </a:cubicBezTo>
                <a:cubicBezTo>
                  <a:pt x="944" y="1359"/>
                  <a:pt x="937" y="1356"/>
                  <a:pt x="937" y="1357"/>
                </a:cubicBezTo>
                <a:cubicBezTo>
                  <a:pt x="935" y="1356"/>
                  <a:pt x="934" y="1356"/>
                  <a:pt x="933" y="1355"/>
                </a:cubicBezTo>
                <a:cubicBezTo>
                  <a:pt x="926" y="1353"/>
                  <a:pt x="932" y="1355"/>
                  <a:pt x="924" y="1352"/>
                </a:cubicBezTo>
                <a:cubicBezTo>
                  <a:pt x="920" y="1350"/>
                  <a:pt x="923" y="1351"/>
                  <a:pt x="924" y="1352"/>
                </a:cubicBezTo>
                <a:cubicBezTo>
                  <a:pt x="919" y="1349"/>
                  <a:pt x="914" y="1347"/>
                  <a:pt x="909" y="1344"/>
                </a:cubicBezTo>
                <a:cubicBezTo>
                  <a:pt x="911" y="1344"/>
                  <a:pt x="903" y="1340"/>
                  <a:pt x="901" y="1338"/>
                </a:cubicBezTo>
                <a:cubicBezTo>
                  <a:pt x="898" y="1336"/>
                  <a:pt x="902" y="1339"/>
                  <a:pt x="907" y="1342"/>
                </a:cubicBezTo>
                <a:cubicBezTo>
                  <a:pt x="912" y="1345"/>
                  <a:pt x="917" y="1348"/>
                  <a:pt x="914" y="1347"/>
                </a:cubicBezTo>
                <a:cubicBezTo>
                  <a:pt x="914" y="1346"/>
                  <a:pt x="908" y="1343"/>
                  <a:pt x="906" y="1341"/>
                </a:cubicBezTo>
                <a:cubicBezTo>
                  <a:pt x="907" y="1341"/>
                  <a:pt x="907" y="1341"/>
                  <a:pt x="907" y="1341"/>
                </a:cubicBezTo>
                <a:cubicBezTo>
                  <a:pt x="905" y="1340"/>
                  <a:pt x="898" y="1335"/>
                  <a:pt x="898" y="1336"/>
                </a:cubicBezTo>
                <a:cubicBezTo>
                  <a:pt x="896" y="1333"/>
                  <a:pt x="893" y="1331"/>
                  <a:pt x="890" y="1328"/>
                </a:cubicBezTo>
                <a:cubicBezTo>
                  <a:pt x="888" y="1326"/>
                  <a:pt x="888" y="1326"/>
                  <a:pt x="888" y="1326"/>
                </a:cubicBezTo>
                <a:cubicBezTo>
                  <a:pt x="886" y="1328"/>
                  <a:pt x="886" y="1328"/>
                  <a:pt x="886" y="1328"/>
                </a:cubicBezTo>
                <a:cubicBezTo>
                  <a:pt x="878" y="1334"/>
                  <a:pt x="867" y="1340"/>
                  <a:pt x="863" y="1342"/>
                </a:cubicBezTo>
                <a:cubicBezTo>
                  <a:pt x="866" y="1341"/>
                  <a:pt x="867" y="1340"/>
                  <a:pt x="865" y="1341"/>
                </a:cubicBezTo>
                <a:cubicBezTo>
                  <a:pt x="862" y="1343"/>
                  <a:pt x="858" y="1345"/>
                  <a:pt x="858" y="1345"/>
                </a:cubicBezTo>
                <a:cubicBezTo>
                  <a:pt x="854" y="1347"/>
                  <a:pt x="854" y="1346"/>
                  <a:pt x="849" y="1349"/>
                </a:cubicBezTo>
                <a:cubicBezTo>
                  <a:pt x="849" y="1348"/>
                  <a:pt x="848" y="1349"/>
                  <a:pt x="850" y="1349"/>
                </a:cubicBezTo>
                <a:cubicBezTo>
                  <a:pt x="840" y="1352"/>
                  <a:pt x="828" y="1357"/>
                  <a:pt x="815" y="1359"/>
                </a:cubicBezTo>
                <a:cubicBezTo>
                  <a:pt x="817" y="1359"/>
                  <a:pt x="820" y="1357"/>
                  <a:pt x="820" y="1358"/>
                </a:cubicBezTo>
                <a:cubicBezTo>
                  <a:pt x="811" y="1360"/>
                  <a:pt x="802" y="1361"/>
                  <a:pt x="793" y="1362"/>
                </a:cubicBezTo>
                <a:cubicBezTo>
                  <a:pt x="794" y="1362"/>
                  <a:pt x="794" y="1362"/>
                  <a:pt x="796" y="1361"/>
                </a:cubicBezTo>
                <a:cubicBezTo>
                  <a:pt x="789" y="1362"/>
                  <a:pt x="782" y="1362"/>
                  <a:pt x="779" y="1362"/>
                </a:cubicBezTo>
                <a:cubicBezTo>
                  <a:pt x="783" y="1362"/>
                  <a:pt x="779" y="1362"/>
                  <a:pt x="782" y="1362"/>
                </a:cubicBezTo>
                <a:cubicBezTo>
                  <a:pt x="787" y="1362"/>
                  <a:pt x="778" y="1363"/>
                  <a:pt x="774" y="1362"/>
                </a:cubicBezTo>
                <a:cubicBezTo>
                  <a:pt x="774" y="1362"/>
                  <a:pt x="774" y="1362"/>
                  <a:pt x="774" y="1362"/>
                </a:cubicBezTo>
                <a:cubicBezTo>
                  <a:pt x="767" y="1361"/>
                  <a:pt x="767" y="1361"/>
                  <a:pt x="760" y="1360"/>
                </a:cubicBezTo>
                <a:cubicBezTo>
                  <a:pt x="757" y="1359"/>
                  <a:pt x="764" y="1361"/>
                  <a:pt x="762" y="1360"/>
                </a:cubicBezTo>
                <a:cubicBezTo>
                  <a:pt x="761" y="1359"/>
                  <a:pt x="748" y="1356"/>
                  <a:pt x="747" y="1356"/>
                </a:cubicBezTo>
                <a:cubicBezTo>
                  <a:pt x="745" y="1355"/>
                  <a:pt x="743" y="1355"/>
                  <a:pt x="743" y="1355"/>
                </a:cubicBezTo>
                <a:cubicBezTo>
                  <a:pt x="739" y="1353"/>
                  <a:pt x="741" y="1354"/>
                  <a:pt x="738" y="1352"/>
                </a:cubicBezTo>
                <a:cubicBezTo>
                  <a:pt x="733" y="1351"/>
                  <a:pt x="729" y="1349"/>
                  <a:pt x="724" y="1348"/>
                </a:cubicBezTo>
                <a:cubicBezTo>
                  <a:pt x="727" y="1349"/>
                  <a:pt x="721" y="1345"/>
                  <a:pt x="725" y="1347"/>
                </a:cubicBezTo>
                <a:cubicBezTo>
                  <a:pt x="716" y="1342"/>
                  <a:pt x="711" y="1340"/>
                  <a:pt x="705" y="1336"/>
                </a:cubicBezTo>
                <a:cubicBezTo>
                  <a:pt x="699" y="1332"/>
                  <a:pt x="699" y="1332"/>
                  <a:pt x="699" y="1332"/>
                </a:cubicBezTo>
                <a:cubicBezTo>
                  <a:pt x="700" y="1332"/>
                  <a:pt x="700" y="1332"/>
                  <a:pt x="700" y="1332"/>
                </a:cubicBezTo>
                <a:cubicBezTo>
                  <a:pt x="698" y="1334"/>
                  <a:pt x="695" y="1336"/>
                  <a:pt x="693" y="1338"/>
                </a:cubicBezTo>
                <a:cubicBezTo>
                  <a:pt x="692" y="1338"/>
                  <a:pt x="696" y="1336"/>
                  <a:pt x="696" y="1335"/>
                </a:cubicBezTo>
                <a:cubicBezTo>
                  <a:pt x="692" y="1338"/>
                  <a:pt x="692" y="1338"/>
                  <a:pt x="692" y="1338"/>
                </a:cubicBezTo>
                <a:cubicBezTo>
                  <a:pt x="697" y="1334"/>
                  <a:pt x="691" y="1338"/>
                  <a:pt x="693" y="1336"/>
                </a:cubicBezTo>
                <a:cubicBezTo>
                  <a:pt x="689" y="1339"/>
                  <a:pt x="678" y="1346"/>
                  <a:pt x="671" y="1350"/>
                </a:cubicBezTo>
                <a:cubicBezTo>
                  <a:pt x="676" y="1348"/>
                  <a:pt x="661" y="1355"/>
                  <a:pt x="662" y="1355"/>
                </a:cubicBezTo>
                <a:cubicBezTo>
                  <a:pt x="653" y="1359"/>
                  <a:pt x="657" y="1357"/>
                  <a:pt x="653" y="1358"/>
                </a:cubicBezTo>
                <a:cubicBezTo>
                  <a:pt x="644" y="1362"/>
                  <a:pt x="634" y="1364"/>
                  <a:pt x="625" y="1365"/>
                </a:cubicBezTo>
                <a:cubicBezTo>
                  <a:pt x="625" y="1365"/>
                  <a:pt x="625" y="1365"/>
                  <a:pt x="625" y="1365"/>
                </a:cubicBezTo>
                <a:cubicBezTo>
                  <a:pt x="616" y="1366"/>
                  <a:pt x="602" y="1365"/>
                  <a:pt x="594" y="1363"/>
                </a:cubicBezTo>
                <a:cubicBezTo>
                  <a:pt x="594" y="1363"/>
                  <a:pt x="593" y="1363"/>
                  <a:pt x="596" y="1363"/>
                </a:cubicBezTo>
                <a:cubicBezTo>
                  <a:pt x="591" y="1362"/>
                  <a:pt x="591" y="1362"/>
                  <a:pt x="590" y="1362"/>
                </a:cubicBezTo>
                <a:cubicBezTo>
                  <a:pt x="589" y="1362"/>
                  <a:pt x="589" y="1362"/>
                  <a:pt x="584" y="1360"/>
                </a:cubicBezTo>
                <a:cubicBezTo>
                  <a:pt x="585" y="1360"/>
                  <a:pt x="585" y="1360"/>
                  <a:pt x="586" y="1360"/>
                </a:cubicBezTo>
                <a:cubicBezTo>
                  <a:pt x="580" y="1358"/>
                  <a:pt x="575" y="1355"/>
                  <a:pt x="568" y="1351"/>
                </a:cubicBezTo>
                <a:cubicBezTo>
                  <a:pt x="568" y="1351"/>
                  <a:pt x="570" y="1352"/>
                  <a:pt x="570" y="1352"/>
                </a:cubicBezTo>
                <a:cubicBezTo>
                  <a:pt x="565" y="1349"/>
                  <a:pt x="559" y="1344"/>
                  <a:pt x="554" y="1341"/>
                </a:cubicBezTo>
                <a:cubicBezTo>
                  <a:pt x="554" y="1340"/>
                  <a:pt x="555" y="1341"/>
                  <a:pt x="557" y="1342"/>
                </a:cubicBezTo>
                <a:cubicBezTo>
                  <a:pt x="552" y="1338"/>
                  <a:pt x="551" y="1338"/>
                  <a:pt x="547" y="1333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6" y="1331"/>
                  <a:pt x="546" y="1331"/>
                  <a:pt x="546" y="1331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5" y="1332"/>
                  <a:pt x="544" y="1333"/>
                  <a:pt x="544" y="1332"/>
                </a:cubicBezTo>
                <a:cubicBezTo>
                  <a:pt x="542" y="1334"/>
                  <a:pt x="534" y="1339"/>
                  <a:pt x="531" y="1340"/>
                </a:cubicBezTo>
                <a:cubicBezTo>
                  <a:pt x="530" y="1341"/>
                  <a:pt x="528" y="1342"/>
                  <a:pt x="524" y="1343"/>
                </a:cubicBezTo>
                <a:cubicBezTo>
                  <a:pt x="509" y="1350"/>
                  <a:pt x="492" y="1355"/>
                  <a:pt x="474" y="1355"/>
                </a:cubicBezTo>
                <a:cubicBezTo>
                  <a:pt x="456" y="1355"/>
                  <a:pt x="439" y="1350"/>
                  <a:pt x="425" y="1341"/>
                </a:cubicBezTo>
                <a:cubicBezTo>
                  <a:pt x="421" y="1337"/>
                  <a:pt x="432" y="1345"/>
                  <a:pt x="429" y="1342"/>
                </a:cubicBezTo>
                <a:cubicBezTo>
                  <a:pt x="429" y="1343"/>
                  <a:pt x="424" y="1340"/>
                  <a:pt x="417" y="1333"/>
                </a:cubicBezTo>
                <a:cubicBezTo>
                  <a:pt x="417" y="1333"/>
                  <a:pt x="417" y="1333"/>
                  <a:pt x="417" y="1333"/>
                </a:cubicBezTo>
                <a:cubicBezTo>
                  <a:pt x="414" y="1331"/>
                  <a:pt x="413" y="1329"/>
                  <a:pt x="411" y="1327"/>
                </a:cubicBezTo>
                <a:cubicBezTo>
                  <a:pt x="410" y="1326"/>
                  <a:pt x="410" y="1326"/>
                  <a:pt x="410" y="1326"/>
                </a:cubicBezTo>
                <a:cubicBezTo>
                  <a:pt x="410" y="1327"/>
                  <a:pt x="410" y="1327"/>
                  <a:pt x="410" y="1327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4" y="1331"/>
                  <a:pt x="397" y="1332"/>
                  <a:pt x="395" y="1334"/>
                </a:cubicBezTo>
                <a:cubicBezTo>
                  <a:pt x="391" y="1335"/>
                  <a:pt x="391" y="1335"/>
                  <a:pt x="391" y="1335"/>
                </a:cubicBezTo>
                <a:cubicBezTo>
                  <a:pt x="387" y="1337"/>
                  <a:pt x="384" y="1337"/>
                  <a:pt x="378" y="1340"/>
                </a:cubicBezTo>
                <a:cubicBezTo>
                  <a:pt x="379" y="1339"/>
                  <a:pt x="379" y="1339"/>
                  <a:pt x="379" y="1339"/>
                </a:cubicBezTo>
                <a:cubicBezTo>
                  <a:pt x="371" y="1342"/>
                  <a:pt x="363" y="1345"/>
                  <a:pt x="360" y="1345"/>
                </a:cubicBezTo>
                <a:cubicBezTo>
                  <a:pt x="353" y="1347"/>
                  <a:pt x="345" y="1349"/>
                  <a:pt x="343" y="1349"/>
                </a:cubicBezTo>
                <a:cubicBezTo>
                  <a:pt x="342" y="1349"/>
                  <a:pt x="343" y="1349"/>
                  <a:pt x="344" y="1348"/>
                </a:cubicBezTo>
                <a:cubicBezTo>
                  <a:pt x="331" y="1351"/>
                  <a:pt x="316" y="1351"/>
                  <a:pt x="303" y="1348"/>
                </a:cubicBezTo>
                <a:cubicBezTo>
                  <a:pt x="289" y="1344"/>
                  <a:pt x="279" y="1336"/>
                  <a:pt x="272" y="1327"/>
                </a:cubicBezTo>
                <a:cubicBezTo>
                  <a:pt x="272" y="1326"/>
                  <a:pt x="273" y="1327"/>
                  <a:pt x="273" y="1328"/>
                </a:cubicBezTo>
                <a:cubicBezTo>
                  <a:pt x="272" y="1327"/>
                  <a:pt x="272" y="1325"/>
                  <a:pt x="271" y="1324"/>
                </a:cubicBezTo>
                <a:cubicBezTo>
                  <a:pt x="271" y="1324"/>
                  <a:pt x="271" y="1324"/>
                  <a:pt x="271" y="1324"/>
                </a:cubicBezTo>
                <a:cubicBezTo>
                  <a:pt x="262" y="1333"/>
                  <a:pt x="250" y="1339"/>
                  <a:pt x="242" y="1344"/>
                </a:cubicBezTo>
                <a:cubicBezTo>
                  <a:pt x="239" y="1346"/>
                  <a:pt x="239" y="1346"/>
                  <a:pt x="239" y="1346"/>
                </a:cubicBezTo>
                <a:cubicBezTo>
                  <a:pt x="236" y="1348"/>
                  <a:pt x="236" y="1347"/>
                  <a:pt x="233" y="1348"/>
                </a:cubicBezTo>
                <a:cubicBezTo>
                  <a:pt x="231" y="1350"/>
                  <a:pt x="221" y="1353"/>
                  <a:pt x="219" y="1354"/>
                </a:cubicBezTo>
                <a:cubicBezTo>
                  <a:pt x="218" y="1354"/>
                  <a:pt x="220" y="1353"/>
                  <a:pt x="220" y="1353"/>
                </a:cubicBezTo>
                <a:cubicBezTo>
                  <a:pt x="213" y="1355"/>
                  <a:pt x="205" y="1357"/>
                  <a:pt x="199" y="1357"/>
                </a:cubicBezTo>
                <a:cubicBezTo>
                  <a:pt x="199" y="1357"/>
                  <a:pt x="200" y="1357"/>
                  <a:pt x="201" y="1357"/>
                </a:cubicBezTo>
                <a:cubicBezTo>
                  <a:pt x="190" y="1358"/>
                  <a:pt x="177" y="1356"/>
                  <a:pt x="166" y="1350"/>
                </a:cubicBezTo>
                <a:cubicBezTo>
                  <a:pt x="155" y="1345"/>
                  <a:pt x="147" y="1337"/>
                  <a:pt x="140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0" y="1336"/>
                  <a:pt x="120" y="1342"/>
                  <a:pt x="111" y="1346"/>
                </a:cubicBezTo>
                <a:cubicBezTo>
                  <a:pt x="104" y="1349"/>
                  <a:pt x="108" y="1347"/>
                  <a:pt x="105" y="1348"/>
                </a:cubicBezTo>
                <a:cubicBezTo>
                  <a:pt x="92" y="1353"/>
                  <a:pt x="76" y="1357"/>
                  <a:pt x="60" y="1355"/>
                </a:cubicBezTo>
                <a:cubicBezTo>
                  <a:pt x="44" y="1353"/>
                  <a:pt x="31" y="1345"/>
                  <a:pt x="22" y="1337"/>
                </a:cubicBezTo>
                <a:cubicBezTo>
                  <a:pt x="15" y="1330"/>
                  <a:pt x="11" y="1325"/>
                  <a:pt x="9" y="1322"/>
                </a:cubicBezTo>
                <a:close/>
                <a:moveTo>
                  <a:pt x="1989" y="1356"/>
                </a:moveTo>
                <a:cubicBezTo>
                  <a:pt x="1986" y="1359"/>
                  <a:pt x="1990" y="1355"/>
                  <a:pt x="1992" y="1355"/>
                </a:cubicBezTo>
                <a:cubicBezTo>
                  <a:pt x="1992" y="1354"/>
                  <a:pt x="1989" y="1356"/>
                  <a:pt x="1989" y="1356"/>
                </a:cubicBezTo>
                <a:close/>
                <a:moveTo>
                  <a:pt x="1856" y="1347"/>
                </a:moveTo>
                <a:cubicBezTo>
                  <a:pt x="1855" y="1346"/>
                  <a:pt x="1854" y="1345"/>
                  <a:pt x="1852" y="1344"/>
                </a:cubicBezTo>
                <a:cubicBezTo>
                  <a:pt x="1852" y="1344"/>
                  <a:pt x="1854" y="1346"/>
                  <a:pt x="1854" y="1346"/>
                </a:cubicBezTo>
                <a:cubicBezTo>
                  <a:pt x="1855" y="1346"/>
                  <a:pt x="1855" y="1346"/>
                  <a:pt x="1856" y="1347"/>
                </a:cubicBezTo>
                <a:close/>
                <a:moveTo>
                  <a:pt x="1830" y="1343"/>
                </a:moveTo>
                <a:cubicBezTo>
                  <a:pt x="1825" y="1345"/>
                  <a:pt x="1818" y="1348"/>
                  <a:pt x="1817" y="1348"/>
                </a:cubicBezTo>
                <a:lnTo>
                  <a:pt x="1830" y="1343"/>
                </a:lnTo>
                <a:close/>
                <a:moveTo>
                  <a:pt x="1784" y="1356"/>
                </a:moveTo>
                <a:cubicBezTo>
                  <a:pt x="1780" y="1357"/>
                  <a:pt x="1779" y="1357"/>
                  <a:pt x="1783" y="1357"/>
                </a:cubicBezTo>
                <a:cubicBezTo>
                  <a:pt x="1783" y="1356"/>
                  <a:pt x="1785" y="1356"/>
                  <a:pt x="1784" y="1356"/>
                </a:cubicBezTo>
                <a:close/>
                <a:moveTo>
                  <a:pt x="1774" y="1359"/>
                </a:moveTo>
                <a:cubicBezTo>
                  <a:pt x="1776" y="1358"/>
                  <a:pt x="1777" y="1358"/>
                  <a:pt x="1780" y="1358"/>
                </a:cubicBezTo>
                <a:cubicBezTo>
                  <a:pt x="1781" y="1357"/>
                  <a:pt x="1775" y="1359"/>
                  <a:pt x="1774" y="1359"/>
                </a:cubicBezTo>
                <a:close/>
                <a:moveTo>
                  <a:pt x="1697" y="1352"/>
                </a:moveTo>
                <a:cubicBezTo>
                  <a:pt x="1698" y="1353"/>
                  <a:pt x="1702" y="1354"/>
                  <a:pt x="1704" y="1355"/>
                </a:cubicBezTo>
                <a:cubicBezTo>
                  <a:pt x="1706" y="1355"/>
                  <a:pt x="1699" y="1353"/>
                  <a:pt x="1697" y="1352"/>
                </a:cubicBezTo>
                <a:close/>
                <a:moveTo>
                  <a:pt x="1667" y="1342"/>
                </a:moveTo>
                <a:cubicBezTo>
                  <a:pt x="1665" y="1343"/>
                  <a:pt x="1664" y="1344"/>
                  <a:pt x="1666" y="1343"/>
                </a:cubicBezTo>
                <a:cubicBezTo>
                  <a:pt x="1668" y="1342"/>
                  <a:pt x="1668" y="1342"/>
                  <a:pt x="1668" y="1342"/>
                </a:cubicBezTo>
                <a:lnTo>
                  <a:pt x="1667" y="1342"/>
                </a:lnTo>
                <a:close/>
                <a:moveTo>
                  <a:pt x="1066" y="1342"/>
                </a:moveTo>
                <a:cubicBezTo>
                  <a:pt x="1066" y="1342"/>
                  <a:pt x="1066" y="1342"/>
                  <a:pt x="1066" y="1342"/>
                </a:cubicBezTo>
                <a:cubicBezTo>
                  <a:pt x="1063" y="1340"/>
                  <a:pt x="1063" y="1340"/>
                  <a:pt x="1063" y="1340"/>
                </a:cubicBezTo>
                <a:lnTo>
                  <a:pt x="1066" y="1342"/>
                </a:lnTo>
                <a:close/>
                <a:moveTo>
                  <a:pt x="796" y="1361"/>
                </a:moveTo>
                <a:cubicBezTo>
                  <a:pt x="797" y="1361"/>
                  <a:pt x="796" y="1361"/>
                  <a:pt x="799" y="1361"/>
                </a:cubicBezTo>
                <a:cubicBezTo>
                  <a:pt x="795" y="1361"/>
                  <a:pt x="799" y="1360"/>
                  <a:pt x="796" y="1361"/>
                </a:cubicBezTo>
                <a:close/>
                <a:moveTo>
                  <a:pt x="661" y="1355"/>
                </a:moveTo>
                <a:cubicBezTo>
                  <a:pt x="661" y="1355"/>
                  <a:pt x="661" y="1355"/>
                  <a:pt x="661" y="1355"/>
                </a:cubicBezTo>
                <a:cubicBezTo>
                  <a:pt x="660" y="1355"/>
                  <a:pt x="660" y="1355"/>
                  <a:pt x="660" y="1355"/>
                </a:cubicBezTo>
                <a:lnTo>
                  <a:pt x="661" y="1355"/>
                </a:lnTo>
                <a:close/>
                <a:moveTo>
                  <a:pt x="1770" y="583"/>
                </a:moveTo>
                <a:cubicBezTo>
                  <a:pt x="1766" y="591"/>
                  <a:pt x="1772" y="581"/>
                  <a:pt x="1768" y="587"/>
                </a:cubicBezTo>
                <a:cubicBezTo>
                  <a:pt x="1770" y="585"/>
                  <a:pt x="1770" y="584"/>
                  <a:pt x="1770" y="583"/>
                </a:cubicBezTo>
                <a:close/>
                <a:moveTo>
                  <a:pt x="5" y="1085"/>
                </a:moveTo>
                <a:cubicBezTo>
                  <a:pt x="2" y="1083"/>
                  <a:pt x="0" y="1082"/>
                  <a:pt x="0" y="1082"/>
                </a:cubicBezTo>
                <a:cubicBezTo>
                  <a:pt x="8" y="1090"/>
                  <a:pt x="17" y="1096"/>
                  <a:pt x="27" y="1100"/>
                </a:cubicBezTo>
                <a:cubicBezTo>
                  <a:pt x="37" y="1104"/>
                  <a:pt x="49" y="1106"/>
                  <a:pt x="60" y="1104"/>
                </a:cubicBezTo>
                <a:cubicBezTo>
                  <a:pt x="71" y="1102"/>
                  <a:pt x="82" y="1097"/>
                  <a:pt x="91" y="1091"/>
                </a:cubicBezTo>
                <a:cubicBezTo>
                  <a:pt x="100" y="1085"/>
                  <a:pt x="109" y="1077"/>
                  <a:pt x="117" y="1069"/>
                </a:cubicBezTo>
                <a:cubicBezTo>
                  <a:pt x="119" y="1066"/>
                  <a:pt x="122" y="1063"/>
                  <a:pt x="125" y="1059"/>
                </a:cubicBezTo>
                <a:cubicBezTo>
                  <a:pt x="120" y="1060"/>
                  <a:pt x="120" y="1060"/>
                  <a:pt x="120" y="1060"/>
                </a:cubicBezTo>
                <a:cubicBezTo>
                  <a:pt x="130" y="1067"/>
                  <a:pt x="142" y="1072"/>
                  <a:pt x="153" y="1073"/>
                </a:cubicBezTo>
                <a:cubicBezTo>
                  <a:pt x="162" y="1074"/>
                  <a:pt x="172" y="1073"/>
                  <a:pt x="180" y="1070"/>
                </a:cubicBezTo>
                <a:cubicBezTo>
                  <a:pt x="189" y="1067"/>
                  <a:pt x="197" y="1063"/>
                  <a:pt x="205" y="1058"/>
                </a:cubicBezTo>
                <a:cubicBezTo>
                  <a:pt x="219" y="1047"/>
                  <a:pt x="231" y="1034"/>
                  <a:pt x="240" y="1020"/>
                </a:cubicBezTo>
                <a:cubicBezTo>
                  <a:pt x="234" y="1021"/>
                  <a:pt x="234" y="1021"/>
                  <a:pt x="234" y="1021"/>
                </a:cubicBezTo>
                <a:cubicBezTo>
                  <a:pt x="242" y="1029"/>
                  <a:pt x="255" y="1035"/>
                  <a:pt x="269" y="1035"/>
                </a:cubicBezTo>
                <a:cubicBezTo>
                  <a:pt x="282" y="1036"/>
                  <a:pt x="295" y="1032"/>
                  <a:pt x="307" y="1026"/>
                </a:cubicBezTo>
                <a:cubicBezTo>
                  <a:pt x="304" y="1027"/>
                  <a:pt x="307" y="1026"/>
                  <a:pt x="310" y="1024"/>
                </a:cubicBezTo>
                <a:cubicBezTo>
                  <a:pt x="310" y="1024"/>
                  <a:pt x="310" y="1024"/>
                  <a:pt x="310" y="1024"/>
                </a:cubicBezTo>
                <a:cubicBezTo>
                  <a:pt x="314" y="1022"/>
                  <a:pt x="314" y="1022"/>
                  <a:pt x="314" y="1022"/>
                </a:cubicBezTo>
                <a:cubicBezTo>
                  <a:pt x="318" y="1019"/>
                  <a:pt x="317" y="1021"/>
                  <a:pt x="314" y="1023"/>
                </a:cubicBezTo>
                <a:cubicBezTo>
                  <a:pt x="333" y="1012"/>
                  <a:pt x="348" y="1001"/>
                  <a:pt x="363" y="987"/>
                </a:cubicBezTo>
                <a:cubicBezTo>
                  <a:pt x="358" y="987"/>
                  <a:pt x="358" y="987"/>
                  <a:pt x="358" y="987"/>
                </a:cubicBezTo>
                <a:cubicBezTo>
                  <a:pt x="360" y="989"/>
                  <a:pt x="363" y="990"/>
                  <a:pt x="365" y="991"/>
                </a:cubicBezTo>
                <a:cubicBezTo>
                  <a:pt x="367" y="992"/>
                  <a:pt x="376" y="996"/>
                  <a:pt x="377" y="996"/>
                </a:cubicBezTo>
                <a:cubicBezTo>
                  <a:pt x="378" y="996"/>
                  <a:pt x="377" y="996"/>
                  <a:pt x="377" y="996"/>
                </a:cubicBezTo>
                <a:cubicBezTo>
                  <a:pt x="385" y="998"/>
                  <a:pt x="389" y="999"/>
                  <a:pt x="393" y="1000"/>
                </a:cubicBezTo>
                <a:cubicBezTo>
                  <a:pt x="398" y="1000"/>
                  <a:pt x="402" y="1001"/>
                  <a:pt x="410" y="1000"/>
                </a:cubicBezTo>
                <a:cubicBezTo>
                  <a:pt x="425" y="999"/>
                  <a:pt x="440" y="992"/>
                  <a:pt x="452" y="984"/>
                </a:cubicBezTo>
                <a:cubicBezTo>
                  <a:pt x="465" y="976"/>
                  <a:pt x="475" y="966"/>
                  <a:pt x="485" y="955"/>
                </a:cubicBezTo>
                <a:cubicBezTo>
                  <a:pt x="479" y="956"/>
                  <a:pt x="479" y="956"/>
                  <a:pt x="479" y="956"/>
                </a:cubicBezTo>
                <a:cubicBezTo>
                  <a:pt x="492" y="965"/>
                  <a:pt x="508" y="972"/>
                  <a:pt x="525" y="973"/>
                </a:cubicBezTo>
                <a:cubicBezTo>
                  <a:pt x="543" y="974"/>
                  <a:pt x="561" y="968"/>
                  <a:pt x="575" y="959"/>
                </a:cubicBezTo>
                <a:cubicBezTo>
                  <a:pt x="585" y="954"/>
                  <a:pt x="593" y="947"/>
                  <a:pt x="601" y="939"/>
                </a:cubicBezTo>
                <a:cubicBezTo>
                  <a:pt x="608" y="931"/>
                  <a:pt x="615" y="923"/>
                  <a:pt x="621" y="914"/>
                </a:cubicBezTo>
                <a:cubicBezTo>
                  <a:pt x="616" y="915"/>
                  <a:pt x="616" y="915"/>
                  <a:pt x="616" y="915"/>
                </a:cubicBezTo>
                <a:cubicBezTo>
                  <a:pt x="634" y="923"/>
                  <a:pt x="655" y="928"/>
                  <a:pt x="677" y="926"/>
                </a:cubicBezTo>
                <a:cubicBezTo>
                  <a:pt x="698" y="925"/>
                  <a:pt x="719" y="918"/>
                  <a:pt x="738" y="906"/>
                </a:cubicBezTo>
                <a:cubicBezTo>
                  <a:pt x="746" y="900"/>
                  <a:pt x="757" y="892"/>
                  <a:pt x="765" y="884"/>
                </a:cubicBezTo>
                <a:cubicBezTo>
                  <a:pt x="764" y="884"/>
                  <a:pt x="764" y="884"/>
                  <a:pt x="764" y="884"/>
                </a:cubicBezTo>
                <a:cubicBezTo>
                  <a:pt x="771" y="877"/>
                  <a:pt x="773" y="876"/>
                  <a:pt x="782" y="866"/>
                </a:cubicBezTo>
                <a:cubicBezTo>
                  <a:pt x="781" y="866"/>
                  <a:pt x="784" y="862"/>
                  <a:pt x="783" y="864"/>
                </a:cubicBezTo>
                <a:cubicBezTo>
                  <a:pt x="783" y="863"/>
                  <a:pt x="784" y="862"/>
                  <a:pt x="784" y="862"/>
                </a:cubicBezTo>
                <a:cubicBezTo>
                  <a:pt x="782" y="862"/>
                  <a:pt x="782" y="862"/>
                  <a:pt x="782" y="862"/>
                </a:cubicBezTo>
                <a:cubicBezTo>
                  <a:pt x="784" y="864"/>
                  <a:pt x="787" y="866"/>
                  <a:pt x="791" y="868"/>
                </a:cubicBezTo>
                <a:cubicBezTo>
                  <a:pt x="792" y="868"/>
                  <a:pt x="791" y="867"/>
                  <a:pt x="793" y="868"/>
                </a:cubicBezTo>
                <a:cubicBezTo>
                  <a:pt x="800" y="871"/>
                  <a:pt x="799" y="870"/>
                  <a:pt x="799" y="871"/>
                </a:cubicBezTo>
                <a:cubicBezTo>
                  <a:pt x="799" y="871"/>
                  <a:pt x="799" y="871"/>
                  <a:pt x="809" y="875"/>
                </a:cubicBezTo>
                <a:cubicBezTo>
                  <a:pt x="823" y="878"/>
                  <a:pt x="838" y="879"/>
                  <a:pt x="853" y="876"/>
                </a:cubicBezTo>
                <a:cubicBezTo>
                  <a:pt x="868" y="873"/>
                  <a:pt x="881" y="867"/>
                  <a:pt x="894" y="860"/>
                </a:cubicBezTo>
                <a:cubicBezTo>
                  <a:pt x="892" y="861"/>
                  <a:pt x="891" y="861"/>
                  <a:pt x="894" y="859"/>
                </a:cubicBezTo>
                <a:cubicBezTo>
                  <a:pt x="896" y="859"/>
                  <a:pt x="901" y="854"/>
                  <a:pt x="906" y="851"/>
                </a:cubicBezTo>
                <a:cubicBezTo>
                  <a:pt x="905" y="852"/>
                  <a:pt x="904" y="853"/>
                  <a:pt x="903" y="854"/>
                </a:cubicBezTo>
                <a:cubicBezTo>
                  <a:pt x="913" y="847"/>
                  <a:pt x="921" y="839"/>
                  <a:pt x="929" y="830"/>
                </a:cubicBezTo>
                <a:cubicBezTo>
                  <a:pt x="928" y="831"/>
                  <a:pt x="928" y="832"/>
                  <a:pt x="927" y="833"/>
                </a:cubicBezTo>
                <a:cubicBezTo>
                  <a:pt x="929" y="830"/>
                  <a:pt x="931" y="828"/>
                  <a:pt x="933" y="825"/>
                </a:cubicBezTo>
                <a:cubicBezTo>
                  <a:pt x="930" y="826"/>
                  <a:pt x="930" y="826"/>
                  <a:pt x="930" y="826"/>
                </a:cubicBezTo>
                <a:cubicBezTo>
                  <a:pt x="938" y="829"/>
                  <a:pt x="947" y="832"/>
                  <a:pt x="952" y="834"/>
                </a:cubicBezTo>
                <a:cubicBezTo>
                  <a:pt x="951" y="833"/>
                  <a:pt x="957" y="835"/>
                  <a:pt x="960" y="836"/>
                </a:cubicBezTo>
                <a:cubicBezTo>
                  <a:pt x="968" y="837"/>
                  <a:pt x="981" y="840"/>
                  <a:pt x="992" y="839"/>
                </a:cubicBezTo>
                <a:cubicBezTo>
                  <a:pt x="992" y="839"/>
                  <a:pt x="992" y="839"/>
                  <a:pt x="992" y="839"/>
                </a:cubicBezTo>
                <a:cubicBezTo>
                  <a:pt x="1007" y="839"/>
                  <a:pt x="1024" y="835"/>
                  <a:pt x="1039" y="827"/>
                </a:cubicBezTo>
                <a:cubicBezTo>
                  <a:pt x="1054" y="819"/>
                  <a:pt x="1066" y="808"/>
                  <a:pt x="1075" y="795"/>
                </a:cubicBezTo>
                <a:cubicBezTo>
                  <a:pt x="1071" y="796"/>
                  <a:pt x="1071" y="796"/>
                  <a:pt x="1071" y="796"/>
                </a:cubicBezTo>
                <a:cubicBezTo>
                  <a:pt x="1073" y="796"/>
                  <a:pt x="1073" y="796"/>
                  <a:pt x="1073" y="796"/>
                </a:cubicBezTo>
                <a:cubicBezTo>
                  <a:pt x="1090" y="800"/>
                  <a:pt x="1110" y="805"/>
                  <a:pt x="1130" y="803"/>
                </a:cubicBezTo>
                <a:cubicBezTo>
                  <a:pt x="1134" y="803"/>
                  <a:pt x="1131" y="803"/>
                  <a:pt x="1134" y="803"/>
                </a:cubicBezTo>
                <a:cubicBezTo>
                  <a:pt x="1139" y="802"/>
                  <a:pt x="1134" y="803"/>
                  <a:pt x="1136" y="803"/>
                </a:cubicBezTo>
                <a:cubicBezTo>
                  <a:pt x="1146" y="802"/>
                  <a:pt x="1159" y="800"/>
                  <a:pt x="1171" y="796"/>
                </a:cubicBezTo>
                <a:cubicBezTo>
                  <a:pt x="1173" y="795"/>
                  <a:pt x="1176" y="794"/>
                  <a:pt x="1175" y="794"/>
                </a:cubicBezTo>
                <a:cubicBezTo>
                  <a:pt x="1182" y="792"/>
                  <a:pt x="1189" y="788"/>
                  <a:pt x="1196" y="783"/>
                </a:cubicBezTo>
                <a:cubicBezTo>
                  <a:pt x="1203" y="779"/>
                  <a:pt x="1209" y="773"/>
                  <a:pt x="1214" y="768"/>
                </a:cubicBezTo>
                <a:cubicBezTo>
                  <a:pt x="1210" y="771"/>
                  <a:pt x="1220" y="762"/>
                  <a:pt x="1222" y="758"/>
                </a:cubicBezTo>
                <a:cubicBezTo>
                  <a:pt x="1224" y="755"/>
                  <a:pt x="1224" y="755"/>
                  <a:pt x="1223" y="757"/>
                </a:cubicBezTo>
                <a:cubicBezTo>
                  <a:pt x="1221" y="759"/>
                  <a:pt x="1221" y="759"/>
                  <a:pt x="1221" y="759"/>
                </a:cubicBezTo>
                <a:cubicBezTo>
                  <a:pt x="1225" y="754"/>
                  <a:pt x="1228" y="750"/>
                  <a:pt x="1230" y="745"/>
                </a:cubicBezTo>
                <a:cubicBezTo>
                  <a:pt x="1226" y="747"/>
                  <a:pt x="1226" y="747"/>
                  <a:pt x="1226" y="747"/>
                </a:cubicBezTo>
                <a:cubicBezTo>
                  <a:pt x="1229" y="749"/>
                  <a:pt x="1233" y="751"/>
                  <a:pt x="1239" y="754"/>
                </a:cubicBezTo>
                <a:cubicBezTo>
                  <a:pt x="1245" y="755"/>
                  <a:pt x="1247" y="755"/>
                  <a:pt x="1253" y="757"/>
                </a:cubicBezTo>
                <a:cubicBezTo>
                  <a:pt x="1258" y="759"/>
                  <a:pt x="1268" y="759"/>
                  <a:pt x="1275" y="758"/>
                </a:cubicBezTo>
                <a:cubicBezTo>
                  <a:pt x="1273" y="758"/>
                  <a:pt x="1282" y="757"/>
                  <a:pt x="1289" y="755"/>
                </a:cubicBezTo>
                <a:cubicBezTo>
                  <a:pt x="1287" y="756"/>
                  <a:pt x="1287" y="756"/>
                  <a:pt x="1287" y="756"/>
                </a:cubicBezTo>
                <a:cubicBezTo>
                  <a:pt x="1298" y="753"/>
                  <a:pt x="1311" y="748"/>
                  <a:pt x="1322" y="740"/>
                </a:cubicBezTo>
                <a:cubicBezTo>
                  <a:pt x="1334" y="733"/>
                  <a:pt x="1345" y="723"/>
                  <a:pt x="1353" y="714"/>
                </a:cubicBezTo>
                <a:cubicBezTo>
                  <a:pt x="1354" y="713"/>
                  <a:pt x="1354" y="713"/>
                  <a:pt x="1354" y="713"/>
                </a:cubicBezTo>
                <a:cubicBezTo>
                  <a:pt x="1358" y="709"/>
                  <a:pt x="1361" y="705"/>
                  <a:pt x="1365" y="700"/>
                </a:cubicBezTo>
                <a:cubicBezTo>
                  <a:pt x="1362" y="701"/>
                  <a:pt x="1362" y="701"/>
                  <a:pt x="1362" y="701"/>
                </a:cubicBezTo>
                <a:cubicBezTo>
                  <a:pt x="1382" y="706"/>
                  <a:pt x="1403" y="708"/>
                  <a:pt x="1423" y="703"/>
                </a:cubicBezTo>
                <a:cubicBezTo>
                  <a:pt x="1430" y="703"/>
                  <a:pt x="1440" y="699"/>
                  <a:pt x="1447" y="696"/>
                </a:cubicBezTo>
                <a:cubicBezTo>
                  <a:pt x="1455" y="692"/>
                  <a:pt x="1458" y="690"/>
                  <a:pt x="1462" y="686"/>
                </a:cubicBezTo>
                <a:cubicBezTo>
                  <a:pt x="1465" y="684"/>
                  <a:pt x="1467" y="683"/>
                  <a:pt x="1468" y="682"/>
                </a:cubicBezTo>
                <a:cubicBezTo>
                  <a:pt x="1472" y="678"/>
                  <a:pt x="1476" y="675"/>
                  <a:pt x="1479" y="670"/>
                </a:cubicBezTo>
                <a:cubicBezTo>
                  <a:pt x="1477" y="671"/>
                  <a:pt x="1477" y="671"/>
                  <a:pt x="1477" y="671"/>
                </a:cubicBezTo>
                <a:cubicBezTo>
                  <a:pt x="1482" y="673"/>
                  <a:pt x="1487" y="674"/>
                  <a:pt x="1492" y="674"/>
                </a:cubicBezTo>
                <a:cubicBezTo>
                  <a:pt x="1492" y="674"/>
                  <a:pt x="1492" y="674"/>
                  <a:pt x="1492" y="674"/>
                </a:cubicBezTo>
                <a:cubicBezTo>
                  <a:pt x="1501" y="676"/>
                  <a:pt x="1515" y="675"/>
                  <a:pt x="1525" y="675"/>
                </a:cubicBezTo>
                <a:cubicBezTo>
                  <a:pt x="1528" y="674"/>
                  <a:pt x="1538" y="672"/>
                  <a:pt x="1534" y="673"/>
                </a:cubicBezTo>
                <a:cubicBezTo>
                  <a:pt x="1538" y="672"/>
                  <a:pt x="1536" y="673"/>
                  <a:pt x="1540" y="671"/>
                </a:cubicBezTo>
                <a:cubicBezTo>
                  <a:pt x="1537" y="673"/>
                  <a:pt x="1537" y="673"/>
                  <a:pt x="1537" y="673"/>
                </a:cubicBezTo>
                <a:cubicBezTo>
                  <a:pt x="1560" y="668"/>
                  <a:pt x="1578" y="659"/>
                  <a:pt x="1596" y="647"/>
                </a:cubicBezTo>
                <a:cubicBezTo>
                  <a:pt x="1602" y="644"/>
                  <a:pt x="1614" y="634"/>
                  <a:pt x="1624" y="627"/>
                </a:cubicBezTo>
                <a:cubicBezTo>
                  <a:pt x="1625" y="626"/>
                  <a:pt x="1627" y="624"/>
                  <a:pt x="1629" y="623"/>
                </a:cubicBezTo>
                <a:cubicBezTo>
                  <a:pt x="1629" y="623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3"/>
                  <a:pt x="1631" y="623"/>
                  <a:pt x="1631" y="623"/>
                </a:cubicBezTo>
                <a:cubicBezTo>
                  <a:pt x="1634" y="624"/>
                  <a:pt x="1634" y="624"/>
                  <a:pt x="1634" y="624"/>
                </a:cubicBezTo>
                <a:cubicBezTo>
                  <a:pt x="1638" y="626"/>
                  <a:pt x="1643" y="627"/>
                  <a:pt x="1645" y="627"/>
                </a:cubicBezTo>
                <a:cubicBezTo>
                  <a:pt x="1646" y="628"/>
                  <a:pt x="1646" y="628"/>
                  <a:pt x="1646" y="628"/>
                </a:cubicBezTo>
                <a:cubicBezTo>
                  <a:pt x="1655" y="631"/>
                  <a:pt x="1668" y="634"/>
                  <a:pt x="1681" y="635"/>
                </a:cubicBezTo>
                <a:cubicBezTo>
                  <a:pt x="1688" y="636"/>
                  <a:pt x="1688" y="635"/>
                  <a:pt x="1694" y="635"/>
                </a:cubicBezTo>
                <a:cubicBezTo>
                  <a:pt x="1695" y="635"/>
                  <a:pt x="1695" y="635"/>
                  <a:pt x="1695" y="635"/>
                </a:cubicBezTo>
                <a:cubicBezTo>
                  <a:pt x="1701" y="634"/>
                  <a:pt x="1703" y="633"/>
                  <a:pt x="1705" y="633"/>
                </a:cubicBezTo>
                <a:cubicBezTo>
                  <a:pt x="1710" y="632"/>
                  <a:pt x="1711" y="631"/>
                  <a:pt x="1716" y="630"/>
                </a:cubicBezTo>
                <a:cubicBezTo>
                  <a:pt x="1711" y="632"/>
                  <a:pt x="1707" y="633"/>
                  <a:pt x="1704" y="634"/>
                </a:cubicBezTo>
                <a:cubicBezTo>
                  <a:pt x="1712" y="633"/>
                  <a:pt x="1720" y="629"/>
                  <a:pt x="1725" y="628"/>
                </a:cubicBezTo>
                <a:cubicBezTo>
                  <a:pt x="1731" y="625"/>
                  <a:pt x="1736" y="622"/>
                  <a:pt x="1736" y="622"/>
                </a:cubicBezTo>
                <a:cubicBezTo>
                  <a:pt x="1735" y="623"/>
                  <a:pt x="1740" y="620"/>
                  <a:pt x="1737" y="622"/>
                </a:cubicBezTo>
                <a:cubicBezTo>
                  <a:pt x="1741" y="619"/>
                  <a:pt x="1744" y="617"/>
                  <a:pt x="1746" y="614"/>
                </a:cubicBezTo>
                <a:cubicBezTo>
                  <a:pt x="1746" y="615"/>
                  <a:pt x="1744" y="616"/>
                  <a:pt x="1743" y="617"/>
                </a:cubicBezTo>
                <a:cubicBezTo>
                  <a:pt x="1745" y="615"/>
                  <a:pt x="1748" y="612"/>
                  <a:pt x="1747" y="612"/>
                </a:cubicBezTo>
                <a:cubicBezTo>
                  <a:pt x="1745" y="614"/>
                  <a:pt x="1745" y="614"/>
                  <a:pt x="1743" y="616"/>
                </a:cubicBezTo>
                <a:cubicBezTo>
                  <a:pt x="1744" y="615"/>
                  <a:pt x="1750" y="610"/>
                  <a:pt x="1752" y="608"/>
                </a:cubicBezTo>
                <a:cubicBezTo>
                  <a:pt x="1754" y="607"/>
                  <a:pt x="1748" y="613"/>
                  <a:pt x="1751" y="610"/>
                </a:cubicBezTo>
                <a:cubicBezTo>
                  <a:pt x="1754" y="607"/>
                  <a:pt x="1757" y="603"/>
                  <a:pt x="1759" y="599"/>
                </a:cubicBezTo>
                <a:cubicBezTo>
                  <a:pt x="1758" y="602"/>
                  <a:pt x="1755" y="605"/>
                  <a:pt x="1755" y="604"/>
                </a:cubicBezTo>
                <a:cubicBezTo>
                  <a:pt x="1754" y="605"/>
                  <a:pt x="1753" y="607"/>
                  <a:pt x="1752" y="608"/>
                </a:cubicBezTo>
                <a:cubicBezTo>
                  <a:pt x="1751" y="608"/>
                  <a:pt x="1751" y="608"/>
                  <a:pt x="1751" y="608"/>
                </a:cubicBezTo>
                <a:cubicBezTo>
                  <a:pt x="1745" y="614"/>
                  <a:pt x="1740" y="618"/>
                  <a:pt x="1732" y="623"/>
                </a:cubicBezTo>
                <a:cubicBezTo>
                  <a:pt x="1733" y="622"/>
                  <a:pt x="1734" y="622"/>
                  <a:pt x="1735" y="621"/>
                </a:cubicBezTo>
                <a:cubicBezTo>
                  <a:pt x="1731" y="624"/>
                  <a:pt x="1726" y="627"/>
                  <a:pt x="1721" y="628"/>
                </a:cubicBezTo>
                <a:cubicBezTo>
                  <a:pt x="1723" y="627"/>
                  <a:pt x="1721" y="628"/>
                  <a:pt x="1721" y="628"/>
                </a:cubicBezTo>
                <a:cubicBezTo>
                  <a:pt x="1720" y="628"/>
                  <a:pt x="1719" y="629"/>
                  <a:pt x="1717" y="629"/>
                </a:cubicBezTo>
                <a:cubicBezTo>
                  <a:pt x="1719" y="628"/>
                  <a:pt x="1719" y="628"/>
                  <a:pt x="1719" y="628"/>
                </a:cubicBezTo>
                <a:cubicBezTo>
                  <a:pt x="1718" y="629"/>
                  <a:pt x="1715" y="630"/>
                  <a:pt x="1711" y="631"/>
                </a:cubicBezTo>
                <a:cubicBezTo>
                  <a:pt x="1707" y="632"/>
                  <a:pt x="1704" y="632"/>
                  <a:pt x="1702" y="632"/>
                </a:cubicBezTo>
                <a:cubicBezTo>
                  <a:pt x="1703" y="632"/>
                  <a:pt x="1703" y="632"/>
                  <a:pt x="1703" y="632"/>
                </a:cubicBezTo>
                <a:cubicBezTo>
                  <a:pt x="1695" y="633"/>
                  <a:pt x="1705" y="632"/>
                  <a:pt x="1699" y="633"/>
                </a:cubicBezTo>
                <a:cubicBezTo>
                  <a:pt x="1694" y="633"/>
                  <a:pt x="1697" y="632"/>
                  <a:pt x="1693" y="633"/>
                </a:cubicBezTo>
                <a:cubicBezTo>
                  <a:pt x="1685" y="633"/>
                  <a:pt x="1670" y="632"/>
                  <a:pt x="1662" y="630"/>
                </a:cubicBezTo>
                <a:cubicBezTo>
                  <a:pt x="1654" y="628"/>
                  <a:pt x="1647" y="626"/>
                  <a:pt x="1640" y="624"/>
                </a:cubicBezTo>
                <a:cubicBezTo>
                  <a:pt x="1634" y="622"/>
                  <a:pt x="1641" y="624"/>
                  <a:pt x="1635" y="621"/>
                </a:cubicBezTo>
                <a:cubicBezTo>
                  <a:pt x="1637" y="622"/>
                  <a:pt x="1630" y="618"/>
                  <a:pt x="1639" y="621"/>
                </a:cubicBezTo>
                <a:cubicBezTo>
                  <a:pt x="1637" y="621"/>
                  <a:pt x="1635" y="620"/>
                  <a:pt x="1634" y="620"/>
                </a:cubicBezTo>
                <a:cubicBezTo>
                  <a:pt x="1633" y="619"/>
                  <a:pt x="1633" y="619"/>
                  <a:pt x="1633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8"/>
                  <a:pt x="1629" y="619"/>
                  <a:pt x="1629" y="619"/>
                </a:cubicBezTo>
                <a:cubicBezTo>
                  <a:pt x="1629" y="619"/>
                  <a:pt x="1628" y="619"/>
                  <a:pt x="1628" y="619"/>
                </a:cubicBezTo>
                <a:cubicBezTo>
                  <a:pt x="1627" y="619"/>
                  <a:pt x="1627" y="620"/>
                  <a:pt x="1626" y="620"/>
                </a:cubicBezTo>
                <a:cubicBezTo>
                  <a:pt x="1625" y="621"/>
                  <a:pt x="1628" y="618"/>
                  <a:pt x="1625" y="620"/>
                </a:cubicBezTo>
                <a:cubicBezTo>
                  <a:pt x="1624" y="621"/>
                  <a:pt x="1624" y="621"/>
                  <a:pt x="1626" y="621"/>
                </a:cubicBezTo>
                <a:cubicBezTo>
                  <a:pt x="1626" y="620"/>
                  <a:pt x="1627" y="620"/>
                  <a:pt x="1629" y="619"/>
                </a:cubicBezTo>
                <a:cubicBezTo>
                  <a:pt x="1630" y="619"/>
                  <a:pt x="1630" y="619"/>
                  <a:pt x="1630" y="619"/>
                </a:cubicBezTo>
                <a:cubicBezTo>
                  <a:pt x="1630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4" y="620"/>
                  <a:pt x="1634" y="620"/>
                  <a:pt x="1634" y="620"/>
                </a:cubicBezTo>
                <a:cubicBezTo>
                  <a:pt x="1635" y="621"/>
                  <a:pt x="1635" y="621"/>
                  <a:pt x="1634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0" y="619"/>
                  <a:pt x="1629" y="620"/>
                  <a:pt x="1629" y="620"/>
                </a:cubicBezTo>
                <a:cubicBezTo>
                  <a:pt x="1629" y="620"/>
                  <a:pt x="1629" y="620"/>
                  <a:pt x="1629" y="620"/>
                </a:cubicBezTo>
                <a:cubicBezTo>
                  <a:pt x="1625" y="622"/>
                  <a:pt x="1623" y="623"/>
                  <a:pt x="1626" y="622"/>
                </a:cubicBezTo>
                <a:cubicBezTo>
                  <a:pt x="1618" y="627"/>
                  <a:pt x="1610" y="634"/>
                  <a:pt x="1602" y="640"/>
                </a:cubicBezTo>
                <a:cubicBezTo>
                  <a:pt x="1604" y="638"/>
                  <a:pt x="1605" y="637"/>
                  <a:pt x="1602" y="639"/>
                </a:cubicBezTo>
                <a:cubicBezTo>
                  <a:pt x="1599" y="642"/>
                  <a:pt x="1592" y="647"/>
                  <a:pt x="1585" y="651"/>
                </a:cubicBezTo>
                <a:cubicBezTo>
                  <a:pt x="1585" y="651"/>
                  <a:pt x="1587" y="650"/>
                  <a:pt x="1587" y="651"/>
                </a:cubicBezTo>
                <a:cubicBezTo>
                  <a:pt x="1586" y="651"/>
                  <a:pt x="1584" y="653"/>
                  <a:pt x="1582" y="654"/>
                </a:cubicBezTo>
                <a:cubicBezTo>
                  <a:pt x="1581" y="654"/>
                  <a:pt x="1581" y="653"/>
                  <a:pt x="1574" y="657"/>
                </a:cubicBezTo>
                <a:cubicBezTo>
                  <a:pt x="1576" y="655"/>
                  <a:pt x="1586" y="650"/>
                  <a:pt x="1582" y="652"/>
                </a:cubicBezTo>
                <a:cubicBezTo>
                  <a:pt x="1585" y="650"/>
                  <a:pt x="1596" y="642"/>
                  <a:pt x="1599" y="641"/>
                </a:cubicBezTo>
                <a:cubicBezTo>
                  <a:pt x="1604" y="636"/>
                  <a:pt x="1595" y="644"/>
                  <a:pt x="1595" y="642"/>
                </a:cubicBezTo>
                <a:cubicBezTo>
                  <a:pt x="1590" y="646"/>
                  <a:pt x="1588" y="648"/>
                  <a:pt x="1580" y="652"/>
                </a:cubicBezTo>
                <a:cubicBezTo>
                  <a:pt x="1580" y="653"/>
                  <a:pt x="1583" y="651"/>
                  <a:pt x="1579" y="653"/>
                </a:cubicBezTo>
                <a:cubicBezTo>
                  <a:pt x="1572" y="658"/>
                  <a:pt x="1569" y="658"/>
                  <a:pt x="1567" y="659"/>
                </a:cubicBezTo>
                <a:cubicBezTo>
                  <a:pt x="1571" y="657"/>
                  <a:pt x="1571" y="657"/>
                  <a:pt x="1571" y="657"/>
                </a:cubicBezTo>
                <a:cubicBezTo>
                  <a:pt x="1566" y="659"/>
                  <a:pt x="1564" y="660"/>
                  <a:pt x="1559" y="662"/>
                </a:cubicBezTo>
                <a:cubicBezTo>
                  <a:pt x="1557" y="662"/>
                  <a:pt x="1568" y="659"/>
                  <a:pt x="1569" y="657"/>
                </a:cubicBezTo>
                <a:cubicBezTo>
                  <a:pt x="1565" y="658"/>
                  <a:pt x="1565" y="658"/>
                  <a:pt x="1565" y="658"/>
                </a:cubicBezTo>
                <a:cubicBezTo>
                  <a:pt x="1557" y="662"/>
                  <a:pt x="1563" y="660"/>
                  <a:pt x="1554" y="663"/>
                </a:cubicBezTo>
                <a:cubicBezTo>
                  <a:pt x="1555" y="662"/>
                  <a:pt x="1555" y="662"/>
                  <a:pt x="1555" y="662"/>
                </a:cubicBezTo>
                <a:cubicBezTo>
                  <a:pt x="1553" y="663"/>
                  <a:pt x="1552" y="664"/>
                  <a:pt x="1550" y="664"/>
                </a:cubicBezTo>
                <a:cubicBezTo>
                  <a:pt x="1550" y="665"/>
                  <a:pt x="1551" y="665"/>
                  <a:pt x="1556" y="663"/>
                </a:cubicBezTo>
                <a:cubicBezTo>
                  <a:pt x="1553" y="665"/>
                  <a:pt x="1552" y="665"/>
                  <a:pt x="1544" y="667"/>
                </a:cubicBezTo>
                <a:cubicBezTo>
                  <a:pt x="1542" y="668"/>
                  <a:pt x="1547" y="666"/>
                  <a:pt x="1547" y="667"/>
                </a:cubicBezTo>
                <a:cubicBezTo>
                  <a:pt x="1548" y="667"/>
                  <a:pt x="1543" y="668"/>
                  <a:pt x="1539" y="669"/>
                </a:cubicBezTo>
                <a:cubicBezTo>
                  <a:pt x="1533" y="670"/>
                  <a:pt x="1536" y="669"/>
                  <a:pt x="1533" y="670"/>
                </a:cubicBezTo>
                <a:cubicBezTo>
                  <a:pt x="1534" y="669"/>
                  <a:pt x="1539" y="668"/>
                  <a:pt x="1539" y="669"/>
                </a:cubicBezTo>
                <a:cubicBezTo>
                  <a:pt x="1546" y="666"/>
                  <a:pt x="1535" y="668"/>
                  <a:pt x="1540" y="667"/>
                </a:cubicBezTo>
                <a:cubicBezTo>
                  <a:pt x="1533" y="668"/>
                  <a:pt x="1535" y="669"/>
                  <a:pt x="1529" y="670"/>
                </a:cubicBezTo>
                <a:cubicBezTo>
                  <a:pt x="1535" y="668"/>
                  <a:pt x="1530" y="670"/>
                  <a:pt x="1532" y="670"/>
                </a:cubicBezTo>
                <a:cubicBezTo>
                  <a:pt x="1522" y="672"/>
                  <a:pt x="1525" y="670"/>
                  <a:pt x="1515" y="671"/>
                </a:cubicBezTo>
                <a:cubicBezTo>
                  <a:pt x="1517" y="672"/>
                  <a:pt x="1501" y="672"/>
                  <a:pt x="1509" y="673"/>
                </a:cubicBezTo>
                <a:cubicBezTo>
                  <a:pt x="1506" y="673"/>
                  <a:pt x="1503" y="673"/>
                  <a:pt x="1501" y="672"/>
                </a:cubicBezTo>
                <a:cubicBezTo>
                  <a:pt x="1503" y="672"/>
                  <a:pt x="1496" y="672"/>
                  <a:pt x="1501" y="672"/>
                </a:cubicBezTo>
                <a:cubicBezTo>
                  <a:pt x="1497" y="671"/>
                  <a:pt x="1497" y="671"/>
                  <a:pt x="1497" y="671"/>
                </a:cubicBezTo>
                <a:cubicBezTo>
                  <a:pt x="1499" y="671"/>
                  <a:pt x="1501" y="671"/>
                  <a:pt x="1503" y="671"/>
                </a:cubicBezTo>
                <a:cubicBezTo>
                  <a:pt x="1499" y="670"/>
                  <a:pt x="1492" y="669"/>
                  <a:pt x="1490" y="669"/>
                </a:cubicBezTo>
                <a:cubicBezTo>
                  <a:pt x="1485" y="668"/>
                  <a:pt x="1492" y="669"/>
                  <a:pt x="1486" y="668"/>
                </a:cubicBezTo>
                <a:cubicBezTo>
                  <a:pt x="1488" y="668"/>
                  <a:pt x="1484" y="667"/>
                  <a:pt x="1482" y="667"/>
                </a:cubicBezTo>
                <a:cubicBezTo>
                  <a:pt x="1487" y="668"/>
                  <a:pt x="1482" y="668"/>
                  <a:pt x="1478" y="667"/>
                </a:cubicBezTo>
                <a:cubicBezTo>
                  <a:pt x="1476" y="666"/>
                  <a:pt x="1476" y="666"/>
                  <a:pt x="1476" y="666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2" y="672"/>
                  <a:pt x="1469" y="675"/>
                  <a:pt x="1469" y="674"/>
                </a:cubicBezTo>
                <a:cubicBezTo>
                  <a:pt x="1470" y="673"/>
                  <a:pt x="1471" y="672"/>
                  <a:pt x="1472" y="670"/>
                </a:cubicBezTo>
                <a:cubicBezTo>
                  <a:pt x="1470" y="674"/>
                  <a:pt x="1471" y="672"/>
                  <a:pt x="1468" y="675"/>
                </a:cubicBezTo>
                <a:cubicBezTo>
                  <a:pt x="1468" y="675"/>
                  <a:pt x="1466" y="677"/>
                  <a:pt x="1466" y="679"/>
                </a:cubicBezTo>
                <a:cubicBezTo>
                  <a:pt x="1463" y="681"/>
                  <a:pt x="1461" y="682"/>
                  <a:pt x="1460" y="683"/>
                </a:cubicBezTo>
                <a:cubicBezTo>
                  <a:pt x="1462" y="682"/>
                  <a:pt x="1463" y="681"/>
                  <a:pt x="1464" y="679"/>
                </a:cubicBezTo>
                <a:cubicBezTo>
                  <a:pt x="1459" y="684"/>
                  <a:pt x="1462" y="680"/>
                  <a:pt x="1457" y="684"/>
                </a:cubicBezTo>
                <a:cubicBezTo>
                  <a:pt x="1455" y="686"/>
                  <a:pt x="1455" y="686"/>
                  <a:pt x="1455" y="686"/>
                </a:cubicBezTo>
                <a:cubicBezTo>
                  <a:pt x="1454" y="686"/>
                  <a:pt x="1453" y="687"/>
                  <a:pt x="1455" y="686"/>
                </a:cubicBezTo>
                <a:cubicBezTo>
                  <a:pt x="1454" y="687"/>
                  <a:pt x="1450" y="689"/>
                  <a:pt x="1449" y="690"/>
                </a:cubicBezTo>
                <a:cubicBezTo>
                  <a:pt x="1448" y="690"/>
                  <a:pt x="1448" y="690"/>
                  <a:pt x="1448" y="690"/>
                </a:cubicBezTo>
                <a:cubicBezTo>
                  <a:pt x="1445" y="691"/>
                  <a:pt x="1442" y="693"/>
                  <a:pt x="1438" y="694"/>
                </a:cubicBezTo>
                <a:cubicBezTo>
                  <a:pt x="1441" y="694"/>
                  <a:pt x="1442" y="693"/>
                  <a:pt x="1447" y="691"/>
                </a:cubicBezTo>
                <a:cubicBezTo>
                  <a:pt x="1450" y="690"/>
                  <a:pt x="1442" y="693"/>
                  <a:pt x="1441" y="694"/>
                </a:cubicBezTo>
                <a:cubicBezTo>
                  <a:pt x="1441" y="693"/>
                  <a:pt x="1434" y="697"/>
                  <a:pt x="1430" y="698"/>
                </a:cubicBezTo>
                <a:cubicBezTo>
                  <a:pt x="1428" y="698"/>
                  <a:pt x="1426" y="698"/>
                  <a:pt x="1424" y="698"/>
                </a:cubicBezTo>
                <a:cubicBezTo>
                  <a:pt x="1423" y="699"/>
                  <a:pt x="1423" y="699"/>
                  <a:pt x="1423" y="699"/>
                </a:cubicBezTo>
                <a:cubicBezTo>
                  <a:pt x="1422" y="699"/>
                  <a:pt x="1416" y="701"/>
                  <a:pt x="1411" y="701"/>
                </a:cubicBezTo>
                <a:cubicBezTo>
                  <a:pt x="1414" y="700"/>
                  <a:pt x="1413" y="700"/>
                  <a:pt x="1410" y="700"/>
                </a:cubicBezTo>
                <a:cubicBezTo>
                  <a:pt x="1414" y="700"/>
                  <a:pt x="1404" y="701"/>
                  <a:pt x="1405" y="702"/>
                </a:cubicBezTo>
                <a:cubicBezTo>
                  <a:pt x="1397" y="702"/>
                  <a:pt x="1407" y="701"/>
                  <a:pt x="1404" y="700"/>
                </a:cubicBezTo>
                <a:cubicBezTo>
                  <a:pt x="1401" y="701"/>
                  <a:pt x="1396" y="700"/>
                  <a:pt x="1393" y="701"/>
                </a:cubicBezTo>
                <a:cubicBezTo>
                  <a:pt x="1399" y="701"/>
                  <a:pt x="1393" y="701"/>
                  <a:pt x="1391" y="701"/>
                </a:cubicBezTo>
                <a:cubicBezTo>
                  <a:pt x="1384" y="701"/>
                  <a:pt x="1393" y="701"/>
                  <a:pt x="1388" y="700"/>
                </a:cubicBezTo>
                <a:cubicBezTo>
                  <a:pt x="1385" y="700"/>
                  <a:pt x="1381" y="700"/>
                  <a:pt x="1385" y="701"/>
                </a:cubicBezTo>
                <a:cubicBezTo>
                  <a:pt x="1381" y="700"/>
                  <a:pt x="1377" y="700"/>
                  <a:pt x="1372" y="699"/>
                </a:cubicBezTo>
                <a:cubicBezTo>
                  <a:pt x="1371" y="699"/>
                  <a:pt x="1381" y="700"/>
                  <a:pt x="1378" y="700"/>
                </a:cubicBezTo>
                <a:cubicBezTo>
                  <a:pt x="1369" y="698"/>
                  <a:pt x="1373" y="700"/>
                  <a:pt x="1364" y="698"/>
                </a:cubicBezTo>
                <a:cubicBezTo>
                  <a:pt x="1367" y="699"/>
                  <a:pt x="1365" y="699"/>
                  <a:pt x="1363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700"/>
                  <a:pt x="1361" y="701"/>
                  <a:pt x="1361" y="701"/>
                </a:cubicBezTo>
                <a:cubicBezTo>
                  <a:pt x="1354" y="709"/>
                  <a:pt x="1363" y="698"/>
                  <a:pt x="1360" y="701"/>
                </a:cubicBezTo>
                <a:cubicBezTo>
                  <a:pt x="1358" y="704"/>
                  <a:pt x="1358" y="704"/>
                  <a:pt x="1358" y="704"/>
                </a:cubicBezTo>
                <a:cubicBezTo>
                  <a:pt x="1355" y="706"/>
                  <a:pt x="1359" y="701"/>
                  <a:pt x="1361" y="698"/>
                </a:cubicBezTo>
                <a:cubicBezTo>
                  <a:pt x="1361" y="697"/>
                  <a:pt x="1361" y="697"/>
                  <a:pt x="1361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5" y="697"/>
                  <a:pt x="1365" y="697"/>
                  <a:pt x="1364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1" y="696"/>
                  <a:pt x="1361" y="696"/>
                  <a:pt x="1361" y="696"/>
                </a:cubicBezTo>
                <a:cubicBezTo>
                  <a:pt x="1360" y="698"/>
                  <a:pt x="1360" y="698"/>
                  <a:pt x="1360" y="698"/>
                </a:cubicBezTo>
                <a:cubicBezTo>
                  <a:pt x="1358" y="701"/>
                  <a:pt x="1358" y="701"/>
                  <a:pt x="1358" y="701"/>
                </a:cubicBezTo>
                <a:cubicBezTo>
                  <a:pt x="1358" y="700"/>
                  <a:pt x="1359" y="699"/>
                  <a:pt x="1358" y="700"/>
                </a:cubicBezTo>
                <a:cubicBezTo>
                  <a:pt x="1358" y="701"/>
                  <a:pt x="1351" y="708"/>
                  <a:pt x="1351" y="708"/>
                </a:cubicBezTo>
                <a:cubicBezTo>
                  <a:pt x="1351" y="709"/>
                  <a:pt x="1353" y="706"/>
                  <a:pt x="1353" y="707"/>
                </a:cubicBezTo>
                <a:cubicBezTo>
                  <a:pt x="1350" y="710"/>
                  <a:pt x="1349" y="712"/>
                  <a:pt x="1344" y="717"/>
                </a:cubicBezTo>
                <a:cubicBezTo>
                  <a:pt x="1347" y="714"/>
                  <a:pt x="1343" y="717"/>
                  <a:pt x="1344" y="716"/>
                </a:cubicBezTo>
                <a:cubicBezTo>
                  <a:pt x="1341" y="718"/>
                  <a:pt x="1343" y="717"/>
                  <a:pt x="1340" y="720"/>
                </a:cubicBezTo>
                <a:cubicBezTo>
                  <a:pt x="1340" y="720"/>
                  <a:pt x="1340" y="720"/>
                  <a:pt x="1340" y="720"/>
                </a:cubicBezTo>
                <a:cubicBezTo>
                  <a:pt x="1333" y="726"/>
                  <a:pt x="1325" y="732"/>
                  <a:pt x="1317" y="738"/>
                </a:cubicBezTo>
                <a:cubicBezTo>
                  <a:pt x="1308" y="743"/>
                  <a:pt x="1300" y="747"/>
                  <a:pt x="1292" y="750"/>
                </a:cubicBezTo>
                <a:cubicBezTo>
                  <a:pt x="1289" y="751"/>
                  <a:pt x="1284" y="753"/>
                  <a:pt x="1274" y="753"/>
                </a:cubicBezTo>
                <a:cubicBezTo>
                  <a:pt x="1278" y="753"/>
                  <a:pt x="1275" y="754"/>
                  <a:pt x="1272" y="754"/>
                </a:cubicBezTo>
                <a:cubicBezTo>
                  <a:pt x="1271" y="754"/>
                  <a:pt x="1270" y="754"/>
                  <a:pt x="1268" y="753"/>
                </a:cubicBezTo>
                <a:cubicBezTo>
                  <a:pt x="1263" y="753"/>
                  <a:pt x="1256" y="753"/>
                  <a:pt x="1251" y="752"/>
                </a:cubicBezTo>
                <a:cubicBezTo>
                  <a:pt x="1251" y="752"/>
                  <a:pt x="1250" y="751"/>
                  <a:pt x="1250" y="751"/>
                </a:cubicBezTo>
                <a:cubicBezTo>
                  <a:pt x="1246" y="750"/>
                  <a:pt x="1245" y="750"/>
                  <a:pt x="1244" y="750"/>
                </a:cubicBezTo>
                <a:cubicBezTo>
                  <a:pt x="1243" y="749"/>
                  <a:pt x="1242" y="749"/>
                  <a:pt x="1241" y="748"/>
                </a:cubicBezTo>
                <a:cubicBezTo>
                  <a:pt x="1240" y="748"/>
                  <a:pt x="1240" y="748"/>
                  <a:pt x="1240" y="748"/>
                </a:cubicBezTo>
                <a:cubicBezTo>
                  <a:pt x="1236" y="747"/>
                  <a:pt x="1231" y="744"/>
                  <a:pt x="1232" y="744"/>
                </a:cubicBezTo>
                <a:cubicBezTo>
                  <a:pt x="1230" y="743"/>
                  <a:pt x="1228" y="742"/>
                  <a:pt x="1230" y="743"/>
                </a:cubicBezTo>
                <a:cubicBezTo>
                  <a:pt x="1229" y="742"/>
                  <a:pt x="1229" y="742"/>
                  <a:pt x="1229" y="742"/>
                </a:cubicBezTo>
                <a:cubicBezTo>
                  <a:pt x="1226" y="741"/>
                  <a:pt x="1226" y="741"/>
                  <a:pt x="1226" y="741"/>
                </a:cubicBezTo>
                <a:cubicBezTo>
                  <a:pt x="1225" y="744"/>
                  <a:pt x="1225" y="744"/>
                  <a:pt x="1225" y="744"/>
                </a:cubicBezTo>
                <a:cubicBezTo>
                  <a:pt x="1223" y="748"/>
                  <a:pt x="1217" y="757"/>
                  <a:pt x="1212" y="763"/>
                </a:cubicBezTo>
                <a:cubicBezTo>
                  <a:pt x="1214" y="760"/>
                  <a:pt x="1214" y="760"/>
                  <a:pt x="1215" y="760"/>
                </a:cubicBezTo>
                <a:cubicBezTo>
                  <a:pt x="1215" y="761"/>
                  <a:pt x="1214" y="762"/>
                  <a:pt x="1212" y="764"/>
                </a:cubicBezTo>
                <a:cubicBezTo>
                  <a:pt x="1211" y="764"/>
                  <a:pt x="1209" y="767"/>
                  <a:pt x="1211" y="764"/>
                </a:cubicBezTo>
                <a:cubicBezTo>
                  <a:pt x="1203" y="772"/>
                  <a:pt x="1191" y="782"/>
                  <a:pt x="1178" y="787"/>
                </a:cubicBezTo>
                <a:cubicBezTo>
                  <a:pt x="1175" y="789"/>
                  <a:pt x="1176" y="788"/>
                  <a:pt x="1175" y="789"/>
                </a:cubicBezTo>
                <a:cubicBezTo>
                  <a:pt x="1166" y="792"/>
                  <a:pt x="1155" y="796"/>
                  <a:pt x="1145" y="797"/>
                </a:cubicBezTo>
                <a:cubicBezTo>
                  <a:pt x="1148" y="797"/>
                  <a:pt x="1145" y="798"/>
                  <a:pt x="1139" y="798"/>
                </a:cubicBezTo>
                <a:cubicBezTo>
                  <a:pt x="1133" y="799"/>
                  <a:pt x="1137" y="798"/>
                  <a:pt x="1131" y="798"/>
                </a:cubicBezTo>
                <a:cubicBezTo>
                  <a:pt x="1129" y="798"/>
                  <a:pt x="1124" y="798"/>
                  <a:pt x="1121" y="798"/>
                </a:cubicBezTo>
                <a:cubicBezTo>
                  <a:pt x="1122" y="798"/>
                  <a:pt x="1122" y="798"/>
                  <a:pt x="1122" y="798"/>
                </a:cubicBezTo>
                <a:cubicBezTo>
                  <a:pt x="1118" y="799"/>
                  <a:pt x="1113" y="798"/>
                  <a:pt x="1109" y="798"/>
                </a:cubicBezTo>
                <a:cubicBezTo>
                  <a:pt x="1110" y="798"/>
                  <a:pt x="1110" y="798"/>
                  <a:pt x="1110" y="798"/>
                </a:cubicBezTo>
                <a:cubicBezTo>
                  <a:pt x="1107" y="798"/>
                  <a:pt x="1103" y="797"/>
                  <a:pt x="1100" y="796"/>
                </a:cubicBezTo>
                <a:cubicBezTo>
                  <a:pt x="1098" y="797"/>
                  <a:pt x="1090" y="795"/>
                  <a:pt x="1088" y="795"/>
                </a:cubicBezTo>
                <a:cubicBezTo>
                  <a:pt x="1088" y="795"/>
                  <a:pt x="1088" y="795"/>
                  <a:pt x="1088" y="795"/>
                </a:cubicBezTo>
                <a:cubicBezTo>
                  <a:pt x="1087" y="795"/>
                  <a:pt x="1087" y="795"/>
                  <a:pt x="1087" y="795"/>
                </a:cubicBezTo>
                <a:cubicBezTo>
                  <a:pt x="1085" y="795"/>
                  <a:pt x="1083" y="794"/>
                  <a:pt x="1081" y="794"/>
                </a:cubicBezTo>
                <a:cubicBezTo>
                  <a:pt x="1082" y="794"/>
                  <a:pt x="1083" y="794"/>
                  <a:pt x="1085" y="794"/>
                </a:cubicBezTo>
                <a:cubicBezTo>
                  <a:pt x="1078" y="792"/>
                  <a:pt x="1082" y="794"/>
                  <a:pt x="1078" y="793"/>
                </a:cubicBezTo>
                <a:cubicBezTo>
                  <a:pt x="1075" y="793"/>
                  <a:pt x="1074" y="792"/>
                  <a:pt x="1073" y="792"/>
                </a:cubicBezTo>
                <a:cubicBezTo>
                  <a:pt x="1072" y="791"/>
                  <a:pt x="1072" y="791"/>
                  <a:pt x="1072" y="791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0" y="794"/>
                  <a:pt x="1070" y="794"/>
                  <a:pt x="1070" y="794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3" y="792"/>
                  <a:pt x="1073" y="792"/>
                  <a:pt x="1073" y="792"/>
                </a:cubicBezTo>
                <a:cubicBezTo>
                  <a:pt x="1074" y="792"/>
                  <a:pt x="1075" y="792"/>
                  <a:pt x="1076" y="792"/>
                </a:cubicBezTo>
                <a:cubicBezTo>
                  <a:pt x="1079" y="793"/>
                  <a:pt x="1074" y="792"/>
                  <a:pt x="1073" y="791"/>
                </a:cubicBezTo>
                <a:cubicBezTo>
                  <a:pt x="1073" y="791"/>
                  <a:pt x="1073" y="791"/>
                  <a:pt x="1073" y="791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0" y="792"/>
                  <a:pt x="1070" y="792"/>
                  <a:pt x="1070" y="792"/>
                </a:cubicBezTo>
                <a:cubicBezTo>
                  <a:pt x="1070" y="793"/>
                  <a:pt x="1070" y="794"/>
                  <a:pt x="1068" y="796"/>
                </a:cubicBezTo>
                <a:cubicBezTo>
                  <a:pt x="1066" y="799"/>
                  <a:pt x="1062" y="804"/>
                  <a:pt x="1062" y="803"/>
                </a:cubicBezTo>
                <a:cubicBezTo>
                  <a:pt x="1060" y="805"/>
                  <a:pt x="1058" y="807"/>
                  <a:pt x="1057" y="809"/>
                </a:cubicBezTo>
                <a:cubicBezTo>
                  <a:pt x="1059" y="807"/>
                  <a:pt x="1062" y="804"/>
                  <a:pt x="1063" y="804"/>
                </a:cubicBezTo>
                <a:cubicBezTo>
                  <a:pt x="1061" y="806"/>
                  <a:pt x="1058" y="809"/>
                  <a:pt x="1057" y="809"/>
                </a:cubicBezTo>
                <a:cubicBezTo>
                  <a:pt x="1058" y="808"/>
                  <a:pt x="1058" y="808"/>
                  <a:pt x="1058" y="808"/>
                </a:cubicBezTo>
                <a:cubicBezTo>
                  <a:pt x="1057" y="809"/>
                  <a:pt x="1052" y="813"/>
                  <a:pt x="1055" y="811"/>
                </a:cubicBezTo>
                <a:cubicBezTo>
                  <a:pt x="1054" y="812"/>
                  <a:pt x="1052" y="813"/>
                  <a:pt x="1051" y="814"/>
                </a:cubicBezTo>
                <a:cubicBezTo>
                  <a:pt x="1050" y="815"/>
                  <a:pt x="1046" y="818"/>
                  <a:pt x="1042" y="820"/>
                </a:cubicBezTo>
                <a:cubicBezTo>
                  <a:pt x="1042" y="820"/>
                  <a:pt x="1044" y="818"/>
                  <a:pt x="1038" y="822"/>
                </a:cubicBezTo>
                <a:cubicBezTo>
                  <a:pt x="1036" y="823"/>
                  <a:pt x="1034" y="824"/>
                  <a:pt x="1033" y="825"/>
                </a:cubicBezTo>
                <a:cubicBezTo>
                  <a:pt x="1029" y="827"/>
                  <a:pt x="1029" y="827"/>
                  <a:pt x="1029" y="826"/>
                </a:cubicBezTo>
                <a:cubicBezTo>
                  <a:pt x="1024" y="828"/>
                  <a:pt x="1021" y="829"/>
                  <a:pt x="1018" y="830"/>
                </a:cubicBezTo>
                <a:cubicBezTo>
                  <a:pt x="1016" y="831"/>
                  <a:pt x="1014" y="832"/>
                  <a:pt x="1009" y="833"/>
                </a:cubicBezTo>
                <a:cubicBezTo>
                  <a:pt x="1013" y="832"/>
                  <a:pt x="1010" y="832"/>
                  <a:pt x="1006" y="833"/>
                </a:cubicBezTo>
                <a:cubicBezTo>
                  <a:pt x="1006" y="833"/>
                  <a:pt x="1005" y="833"/>
                  <a:pt x="1004" y="833"/>
                </a:cubicBezTo>
                <a:cubicBezTo>
                  <a:pt x="1005" y="834"/>
                  <a:pt x="1006" y="833"/>
                  <a:pt x="1009" y="833"/>
                </a:cubicBezTo>
                <a:cubicBezTo>
                  <a:pt x="1010" y="833"/>
                  <a:pt x="1005" y="833"/>
                  <a:pt x="1003" y="834"/>
                </a:cubicBezTo>
                <a:cubicBezTo>
                  <a:pt x="999" y="834"/>
                  <a:pt x="993" y="834"/>
                  <a:pt x="986" y="834"/>
                </a:cubicBezTo>
                <a:cubicBezTo>
                  <a:pt x="978" y="834"/>
                  <a:pt x="970" y="833"/>
                  <a:pt x="964" y="831"/>
                </a:cubicBezTo>
                <a:cubicBezTo>
                  <a:pt x="965" y="832"/>
                  <a:pt x="958" y="830"/>
                  <a:pt x="956" y="830"/>
                </a:cubicBezTo>
                <a:cubicBezTo>
                  <a:pt x="957" y="829"/>
                  <a:pt x="949" y="828"/>
                  <a:pt x="946" y="826"/>
                </a:cubicBezTo>
                <a:cubicBezTo>
                  <a:pt x="947" y="828"/>
                  <a:pt x="947" y="828"/>
                  <a:pt x="947" y="828"/>
                </a:cubicBezTo>
                <a:cubicBezTo>
                  <a:pt x="941" y="825"/>
                  <a:pt x="936" y="824"/>
                  <a:pt x="932" y="822"/>
                </a:cubicBezTo>
                <a:cubicBezTo>
                  <a:pt x="931" y="822"/>
                  <a:pt x="931" y="822"/>
                  <a:pt x="931" y="822"/>
                </a:cubicBezTo>
                <a:cubicBezTo>
                  <a:pt x="930" y="823"/>
                  <a:pt x="930" y="823"/>
                  <a:pt x="930" y="823"/>
                </a:cubicBezTo>
                <a:cubicBezTo>
                  <a:pt x="929" y="823"/>
                  <a:pt x="929" y="823"/>
                  <a:pt x="929" y="823"/>
                </a:cubicBezTo>
                <a:cubicBezTo>
                  <a:pt x="927" y="826"/>
                  <a:pt x="928" y="824"/>
                  <a:pt x="929" y="822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32" y="822"/>
                  <a:pt x="932" y="822"/>
                  <a:pt x="932" y="822"/>
                </a:cubicBezTo>
                <a:cubicBezTo>
                  <a:pt x="934" y="822"/>
                  <a:pt x="934" y="822"/>
                  <a:pt x="934" y="822"/>
                </a:cubicBezTo>
                <a:cubicBezTo>
                  <a:pt x="933" y="822"/>
                  <a:pt x="933" y="822"/>
                  <a:pt x="932" y="821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29" y="822"/>
                  <a:pt x="929" y="822"/>
                  <a:pt x="929" y="822"/>
                </a:cubicBezTo>
                <a:cubicBezTo>
                  <a:pt x="925" y="827"/>
                  <a:pt x="920" y="833"/>
                  <a:pt x="917" y="836"/>
                </a:cubicBezTo>
                <a:cubicBezTo>
                  <a:pt x="917" y="836"/>
                  <a:pt x="918" y="835"/>
                  <a:pt x="915" y="839"/>
                </a:cubicBezTo>
                <a:cubicBezTo>
                  <a:pt x="911" y="842"/>
                  <a:pt x="904" y="847"/>
                  <a:pt x="905" y="847"/>
                </a:cubicBezTo>
                <a:cubicBezTo>
                  <a:pt x="902" y="849"/>
                  <a:pt x="902" y="850"/>
                  <a:pt x="898" y="852"/>
                </a:cubicBezTo>
                <a:cubicBezTo>
                  <a:pt x="898" y="851"/>
                  <a:pt x="900" y="850"/>
                  <a:pt x="901" y="850"/>
                </a:cubicBezTo>
                <a:cubicBezTo>
                  <a:pt x="896" y="853"/>
                  <a:pt x="892" y="856"/>
                  <a:pt x="887" y="859"/>
                </a:cubicBezTo>
                <a:cubicBezTo>
                  <a:pt x="884" y="860"/>
                  <a:pt x="874" y="865"/>
                  <a:pt x="867" y="867"/>
                </a:cubicBezTo>
                <a:cubicBezTo>
                  <a:pt x="864" y="869"/>
                  <a:pt x="856" y="870"/>
                  <a:pt x="856" y="871"/>
                </a:cubicBezTo>
                <a:cubicBezTo>
                  <a:pt x="856" y="871"/>
                  <a:pt x="855" y="871"/>
                  <a:pt x="855" y="871"/>
                </a:cubicBezTo>
                <a:cubicBezTo>
                  <a:pt x="852" y="872"/>
                  <a:pt x="850" y="873"/>
                  <a:pt x="847" y="873"/>
                </a:cubicBezTo>
                <a:cubicBezTo>
                  <a:pt x="848" y="873"/>
                  <a:pt x="848" y="873"/>
                  <a:pt x="848" y="873"/>
                </a:cubicBezTo>
                <a:cubicBezTo>
                  <a:pt x="848" y="872"/>
                  <a:pt x="838" y="873"/>
                  <a:pt x="837" y="873"/>
                </a:cubicBezTo>
                <a:cubicBezTo>
                  <a:pt x="840" y="873"/>
                  <a:pt x="833" y="873"/>
                  <a:pt x="833" y="873"/>
                </a:cubicBezTo>
                <a:cubicBezTo>
                  <a:pt x="832" y="873"/>
                  <a:pt x="831" y="873"/>
                  <a:pt x="829" y="873"/>
                </a:cubicBezTo>
                <a:cubicBezTo>
                  <a:pt x="823" y="873"/>
                  <a:pt x="828" y="874"/>
                  <a:pt x="821" y="873"/>
                </a:cubicBezTo>
                <a:cubicBezTo>
                  <a:pt x="816" y="872"/>
                  <a:pt x="819" y="872"/>
                  <a:pt x="821" y="872"/>
                </a:cubicBezTo>
                <a:cubicBezTo>
                  <a:pt x="816" y="871"/>
                  <a:pt x="811" y="870"/>
                  <a:pt x="806" y="869"/>
                </a:cubicBezTo>
                <a:cubicBezTo>
                  <a:pt x="807" y="869"/>
                  <a:pt x="799" y="867"/>
                  <a:pt x="797" y="866"/>
                </a:cubicBezTo>
                <a:cubicBezTo>
                  <a:pt x="793" y="864"/>
                  <a:pt x="798" y="866"/>
                  <a:pt x="803" y="868"/>
                </a:cubicBezTo>
                <a:cubicBezTo>
                  <a:pt x="808" y="869"/>
                  <a:pt x="813" y="871"/>
                  <a:pt x="810" y="870"/>
                </a:cubicBezTo>
                <a:cubicBezTo>
                  <a:pt x="810" y="870"/>
                  <a:pt x="804" y="868"/>
                  <a:pt x="802" y="867"/>
                </a:cubicBezTo>
                <a:cubicBezTo>
                  <a:pt x="803" y="867"/>
                  <a:pt x="803" y="867"/>
                  <a:pt x="803" y="867"/>
                </a:cubicBezTo>
                <a:cubicBezTo>
                  <a:pt x="800" y="866"/>
                  <a:pt x="793" y="864"/>
                  <a:pt x="794" y="864"/>
                </a:cubicBezTo>
                <a:cubicBezTo>
                  <a:pt x="791" y="863"/>
                  <a:pt x="787" y="861"/>
                  <a:pt x="784" y="859"/>
                </a:cubicBezTo>
                <a:cubicBezTo>
                  <a:pt x="782" y="858"/>
                  <a:pt x="782" y="858"/>
                  <a:pt x="782" y="858"/>
                </a:cubicBezTo>
                <a:cubicBezTo>
                  <a:pt x="781" y="860"/>
                  <a:pt x="781" y="860"/>
                  <a:pt x="781" y="860"/>
                </a:cubicBezTo>
                <a:cubicBezTo>
                  <a:pt x="775" y="868"/>
                  <a:pt x="767" y="877"/>
                  <a:pt x="765" y="879"/>
                </a:cubicBezTo>
                <a:cubicBezTo>
                  <a:pt x="767" y="877"/>
                  <a:pt x="767" y="876"/>
                  <a:pt x="766" y="878"/>
                </a:cubicBezTo>
                <a:cubicBezTo>
                  <a:pt x="763" y="880"/>
                  <a:pt x="761" y="883"/>
                  <a:pt x="760" y="883"/>
                </a:cubicBezTo>
                <a:cubicBezTo>
                  <a:pt x="758" y="886"/>
                  <a:pt x="758" y="885"/>
                  <a:pt x="753" y="889"/>
                </a:cubicBezTo>
                <a:cubicBezTo>
                  <a:pt x="753" y="889"/>
                  <a:pt x="753" y="890"/>
                  <a:pt x="754" y="889"/>
                </a:cubicBezTo>
                <a:cubicBezTo>
                  <a:pt x="747" y="894"/>
                  <a:pt x="737" y="902"/>
                  <a:pt x="727" y="907"/>
                </a:cubicBezTo>
                <a:cubicBezTo>
                  <a:pt x="728" y="907"/>
                  <a:pt x="731" y="904"/>
                  <a:pt x="731" y="905"/>
                </a:cubicBezTo>
                <a:cubicBezTo>
                  <a:pt x="723" y="909"/>
                  <a:pt x="715" y="913"/>
                  <a:pt x="708" y="916"/>
                </a:cubicBezTo>
                <a:cubicBezTo>
                  <a:pt x="708" y="916"/>
                  <a:pt x="708" y="916"/>
                  <a:pt x="710" y="915"/>
                </a:cubicBezTo>
                <a:cubicBezTo>
                  <a:pt x="704" y="917"/>
                  <a:pt x="698" y="919"/>
                  <a:pt x="695" y="920"/>
                </a:cubicBezTo>
                <a:cubicBezTo>
                  <a:pt x="699" y="919"/>
                  <a:pt x="695" y="919"/>
                  <a:pt x="698" y="919"/>
                </a:cubicBezTo>
                <a:cubicBezTo>
                  <a:pt x="702" y="918"/>
                  <a:pt x="695" y="920"/>
                  <a:pt x="691" y="921"/>
                </a:cubicBezTo>
                <a:cubicBezTo>
                  <a:pt x="691" y="921"/>
                  <a:pt x="691" y="921"/>
                  <a:pt x="691" y="921"/>
                </a:cubicBezTo>
                <a:cubicBezTo>
                  <a:pt x="685" y="922"/>
                  <a:pt x="685" y="922"/>
                  <a:pt x="678" y="923"/>
                </a:cubicBezTo>
                <a:cubicBezTo>
                  <a:pt x="675" y="923"/>
                  <a:pt x="682" y="922"/>
                  <a:pt x="680" y="922"/>
                </a:cubicBezTo>
                <a:cubicBezTo>
                  <a:pt x="679" y="922"/>
                  <a:pt x="667" y="922"/>
                  <a:pt x="665" y="922"/>
                </a:cubicBezTo>
                <a:cubicBezTo>
                  <a:pt x="664" y="922"/>
                  <a:pt x="662" y="922"/>
                  <a:pt x="662" y="922"/>
                </a:cubicBezTo>
                <a:cubicBezTo>
                  <a:pt x="657" y="922"/>
                  <a:pt x="660" y="922"/>
                  <a:pt x="657" y="922"/>
                </a:cubicBezTo>
                <a:cubicBezTo>
                  <a:pt x="652" y="922"/>
                  <a:pt x="648" y="921"/>
                  <a:pt x="643" y="921"/>
                </a:cubicBezTo>
                <a:cubicBezTo>
                  <a:pt x="646" y="921"/>
                  <a:pt x="639" y="919"/>
                  <a:pt x="644" y="920"/>
                </a:cubicBezTo>
                <a:cubicBezTo>
                  <a:pt x="635" y="918"/>
                  <a:pt x="629" y="917"/>
                  <a:pt x="623" y="915"/>
                </a:cubicBezTo>
                <a:cubicBezTo>
                  <a:pt x="617" y="913"/>
                  <a:pt x="617" y="913"/>
                  <a:pt x="617" y="913"/>
                </a:cubicBezTo>
                <a:cubicBezTo>
                  <a:pt x="618" y="913"/>
                  <a:pt x="618" y="913"/>
                  <a:pt x="618" y="913"/>
                </a:cubicBezTo>
                <a:cubicBezTo>
                  <a:pt x="616" y="915"/>
                  <a:pt x="614" y="918"/>
                  <a:pt x="613" y="920"/>
                </a:cubicBezTo>
                <a:cubicBezTo>
                  <a:pt x="612" y="921"/>
                  <a:pt x="615" y="917"/>
                  <a:pt x="615" y="917"/>
                </a:cubicBezTo>
                <a:cubicBezTo>
                  <a:pt x="612" y="920"/>
                  <a:pt x="612" y="920"/>
                  <a:pt x="612" y="920"/>
                </a:cubicBezTo>
                <a:cubicBezTo>
                  <a:pt x="616" y="915"/>
                  <a:pt x="611" y="921"/>
                  <a:pt x="613" y="918"/>
                </a:cubicBezTo>
                <a:cubicBezTo>
                  <a:pt x="610" y="922"/>
                  <a:pt x="602" y="931"/>
                  <a:pt x="597" y="937"/>
                </a:cubicBezTo>
                <a:cubicBezTo>
                  <a:pt x="601" y="933"/>
                  <a:pt x="589" y="944"/>
                  <a:pt x="590" y="944"/>
                </a:cubicBezTo>
                <a:cubicBezTo>
                  <a:pt x="583" y="950"/>
                  <a:pt x="586" y="947"/>
                  <a:pt x="583" y="949"/>
                </a:cubicBezTo>
                <a:cubicBezTo>
                  <a:pt x="576" y="955"/>
                  <a:pt x="568" y="959"/>
                  <a:pt x="560" y="963"/>
                </a:cubicBezTo>
                <a:cubicBezTo>
                  <a:pt x="560" y="963"/>
                  <a:pt x="560" y="963"/>
                  <a:pt x="560" y="962"/>
                </a:cubicBezTo>
                <a:cubicBezTo>
                  <a:pt x="553" y="966"/>
                  <a:pt x="540" y="969"/>
                  <a:pt x="532" y="969"/>
                </a:cubicBezTo>
                <a:cubicBezTo>
                  <a:pt x="533" y="969"/>
                  <a:pt x="532" y="969"/>
                  <a:pt x="534" y="969"/>
                </a:cubicBezTo>
                <a:cubicBezTo>
                  <a:pt x="530" y="969"/>
                  <a:pt x="529" y="969"/>
                  <a:pt x="529" y="969"/>
                </a:cubicBezTo>
                <a:cubicBezTo>
                  <a:pt x="528" y="969"/>
                  <a:pt x="527" y="969"/>
                  <a:pt x="522" y="969"/>
                </a:cubicBezTo>
                <a:cubicBezTo>
                  <a:pt x="523" y="969"/>
                  <a:pt x="524" y="969"/>
                  <a:pt x="525" y="969"/>
                </a:cubicBezTo>
                <a:cubicBezTo>
                  <a:pt x="519" y="968"/>
                  <a:pt x="513" y="967"/>
                  <a:pt x="506" y="965"/>
                </a:cubicBezTo>
                <a:cubicBezTo>
                  <a:pt x="506" y="965"/>
                  <a:pt x="508" y="965"/>
                  <a:pt x="509" y="965"/>
                </a:cubicBezTo>
                <a:cubicBezTo>
                  <a:pt x="503" y="964"/>
                  <a:pt x="496" y="961"/>
                  <a:pt x="491" y="959"/>
                </a:cubicBezTo>
                <a:cubicBezTo>
                  <a:pt x="491" y="958"/>
                  <a:pt x="492" y="959"/>
                  <a:pt x="494" y="960"/>
                </a:cubicBezTo>
                <a:cubicBezTo>
                  <a:pt x="489" y="957"/>
                  <a:pt x="488" y="957"/>
                  <a:pt x="483" y="954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0" y="954"/>
                  <a:pt x="480" y="954"/>
                  <a:pt x="480" y="954"/>
                </a:cubicBezTo>
                <a:cubicBezTo>
                  <a:pt x="479" y="956"/>
                  <a:pt x="473" y="962"/>
                  <a:pt x="471" y="965"/>
                </a:cubicBezTo>
                <a:cubicBezTo>
                  <a:pt x="470" y="965"/>
                  <a:pt x="468" y="967"/>
                  <a:pt x="465" y="969"/>
                </a:cubicBezTo>
                <a:cubicBezTo>
                  <a:pt x="454" y="979"/>
                  <a:pt x="440" y="988"/>
                  <a:pt x="424" y="993"/>
                </a:cubicBezTo>
                <a:cubicBezTo>
                  <a:pt x="409" y="998"/>
                  <a:pt x="392" y="998"/>
                  <a:pt x="377" y="993"/>
                </a:cubicBezTo>
                <a:cubicBezTo>
                  <a:pt x="373" y="991"/>
                  <a:pt x="384" y="995"/>
                  <a:pt x="381" y="993"/>
                </a:cubicBezTo>
                <a:cubicBezTo>
                  <a:pt x="382" y="994"/>
                  <a:pt x="376" y="992"/>
                  <a:pt x="368" y="988"/>
                </a:cubicBezTo>
                <a:cubicBezTo>
                  <a:pt x="368" y="988"/>
                  <a:pt x="368" y="988"/>
                  <a:pt x="368" y="988"/>
                </a:cubicBezTo>
                <a:cubicBezTo>
                  <a:pt x="365" y="987"/>
                  <a:pt x="363" y="985"/>
                  <a:pt x="361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5" y="989"/>
                  <a:pt x="350" y="992"/>
                  <a:pt x="349" y="994"/>
                </a:cubicBezTo>
                <a:cubicBezTo>
                  <a:pt x="346" y="996"/>
                  <a:pt x="346" y="996"/>
                  <a:pt x="346" y="996"/>
                </a:cubicBezTo>
                <a:cubicBezTo>
                  <a:pt x="343" y="999"/>
                  <a:pt x="340" y="1000"/>
                  <a:pt x="336" y="1004"/>
                </a:cubicBezTo>
                <a:cubicBezTo>
                  <a:pt x="336" y="1004"/>
                  <a:pt x="336" y="1004"/>
                  <a:pt x="336" y="1004"/>
                </a:cubicBezTo>
                <a:cubicBezTo>
                  <a:pt x="330" y="1008"/>
                  <a:pt x="323" y="1013"/>
                  <a:pt x="321" y="1014"/>
                </a:cubicBezTo>
                <a:cubicBezTo>
                  <a:pt x="315" y="1018"/>
                  <a:pt x="308" y="1021"/>
                  <a:pt x="307" y="1022"/>
                </a:cubicBezTo>
                <a:cubicBezTo>
                  <a:pt x="306" y="1023"/>
                  <a:pt x="307" y="1022"/>
                  <a:pt x="307" y="1021"/>
                </a:cubicBezTo>
                <a:cubicBezTo>
                  <a:pt x="296" y="1027"/>
                  <a:pt x="284" y="1031"/>
                  <a:pt x="271" y="1031"/>
                </a:cubicBezTo>
                <a:cubicBezTo>
                  <a:pt x="258" y="1032"/>
                  <a:pt x="247" y="1027"/>
                  <a:pt x="239" y="1020"/>
                </a:cubicBezTo>
                <a:cubicBezTo>
                  <a:pt x="238" y="1019"/>
                  <a:pt x="239" y="1020"/>
                  <a:pt x="239" y="1021"/>
                </a:cubicBezTo>
                <a:cubicBezTo>
                  <a:pt x="238" y="1020"/>
                  <a:pt x="238" y="1019"/>
                  <a:pt x="237" y="1018"/>
                </a:cubicBezTo>
                <a:cubicBezTo>
                  <a:pt x="237" y="1018"/>
                  <a:pt x="237" y="1018"/>
                  <a:pt x="237" y="1018"/>
                </a:cubicBezTo>
                <a:cubicBezTo>
                  <a:pt x="231" y="1028"/>
                  <a:pt x="222" y="1037"/>
                  <a:pt x="217" y="1044"/>
                </a:cubicBezTo>
                <a:cubicBezTo>
                  <a:pt x="214" y="1047"/>
                  <a:pt x="214" y="1047"/>
                  <a:pt x="214" y="1047"/>
                </a:cubicBezTo>
                <a:cubicBezTo>
                  <a:pt x="212" y="1049"/>
                  <a:pt x="212" y="1048"/>
                  <a:pt x="210" y="1050"/>
                </a:cubicBezTo>
                <a:cubicBezTo>
                  <a:pt x="208" y="1052"/>
                  <a:pt x="200" y="1058"/>
                  <a:pt x="199" y="1059"/>
                </a:cubicBezTo>
                <a:cubicBezTo>
                  <a:pt x="198" y="1059"/>
                  <a:pt x="199" y="1058"/>
                  <a:pt x="199" y="1058"/>
                </a:cubicBezTo>
                <a:cubicBezTo>
                  <a:pt x="194" y="1062"/>
                  <a:pt x="188" y="1066"/>
                  <a:pt x="182" y="1067"/>
                </a:cubicBezTo>
                <a:cubicBezTo>
                  <a:pt x="182" y="1067"/>
                  <a:pt x="183" y="1067"/>
                  <a:pt x="183" y="1067"/>
                </a:cubicBezTo>
                <a:cubicBezTo>
                  <a:pt x="174" y="1070"/>
                  <a:pt x="162" y="1072"/>
                  <a:pt x="151" y="1069"/>
                </a:cubicBezTo>
                <a:cubicBezTo>
                  <a:pt x="140" y="1068"/>
                  <a:pt x="130" y="1063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15" y="1066"/>
                  <a:pt x="108" y="1074"/>
                  <a:pt x="101" y="1080"/>
                </a:cubicBezTo>
                <a:cubicBezTo>
                  <a:pt x="96" y="1085"/>
                  <a:pt x="99" y="1081"/>
                  <a:pt x="96" y="1083"/>
                </a:cubicBezTo>
                <a:cubicBezTo>
                  <a:pt x="86" y="1092"/>
                  <a:pt x="73" y="1099"/>
                  <a:pt x="59" y="1102"/>
                </a:cubicBezTo>
                <a:cubicBezTo>
                  <a:pt x="45" y="1104"/>
                  <a:pt x="31" y="1100"/>
                  <a:pt x="20" y="1095"/>
                </a:cubicBezTo>
                <a:cubicBezTo>
                  <a:pt x="12" y="1091"/>
                  <a:pt x="8" y="1087"/>
                  <a:pt x="5" y="1085"/>
                </a:cubicBezTo>
                <a:close/>
                <a:moveTo>
                  <a:pt x="1762" y="597"/>
                </a:moveTo>
                <a:cubicBezTo>
                  <a:pt x="1760" y="600"/>
                  <a:pt x="1763" y="596"/>
                  <a:pt x="1764" y="595"/>
                </a:cubicBezTo>
                <a:cubicBezTo>
                  <a:pt x="1764" y="594"/>
                  <a:pt x="1762" y="596"/>
                  <a:pt x="1762" y="597"/>
                </a:cubicBezTo>
                <a:close/>
                <a:moveTo>
                  <a:pt x="1642" y="623"/>
                </a:moveTo>
                <a:cubicBezTo>
                  <a:pt x="1641" y="623"/>
                  <a:pt x="1640" y="622"/>
                  <a:pt x="1638" y="622"/>
                </a:cubicBezTo>
                <a:cubicBezTo>
                  <a:pt x="1638" y="622"/>
                  <a:pt x="1640" y="623"/>
                  <a:pt x="1640" y="623"/>
                </a:cubicBezTo>
                <a:cubicBezTo>
                  <a:pt x="1641" y="623"/>
                  <a:pt x="1641" y="623"/>
                  <a:pt x="1642" y="623"/>
                </a:cubicBezTo>
                <a:close/>
                <a:moveTo>
                  <a:pt x="1618" y="627"/>
                </a:moveTo>
                <a:cubicBezTo>
                  <a:pt x="1614" y="629"/>
                  <a:pt x="1608" y="634"/>
                  <a:pt x="1608" y="635"/>
                </a:cubicBezTo>
                <a:lnTo>
                  <a:pt x="1618" y="627"/>
                </a:lnTo>
                <a:close/>
                <a:moveTo>
                  <a:pt x="1581" y="651"/>
                </a:moveTo>
                <a:cubicBezTo>
                  <a:pt x="1578" y="652"/>
                  <a:pt x="1577" y="653"/>
                  <a:pt x="1580" y="652"/>
                </a:cubicBezTo>
                <a:cubicBezTo>
                  <a:pt x="1581" y="651"/>
                  <a:pt x="1582" y="650"/>
                  <a:pt x="1581" y="651"/>
                </a:cubicBezTo>
                <a:close/>
                <a:moveTo>
                  <a:pt x="1629" y="610"/>
                </a:moveTo>
                <a:cubicBezTo>
                  <a:pt x="1627" y="611"/>
                  <a:pt x="1575" y="655"/>
                  <a:pt x="1573" y="655"/>
                </a:cubicBezTo>
                <a:cubicBezTo>
                  <a:pt x="1574" y="656"/>
                  <a:pt x="1630" y="609"/>
                  <a:pt x="1629" y="610"/>
                </a:cubicBezTo>
                <a:close/>
                <a:moveTo>
                  <a:pt x="1503" y="670"/>
                </a:moveTo>
                <a:cubicBezTo>
                  <a:pt x="1505" y="671"/>
                  <a:pt x="1509" y="670"/>
                  <a:pt x="1510" y="670"/>
                </a:cubicBezTo>
                <a:cubicBezTo>
                  <a:pt x="1512" y="670"/>
                  <a:pt x="1505" y="671"/>
                  <a:pt x="1503" y="670"/>
                </a:cubicBezTo>
                <a:close/>
                <a:moveTo>
                  <a:pt x="1474" y="668"/>
                </a:moveTo>
                <a:cubicBezTo>
                  <a:pt x="1473" y="670"/>
                  <a:pt x="1472" y="671"/>
                  <a:pt x="1473" y="670"/>
                </a:cubicBezTo>
                <a:cubicBezTo>
                  <a:pt x="1474" y="668"/>
                  <a:pt x="1474" y="668"/>
                  <a:pt x="1474" y="668"/>
                </a:cubicBezTo>
                <a:close/>
                <a:moveTo>
                  <a:pt x="943" y="826"/>
                </a:moveTo>
                <a:cubicBezTo>
                  <a:pt x="944" y="826"/>
                  <a:pt x="944" y="826"/>
                  <a:pt x="944" y="826"/>
                </a:cubicBezTo>
                <a:cubicBezTo>
                  <a:pt x="940" y="825"/>
                  <a:pt x="940" y="825"/>
                  <a:pt x="940" y="825"/>
                </a:cubicBezTo>
                <a:lnTo>
                  <a:pt x="943" y="826"/>
                </a:lnTo>
                <a:close/>
                <a:moveTo>
                  <a:pt x="710" y="914"/>
                </a:moveTo>
                <a:cubicBezTo>
                  <a:pt x="711" y="914"/>
                  <a:pt x="710" y="914"/>
                  <a:pt x="713" y="913"/>
                </a:cubicBezTo>
                <a:cubicBezTo>
                  <a:pt x="709" y="915"/>
                  <a:pt x="713" y="913"/>
                  <a:pt x="710" y="914"/>
                </a:cubicBezTo>
                <a:close/>
                <a:moveTo>
                  <a:pt x="589" y="944"/>
                </a:moveTo>
                <a:cubicBezTo>
                  <a:pt x="589" y="944"/>
                  <a:pt x="589" y="944"/>
                  <a:pt x="589" y="944"/>
                </a:cubicBezTo>
                <a:cubicBezTo>
                  <a:pt x="588" y="945"/>
                  <a:pt x="588" y="945"/>
                  <a:pt x="588" y="945"/>
                </a:cubicBezTo>
                <a:lnTo>
                  <a:pt x="589" y="9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rtl="0"/>
            <a:endParaRPr lang="ru-RU" dirty="0"/>
          </a:p>
        </p:txBody>
      </p:sp>
      <p:grpSp>
        <p:nvGrpSpPr>
          <p:cNvPr id="278" name="Группа 277"/>
          <p:cNvGrpSpPr/>
          <p:nvPr/>
        </p:nvGrpSpPr>
        <p:grpSpPr>
          <a:xfrm>
            <a:off x="3288659" y="1572802"/>
            <a:ext cx="5145845" cy="3911442"/>
            <a:chOff x="1602013" y="1250747"/>
            <a:chExt cx="5534116" cy="4206573"/>
          </a:xfrm>
        </p:grpSpPr>
        <p:sp>
          <p:nvSpPr>
            <p:cNvPr id="279" name="Полилиния 278"/>
            <p:cNvSpPr>
              <a:spLocks/>
            </p:cNvSpPr>
            <p:nvPr/>
          </p:nvSpPr>
          <p:spPr bwMode="auto">
            <a:xfrm rot="330659">
              <a:off x="2646026" y="5196129"/>
              <a:ext cx="28665" cy="41206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0" name="Полилиния 7"/>
            <p:cNvSpPr>
              <a:spLocks/>
            </p:cNvSpPr>
            <p:nvPr/>
          </p:nvSpPr>
          <p:spPr bwMode="auto">
            <a:xfrm rot="330659">
              <a:off x="2741140" y="5270396"/>
              <a:ext cx="73454" cy="12541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1" name="Полилиния 8"/>
            <p:cNvSpPr>
              <a:spLocks/>
            </p:cNvSpPr>
            <p:nvPr/>
          </p:nvSpPr>
          <p:spPr bwMode="auto">
            <a:xfrm rot="330659">
              <a:off x="3862335" y="5267499"/>
              <a:ext cx="46580" cy="19708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2" name="Полилиния 9"/>
            <p:cNvSpPr>
              <a:spLocks/>
            </p:cNvSpPr>
            <p:nvPr/>
          </p:nvSpPr>
          <p:spPr bwMode="auto">
            <a:xfrm rot="330659">
              <a:off x="4115692" y="5171127"/>
              <a:ext cx="39414" cy="71662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3" name="Полилиния 10"/>
            <p:cNvSpPr>
              <a:spLocks/>
            </p:cNvSpPr>
            <p:nvPr/>
          </p:nvSpPr>
          <p:spPr bwMode="auto">
            <a:xfrm rot="330659">
              <a:off x="4404446" y="5267331"/>
              <a:ext cx="41206" cy="12541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4" name="Полилиния 11"/>
            <p:cNvSpPr>
              <a:spLocks/>
            </p:cNvSpPr>
            <p:nvPr/>
          </p:nvSpPr>
          <p:spPr bwMode="auto">
            <a:xfrm rot="330659">
              <a:off x="4444711" y="5281503"/>
              <a:ext cx="68079" cy="8958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5" name="Полилиния 12"/>
            <p:cNvSpPr>
              <a:spLocks/>
            </p:cNvSpPr>
            <p:nvPr/>
          </p:nvSpPr>
          <p:spPr bwMode="auto">
            <a:xfrm rot="330659">
              <a:off x="5078641" y="5231203"/>
              <a:ext cx="68079" cy="64496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6" name="Полилиния 13"/>
            <p:cNvSpPr>
              <a:spLocks/>
            </p:cNvSpPr>
            <p:nvPr/>
          </p:nvSpPr>
          <p:spPr bwMode="auto">
            <a:xfrm rot="330659">
              <a:off x="5375924" y="5202562"/>
              <a:ext cx="37623" cy="39414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7" name="Полилиния 14"/>
            <p:cNvSpPr>
              <a:spLocks/>
            </p:cNvSpPr>
            <p:nvPr/>
          </p:nvSpPr>
          <p:spPr bwMode="auto">
            <a:xfrm rot="330659">
              <a:off x="6691166" y="1594517"/>
              <a:ext cx="34040" cy="26874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8" name="Полилиния 15"/>
            <p:cNvSpPr>
              <a:spLocks/>
            </p:cNvSpPr>
            <p:nvPr/>
          </p:nvSpPr>
          <p:spPr bwMode="auto">
            <a:xfrm rot="330659">
              <a:off x="4505752" y="1439331"/>
              <a:ext cx="32248" cy="8958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89" name="Полилиния 16"/>
            <p:cNvSpPr>
              <a:spLocks/>
            </p:cNvSpPr>
            <p:nvPr/>
          </p:nvSpPr>
          <p:spPr bwMode="auto">
            <a:xfrm rot="330659">
              <a:off x="3325577" y="1563724"/>
              <a:ext cx="8958" cy="8958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0" name="Полилиния 17"/>
            <p:cNvSpPr>
              <a:spLocks/>
            </p:cNvSpPr>
            <p:nvPr/>
          </p:nvSpPr>
          <p:spPr bwMode="auto">
            <a:xfrm rot="330659">
              <a:off x="1694089" y="1281516"/>
              <a:ext cx="5156524" cy="4078661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06 w 9436"/>
                <a:gd name="connsiteY0" fmla="*/ 9489 h 9662"/>
                <a:gd name="connsiteX1" fmla="*/ 4902 w 9436"/>
                <a:gd name="connsiteY1" fmla="*/ 9082 h 9662"/>
                <a:gd name="connsiteX2" fmla="*/ 9283 w 9436"/>
                <a:gd name="connsiteY2" fmla="*/ 8057 h 9662"/>
                <a:gd name="connsiteX3" fmla="*/ 8571 w 9436"/>
                <a:gd name="connsiteY3" fmla="*/ 76 h 9662"/>
                <a:gd name="connsiteX4" fmla="*/ 4283 w 9436"/>
                <a:gd name="connsiteY4" fmla="*/ 484 h 9662"/>
                <a:gd name="connsiteX5" fmla="*/ 282 w 9436"/>
                <a:gd name="connsiteY5" fmla="*/ 1300 h 9662"/>
                <a:gd name="connsiteX6" fmla="*/ 906 w 9436"/>
                <a:gd name="connsiteY6" fmla="*/ 9489 h 9662"/>
                <a:gd name="connsiteX0" fmla="*/ 960 w 10000"/>
                <a:gd name="connsiteY0" fmla="*/ 9820 h 10110"/>
                <a:gd name="connsiteX1" fmla="*/ 5195 w 10000"/>
                <a:gd name="connsiteY1" fmla="*/ 9399 h 10110"/>
                <a:gd name="connsiteX2" fmla="*/ 9838 w 10000"/>
                <a:gd name="connsiteY2" fmla="*/ 8338 h 10110"/>
                <a:gd name="connsiteX3" fmla="*/ 9083 w 10000"/>
                <a:gd name="connsiteY3" fmla="*/ 78 h 10110"/>
                <a:gd name="connsiteX4" fmla="*/ 4539 w 10000"/>
                <a:gd name="connsiteY4" fmla="*/ 500 h 10110"/>
                <a:gd name="connsiteX5" fmla="*/ 299 w 10000"/>
                <a:gd name="connsiteY5" fmla="*/ 1344 h 10110"/>
                <a:gd name="connsiteX6" fmla="*/ 960 w 10000"/>
                <a:gd name="connsiteY6" fmla="*/ 9820 h 10110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1071 w 10111"/>
                <a:gd name="connsiteY0" fmla="*/ 9820 h 10154"/>
                <a:gd name="connsiteX1" fmla="*/ 5403 w 10111"/>
                <a:gd name="connsiteY1" fmla="*/ 9603 h 10154"/>
                <a:gd name="connsiteX2" fmla="*/ 9949 w 10111"/>
                <a:gd name="connsiteY2" fmla="*/ 8338 h 10154"/>
                <a:gd name="connsiteX3" fmla="*/ 9194 w 10111"/>
                <a:gd name="connsiteY3" fmla="*/ 78 h 10154"/>
                <a:gd name="connsiteX4" fmla="*/ 4650 w 10111"/>
                <a:gd name="connsiteY4" fmla="*/ 500 h 10154"/>
                <a:gd name="connsiteX5" fmla="*/ 268 w 10111"/>
                <a:gd name="connsiteY5" fmla="*/ 1362 h 10154"/>
                <a:gd name="connsiteX6" fmla="*/ 1071 w 10111"/>
                <a:gd name="connsiteY6" fmla="*/ 9820 h 10154"/>
                <a:gd name="connsiteX0" fmla="*/ 1129 w 10169"/>
                <a:gd name="connsiteY0" fmla="*/ 9820 h 10154"/>
                <a:gd name="connsiteX1" fmla="*/ 5461 w 10169"/>
                <a:gd name="connsiteY1" fmla="*/ 9603 h 10154"/>
                <a:gd name="connsiteX2" fmla="*/ 10007 w 10169"/>
                <a:gd name="connsiteY2" fmla="*/ 8338 h 10154"/>
                <a:gd name="connsiteX3" fmla="*/ 9252 w 10169"/>
                <a:gd name="connsiteY3" fmla="*/ 78 h 10154"/>
                <a:gd name="connsiteX4" fmla="*/ 4708 w 10169"/>
                <a:gd name="connsiteY4" fmla="*/ 500 h 10154"/>
                <a:gd name="connsiteX5" fmla="*/ 326 w 10169"/>
                <a:gd name="connsiteY5" fmla="*/ 1362 h 10154"/>
                <a:gd name="connsiteX6" fmla="*/ 1129 w 10169"/>
                <a:gd name="connsiteY6" fmla="*/ 9820 h 10154"/>
                <a:gd name="connsiteX0" fmla="*/ 1129 w 10169"/>
                <a:gd name="connsiteY0" fmla="*/ 9820 h 10121"/>
                <a:gd name="connsiteX1" fmla="*/ 5450 w 10169"/>
                <a:gd name="connsiteY1" fmla="*/ 9455 h 10121"/>
                <a:gd name="connsiteX2" fmla="*/ 10007 w 10169"/>
                <a:gd name="connsiteY2" fmla="*/ 8338 h 10121"/>
                <a:gd name="connsiteX3" fmla="*/ 9252 w 10169"/>
                <a:gd name="connsiteY3" fmla="*/ 78 h 10121"/>
                <a:gd name="connsiteX4" fmla="*/ 4708 w 10169"/>
                <a:gd name="connsiteY4" fmla="*/ 500 h 10121"/>
                <a:gd name="connsiteX5" fmla="*/ 326 w 10169"/>
                <a:gd name="connsiteY5" fmla="*/ 1362 h 10121"/>
                <a:gd name="connsiteX6" fmla="*/ 1129 w 10169"/>
                <a:gd name="connsiteY6" fmla="*/ 9820 h 10121"/>
                <a:gd name="connsiteX0" fmla="*/ 1137 w 10167"/>
                <a:gd name="connsiteY0" fmla="*/ 9694 h 10018"/>
                <a:gd name="connsiteX1" fmla="*/ 5448 w 10167"/>
                <a:gd name="connsiteY1" fmla="*/ 9455 h 10018"/>
                <a:gd name="connsiteX2" fmla="*/ 10005 w 10167"/>
                <a:gd name="connsiteY2" fmla="*/ 8338 h 10018"/>
                <a:gd name="connsiteX3" fmla="*/ 9250 w 10167"/>
                <a:gd name="connsiteY3" fmla="*/ 78 h 10018"/>
                <a:gd name="connsiteX4" fmla="*/ 4706 w 10167"/>
                <a:gd name="connsiteY4" fmla="*/ 500 h 10018"/>
                <a:gd name="connsiteX5" fmla="*/ 324 w 10167"/>
                <a:gd name="connsiteY5" fmla="*/ 1362 h 10018"/>
                <a:gd name="connsiteX6" fmla="*/ 1137 w 10167"/>
                <a:gd name="connsiteY6" fmla="*/ 9694 h 10018"/>
                <a:gd name="connsiteX0" fmla="*/ 1137 w 10167"/>
                <a:gd name="connsiteY0" fmla="*/ 9694 h 9934"/>
                <a:gd name="connsiteX1" fmla="*/ 5448 w 10167"/>
                <a:gd name="connsiteY1" fmla="*/ 9455 h 9934"/>
                <a:gd name="connsiteX2" fmla="*/ 10005 w 10167"/>
                <a:gd name="connsiteY2" fmla="*/ 8338 h 9934"/>
                <a:gd name="connsiteX3" fmla="*/ 9250 w 10167"/>
                <a:gd name="connsiteY3" fmla="*/ 78 h 9934"/>
                <a:gd name="connsiteX4" fmla="*/ 4706 w 10167"/>
                <a:gd name="connsiteY4" fmla="*/ 500 h 9934"/>
                <a:gd name="connsiteX5" fmla="*/ 324 w 10167"/>
                <a:gd name="connsiteY5" fmla="*/ 1362 h 9934"/>
                <a:gd name="connsiteX6" fmla="*/ 1137 w 10167"/>
                <a:gd name="connsiteY6" fmla="*/ 9694 h 9934"/>
                <a:gd name="connsiteX0" fmla="*/ 1070 w 9952"/>
                <a:gd name="connsiteY0" fmla="*/ 9758 h 10000"/>
                <a:gd name="connsiteX1" fmla="*/ 5311 w 9952"/>
                <a:gd name="connsiteY1" fmla="*/ 9518 h 10000"/>
                <a:gd name="connsiteX2" fmla="*/ 9793 w 9952"/>
                <a:gd name="connsiteY2" fmla="*/ 8393 h 10000"/>
                <a:gd name="connsiteX3" fmla="*/ 9050 w 9952"/>
                <a:gd name="connsiteY3" fmla="*/ 79 h 10000"/>
                <a:gd name="connsiteX4" fmla="*/ 4581 w 9952"/>
                <a:gd name="connsiteY4" fmla="*/ 503 h 10000"/>
                <a:gd name="connsiteX5" fmla="*/ 271 w 9952"/>
                <a:gd name="connsiteY5" fmla="*/ 1371 h 10000"/>
                <a:gd name="connsiteX6" fmla="*/ 1070 w 9952"/>
                <a:gd name="connsiteY6" fmla="*/ 9758 h 10000"/>
                <a:gd name="connsiteX0" fmla="*/ 1075 w 10002"/>
                <a:gd name="connsiteY0" fmla="*/ 10214 h 10461"/>
                <a:gd name="connsiteX1" fmla="*/ 5337 w 10002"/>
                <a:gd name="connsiteY1" fmla="*/ 9974 h 10461"/>
                <a:gd name="connsiteX2" fmla="*/ 9829 w 10002"/>
                <a:gd name="connsiteY2" fmla="*/ 8700 h 10461"/>
                <a:gd name="connsiteX3" fmla="*/ 9094 w 10002"/>
                <a:gd name="connsiteY3" fmla="*/ 535 h 10461"/>
                <a:gd name="connsiteX4" fmla="*/ 4603 w 10002"/>
                <a:gd name="connsiteY4" fmla="*/ 959 h 10461"/>
                <a:gd name="connsiteX5" fmla="*/ 272 w 10002"/>
                <a:gd name="connsiteY5" fmla="*/ 1827 h 10461"/>
                <a:gd name="connsiteX6" fmla="*/ 1075 w 10002"/>
                <a:gd name="connsiteY6" fmla="*/ 10214 h 10461"/>
                <a:gd name="connsiteX0" fmla="*/ 1075 w 9899"/>
                <a:gd name="connsiteY0" fmla="*/ 10214 h 10461"/>
                <a:gd name="connsiteX1" fmla="*/ 5337 w 9899"/>
                <a:gd name="connsiteY1" fmla="*/ 9974 h 10461"/>
                <a:gd name="connsiteX2" fmla="*/ 9829 w 9899"/>
                <a:gd name="connsiteY2" fmla="*/ 8700 h 10461"/>
                <a:gd name="connsiteX3" fmla="*/ 9094 w 9899"/>
                <a:gd name="connsiteY3" fmla="*/ 535 h 10461"/>
                <a:gd name="connsiteX4" fmla="*/ 4603 w 9899"/>
                <a:gd name="connsiteY4" fmla="*/ 959 h 10461"/>
                <a:gd name="connsiteX5" fmla="*/ 272 w 9899"/>
                <a:gd name="connsiteY5" fmla="*/ 1827 h 10461"/>
                <a:gd name="connsiteX6" fmla="*/ 1075 w 9899"/>
                <a:gd name="connsiteY6" fmla="*/ 10214 h 10461"/>
                <a:gd name="connsiteX0" fmla="*/ 1086 w 10063"/>
                <a:gd name="connsiteY0" fmla="*/ 9435 h 9671"/>
                <a:gd name="connsiteX1" fmla="*/ 5391 w 10063"/>
                <a:gd name="connsiteY1" fmla="*/ 9205 h 9671"/>
                <a:gd name="connsiteX2" fmla="*/ 9929 w 10063"/>
                <a:gd name="connsiteY2" fmla="*/ 7988 h 9671"/>
                <a:gd name="connsiteX3" fmla="*/ 9187 w 10063"/>
                <a:gd name="connsiteY3" fmla="*/ 182 h 9671"/>
                <a:gd name="connsiteX4" fmla="*/ 4650 w 10063"/>
                <a:gd name="connsiteY4" fmla="*/ 588 h 9671"/>
                <a:gd name="connsiteX5" fmla="*/ 275 w 10063"/>
                <a:gd name="connsiteY5" fmla="*/ 1417 h 9671"/>
                <a:gd name="connsiteX6" fmla="*/ 1086 w 10063"/>
                <a:gd name="connsiteY6" fmla="*/ 9435 h 9671"/>
                <a:gd name="connsiteX0" fmla="*/ 1079 w 9920"/>
                <a:gd name="connsiteY0" fmla="*/ 9746 h 9990"/>
                <a:gd name="connsiteX1" fmla="*/ 5357 w 9920"/>
                <a:gd name="connsiteY1" fmla="*/ 9508 h 9990"/>
                <a:gd name="connsiteX2" fmla="*/ 9867 w 9920"/>
                <a:gd name="connsiteY2" fmla="*/ 8250 h 9990"/>
                <a:gd name="connsiteX3" fmla="*/ 9129 w 9920"/>
                <a:gd name="connsiteY3" fmla="*/ 178 h 9990"/>
                <a:gd name="connsiteX4" fmla="*/ 4621 w 9920"/>
                <a:gd name="connsiteY4" fmla="*/ 598 h 9990"/>
                <a:gd name="connsiteX5" fmla="*/ 273 w 9920"/>
                <a:gd name="connsiteY5" fmla="*/ 1455 h 9990"/>
                <a:gd name="connsiteX6" fmla="*/ 1079 w 9920"/>
                <a:gd name="connsiteY6" fmla="*/ 9746 h 9990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027 h 10271"/>
                <a:gd name="connsiteX1" fmla="*/ 5400 w 10019"/>
                <a:gd name="connsiteY1" fmla="*/ 9789 h 10271"/>
                <a:gd name="connsiteX2" fmla="*/ 9947 w 10019"/>
                <a:gd name="connsiteY2" fmla="*/ 8529 h 10271"/>
                <a:gd name="connsiteX3" fmla="*/ 9203 w 10019"/>
                <a:gd name="connsiteY3" fmla="*/ 449 h 10271"/>
                <a:gd name="connsiteX4" fmla="*/ 4649 w 10019"/>
                <a:gd name="connsiteY4" fmla="*/ 749 h 10271"/>
                <a:gd name="connsiteX5" fmla="*/ 275 w 10019"/>
                <a:gd name="connsiteY5" fmla="*/ 1727 h 10271"/>
                <a:gd name="connsiteX6" fmla="*/ 1088 w 10019"/>
                <a:gd name="connsiteY6" fmla="*/ 10027 h 10271"/>
                <a:gd name="connsiteX0" fmla="*/ 1088 w 9973"/>
                <a:gd name="connsiteY0" fmla="*/ 10027 h 10271"/>
                <a:gd name="connsiteX1" fmla="*/ 5400 w 9973"/>
                <a:gd name="connsiteY1" fmla="*/ 9789 h 10271"/>
                <a:gd name="connsiteX2" fmla="*/ 9947 w 9973"/>
                <a:gd name="connsiteY2" fmla="*/ 8529 h 10271"/>
                <a:gd name="connsiteX3" fmla="*/ 9203 w 9973"/>
                <a:gd name="connsiteY3" fmla="*/ 449 h 10271"/>
                <a:gd name="connsiteX4" fmla="*/ 4649 w 9973"/>
                <a:gd name="connsiteY4" fmla="*/ 749 h 10271"/>
                <a:gd name="connsiteX5" fmla="*/ 275 w 9973"/>
                <a:gd name="connsiteY5" fmla="*/ 1727 h 10271"/>
                <a:gd name="connsiteX6" fmla="*/ 1088 w 9973"/>
                <a:gd name="connsiteY6" fmla="*/ 10027 h 1027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88"/>
                <a:gd name="connsiteX1" fmla="*/ 5415 w 10000"/>
                <a:gd name="connsiteY1" fmla="*/ 9531 h 10088"/>
                <a:gd name="connsiteX2" fmla="*/ 9974 w 10000"/>
                <a:gd name="connsiteY2" fmla="*/ 8304 h 10088"/>
                <a:gd name="connsiteX3" fmla="*/ 9228 w 10000"/>
                <a:gd name="connsiteY3" fmla="*/ 437 h 10088"/>
                <a:gd name="connsiteX4" fmla="*/ 4662 w 10000"/>
                <a:gd name="connsiteY4" fmla="*/ 729 h 10088"/>
                <a:gd name="connsiteX5" fmla="*/ 276 w 10000"/>
                <a:gd name="connsiteY5" fmla="*/ 1681 h 10088"/>
                <a:gd name="connsiteX6" fmla="*/ 1091 w 10000"/>
                <a:gd name="connsiteY6" fmla="*/ 976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0" h="10088">
                  <a:moveTo>
                    <a:pt x="1091" y="9762"/>
                  </a:moveTo>
                  <a:cubicBezTo>
                    <a:pt x="1979" y="10509"/>
                    <a:pt x="3935" y="9774"/>
                    <a:pt x="5415" y="9531"/>
                  </a:cubicBezTo>
                  <a:cubicBezTo>
                    <a:pt x="6895" y="9288"/>
                    <a:pt x="10005" y="9512"/>
                    <a:pt x="9974" y="8304"/>
                  </a:cubicBezTo>
                  <a:cubicBezTo>
                    <a:pt x="10123" y="7297"/>
                    <a:pt x="9608" y="859"/>
                    <a:pt x="9228" y="437"/>
                  </a:cubicBezTo>
                  <a:cubicBezTo>
                    <a:pt x="8513" y="-566"/>
                    <a:pt x="6775" y="434"/>
                    <a:pt x="4662" y="729"/>
                  </a:cubicBezTo>
                  <a:cubicBezTo>
                    <a:pt x="2688" y="992"/>
                    <a:pt x="613" y="1086"/>
                    <a:pt x="276" y="1681"/>
                  </a:cubicBezTo>
                  <a:cubicBezTo>
                    <a:pt x="-399" y="2860"/>
                    <a:pt x="278" y="9111"/>
                    <a:pt x="1091" y="976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1" name="Полилиния 18"/>
            <p:cNvSpPr>
              <a:spLocks noEditPoints="1"/>
            </p:cNvSpPr>
            <p:nvPr/>
          </p:nvSpPr>
          <p:spPr bwMode="auto">
            <a:xfrm rot="330659">
              <a:off x="1804703" y="1469223"/>
              <a:ext cx="5088018" cy="3799890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2" name="Полилиния 291"/>
            <p:cNvSpPr>
              <a:spLocks/>
            </p:cNvSpPr>
            <p:nvPr/>
          </p:nvSpPr>
          <p:spPr bwMode="auto">
            <a:xfrm rot="330659">
              <a:off x="1602013" y="1250747"/>
              <a:ext cx="5534116" cy="4206573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3" name="Полилиния 292"/>
            <p:cNvSpPr>
              <a:spLocks/>
            </p:cNvSpPr>
            <p:nvPr/>
          </p:nvSpPr>
          <p:spPr bwMode="auto">
            <a:xfrm rot="6095526">
              <a:off x="6766787" y="1369032"/>
              <a:ext cx="27715" cy="40303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4" name="Полилиния 7"/>
            <p:cNvSpPr>
              <a:spLocks/>
            </p:cNvSpPr>
            <p:nvPr/>
          </p:nvSpPr>
          <p:spPr bwMode="auto">
            <a:xfrm rot="6095526">
              <a:off x="6674944" y="1489781"/>
              <a:ext cx="71021" cy="12266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5" name="Полилиния 8"/>
            <p:cNvSpPr>
              <a:spLocks/>
            </p:cNvSpPr>
            <p:nvPr/>
          </p:nvSpPr>
          <p:spPr bwMode="auto">
            <a:xfrm rot="6095526">
              <a:off x="6574970" y="2551484"/>
              <a:ext cx="45038" cy="19276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6" name="Полилиния 9"/>
            <p:cNvSpPr>
              <a:spLocks/>
            </p:cNvSpPr>
            <p:nvPr/>
          </p:nvSpPr>
          <p:spPr bwMode="auto">
            <a:xfrm rot="6095526">
              <a:off x="6621562" y="2773641"/>
              <a:ext cx="38109" cy="70091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7" name="Полилиния 10"/>
            <p:cNvSpPr>
              <a:spLocks/>
            </p:cNvSpPr>
            <p:nvPr/>
          </p:nvSpPr>
          <p:spPr bwMode="auto">
            <a:xfrm rot="6095526">
              <a:off x="6526531" y="3074121"/>
              <a:ext cx="39842" cy="12266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8" name="Полилиния 11"/>
            <p:cNvSpPr>
              <a:spLocks/>
            </p:cNvSpPr>
            <p:nvPr/>
          </p:nvSpPr>
          <p:spPr bwMode="auto">
            <a:xfrm rot="6095526">
              <a:off x="6496058" y="3126220"/>
              <a:ext cx="65824" cy="8762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299" name="Полилиния 12"/>
            <p:cNvSpPr>
              <a:spLocks/>
            </p:cNvSpPr>
            <p:nvPr/>
          </p:nvSpPr>
          <p:spPr bwMode="auto">
            <a:xfrm rot="6095526">
              <a:off x="6453702" y="3711039"/>
              <a:ext cx="65824" cy="63082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0" name="Полилиния 13"/>
            <p:cNvSpPr>
              <a:spLocks/>
            </p:cNvSpPr>
            <p:nvPr/>
          </p:nvSpPr>
          <p:spPr bwMode="auto">
            <a:xfrm rot="6095526">
              <a:off x="6479875" y="3998855"/>
              <a:ext cx="36377" cy="38550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grpSp>
        <p:nvGrpSpPr>
          <p:cNvPr id="301" name="Группа 300"/>
          <p:cNvGrpSpPr/>
          <p:nvPr/>
        </p:nvGrpSpPr>
        <p:grpSpPr>
          <a:xfrm>
            <a:off x="7538511" y="427636"/>
            <a:ext cx="3978071" cy="5173612"/>
            <a:chOff x="6775763" y="332862"/>
            <a:chExt cx="4114330" cy="5350822"/>
          </a:xfrm>
        </p:grpSpPr>
        <p:sp>
          <p:nvSpPr>
            <p:cNvPr id="302" name="Полилиния 14"/>
            <p:cNvSpPr>
              <a:spLocks/>
            </p:cNvSpPr>
            <p:nvPr/>
          </p:nvSpPr>
          <p:spPr bwMode="auto">
            <a:xfrm rot="6095526">
              <a:off x="10277148" y="5427306"/>
              <a:ext cx="32913" cy="26285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3" name="Полилиния 15"/>
            <p:cNvSpPr>
              <a:spLocks/>
            </p:cNvSpPr>
            <p:nvPr/>
          </p:nvSpPr>
          <p:spPr bwMode="auto">
            <a:xfrm rot="6095526">
              <a:off x="10659256" y="3350773"/>
              <a:ext cx="31180" cy="8762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4" name="Полилиния 16"/>
            <p:cNvSpPr>
              <a:spLocks/>
            </p:cNvSpPr>
            <p:nvPr/>
          </p:nvSpPr>
          <p:spPr bwMode="auto">
            <a:xfrm rot="6095526">
              <a:off x="10670382" y="2191634"/>
              <a:ext cx="8662" cy="8762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5" name="Полилиния 17"/>
            <p:cNvSpPr>
              <a:spLocks/>
            </p:cNvSpPr>
            <p:nvPr/>
          </p:nvSpPr>
          <p:spPr bwMode="auto">
            <a:xfrm rot="6095526">
              <a:off x="6274905" y="1050708"/>
              <a:ext cx="5142813" cy="3873178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44 w 9480"/>
                <a:gd name="connsiteY0" fmla="*/ 9460 h 9668"/>
                <a:gd name="connsiteX1" fmla="*/ 4891 w 9480"/>
                <a:gd name="connsiteY1" fmla="*/ 9177 h 9668"/>
                <a:gd name="connsiteX2" fmla="*/ 9272 w 9480"/>
                <a:gd name="connsiteY2" fmla="*/ 8152 h 9668"/>
                <a:gd name="connsiteX3" fmla="*/ 8781 w 9480"/>
                <a:gd name="connsiteY3" fmla="*/ 63 h 9668"/>
                <a:gd name="connsiteX4" fmla="*/ 4272 w 9480"/>
                <a:gd name="connsiteY4" fmla="*/ 579 h 9668"/>
                <a:gd name="connsiteX5" fmla="*/ 271 w 9480"/>
                <a:gd name="connsiteY5" fmla="*/ 1395 h 9668"/>
                <a:gd name="connsiteX6" fmla="*/ 944 w 9480"/>
                <a:gd name="connsiteY6" fmla="*/ 9460 h 9668"/>
                <a:gd name="connsiteX0" fmla="*/ 996 w 9981"/>
                <a:gd name="connsiteY0" fmla="*/ 9962 h 10177"/>
                <a:gd name="connsiteX1" fmla="*/ 5159 w 9981"/>
                <a:gd name="connsiteY1" fmla="*/ 9669 h 10177"/>
                <a:gd name="connsiteX2" fmla="*/ 9781 w 9981"/>
                <a:gd name="connsiteY2" fmla="*/ 8609 h 10177"/>
                <a:gd name="connsiteX3" fmla="*/ 9263 w 9981"/>
                <a:gd name="connsiteY3" fmla="*/ 242 h 10177"/>
                <a:gd name="connsiteX4" fmla="*/ 4506 w 9981"/>
                <a:gd name="connsiteY4" fmla="*/ 776 h 10177"/>
                <a:gd name="connsiteX5" fmla="*/ 286 w 9981"/>
                <a:gd name="connsiteY5" fmla="*/ 1620 h 10177"/>
                <a:gd name="connsiteX6" fmla="*/ 996 w 9981"/>
                <a:gd name="connsiteY6" fmla="*/ 9962 h 10177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9622 h 9811"/>
                <a:gd name="connsiteX1" fmla="*/ 5169 w 10161"/>
                <a:gd name="connsiteY1" fmla="*/ 9334 h 9811"/>
                <a:gd name="connsiteX2" fmla="*/ 9967 w 10161"/>
                <a:gd name="connsiteY2" fmla="*/ 8474 h 9811"/>
                <a:gd name="connsiteX3" fmla="*/ 9281 w 10161"/>
                <a:gd name="connsiteY3" fmla="*/ 71 h 9811"/>
                <a:gd name="connsiteX4" fmla="*/ 4515 w 10161"/>
                <a:gd name="connsiteY4" fmla="*/ 596 h 9811"/>
                <a:gd name="connsiteX5" fmla="*/ 287 w 10161"/>
                <a:gd name="connsiteY5" fmla="*/ 1425 h 9811"/>
                <a:gd name="connsiteX6" fmla="*/ 998 w 10161"/>
                <a:gd name="connsiteY6" fmla="*/ 9622 h 9811"/>
                <a:gd name="connsiteX0" fmla="*/ 982 w 10041"/>
                <a:gd name="connsiteY0" fmla="*/ 9537 h 9730"/>
                <a:gd name="connsiteX1" fmla="*/ 5087 w 10041"/>
                <a:gd name="connsiteY1" fmla="*/ 9244 h 9730"/>
                <a:gd name="connsiteX2" fmla="*/ 9809 w 10041"/>
                <a:gd name="connsiteY2" fmla="*/ 8367 h 9730"/>
                <a:gd name="connsiteX3" fmla="*/ 9271 w 10041"/>
                <a:gd name="connsiteY3" fmla="*/ 127 h 9730"/>
                <a:gd name="connsiteX4" fmla="*/ 4443 w 10041"/>
                <a:gd name="connsiteY4" fmla="*/ 337 h 9730"/>
                <a:gd name="connsiteX5" fmla="*/ 282 w 10041"/>
                <a:gd name="connsiteY5" fmla="*/ 1182 h 9730"/>
                <a:gd name="connsiteX6" fmla="*/ 982 w 10041"/>
                <a:gd name="connsiteY6" fmla="*/ 9537 h 9730"/>
                <a:gd name="connsiteX0" fmla="*/ 978 w 9999"/>
                <a:gd name="connsiteY0" fmla="*/ 9987 h 10185"/>
                <a:gd name="connsiteX1" fmla="*/ 5066 w 9999"/>
                <a:gd name="connsiteY1" fmla="*/ 9686 h 10185"/>
                <a:gd name="connsiteX2" fmla="*/ 9769 w 9999"/>
                <a:gd name="connsiteY2" fmla="*/ 8784 h 10185"/>
                <a:gd name="connsiteX3" fmla="*/ 9233 w 9999"/>
                <a:gd name="connsiteY3" fmla="*/ 316 h 10185"/>
                <a:gd name="connsiteX4" fmla="*/ 4425 w 9999"/>
                <a:gd name="connsiteY4" fmla="*/ 531 h 10185"/>
                <a:gd name="connsiteX5" fmla="*/ 281 w 9999"/>
                <a:gd name="connsiteY5" fmla="*/ 1400 h 10185"/>
                <a:gd name="connsiteX6" fmla="*/ 978 w 9999"/>
                <a:gd name="connsiteY6" fmla="*/ 9987 h 10185"/>
                <a:gd name="connsiteX0" fmla="*/ 978 w 9953"/>
                <a:gd name="connsiteY0" fmla="*/ 9806 h 10000"/>
                <a:gd name="connsiteX1" fmla="*/ 5067 w 9953"/>
                <a:gd name="connsiteY1" fmla="*/ 9510 h 10000"/>
                <a:gd name="connsiteX2" fmla="*/ 9770 w 9953"/>
                <a:gd name="connsiteY2" fmla="*/ 8624 h 10000"/>
                <a:gd name="connsiteX3" fmla="*/ 9234 w 9953"/>
                <a:gd name="connsiteY3" fmla="*/ 310 h 10000"/>
                <a:gd name="connsiteX4" fmla="*/ 4425 w 9953"/>
                <a:gd name="connsiteY4" fmla="*/ 521 h 10000"/>
                <a:gd name="connsiteX5" fmla="*/ 281 w 9953"/>
                <a:gd name="connsiteY5" fmla="*/ 1375 h 10000"/>
                <a:gd name="connsiteX6" fmla="*/ 978 w 9953"/>
                <a:gd name="connsiteY6" fmla="*/ 9806 h 10000"/>
                <a:gd name="connsiteX0" fmla="*/ 1059 w 10076"/>
                <a:gd name="connsiteY0" fmla="*/ 9806 h 10000"/>
                <a:gd name="connsiteX1" fmla="*/ 5167 w 10076"/>
                <a:gd name="connsiteY1" fmla="*/ 9510 h 10000"/>
                <a:gd name="connsiteX2" fmla="*/ 9892 w 10076"/>
                <a:gd name="connsiteY2" fmla="*/ 8624 h 10000"/>
                <a:gd name="connsiteX3" fmla="*/ 9354 w 10076"/>
                <a:gd name="connsiteY3" fmla="*/ 310 h 10000"/>
                <a:gd name="connsiteX4" fmla="*/ 4522 w 10076"/>
                <a:gd name="connsiteY4" fmla="*/ 521 h 10000"/>
                <a:gd name="connsiteX5" fmla="*/ 262 w 10076"/>
                <a:gd name="connsiteY5" fmla="*/ 1152 h 10000"/>
                <a:gd name="connsiteX6" fmla="*/ 1059 w 10076"/>
                <a:gd name="connsiteY6" fmla="*/ 9806 h 10000"/>
                <a:gd name="connsiteX0" fmla="*/ 1059 w 10076"/>
                <a:gd name="connsiteY0" fmla="*/ 9867 h 10061"/>
                <a:gd name="connsiteX1" fmla="*/ 5167 w 10076"/>
                <a:gd name="connsiteY1" fmla="*/ 9571 h 10061"/>
                <a:gd name="connsiteX2" fmla="*/ 9892 w 10076"/>
                <a:gd name="connsiteY2" fmla="*/ 8685 h 10061"/>
                <a:gd name="connsiteX3" fmla="*/ 9354 w 10076"/>
                <a:gd name="connsiteY3" fmla="*/ 371 h 10061"/>
                <a:gd name="connsiteX4" fmla="*/ 4505 w 10076"/>
                <a:gd name="connsiteY4" fmla="*/ 387 h 10061"/>
                <a:gd name="connsiteX5" fmla="*/ 262 w 10076"/>
                <a:gd name="connsiteY5" fmla="*/ 1213 h 10061"/>
                <a:gd name="connsiteX6" fmla="*/ 1059 w 10076"/>
                <a:gd name="connsiteY6" fmla="*/ 9867 h 10061"/>
                <a:gd name="connsiteX0" fmla="*/ 1059 w 10076"/>
                <a:gd name="connsiteY0" fmla="*/ 9964 h 10158"/>
                <a:gd name="connsiteX1" fmla="*/ 5167 w 10076"/>
                <a:gd name="connsiteY1" fmla="*/ 9668 h 10158"/>
                <a:gd name="connsiteX2" fmla="*/ 9892 w 10076"/>
                <a:gd name="connsiteY2" fmla="*/ 8782 h 10158"/>
                <a:gd name="connsiteX3" fmla="*/ 9354 w 10076"/>
                <a:gd name="connsiteY3" fmla="*/ 468 h 10158"/>
                <a:gd name="connsiteX4" fmla="*/ 4505 w 10076"/>
                <a:gd name="connsiteY4" fmla="*/ 484 h 10158"/>
                <a:gd name="connsiteX5" fmla="*/ 262 w 10076"/>
                <a:gd name="connsiteY5" fmla="*/ 1310 h 10158"/>
                <a:gd name="connsiteX6" fmla="*/ 1059 w 10076"/>
                <a:gd name="connsiteY6" fmla="*/ 9964 h 10158"/>
                <a:gd name="connsiteX0" fmla="*/ 1059 w 10049"/>
                <a:gd name="connsiteY0" fmla="*/ 9964 h 10158"/>
                <a:gd name="connsiteX1" fmla="*/ 5167 w 10049"/>
                <a:gd name="connsiteY1" fmla="*/ 9668 h 10158"/>
                <a:gd name="connsiteX2" fmla="*/ 9892 w 10049"/>
                <a:gd name="connsiteY2" fmla="*/ 8782 h 10158"/>
                <a:gd name="connsiteX3" fmla="*/ 9354 w 10049"/>
                <a:gd name="connsiteY3" fmla="*/ 468 h 10158"/>
                <a:gd name="connsiteX4" fmla="*/ 4505 w 10049"/>
                <a:gd name="connsiteY4" fmla="*/ 484 h 10158"/>
                <a:gd name="connsiteX5" fmla="*/ 262 w 10049"/>
                <a:gd name="connsiteY5" fmla="*/ 1310 h 10158"/>
                <a:gd name="connsiteX6" fmla="*/ 1059 w 10049"/>
                <a:gd name="connsiteY6" fmla="*/ 9964 h 10158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31"/>
                <a:gd name="connsiteY0" fmla="*/ 10180 h 10398"/>
                <a:gd name="connsiteX1" fmla="*/ 5184 w 10031"/>
                <a:gd name="connsiteY1" fmla="*/ 9996 h 10398"/>
                <a:gd name="connsiteX2" fmla="*/ 9856 w 10031"/>
                <a:gd name="connsiteY2" fmla="*/ 9008 h 10398"/>
                <a:gd name="connsiteX3" fmla="*/ 9354 w 10031"/>
                <a:gd name="connsiteY3" fmla="*/ 684 h 10398"/>
                <a:gd name="connsiteX4" fmla="*/ 4505 w 10031"/>
                <a:gd name="connsiteY4" fmla="*/ 700 h 10398"/>
                <a:gd name="connsiteX5" fmla="*/ 262 w 10031"/>
                <a:gd name="connsiteY5" fmla="*/ 1526 h 10398"/>
                <a:gd name="connsiteX6" fmla="*/ 1059 w 10031"/>
                <a:gd name="connsiteY6" fmla="*/ 10180 h 10398"/>
                <a:gd name="connsiteX0" fmla="*/ 1059 w 10081"/>
                <a:gd name="connsiteY0" fmla="*/ 10180 h 10398"/>
                <a:gd name="connsiteX1" fmla="*/ 5184 w 10081"/>
                <a:gd name="connsiteY1" fmla="*/ 9996 h 10398"/>
                <a:gd name="connsiteX2" fmla="*/ 9856 w 10081"/>
                <a:gd name="connsiteY2" fmla="*/ 9008 h 10398"/>
                <a:gd name="connsiteX3" fmla="*/ 9354 w 10081"/>
                <a:gd name="connsiteY3" fmla="*/ 684 h 10398"/>
                <a:gd name="connsiteX4" fmla="*/ 4505 w 10081"/>
                <a:gd name="connsiteY4" fmla="*/ 700 h 10398"/>
                <a:gd name="connsiteX5" fmla="*/ 262 w 10081"/>
                <a:gd name="connsiteY5" fmla="*/ 1526 h 10398"/>
                <a:gd name="connsiteX6" fmla="*/ 1059 w 10081"/>
                <a:gd name="connsiteY6" fmla="*/ 10180 h 10398"/>
                <a:gd name="connsiteX0" fmla="*/ 1059 w 10151"/>
                <a:gd name="connsiteY0" fmla="*/ 10180 h 10398"/>
                <a:gd name="connsiteX1" fmla="*/ 5184 w 10151"/>
                <a:gd name="connsiteY1" fmla="*/ 9996 h 10398"/>
                <a:gd name="connsiteX2" fmla="*/ 9856 w 10151"/>
                <a:gd name="connsiteY2" fmla="*/ 9008 h 10398"/>
                <a:gd name="connsiteX3" fmla="*/ 9354 w 10151"/>
                <a:gd name="connsiteY3" fmla="*/ 684 h 10398"/>
                <a:gd name="connsiteX4" fmla="*/ 4505 w 10151"/>
                <a:gd name="connsiteY4" fmla="*/ 700 h 10398"/>
                <a:gd name="connsiteX5" fmla="*/ 262 w 10151"/>
                <a:gd name="connsiteY5" fmla="*/ 1526 h 10398"/>
                <a:gd name="connsiteX6" fmla="*/ 1059 w 10151"/>
                <a:gd name="connsiteY6" fmla="*/ 10180 h 10398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111"/>
                <a:gd name="connsiteY0" fmla="*/ 9881 h 10099"/>
                <a:gd name="connsiteX1" fmla="*/ 5184 w 10111"/>
                <a:gd name="connsiteY1" fmla="*/ 9697 h 10099"/>
                <a:gd name="connsiteX2" fmla="*/ 9856 w 10111"/>
                <a:gd name="connsiteY2" fmla="*/ 8709 h 10099"/>
                <a:gd name="connsiteX3" fmla="*/ 10030 w 10111"/>
                <a:gd name="connsiteY3" fmla="*/ 4595 h 10099"/>
                <a:gd name="connsiteX4" fmla="*/ 9354 w 10111"/>
                <a:gd name="connsiteY4" fmla="*/ 385 h 10099"/>
                <a:gd name="connsiteX5" fmla="*/ 4505 w 10111"/>
                <a:gd name="connsiteY5" fmla="*/ 401 h 10099"/>
                <a:gd name="connsiteX6" fmla="*/ 262 w 10111"/>
                <a:gd name="connsiteY6" fmla="*/ 1227 h 10099"/>
                <a:gd name="connsiteX7" fmla="*/ 1059 w 10111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751 h 9969"/>
                <a:gd name="connsiteX1" fmla="*/ 5184 w 10089"/>
                <a:gd name="connsiteY1" fmla="*/ 9567 h 9969"/>
                <a:gd name="connsiteX2" fmla="*/ 9797 w 10089"/>
                <a:gd name="connsiteY2" fmla="*/ 8595 h 9969"/>
                <a:gd name="connsiteX3" fmla="*/ 10030 w 10089"/>
                <a:gd name="connsiteY3" fmla="*/ 4465 h 9969"/>
                <a:gd name="connsiteX4" fmla="*/ 9354 w 10089"/>
                <a:gd name="connsiteY4" fmla="*/ 255 h 9969"/>
                <a:gd name="connsiteX5" fmla="*/ 4505 w 10089"/>
                <a:gd name="connsiteY5" fmla="*/ 271 h 9969"/>
                <a:gd name="connsiteX6" fmla="*/ 262 w 10089"/>
                <a:gd name="connsiteY6" fmla="*/ 1097 h 9969"/>
                <a:gd name="connsiteX7" fmla="*/ 1059 w 10089"/>
                <a:gd name="connsiteY7" fmla="*/ 9751 h 9969"/>
                <a:gd name="connsiteX0" fmla="*/ 1050 w 10000"/>
                <a:gd name="connsiteY0" fmla="*/ 9888 h 10107"/>
                <a:gd name="connsiteX1" fmla="*/ 5138 w 10000"/>
                <a:gd name="connsiteY1" fmla="*/ 9704 h 10107"/>
                <a:gd name="connsiteX2" fmla="*/ 9711 w 10000"/>
                <a:gd name="connsiteY2" fmla="*/ 8729 h 10107"/>
                <a:gd name="connsiteX3" fmla="*/ 9942 w 10000"/>
                <a:gd name="connsiteY3" fmla="*/ 4586 h 10107"/>
                <a:gd name="connsiteX4" fmla="*/ 9221 w 10000"/>
                <a:gd name="connsiteY4" fmla="*/ 194 h 10107"/>
                <a:gd name="connsiteX5" fmla="*/ 4465 w 10000"/>
                <a:gd name="connsiteY5" fmla="*/ 379 h 10107"/>
                <a:gd name="connsiteX6" fmla="*/ 260 w 10000"/>
                <a:gd name="connsiteY6" fmla="*/ 1207 h 10107"/>
                <a:gd name="connsiteX7" fmla="*/ 1050 w 10000"/>
                <a:gd name="connsiteY7" fmla="*/ 9888 h 10107"/>
                <a:gd name="connsiteX0" fmla="*/ 1050 w 10000"/>
                <a:gd name="connsiteY0" fmla="*/ 10044 h 10263"/>
                <a:gd name="connsiteX1" fmla="*/ 5138 w 10000"/>
                <a:gd name="connsiteY1" fmla="*/ 9860 h 10263"/>
                <a:gd name="connsiteX2" fmla="*/ 9711 w 10000"/>
                <a:gd name="connsiteY2" fmla="*/ 8885 h 10263"/>
                <a:gd name="connsiteX3" fmla="*/ 9942 w 10000"/>
                <a:gd name="connsiteY3" fmla="*/ 4742 h 10263"/>
                <a:gd name="connsiteX4" fmla="*/ 9221 w 10000"/>
                <a:gd name="connsiteY4" fmla="*/ 350 h 10263"/>
                <a:gd name="connsiteX5" fmla="*/ 4465 w 10000"/>
                <a:gd name="connsiteY5" fmla="*/ 535 h 10263"/>
                <a:gd name="connsiteX6" fmla="*/ 260 w 10000"/>
                <a:gd name="connsiteY6" fmla="*/ 1363 h 10263"/>
                <a:gd name="connsiteX7" fmla="*/ 1050 w 10000"/>
                <a:gd name="connsiteY7" fmla="*/ 10044 h 10263"/>
                <a:gd name="connsiteX0" fmla="*/ 1050 w 10000"/>
                <a:gd name="connsiteY0" fmla="*/ 10014 h 10233"/>
                <a:gd name="connsiteX1" fmla="*/ 5138 w 10000"/>
                <a:gd name="connsiteY1" fmla="*/ 9830 h 10233"/>
                <a:gd name="connsiteX2" fmla="*/ 9711 w 10000"/>
                <a:gd name="connsiteY2" fmla="*/ 8855 h 10233"/>
                <a:gd name="connsiteX3" fmla="*/ 9942 w 10000"/>
                <a:gd name="connsiteY3" fmla="*/ 4712 h 10233"/>
                <a:gd name="connsiteX4" fmla="*/ 9221 w 10000"/>
                <a:gd name="connsiteY4" fmla="*/ 320 h 10233"/>
                <a:gd name="connsiteX5" fmla="*/ 4508 w 10000"/>
                <a:gd name="connsiteY5" fmla="*/ 626 h 10233"/>
                <a:gd name="connsiteX6" fmla="*/ 260 w 10000"/>
                <a:gd name="connsiteY6" fmla="*/ 1333 h 10233"/>
                <a:gd name="connsiteX7" fmla="*/ 1050 w 10000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13" h="10233">
                  <a:moveTo>
                    <a:pt x="1063" y="10014"/>
                  </a:moveTo>
                  <a:cubicBezTo>
                    <a:pt x="1581" y="10517"/>
                    <a:pt x="3708" y="10023"/>
                    <a:pt x="5151" y="9830"/>
                  </a:cubicBezTo>
                  <a:cubicBezTo>
                    <a:pt x="6594" y="9636"/>
                    <a:pt x="8923" y="9707"/>
                    <a:pt x="9724" y="8855"/>
                  </a:cubicBezTo>
                  <a:cubicBezTo>
                    <a:pt x="10084" y="8258"/>
                    <a:pt x="10038" y="6103"/>
                    <a:pt x="9955" y="4712"/>
                  </a:cubicBezTo>
                  <a:cubicBezTo>
                    <a:pt x="9871" y="3321"/>
                    <a:pt x="9615" y="669"/>
                    <a:pt x="9234" y="320"/>
                  </a:cubicBezTo>
                  <a:cubicBezTo>
                    <a:pt x="8413" y="-423"/>
                    <a:pt x="6574" y="320"/>
                    <a:pt x="4521" y="626"/>
                  </a:cubicBezTo>
                  <a:cubicBezTo>
                    <a:pt x="2606" y="902"/>
                    <a:pt x="614" y="721"/>
                    <a:pt x="257" y="1471"/>
                  </a:cubicBezTo>
                  <a:cubicBezTo>
                    <a:pt x="-398" y="2699"/>
                    <a:pt x="318" y="9278"/>
                    <a:pt x="1063" y="100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6" name="Полилиния 18"/>
            <p:cNvSpPr>
              <a:spLocks noEditPoints="1"/>
            </p:cNvSpPr>
            <p:nvPr/>
          </p:nvSpPr>
          <p:spPr bwMode="auto">
            <a:xfrm rot="6095526">
              <a:off x="6360526" y="1128827"/>
              <a:ext cx="4919499" cy="3716565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  <p:sp>
          <p:nvSpPr>
            <p:cNvPr id="307" name="Полилиния 306"/>
            <p:cNvSpPr>
              <a:spLocks/>
            </p:cNvSpPr>
            <p:nvPr/>
          </p:nvSpPr>
          <p:spPr bwMode="auto">
            <a:xfrm rot="6095526">
              <a:off x="6157517" y="951108"/>
              <a:ext cx="5350822" cy="4114330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rtl="0"/>
              <a:endParaRPr lang="ru-RU" dirty="0"/>
            </a:p>
          </p:txBody>
        </p:sp>
      </p:grpSp>
      <p:sp>
        <p:nvSpPr>
          <p:cNvPr id="308" name="Рисунок 7"/>
          <p:cNvSpPr>
            <a:spLocks noGrp="1"/>
          </p:cNvSpPr>
          <p:nvPr>
            <p:ph type="pic" sz="quarter" idx="10"/>
          </p:nvPr>
        </p:nvSpPr>
        <p:spPr>
          <a:xfrm>
            <a:off x="7828099" y="738284"/>
            <a:ext cx="3404037" cy="459713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122627 w 5222692"/>
              <a:gd name="connsiteY0" fmla="*/ 4283661 h 4316239"/>
              <a:gd name="connsiteX1" fmla="*/ 660245 w 5222692"/>
              <a:gd name="connsiteY1" fmla="*/ 220488 h 4316239"/>
              <a:gd name="connsiteX2" fmla="*/ 5024169 w 5222692"/>
              <a:gd name="connsiteY2" fmla="*/ 426941 h 4316239"/>
              <a:gd name="connsiteX3" fmla="*/ 4722611 w 5222692"/>
              <a:gd name="connsiteY3" fmla="*/ 3071764 h 4316239"/>
              <a:gd name="connsiteX4" fmla="*/ 122627 w 5222692"/>
              <a:gd name="connsiteY4" fmla="*/ 4283661 h 4316239"/>
              <a:gd name="connsiteX0" fmla="*/ 132633 w 5232698"/>
              <a:gd name="connsiteY0" fmla="*/ 4241747 h 4274325"/>
              <a:gd name="connsiteX1" fmla="*/ 606640 w 5232698"/>
              <a:gd name="connsiteY1" fmla="*/ 242184 h 4274325"/>
              <a:gd name="connsiteX2" fmla="*/ 5034175 w 5232698"/>
              <a:gd name="connsiteY2" fmla="*/ 385027 h 4274325"/>
              <a:gd name="connsiteX3" fmla="*/ 4732617 w 5232698"/>
              <a:gd name="connsiteY3" fmla="*/ 3029850 h 4274325"/>
              <a:gd name="connsiteX4" fmla="*/ 132633 w 5232698"/>
              <a:gd name="connsiteY4" fmla="*/ 4241747 h 4274325"/>
              <a:gd name="connsiteX0" fmla="*/ 25559 w 5125624"/>
              <a:gd name="connsiteY0" fmla="*/ 4241747 h 4274325"/>
              <a:gd name="connsiteX1" fmla="*/ 499566 w 5125624"/>
              <a:gd name="connsiteY1" fmla="*/ 242184 h 4274325"/>
              <a:gd name="connsiteX2" fmla="*/ 4927101 w 5125624"/>
              <a:gd name="connsiteY2" fmla="*/ 385027 h 4274325"/>
              <a:gd name="connsiteX3" fmla="*/ 4625543 w 5125624"/>
              <a:gd name="connsiteY3" fmla="*/ 3029850 h 4274325"/>
              <a:gd name="connsiteX4" fmla="*/ 25559 w 5125624"/>
              <a:gd name="connsiteY4" fmla="*/ 4241747 h 4274325"/>
              <a:gd name="connsiteX0" fmla="*/ 53041 w 5153106"/>
              <a:gd name="connsiteY0" fmla="*/ 4241747 h 4274325"/>
              <a:gd name="connsiteX1" fmla="*/ 527048 w 5153106"/>
              <a:gd name="connsiteY1" fmla="*/ 242184 h 4274325"/>
              <a:gd name="connsiteX2" fmla="*/ 4954583 w 5153106"/>
              <a:gd name="connsiteY2" fmla="*/ 385027 h 4274325"/>
              <a:gd name="connsiteX3" fmla="*/ 4653025 w 5153106"/>
              <a:gd name="connsiteY3" fmla="*/ 3029850 h 4274325"/>
              <a:gd name="connsiteX4" fmla="*/ 53041 w 5153106"/>
              <a:gd name="connsiteY4" fmla="*/ 4241747 h 4274325"/>
              <a:gd name="connsiteX0" fmla="*/ 52094 w 5152159"/>
              <a:gd name="connsiteY0" fmla="*/ 4217183 h 4249761"/>
              <a:gd name="connsiteX1" fmla="*/ 534052 w 5152159"/>
              <a:gd name="connsiteY1" fmla="*/ 257377 h 4249761"/>
              <a:gd name="connsiteX2" fmla="*/ 4953636 w 5152159"/>
              <a:gd name="connsiteY2" fmla="*/ 360463 h 4249761"/>
              <a:gd name="connsiteX3" fmla="*/ 4652078 w 5152159"/>
              <a:gd name="connsiteY3" fmla="*/ 3005286 h 4249761"/>
              <a:gd name="connsiteX4" fmla="*/ 52094 w 5152159"/>
              <a:gd name="connsiteY4" fmla="*/ 4217183 h 4249761"/>
              <a:gd name="connsiteX0" fmla="*/ 41438 w 5141503"/>
              <a:gd name="connsiteY0" fmla="*/ 4217183 h 4249761"/>
              <a:gd name="connsiteX1" fmla="*/ 523396 w 5141503"/>
              <a:gd name="connsiteY1" fmla="*/ 257377 h 4249761"/>
              <a:gd name="connsiteX2" fmla="*/ 4942980 w 5141503"/>
              <a:gd name="connsiteY2" fmla="*/ 360463 h 4249761"/>
              <a:gd name="connsiteX3" fmla="*/ 4641422 w 5141503"/>
              <a:gd name="connsiteY3" fmla="*/ 3005286 h 4249761"/>
              <a:gd name="connsiteX4" fmla="*/ 41438 w 5141503"/>
              <a:gd name="connsiteY4" fmla="*/ 4217183 h 4249761"/>
              <a:gd name="connsiteX0" fmla="*/ 41438 w 4995365"/>
              <a:gd name="connsiteY0" fmla="*/ 4217183 h 4596884"/>
              <a:gd name="connsiteX1" fmla="*/ 523396 w 4995365"/>
              <a:gd name="connsiteY1" fmla="*/ 257377 h 4596884"/>
              <a:gd name="connsiteX2" fmla="*/ 4942980 w 4995365"/>
              <a:gd name="connsiteY2" fmla="*/ 360463 h 4596884"/>
              <a:gd name="connsiteX3" fmla="*/ 2741060 w 4995365"/>
              <a:gd name="connsiteY3" fmla="*/ 4460375 h 4596884"/>
              <a:gd name="connsiteX4" fmla="*/ 41438 w 4995365"/>
              <a:gd name="connsiteY4" fmla="*/ 4217183 h 4596884"/>
              <a:gd name="connsiteX0" fmla="*/ 41438 w 4995365"/>
              <a:gd name="connsiteY0" fmla="*/ 4217183 h 4483133"/>
              <a:gd name="connsiteX1" fmla="*/ 523396 w 4995365"/>
              <a:gd name="connsiteY1" fmla="*/ 257377 h 4483133"/>
              <a:gd name="connsiteX2" fmla="*/ 4942980 w 4995365"/>
              <a:gd name="connsiteY2" fmla="*/ 360463 h 4483133"/>
              <a:gd name="connsiteX3" fmla="*/ 2741060 w 4995365"/>
              <a:gd name="connsiteY3" fmla="*/ 4460375 h 4483133"/>
              <a:gd name="connsiteX4" fmla="*/ 41438 w 4995365"/>
              <a:gd name="connsiteY4" fmla="*/ 4217183 h 4483133"/>
              <a:gd name="connsiteX0" fmla="*/ 41438 w 4995365"/>
              <a:gd name="connsiteY0" fmla="*/ 4217183 h 4499795"/>
              <a:gd name="connsiteX1" fmla="*/ 523396 w 4995365"/>
              <a:gd name="connsiteY1" fmla="*/ 257377 h 4499795"/>
              <a:gd name="connsiteX2" fmla="*/ 4942980 w 4995365"/>
              <a:gd name="connsiteY2" fmla="*/ 360463 h 4499795"/>
              <a:gd name="connsiteX3" fmla="*/ 2741060 w 4995365"/>
              <a:gd name="connsiteY3" fmla="*/ 4460375 h 4499795"/>
              <a:gd name="connsiteX4" fmla="*/ 41438 w 4995365"/>
              <a:gd name="connsiteY4" fmla="*/ 4217183 h 4499795"/>
              <a:gd name="connsiteX0" fmla="*/ 41438 w 4992339"/>
              <a:gd name="connsiteY0" fmla="*/ 4217183 h 4499795"/>
              <a:gd name="connsiteX1" fmla="*/ 523396 w 4992339"/>
              <a:gd name="connsiteY1" fmla="*/ 257377 h 4499795"/>
              <a:gd name="connsiteX2" fmla="*/ 4942980 w 4992339"/>
              <a:gd name="connsiteY2" fmla="*/ 360463 h 4499795"/>
              <a:gd name="connsiteX3" fmla="*/ 2741060 w 4992339"/>
              <a:gd name="connsiteY3" fmla="*/ 4460375 h 4499795"/>
              <a:gd name="connsiteX4" fmla="*/ 41438 w 4992339"/>
              <a:gd name="connsiteY4" fmla="*/ 4217183 h 4499795"/>
              <a:gd name="connsiteX0" fmla="*/ 41438 w 3196736"/>
              <a:gd name="connsiteY0" fmla="*/ 4161487 h 4444099"/>
              <a:gd name="connsiteX1" fmla="*/ 523396 w 3196736"/>
              <a:gd name="connsiteY1" fmla="*/ 201681 h 4444099"/>
              <a:gd name="connsiteX2" fmla="*/ 3026715 w 3196736"/>
              <a:gd name="connsiteY2" fmla="*/ 471744 h 4444099"/>
              <a:gd name="connsiteX3" fmla="*/ 2741060 w 3196736"/>
              <a:gd name="connsiteY3" fmla="*/ 4404679 h 4444099"/>
              <a:gd name="connsiteX4" fmla="*/ 41438 w 3196736"/>
              <a:gd name="connsiteY4" fmla="*/ 4161487 h 4444099"/>
              <a:gd name="connsiteX0" fmla="*/ 41438 w 3362032"/>
              <a:gd name="connsiteY0" fmla="*/ 4157190 h 4439802"/>
              <a:gd name="connsiteX1" fmla="*/ 523396 w 3362032"/>
              <a:gd name="connsiteY1" fmla="*/ 197384 h 4439802"/>
              <a:gd name="connsiteX2" fmla="*/ 3225497 w 3362032"/>
              <a:gd name="connsiteY2" fmla="*/ 483350 h 4439802"/>
              <a:gd name="connsiteX3" fmla="*/ 2741060 w 3362032"/>
              <a:gd name="connsiteY3" fmla="*/ 4400382 h 4439802"/>
              <a:gd name="connsiteX4" fmla="*/ 41438 w 3362032"/>
              <a:gd name="connsiteY4" fmla="*/ 4157190 h 4439802"/>
              <a:gd name="connsiteX0" fmla="*/ 41438 w 3280772"/>
              <a:gd name="connsiteY0" fmla="*/ 4157190 h 4439802"/>
              <a:gd name="connsiteX1" fmla="*/ 523396 w 3280772"/>
              <a:gd name="connsiteY1" fmla="*/ 197384 h 4439802"/>
              <a:gd name="connsiteX2" fmla="*/ 3225497 w 3280772"/>
              <a:gd name="connsiteY2" fmla="*/ 483350 h 4439802"/>
              <a:gd name="connsiteX3" fmla="*/ 2741060 w 3280772"/>
              <a:gd name="connsiteY3" fmla="*/ 4400382 h 4439802"/>
              <a:gd name="connsiteX4" fmla="*/ 41438 w 3280772"/>
              <a:gd name="connsiteY4" fmla="*/ 4157190 h 4439802"/>
              <a:gd name="connsiteX0" fmla="*/ 41438 w 3331934"/>
              <a:gd name="connsiteY0" fmla="*/ 4149042 h 4431654"/>
              <a:gd name="connsiteX1" fmla="*/ 523396 w 3331934"/>
              <a:gd name="connsiteY1" fmla="*/ 189236 h 4431654"/>
              <a:gd name="connsiteX2" fmla="*/ 3281156 w 3331934"/>
              <a:gd name="connsiteY2" fmla="*/ 507007 h 4431654"/>
              <a:gd name="connsiteX3" fmla="*/ 2741060 w 3331934"/>
              <a:gd name="connsiteY3" fmla="*/ 4392234 h 4431654"/>
              <a:gd name="connsiteX4" fmla="*/ 41438 w 3331934"/>
              <a:gd name="connsiteY4" fmla="*/ 4149042 h 4431654"/>
              <a:gd name="connsiteX0" fmla="*/ 41438 w 3329184"/>
              <a:gd name="connsiteY0" fmla="*/ 4149042 h 4431654"/>
              <a:gd name="connsiteX1" fmla="*/ 523396 w 3329184"/>
              <a:gd name="connsiteY1" fmla="*/ 189236 h 4431654"/>
              <a:gd name="connsiteX2" fmla="*/ 3281156 w 3329184"/>
              <a:gd name="connsiteY2" fmla="*/ 507007 h 4431654"/>
              <a:gd name="connsiteX3" fmla="*/ 2741060 w 3329184"/>
              <a:gd name="connsiteY3" fmla="*/ 4392234 h 4431654"/>
              <a:gd name="connsiteX4" fmla="*/ 41438 w 3329184"/>
              <a:gd name="connsiteY4" fmla="*/ 4149042 h 4431654"/>
              <a:gd name="connsiteX0" fmla="*/ 46296 w 3334042"/>
              <a:gd name="connsiteY0" fmla="*/ 4197976 h 4480588"/>
              <a:gd name="connsiteX1" fmla="*/ 472595 w 3334042"/>
              <a:gd name="connsiteY1" fmla="*/ 174559 h 4480588"/>
              <a:gd name="connsiteX2" fmla="*/ 3286014 w 3334042"/>
              <a:gd name="connsiteY2" fmla="*/ 555941 h 4480588"/>
              <a:gd name="connsiteX3" fmla="*/ 2745918 w 3334042"/>
              <a:gd name="connsiteY3" fmla="*/ 4441168 h 4480588"/>
              <a:gd name="connsiteX4" fmla="*/ 46296 w 3334042"/>
              <a:gd name="connsiteY4" fmla="*/ 4197976 h 4480588"/>
              <a:gd name="connsiteX0" fmla="*/ 46296 w 3334042"/>
              <a:gd name="connsiteY0" fmla="*/ 4149010 h 4431622"/>
              <a:gd name="connsiteX1" fmla="*/ 472595 w 3334042"/>
              <a:gd name="connsiteY1" fmla="*/ 125593 h 4431622"/>
              <a:gd name="connsiteX2" fmla="*/ 3286014 w 3334042"/>
              <a:gd name="connsiteY2" fmla="*/ 506975 h 4431622"/>
              <a:gd name="connsiteX3" fmla="*/ 2745918 w 3334042"/>
              <a:gd name="connsiteY3" fmla="*/ 4392202 h 4431622"/>
              <a:gd name="connsiteX4" fmla="*/ 46296 w 3334042"/>
              <a:gd name="connsiteY4" fmla="*/ 4149010 h 4431622"/>
              <a:gd name="connsiteX0" fmla="*/ 46296 w 3363660"/>
              <a:gd name="connsiteY0" fmla="*/ 4155793 h 4438405"/>
              <a:gd name="connsiteX1" fmla="*/ 472595 w 3363660"/>
              <a:gd name="connsiteY1" fmla="*/ 132376 h 4438405"/>
              <a:gd name="connsiteX2" fmla="*/ 3317819 w 3363660"/>
              <a:gd name="connsiteY2" fmla="*/ 481952 h 4438405"/>
              <a:gd name="connsiteX3" fmla="*/ 2745918 w 3363660"/>
              <a:gd name="connsiteY3" fmla="*/ 4398985 h 4438405"/>
              <a:gd name="connsiteX4" fmla="*/ 46296 w 3363660"/>
              <a:gd name="connsiteY4" fmla="*/ 4155793 h 4438405"/>
              <a:gd name="connsiteX0" fmla="*/ 46296 w 3337016"/>
              <a:gd name="connsiteY0" fmla="*/ 4155793 h 4438405"/>
              <a:gd name="connsiteX1" fmla="*/ 472595 w 3337016"/>
              <a:gd name="connsiteY1" fmla="*/ 132376 h 4438405"/>
              <a:gd name="connsiteX2" fmla="*/ 3317819 w 3337016"/>
              <a:gd name="connsiteY2" fmla="*/ 481952 h 4438405"/>
              <a:gd name="connsiteX3" fmla="*/ 2745918 w 3337016"/>
              <a:gd name="connsiteY3" fmla="*/ 4398985 h 4438405"/>
              <a:gd name="connsiteX4" fmla="*/ 46296 w 3337016"/>
              <a:gd name="connsiteY4" fmla="*/ 4155793 h 4438405"/>
              <a:gd name="connsiteX0" fmla="*/ 46296 w 3343867"/>
              <a:gd name="connsiteY0" fmla="*/ 4155793 h 4451846"/>
              <a:gd name="connsiteX1" fmla="*/ 472595 w 3343867"/>
              <a:gd name="connsiteY1" fmla="*/ 132376 h 4451846"/>
              <a:gd name="connsiteX2" fmla="*/ 3317819 w 3343867"/>
              <a:gd name="connsiteY2" fmla="*/ 481952 h 4451846"/>
              <a:gd name="connsiteX3" fmla="*/ 2889042 w 3343867"/>
              <a:gd name="connsiteY3" fmla="*/ 4414887 h 4451846"/>
              <a:gd name="connsiteX4" fmla="*/ 46296 w 3343867"/>
              <a:gd name="connsiteY4" fmla="*/ 4155793 h 4451846"/>
              <a:gd name="connsiteX0" fmla="*/ 46296 w 3339941"/>
              <a:gd name="connsiteY0" fmla="*/ 4155793 h 4425249"/>
              <a:gd name="connsiteX1" fmla="*/ 472595 w 3339941"/>
              <a:gd name="connsiteY1" fmla="*/ 132376 h 4425249"/>
              <a:gd name="connsiteX2" fmla="*/ 3317819 w 3339941"/>
              <a:gd name="connsiteY2" fmla="*/ 481952 h 4425249"/>
              <a:gd name="connsiteX3" fmla="*/ 2817480 w 3339941"/>
              <a:gd name="connsiteY3" fmla="*/ 4383081 h 4425249"/>
              <a:gd name="connsiteX4" fmla="*/ 46296 w 3339941"/>
              <a:gd name="connsiteY4" fmla="*/ 4155793 h 4425249"/>
              <a:gd name="connsiteX0" fmla="*/ 46296 w 3339941"/>
              <a:gd name="connsiteY0" fmla="*/ 4155793 h 4459960"/>
              <a:gd name="connsiteX1" fmla="*/ 472595 w 3339941"/>
              <a:gd name="connsiteY1" fmla="*/ 132376 h 4459960"/>
              <a:gd name="connsiteX2" fmla="*/ 3317819 w 3339941"/>
              <a:gd name="connsiteY2" fmla="*/ 481952 h 4459960"/>
              <a:gd name="connsiteX3" fmla="*/ 2817480 w 3339941"/>
              <a:gd name="connsiteY3" fmla="*/ 4383081 h 4459960"/>
              <a:gd name="connsiteX4" fmla="*/ 46296 w 3339941"/>
              <a:gd name="connsiteY4" fmla="*/ 4155793 h 4459960"/>
              <a:gd name="connsiteX0" fmla="*/ 46296 w 3343366"/>
              <a:gd name="connsiteY0" fmla="*/ 4155793 h 4472705"/>
              <a:gd name="connsiteX1" fmla="*/ 472595 w 3343366"/>
              <a:gd name="connsiteY1" fmla="*/ 132376 h 4472705"/>
              <a:gd name="connsiteX2" fmla="*/ 3317819 w 3343366"/>
              <a:gd name="connsiteY2" fmla="*/ 481952 h 4472705"/>
              <a:gd name="connsiteX3" fmla="*/ 2881090 w 3343366"/>
              <a:gd name="connsiteY3" fmla="*/ 4398984 h 4472705"/>
              <a:gd name="connsiteX4" fmla="*/ 46296 w 3343366"/>
              <a:gd name="connsiteY4" fmla="*/ 4155793 h 4472705"/>
              <a:gd name="connsiteX0" fmla="*/ 46296 w 3338094"/>
              <a:gd name="connsiteY0" fmla="*/ 4155793 h 4472705"/>
              <a:gd name="connsiteX1" fmla="*/ 472595 w 3338094"/>
              <a:gd name="connsiteY1" fmla="*/ 132376 h 4472705"/>
              <a:gd name="connsiteX2" fmla="*/ 3317819 w 3338094"/>
              <a:gd name="connsiteY2" fmla="*/ 481952 h 4472705"/>
              <a:gd name="connsiteX3" fmla="*/ 2881090 w 3338094"/>
              <a:gd name="connsiteY3" fmla="*/ 4398984 h 4472705"/>
              <a:gd name="connsiteX4" fmla="*/ 46296 w 3338094"/>
              <a:gd name="connsiteY4" fmla="*/ 4155793 h 4472705"/>
              <a:gd name="connsiteX0" fmla="*/ 46296 w 3339047"/>
              <a:gd name="connsiteY0" fmla="*/ 4155793 h 4472705"/>
              <a:gd name="connsiteX1" fmla="*/ 472595 w 3339047"/>
              <a:gd name="connsiteY1" fmla="*/ 132376 h 4472705"/>
              <a:gd name="connsiteX2" fmla="*/ 3317819 w 3339047"/>
              <a:gd name="connsiteY2" fmla="*/ 481952 h 4472705"/>
              <a:gd name="connsiteX3" fmla="*/ 2881090 w 3339047"/>
              <a:gd name="connsiteY3" fmla="*/ 4398984 h 4472705"/>
              <a:gd name="connsiteX4" fmla="*/ 46296 w 3339047"/>
              <a:gd name="connsiteY4" fmla="*/ 4155793 h 4472705"/>
              <a:gd name="connsiteX0" fmla="*/ 41437 w 3389847"/>
              <a:gd name="connsiteY0" fmla="*/ 4155793 h 4472705"/>
              <a:gd name="connsiteX1" fmla="*/ 523395 w 3389847"/>
              <a:gd name="connsiteY1" fmla="*/ 132376 h 4472705"/>
              <a:gd name="connsiteX2" fmla="*/ 3368619 w 3389847"/>
              <a:gd name="connsiteY2" fmla="*/ 481952 h 4472705"/>
              <a:gd name="connsiteX3" fmla="*/ 2931890 w 3389847"/>
              <a:gd name="connsiteY3" fmla="*/ 4398984 h 4472705"/>
              <a:gd name="connsiteX4" fmla="*/ 41437 w 3389847"/>
              <a:gd name="connsiteY4" fmla="*/ 4155793 h 4472705"/>
              <a:gd name="connsiteX0" fmla="*/ 42724 w 3391134"/>
              <a:gd name="connsiteY0" fmla="*/ 4180814 h 4497726"/>
              <a:gd name="connsiteX1" fmla="*/ 508780 w 3391134"/>
              <a:gd name="connsiteY1" fmla="*/ 125592 h 4497726"/>
              <a:gd name="connsiteX2" fmla="*/ 3369906 w 3391134"/>
              <a:gd name="connsiteY2" fmla="*/ 506973 h 4497726"/>
              <a:gd name="connsiteX3" fmla="*/ 2933177 w 3391134"/>
              <a:gd name="connsiteY3" fmla="*/ 4424005 h 4497726"/>
              <a:gd name="connsiteX4" fmla="*/ 42724 w 3391134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9525 w 3387935"/>
              <a:gd name="connsiteY0" fmla="*/ 4155793 h 4472705"/>
              <a:gd name="connsiteX1" fmla="*/ 449922 w 3387935"/>
              <a:gd name="connsiteY1" fmla="*/ 132377 h 4472705"/>
              <a:gd name="connsiteX2" fmla="*/ 3366707 w 3387935"/>
              <a:gd name="connsiteY2" fmla="*/ 481952 h 4472705"/>
              <a:gd name="connsiteX3" fmla="*/ 2929978 w 3387935"/>
              <a:gd name="connsiteY3" fmla="*/ 4398984 h 4472705"/>
              <a:gd name="connsiteX4" fmla="*/ 39525 w 3387935"/>
              <a:gd name="connsiteY4" fmla="*/ 4155793 h 4472705"/>
              <a:gd name="connsiteX0" fmla="*/ 37455 w 3385865"/>
              <a:gd name="connsiteY0" fmla="*/ 4155793 h 4472705"/>
              <a:gd name="connsiteX1" fmla="*/ 447852 w 3385865"/>
              <a:gd name="connsiteY1" fmla="*/ 132377 h 4472705"/>
              <a:gd name="connsiteX2" fmla="*/ 3364637 w 3385865"/>
              <a:gd name="connsiteY2" fmla="*/ 481952 h 4472705"/>
              <a:gd name="connsiteX3" fmla="*/ 2927908 w 3385865"/>
              <a:gd name="connsiteY3" fmla="*/ 4398984 h 4472705"/>
              <a:gd name="connsiteX4" fmla="*/ 37455 w 3385865"/>
              <a:gd name="connsiteY4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41004 w 3389414"/>
              <a:gd name="connsiteY0" fmla="*/ 4155793 h 4472705"/>
              <a:gd name="connsiteX1" fmla="*/ 134180 w 3389414"/>
              <a:gd name="connsiteY1" fmla="*/ 2123675 h 4472705"/>
              <a:gd name="connsiteX2" fmla="*/ 451401 w 3389414"/>
              <a:gd name="connsiteY2" fmla="*/ 132377 h 4472705"/>
              <a:gd name="connsiteX3" fmla="*/ 3368186 w 3389414"/>
              <a:gd name="connsiteY3" fmla="*/ 481952 h 4472705"/>
              <a:gd name="connsiteX4" fmla="*/ 2931457 w 3389414"/>
              <a:gd name="connsiteY4" fmla="*/ 4398984 h 4472705"/>
              <a:gd name="connsiteX5" fmla="*/ 41004 w 3389414"/>
              <a:gd name="connsiteY5" fmla="*/ 4155793 h 4472705"/>
              <a:gd name="connsiteX0" fmla="*/ 37085 w 3409349"/>
              <a:gd name="connsiteY0" fmla="*/ 4131939 h 4468373"/>
              <a:gd name="connsiteX1" fmla="*/ 154115 w 3409349"/>
              <a:gd name="connsiteY1" fmla="*/ 2123675 h 4468373"/>
              <a:gd name="connsiteX2" fmla="*/ 471336 w 3409349"/>
              <a:gd name="connsiteY2" fmla="*/ 132377 h 4468373"/>
              <a:gd name="connsiteX3" fmla="*/ 3388121 w 3409349"/>
              <a:gd name="connsiteY3" fmla="*/ 481952 h 4468373"/>
              <a:gd name="connsiteX4" fmla="*/ 2951392 w 3409349"/>
              <a:gd name="connsiteY4" fmla="*/ 4398984 h 4468373"/>
              <a:gd name="connsiteX5" fmla="*/ 37085 w 3409349"/>
              <a:gd name="connsiteY5" fmla="*/ 4131939 h 4468373"/>
              <a:gd name="connsiteX0" fmla="*/ 39615 w 3395976"/>
              <a:gd name="connsiteY0" fmla="*/ 4147842 h 4471210"/>
              <a:gd name="connsiteX1" fmla="*/ 140742 w 3395976"/>
              <a:gd name="connsiteY1" fmla="*/ 2123675 h 4471210"/>
              <a:gd name="connsiteX2" fmla="*/ 457963 w 3395976"/>
              <a:gd name="connsiteY2" fmla="*/ 132377 h 4471210"/>
              <a:gd name="connsiteX3" fmla="*/ 3374748 w 3395976"/>
              <a:gd name="connsiteY3" fmla="*/ 481952 h 4471210"/>
              <a:gd name="connsiteX4" fmla="*/ 2938019 w 3395976"/>
              <a:gd name="connsiteY4" fmla="*/ 4398984 h 4471210"/>
              <a:gd name="connsiteX5" fmla="*/ 39615 w 3395976"/>
              <a:gd name="connsiteY5" fmla="*/ 4147842 h 4471210"/>
              <a:gd name="connsiteX0" fmla="*/ 64802 w 3325747"/>
              <a:gd name="connsiteY0" fmla="*/ 4147842 h 4471210"/>
              <a:gd name="connsiteX1" fmla="*/ 70513 w 3325747"/>
              <a:gd name="connsiteY1" fmla="*/ 2123675 h 4471210"/>
              <a:gd name="connsiteX2" fmla="*/ 387734 w 3325747"/>
              <a:gd name="connsiteY2" fmla="*/ 132377 h 4471210"/>
              <a:gd name="connsiteX3" fmla="*/ 3304519 w 3325747"/>
              <a:gd name="connsiteY3" fmla="*/ 481952 h 4471210"/>
              <a:gd name="connsiteX4" fmla="*/ 2867790 w 3325747"/>
              <a:gd name="connsiteY4" fmla="*/ 4398984 h 4471210"/>
              <a:gd name="connsiteX5" fmla="*/ 64802 w 3325747"/>
              <a:gd name="connsiteY5" fmla="*/ 4147842 h 4471210"/>
              <a:gd name="connsiteX0" fmla="*/ 98920 w 3359865"/>
              <a:gd name="connsiteY0" fmla="*/ 4147842 h 4471210"/>
              <a:gd name="connsiteX1" fmla="*/ 104631 w 3359865"/>
              <a:gd name="connsiteY1" fmla="*/ 2123675 h 4471210"/>
              <a:gd name="connsiteX2" fmla="*/ 421852 w 3359865"/>
              <a:gd name="connsiteY2" fmla="*/ 132377 h 4471210"/>
              <a:gd name="connsiteX3" fmla="*/ 3338637 w 3359865"/>
              <a:gd name="connsiteY3" fmla="*/ 481952 h 4471210"/>
              <a:gd name="connsiteX4" fmla="*/ 2901908 w 3359865"/>
              <a:gd name="connsiteY4" fmla="*/ 4398984 h 4471210"/>
              <a:gd name="connsiteX5" fmla="*/ 98920 w 3359865"/>
              <a:gd name="connsiteY5" fmla="*/ 4147842 h 4471210"/>
              <a:gd name="connsiteX0" fmla="*/ 98920 w 3359865"/>
              <a:gd name="connsiteY0" fmla="*/ 4147842 h 4479678"/>
              <a:gd name="connsiteX1" fmla="*/ 104631 w 3359865"/>
              <a:gd name="connsiteY1" fmla="*/ 2123675 h 4479678"/>
              <a:gd name="connsiteX2" fmla="*/ 421852 w 3359865"/>
              <a:gd name="connsiteY2" fmla="*/ 132377 h 4479678"/>
              <a:gd name="connsiteX3" fmla="*/ 3338637 w 3359865"/>
              <a:gd name="connsiteY3" fmla="*/ 481952 h 4479678"/>
              <a:gd name="connsiteX4" fmla="*/ 2901908 w 3359865"/>
              <a:gd name="connsiteY4" fmla="*/ 4398984 h 4479678"/>
              <a:gd name="connsiteX5" fmla="*/ 98920 w 3359865"/>
              <a:gd name="connsiteY5" fmla="*/ 4147842 h 4479678"/>
              <a:gd name="connsiteX0" fmla="*/ 91413 w 3376212"/>
              <a:gd name="connsiteY0" fmla="*/ 4147842 h 4479678"/>
              <a:gd name="connsiteX1" fmla="*/ 120978 w 3376212"/>
              <a:gd name="connsiteY1" fmla="*/ 2123675 h 4479678"/>
              <a:gd name="connsiteX2" fmla="*/ 438199 w 3376212"/>
              <a:gd name="connsiteY2" fmla="*/ 132377 h 4479678"/>
              <a:gd name="connsiteX3" fmla="*/ 3354984 w 3376212"/>
              <a:gd name="connsiteY3" fmla="*/ 481952 h 4479678"/>
              <a:gd name="connsiteX4" fmla="*/ 2918255 w 3376212"/>
              <a:gd name="connsiteY4" fmla="*/ 4398984 h 4479678"/>
              <a:gd name="connsiteX5" fmla="*/ 91413 w 3376212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27757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73626"/>
              <a:gd name="connsiteY0" fmla="*/ 4147842 h 4880266"/>
              <a:gd name="connsiteX1" fmla="*/ 150293 w 3373626"/>
              <a:gd name="connsiteY1" fmla="*/ 2131626 h 4880266"/>
              <a:gd name="connsiteX2" fmla="*/ 483416 w 3373626"/>
              <a:gd name="connsiteY2" fmla="*/ 132377 h 4880266"/>
              <a:gd name="connsiteX3" fmla="*/ 3344542 w 3373626"/>
              <a:gd name="connsiteY3" fmla="*/ 481952 h 4880266"/>
              <a:gd name="connsiteX4" fmla="*/ 3040176 w 3373626"/>
              <a:gd name="connsiteY4" fmla="*/ 4845710 h 4880266"/>
              <a:gd name="connsiteX5" fmla="*/ 80971 w 3373626"/>
              <a:gd name="connsiteY5" fmla="*/ 4147842 h 4880266"/>
              <a:gd name="connsiteX0" fmla="*/ 72732 w 3409508"/>
              <a:gd name="connsiteY0" fmla="*/ 4495296 h 4908750"/>
              <a:gd name="connsiteX1" fmla="*/ 186175 w 3409508"/>
              <a:gd name="connsiteY1" fmla="*/ 2131626 h 4908750"/>
              <a:gd name="connsiteX2" fmla="*/ 519298 w 3409508"/>
              <a:gd name="connsiteY2" fmla="*/ 132377 h 4908750"/>
              <a:gd name="connsiteX3" fmla="*/ 3380424 w 3409508"/>
              <a:gd name="connsiteY3" fmla="*/ 481952 h 4908750"/>
              <a:gd name="connsiteX4" fmla="*/ 3076058 w 3409508"/>
              <a:gd name="connsiteY4" fmla="*/ 4845710 h 4908750"/>
              <a:gd name="connsiteX5" fmla="*/ 72732 w 3409508"/>
              <a:gd name="connsiteY5" fmla="*/ 4495296 h 4908750"/>
              <a:gd name="connsiteX0" fmla="*/ 72732 w 3576366"/>
              <a:gd name="connsiteY0" fmla="*/ 4503029 h 4916482"/>
              <a:gd name="connsiteX1" fmla="*/ 186175 w 3576366"/>
              <a:gd name="connsiteY1" fmla="*/ 2139359 h 4916482"/>
              <a:gd name="connsiteX2" fmla="*/ 519298 w 3576366"/>
              <a:gd name="connsiteY2" fmla="*/ 140110 h 4916482"/>
              <a:gd name="connsiteX3" fmla="*/ 3556908 w 3576366"/>
              <a:gd name="connsiteY3" fmla="*/ 456594 h 4916482"/>
              <a:gd name="connsiteX4" fmla="*/ 3076058 w 3576366"/>
              <a:gd name="connsiteY4" fmla="*/ 4853443 h 4916482"/>
              <a:gd name="connsiteX5" fmla="*/ 72732 w 3576366"/>
              <a:gd name="connsiteY5" fmla="*/ 4503029 h 4916482"/>
              <a:gd name="connsiteX0" fmla="*/ 72732 w 3601739"/>
              <a:gd name="connsiteY0" fmla="*/ 4503029 h 4916482"/>
              <a:gd name="connsiteX1" fmla="*/ 186175 w 3601739"/>
              <a:gd name="connsiteY1" fmla="*/ 2139359 h 4916482"/>
              <a:gd name="connsiteX2" fmla="*/ 519298 w 3601739"/>
              <a:gd name="connsiteY2" fmla="*/ 140110 h 4916482"/>
              <a:gd name="connsiteX3" fmla="*/ 3556908 w 3601739"/>
              <a:gd name="connsiteY3" fmla="*/ 456594 h 4916482"/>
              <a:gd name="connsiteX4" fmla="*/ 3076058 w 3601739"/>
              <a:gd name="connsiteY4" fmla="*/ 4853443 h 4916482"/>
              <a:gd name="connsiteX5" fmla="*/ 72732 w 3601739"/>
              <a:gd name="connsiteY5" fmla="*/ 4503029 h 4916482"/>
              <a:gd name="connsiteX0" fmla="*/ 72732 w 3601739"/>
              <a:gd name="connsiteY0" fmla="*/ 4485920 h 4899373"/>
              <a:gd name="connsiteX1" fmla="*/ 186175 w 3601739"/>
              <a:gd name="connsiteY1" fmla="*/ 2122250 h 4899373"/>
              <a:gd name="connsiteX2" fmla="*/ 519298 w 3601739"/>
              <a:gd name="connsiteY2" fmla="*/ 123001 h 4899373"/>
              <a:gd name="connsiteX3" fmla="*/ 3556908 w 3601739"/>
              <a:gd name="connsiteY3" fmla="*/ 439485 h 4899373"/>
              <a:gd name="connsiteX4" fmla="*/ 3076058 w 3601739"/>
              <a:gd name="connsiteY4" fmla="*/ 4836334 h 4899373"/>
              <a:gd name="connsiteX5" fmla="*/ 72732 w 3601739"/>
              <a:gd name="connsiteY5" fmla="*/ 4485920 h 4899373"/>
              <a:gd name="connsiteX0" fmla="*/ 72732 w 3601739"/>
              <a:gd name="connsiteY0" fmla="*/ 4470557 h 4884010"/>
              <a:gd name="connsiteX1" fmla="*/ 186175 w 3601739"/>
              <a:gd name="connsiteY1" fmla="*/ 2106887 h 4884010"/>
              <a:gd name="connsiteX2" fmla="*/ 519298 w 3601739"/>
              <a:gd name="connsiteY2" fmla="*/ 107638 h 4884010"/>
              <a:gd name="connsiteX3" fmla="*/ 3556908 w 3601739"/>
              <a:gd name="connsiteY3" fmla="*/ 424122 h 4884010"/>
              <a:gd name="connsiteX4" fmla="*/ 3076058 w 3601739"/>
              <a:gd name="connsiteY4" fmla="*/ 4820971 h 4884010"/>
              <a:gd name="connsiteX5" fmla="*/ 72732 w 3601739"/>
              <a:gd name="connsiteY5" fmla="*/ 4470557 h 4884010"/>
              <a:gd name="connsiteX0" fmla="*/ 72732 w 3589251"/>
              <a:gd name="connsiteY0" fmla="*/ 4490549 h 4904002"/>
              <a:gd name="connsiteX1" fmla="*/ 186175 w 3589251"/>
              <a:gd name="connsiteY1" fmla="*/ 2126879 h 4904002"/>
              <a:gd name="connsiteX2" fmla="*/ 519298 w 3589251"/>
              <a:gd name="connsiteY2" fmla="*/ 127630 h 4904002"/>
              <a:gd name="connsiteX3" fmla="*/ 3556908 w 3589251"/>
              <a:gd name="connsiteY3" fmla="*/ 444114 h 4904002"/>
              <a:gd name="connsiteX4" fmla="*/ 3076058 w 3589251"/>
              <a:gd name="connsiteY4" fmla="*/ 4840963 h 4904002"/>
              <a:gd name="connsiteX5" fmla="*/ 72732 w 3589251"/>
              <a:gd name="connsiteY5" fmla="*/ 4490549 h 4904002"/>
              <a:gd name="connsiteX0" fmla="*/ 72732 w 3636439"/>
              <a:gd name="connsiteY0" fmla="*/ 4489385 h 4902838"/>
              <a:gd name="connsiteX1" fmla="*/ 186175 w 3636439"/>
              <a:gd name="connsiteY1" fmla="*/ 2125715 h 4902838"/>
              <a:gd name="connsiteX2" fmla="*/ 519298 w 3636439"/>
              <a:gd name="connsiteY2" fmla="*/ 126466 h 4902838"/>
              <a:gd name="connsiteX3" fmla="*/ 3606545 w 3636439"/>
              <a:gd name="connsiteY3" fmla="*/ 448464 h 4902838"/>
              <a:gd name="connsiteX4" fmla="*/ 3076058 w 3636439"/>
              <a:gd name="connsiteY4" fmla="*/ 4839799 h 4902838"/>
              <a:gd name="connsiteX5" fmla="*/ 72732 w 3636439"/>
              <a:gd name="connsiteY5" fmla="*/ 4489385 h 4902838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669356"/>
              <a:gd name="connsiteY0" fmla="*/ 4480641 h 4894094"/>
              <a:gd name="connsiteX1" fmla="*/ 186175 w 3669356"/>
              <a:gd name="connsiteY1" fmla="*/ 2116971 h 4894094"/>
              <a:gd name="connsiteX2" fmla="*/ 519298 w 3669356"/>
              <a:gd name="connsiteY2" fmla="*/ 117722 h 4894094"/>
              <a:gd name="connsiteX3" fmla="*/ 3606545 w 3669356"/>
              <a:gd name="connsiteY3" fmla="*/ 439720 h 4894094"/>
              <a:gd name="connsiteX4" fmla="*/ 3445880 w 3669356"/>
              <a:gd name="connsiteY4" fmla="*/ 2606417 h 4894094"/>
              <a:gd name="connsiteX5" fmla="*/ 3076058 w 3669356"/>
              <a:gd name="connsiteY5" fmla="*/ 4831055 h 4894094"/>
              <a:gd name="connsiteX6" fmla="*/ 72732 w 3669356"/>
              <a:gd name="connsiteY6" fmla="*/ 4480641 h 4894094"/>
              <a:gd name="connsiteX0" fmla="*/ 72732 w 3633029"/>
              <a:gd name="connsiteY0" fmla="*/ 4491814 h 4905267"/>
              <a:gd name="connsiteX1" fmla="*/ 186175 w 3633029"/>
              <a:gd name="connsiteY1" fmla="*/ 2128144 h 4905267"/>
              <a:gd name="connsiteX2" fmla="*/ 519298 w 3633029"/>
              <a:gd name="connsiteY2" fmla="*/ 128895 h 4905267"/>
              <a:gd name="connsiteX3" fmla="*/ 3562424 w 3633029"/>
              <a:gd name="connsiteY3" fmla="*/ 395742 h 4905267"/>
              <a:gd name="connsiteX4" fmla="*/ 3445880 w 3633029"/>
              <a:gd name="connsiteY4" fmla="*/ 2617590 h 4905267"/>
              <a:gd name="connsiteX5" fmla="*/ 3076058 w 3633029"/>
              <a:gd name="connsiteY5" fmla="*/ 4842228 h 4905267"/>
              <a:gd name="connsiteX6" fmla="*/ 72732 w 3633029"/>
              <a:gd name="connsiteY6" fmla="*/ 4491814 h 4905267"/>
              <a:gd name="connsiteX0" fmla="*/ 72732 w 3769337"/>
              <a:gd name="connsiteY0" fmla="*/ 4518587 h 4990404"/>
              <a:gd name="connsiteX1" fmla="*/ 186175 w 3769337"/>
              <a:gd name="connsiteY1" fmla="*/ 2154917 h 4990404"/>
              <a:gd name="connsiteX2" fmla="*/ 519298 w 3769337"/>
              <a:gd name="connsiteY2" fmla="*/ 155668 h 4990404"/>
              <a:gd name="connsiteX3" fmla="*/ 3562424 w 3769337"/>
              <a:gd name="connsiteY3" fmla="*/ 422515 h 4990404"/>
              <a:gd name="connsiteX4" fmla="*/ 3445881 w 3769337"/>
              <a:gd name="connsiteY4" fmla="*/ 2589212 h 4990404"/>
              <a:gd name="connsiteX5" fmla="*/ 3076058 w 3769337"/>
              <a:gd name="connsiteY5" fmla="*/ 4869001 h 4990404"/>
              <a:gd name="connsiteX6" fmla="*/ 72732 w 3769337"/>
              <a:gd name="connsiteY6" fmla="*/ 4518587 h 4990404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99902 h 4971719"/>
              <a:gd name="connsiteX1" fmla="*/ 186175 w 3664492"/>
              <a:gd name="connsiteY1" fmla="*/ 2136232 h 4971719"/>
              <a:gd name="connsiteX2" fmla="*/ 519298 w 3664492"/>
              <a:gd name="connsiteY2" fmla="*/ 136983 h 4971719"/>
              <a:gd name="connsiteX3" fmla="*/ 3562424 w 3664492"/>
              <a:gd name="connsiteY3" fmla="*/ 403830 h 4971719"/>
              <a:gd name="connsiteX4" fmla="*/ 3445881 w 3664492"/>
              <a:gd name="connsiteY4" fmla="*/ 2570527 h 4971719"/>
              <a:gd name="connsiteX5" fmla="*/ 3076058 w 3664492"/>
              <a:gd name="connsiteY5" fmla="*/ 4850316 h 4971719"/>
              <a:gd name="connsiteX6" fmla="*/ 72732 w 3664492"/>
              <a:gd name="connsiteY6" fmla="*/ 4499902 h 4971719"/>
              <a:gd name="connsiteX0" fmla="*/ 72732 w 3606686"/>
              <a:gd name="connsiteY0" fmla="*/ 4499902 h 4971719"/>
              <a:gd name="connsiteX1" fmla="*/ 186175 w 3606686"/>
              <a:gd name="connsiteY1" fmla="*/ 2136232 h 4971719"/>
              <a:gd name="connsiteX2" fmla="*/ 519298 w 3606686"/>
              <a:gd name="connsiteY2" fmla="*/ 136983 h 4971719"/>
              <a:gd name="connsiteX3" fmla="*/ 3562424 w 3606686"/>
              <a:gd name="connsiteY3" fmla="*/ 403830 h 4971719"/>
              <a:gd name="connsiteX4" fmla="*/ 3445881 w 3606686"/>
              <a:gd name="connsiteY4" fmla="*/ 2570527 h 4971719"/>
              <a:gd name="connsiteX5" fmla="*/ 3076058 w 3606686"/>
              <a:gd name="connsiteY5" fmla="*/ 4850316 h 4971719"/>
              <a:gd name="connsiteX6" fmla="*/ 72732 w 3606686"/>
              <a:gd name="connsiteY6" fmla="*/ 4499902 h 4971719"/>
              <a:gd name="connsiteX0" fmla="*/ 72732 w 3606686"/>
              <a:gd name="connsiteY0" fmla="*/ 4488020 h 4959837"/>
              <a:gd name="connsiteX1" fmla="*/ 186175 w 3606686"/>
              <a:gd name="connsiteY1" fmla="*/ 2124350 h 4959837"/>
              <a:gd name="connsiteX2" fmla="*/ 519298 w 3606686"/>
              <a:gd name="connsiteY2" fmla="*/ 125101 h 4959837"/>
              <a:gd name="connsiteX3" fmla="*/ 3562424 w 3606686"/>
              <a:gd name="connsiteY3" fmla="*/ 391948 h 4959837"/>
              <a:gd name="connsiteX4" fmla="*/ 3445881 w 3606686"/>
              <a:gd name="connsiteY4" fmla="*/ 2558645 h 4959837"/>
              <a:gd name="connsiteX5" fmla="*/ 3076058 w 3606686"/>
              <a:gd name="connsiteY5" fmla="*/ 4838434 h 4959837"/>
              <a:gd name="connsiteX6" fmla="*/ 72732 w 3606686"/>
              <a:gd name="connsiteY6" fmla="*/ 4488020 h 4959837"/>
              <a:gd name="connsiteX0" fmla="*/ 72732 w 3606686"/>
              <a:gd name="connsiteY0" fmla="*/ 4485033 h 4956850"/>
              <a:gd name="connsiteX1" fmla="*/ 186175 w 3606686"/>
              <a:gd name="connsiteY1" fmla="*/ 2121363 h 4956850"/>
              <a:gd name="connsiteX2" fmla="*/ 519298 w 3606686"/>
              <a:gd name="connsiteY2" fmla="*/ 122114 h 4956850"/>
              <a:gd name="connsiteX3" fmla="*/ 3562424 w 3606686"/>
              <a:gd name="connsiteY3" fmla="*/ 388961 h 4956850"/>
              <a:gd name="connsiteX4" fmla="*/ 3445881 w 3606686"/>
              <a:gd name="connsiteY4" fmla="*/ 2555658 h 4956850"/>
              <a:gd name="connsiteX5" fmla="*/ 3076058 w 3606686"/>
              <a:gd name="connsiteY5" fmla="*/ 4835447 h 4956850"/>
              <a:gd name="connsiteX6" fmla="*/ 72732 w 3606686"/>
              <a:gd name="connsiteY6" fmla="*/ 4485033 h 4956850"/>
              <a:gd name="connsiteX0" fmla="*/ 72732 w 3621005"/>
              <a:gd name="connsiteY0" fmla="*/ 4481211 h 4953028"/>
              <a:gd name="connsiteX1" fmla="*/ 186175 w 3621005"/>
              <a:gd name="connsiteY1" fmla="*/ 2117541 h 4953028"/>
              <a:gd name="connsiteX2" fmla="*/ 519298 w 3621005"/>
              <a:gd name="connsiteY2" fmla="*/ 118292 h 4953028"/>
              <a:gd name="connsiteX3" fmla="*/ 3562424 w 3621005"/>
              <a:gd name="connsiteY3" fmla="*/ 385139 h 4953028"/>
              <a:gd name="connsiteX4" fmla="*/ 3445881 w 3621005"/>
              <a:gd name="connsiteY4" fmla="*/ 2551836 h 4953028"/>
              <a:gd name="connsiteX5" fmla="*/ 3076058 w 3621005"/>
              <a:gd name="connsiteY5" fmla="*/ 4831625 h 4953028"/>
              <a:gd name="connsiteX6" fmla="*/ 72732 w 3621005"/>
              <a:gd name="connsiteY6" fmla="*/ 4481211 h 4953028"/>
              <a:gd name="connsiteX0" fmla="*/ 72732 w 3637851"/>
              <a:gd name="connsiteY0" fmla="*/ 4493236 h 4965053"/>
              <a:gd name="connsiteX1" fmla="*/ 186175 w 3637851"/>
              <a:gd name="connsiteY1" fmla="*/ 2129566 h 4965053"/>
              <a:gd name="connsiteX2" fmla="*/ 519298 w 3637851"/>
              <a:gd name="connsiteY2" fmla="*/ 130317 h 4965053"/>
              <a:gd name="connsiteX3" fmla="*/ 3562424 w 3637851"/>
              <a:gd name="connsiteY3" fmla="*/ 397164 h 4965053"/>
              <a:gd name="connsiteX4" fmla="*/ 3445881 w 3637851"/>
              <a:gd name="connsiteY4" fmla="*/ 2563861 h 4965053"/>
              <a:gd name="connsiteX5" fmla="*/ 3076058 w 3637851"/>
              <a:gd name="connsiteY5" fmla="*/ 4843650 h 4965053"/>
              <a:gd name="connsiteX6" fmla="*/ 72732 w 3637851"/>
              <a:gd name="connsiteY6" fmla="*/ 4493236 h 4965053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5673 h 4906707"/>
              <a:gd name="connsiteX1" fmla="*/ 186175 w 3637852"/>
              <a:gd name="connsiteY1" fmla="*/ 2132003 h 4906707"/>
              <a:gd name="connsiteX2" fmla="*/ 519298 w 3637852"/>
              <a:gd name="connsiteY2" fmla="*/ 132754 h 4906707"/>
              <a:gd name="connsiteX3" fmla="*/ 3562424 w 3637852"/>
              <a:gd name="connsiteY3" fmla="*/ 399601 h 4906707"/>
              <a:gd name="connsiteX4" fmla="*/ 3445881 w 3637852"/>
              <a:gd name="connsiteY4" fmla="*/ 2566298 h 4906707"/>
              <a:gd name="connsiteX5" fmla="*/ 3076058 w 3637852"/>
              <a:gd name="connsiteY5" fmla="*/ 4846087 h 4906707"/>
              <a:gd name="connsiteX6" fmla="*/ 72732 w 3637852"/>
              <a:gd name="connsiteY6" fmla="*/ 4495673 h 4906707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635440"/>
              <a:gd name="connsiteY0" fmla="*/ 4500514 h 4911548"/>
              <a:gd name="connsiteX1" fmla="*/ 186175 w 3635440"/>
              <a:gd name="connsiteY1" fmla="*/ 2136844 h 4911548"/>
              <a:gd name="connsiteX2" fmla="*/ 519298 w 3635440"/>
              <a:gd name="connsiteY2" fmla="*/ 165170 h 4911548"/>
              <a:gd name="connsiteX3" fmla="*/ 3562424 w 3635440"/>
              <a:gd name="connsiteY3" fmla="*/ 404442 h 4911548"/>
              <a:gd name="connsiteX4" fmla="*/ 3445881 w 3635440"/>
              <a:gd name="connsiteY4" fmla="*/ 2571139 h 4911548"/>
              <a:gd name="connsiteX5" fmla="*/ 3076058 w 3635440"/>
              <a:gd name="connsiteY5" fmla="*/ 4850928 h 4911548"/>
              <a:gd name="connsiteX6" fmla="*/ 72732 w 3635440"/>
              <a:gd name="connsiteY6" fmla="*/ 4500514 h 4911548"/>
              <a:gd name="connsiteX0" fmla="*/ 72732 w 3632630"/>
              <a:gd name="connsiteY0" fmla="*/ 4500514 h 4911548"/>
              <a:gd name="connsiteX1" fmla="*/ 186175 w 3632630"/>
              <a:gd name="connsiteY1" fmla="*/ 2136844 h 4911548"/>
              <a:gd name="connsiteX2" fmla="*/ 519298 w 3632630"/>
              <a:gd name="connsiteY2" fmla="*/ 165170 h 4911548"/>
              <a:gd name="connsiteX3" fmla="*/ 3562424 w 3632630"/>
              <a:gd name="connsiteY3" fmla="*/ 404442 h 4911548"/>
              <a:gd name="connsiteX4" fmla="*/ 3445881 w 3632630"/>
              <a:gd name="connsiteY4" fmla="*/ 2571139 h 4911548"/>
              <a:gd name="connsiteX5" fmla="*/ 3076058 w 3632630"/>
              <a:gd name="connsiteY5" fmla="*/ 4850928 h 4911548"/>
              <a:gd name="connsiteX6" fmla="*/ 72732 w 3632630"/>
              <a:gd name="connsiteY6" fmla="*/ 4500514 h 4911548"/>
              <a:gd name="connsiteX0" fmla="*/ 71201 w 3631098"/>
              <a:gd name="connsiteY0" fmla="*/ 4492934 h 4903968"/>
              <a:gd name="connsiteX1" fmla="*/ 184644 w 3631098"/>
              <a:gd name="connsiteY1" fmla="*/ 2129264 h 4903968"/>
              <a:gd name="connsiteX2" fmla="*/ 462615 w 3631098"/>
              <a:gd name="connsiteY2" fmla="*/ 168620 h 4903968"/>
              <a:gd name="connsiteX3" fmla="*/ 3560893 w 3631098"/>
              <a:gd name="connsiteY3" fmla="*/ 396862 h 4903968"/>
              <a:gd name="connsiteX4" fmla="*/ 3444350 w 3631098"/>
              <a:gd name="connsiteY4" fmla="*/ 2563559 h 4903968"/>
              <a:gd name="connsiteX5" fmla="*/ 3074527 w 3631098"/>
              <a:gd name="connsiteY5" fmla="*/ 4843348 h 4903968"/>
              <a:gd name="connsiteX6" fmla="*/ 71201 w 3631098"/>
              <a:gd name="connsiteY6" fmla="*/ 4492934 h 4903968"/>
              <a:gd name="connsiteX0" fmla="*/ 71201 w 3631098"/>
              <a:gd name="connsiteY0" fmla="*/ 4492934 h 4880517"/>
              <a:gd name="connsiteX1" fmla="*/ 184644 w 3631098"/>
              <a:gd name="connsiteY1" fmla="*/ 2129264 h 4880517"/>
              <a:gd name="connsiteX2" fmla="*/ 462615 w 3631098"/>
              <a:gd name="connsiteY2" fmla="*/ 168620 h 4880517"/>
              <a:gd name="connsiteX3" fmla="*/ 3560893 w 3631098"/>
              <a:gd name="connsiteY3" fmla="*/ 396862 h 4880517"/>
              <a:gd name="connsiteX4" fmla="*/ 3444350 w 3631098"/>
              <a:gd name="connsiteY4" fmla="*/ 2563559 h 4880517"/>
              <a:gd name="connsiteX5" fmla="*/ 3096587 w 3631098"/>
              <a:gd name="connsiteY5" fmla="*/ 4815772 h 4880517"/>
              <a:gd name="connsiteX6" fmla="*/ 71201 w 3631098"/>
              <a:gd name="connsiteY6" fmla="*/ 4492934 h 4880517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875861"/>
              <a:gd name="connsiteX1" fmla="*/ 184644 w 3631098"/>
              <a:gd name="connsiteY1" fmla="*/ 2129264 h 4875861"/>
              <a:gd name="connsiteX2" fmla="*/ 462615 w 3631098"/>
              <a:gd name="connsiteY2" fmla="*/ 168620 h 4875861"/>
              <a:gd name="connsiteX3" fmla="*/ 3560893 w 3631098"/>
              <a:gd name="connsiteY3" fmla="*/ 396862 h 4875861"/>
              <a:gd name="connsiteX4" fmla="*/ 3444350 w 3631098"/>
              <a:gd name="connsiteY4" fmla="*/ 2563559 h 4875861"/>
              <a:gd name="connsiteX5" fmla="*/ 3096587 w 3631098"/>
              <a:gd name="connsiteY5" fmla="*/ 4815772 h 4875861"/>
              <a:gd name="connsiteX6" fmla="*/ 71201 w 3631098"/>
              <a:gd name="connsiteY6" fmla="*/ 4492934 h 4875861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903782"/>
              <a:gd name="connsiteX1" fmla="*/ 184644 w 3631098"/>
              <a:gd name="connsiteY1" fmla="*/ 2129264 h 4903782"/>
              <a:gd name="connsiteX2" fmla="*/ 462615 w 3631098"/>
              <a:gd name="connsiteY2" fmla="*/ 168620 h 4903782"/>
              <a:gd name="connsiteX3" fmla="*/ 3560893 w 3631098"/>
              <a:gd name="connsiteY3" fmla="*/ 396862 h 4903782"/>
              <a:gd name="connsiteX4" fmla="*/ 3444350 w 3631098"/>
              <a:gd name="connsiteY4" fmla="*/ 2563559 h 4903782"/>
              <a:gd name="connsiteX5" fmla="*/ 3057982 w 3631098"/>
              <a:gd name="connsiteY5" fmla="*/ 4832318 h 4903782"/>
              <a:gd name="connsiteX6" fmla="*/ 71201 w 3631098"/>
              <a:gd name="connsiteY6" fmla="*/ 4492934 h 490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31098" h="4903782">
                <a:moveTo>
                  <a:pt x="71201" y="4492934"/>
                </a:moveTo>
                <a:cubicBezTo>
                  <a:pt x="-116716" y="4264790"/>
                  <a:pt x="119408" y="2849983"/>
                  <a:pt x="184644" y="2129264"/>
                </a:cubicBezTo>
                <a:cubicBezTo>
                  <a:pt x="249880" y="1408545"/>
                  <a:pt x="175485" y="420957"/>
                  <a:pt x="462615" y="168620"/>
                </a:cubicBezTo>
                <a:cubicBezTo>
                  <a:pt x="811006" y="-138818"/>
                  <a:pt x="3073129" y="-4133"/>
                  <a:pt x="3560893" y="396862"/>
                </a:cubicBezTo>
                <a:cubicBezTo>
                  <a:pt x="3745324" y="577250"/>
                  <a:pt x="3516220" y="1754458"/>
                  <a:pt x="3444350" y="2563559"/>
                </a:cubicBezTo>
                <a:cubicBezTo>
                  <a:pt x="3355936" y="3295448"/>
                  <a:pt x="3355445" y="4632090"/>
                  <a:pt x="3057982" y="4832318"/>
                </a:cubicBezTo>
                <a:cubicBezTo>
                  <a:pt x="2760519" y="5032546"/>
                  <a:pt x="324489" y="4777527"/>
                  <a:pt x="71201" y="449293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400"/>
            </a:lvl1pPr>
          </a:lstStyle>
          <a:p>
            <a:pPr rtl="0"/>
            <a:r>
              <a:rPr lang="ru-RU" dirty="0"/>
              <a:t>Вставка рисунка</a:t>
            </a:r>
          </a:p>
        </p:txBody>
      </p:sp>
      <p:sp>
        <p:nvSpPr>
          <p:cNvPr id="309" name="Рисунок 7"/>
          <p:cNvSpPr>
            <a:spLocks noGrp="1"/>
          </p:cNvSpPr>
          <p:nvPr>
            <p:ph type="pic" sz="quarter" idx="11"/>
          </p:nvPr>
        </p:nvSpPr>
        <p:spPr>
          <a:xfrm>
            <a:off x="3579812" y="1958219"/>
            <a:ext cx="4225115" cy="315201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262819 w 4057426"/>
              <a:gd name="connsiteY0" fmla="*/ 3375630 h 3403866"/>
              <a:gd name="connsiteX1" fmla="*/ 93222 w 4057426"/>
              <a:gd name="connsiteY1" fmla="*/ 50527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403866"/>
              <a:gd name="connsiteX1" fmla="*/ 93222 w 4057426"/>
              <a:gd name="connsiteY1" fmla="*/ 56888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503000"/>
              <a:gd name="connsiteX1" fmla="*/ 93222 w 4057426"/>
              <a:gd name="connsiteY1" fmla="*/ 568880 h 3503000"/>
              <a:gd name="connsiteX2" fmla="*/ 1951863 w 4057426"/>
              <a:gd name="connsiteY2" fmla="*/ 122655 h 3503000"/>
              <a:gd name="connsiteX3" fmla="*/ 3832589 w 4057426"/>
              <a:gd name="connsiteY3" fmla="*/ 77841 h 3503000"/>
              <a:gd name="connsiteX4" fmla="*/ 4057426 w 4057426"/>
              <a:gd name="connsiteY4" fmla="*/ 733262 h 3503000"/>
              <a:gd name="connsiteX5" fmla="*/ 3934941 w 4057426"/>
              <a:gd name="connsiteY5" fmla="*/ 1272966 h 3503000"/>
              <a:gd name="connsiteX6" fmla="*/ 3899726 w 4057426"/>
              <a:gd name="connsiteY6" fmla="*/ 2070517 h 3503000"/>
              <a:gd name="connsiteX7" fmla="*/ 3933064 w 4057426"/>
              <a:gd name="connsiteY7" fmla="*/ 2599153 h 3503000"/>
              <a:gd name="connsiteX8" fmla="*/ 3842576 w 4057426"/>
              <a:gd name="connsiteY8" fmla="*/ 2718218 h 3503000"/>
              <a:gd name="connsiteX9" fmla="*/ 2625447 w 4057426"/>
              <a:gd name="connsiteY9" fmla="*/ 3471727 h 3503000"/>
              <a:gd name="connsiteX10" fmla="*/ 262819 w 4057426"/>
              <a:gd name="connsiteY10" fmla="*/ 3375630 h 3503000"/>
              <a:gd name="connsiteX0" fmla="*/ 262819 w 4224239"/>
              <a:gd name="connsiteY0" fmla="*/ 3375630 h 3503000"/>
              <a:gd name="connsiteX1" fmla="*/ 93222 w 4224239"/>
              <a:gd name="connsiteY1" fmla="*/ 568880 h 3503000"/>
              <a:gd name="connsiteX2" fmla="*/ 1951863 w 4224239"/>
              <a:gd name="connsiteY2" fmla="*/ 122655 h 3503000"/>
              <a:gd name="connsiteX3" fmla="*/ 3832589 w 4224239"/>
              <a:gd name="connsiteY3" fmla="*/ 77841 h 3503000"/>
              <a:gd name="connsiteX4" fmla="*/ 4057426 w 4224239"/>
              <a:gd name="connsiteY4" fmla="*/ 733262 h 3503000"/>
              <a:gd name="connsiteX5" fmla="*/ 3934941 w 4224239"/>
              <a:gd name="connsiteY5" fmla="*/ 1272966 h 3503000"/>
              <a:gd name="connsiteX6" fmla="*/ 3899726 w 4224239"/>
              <a:gd name="connsiteY6" fmla="*/ 2070517 h 3503000"/>
              <a:gd name="connsiteX7" fmla="*/ 3933064 w 4224239"/>
              <a:gd name="connsiteY7" fmla="*/ 2599153 h 3503000"/>
              <a:gd name="connsiteX8" fmla="*/ 4224239 w 4224239"/>
              <a:gd name="connsiteY8" fmla="*/ 3402031 h 3503000"/>
              <a:gd name="connsiteX9" fmla="*/ 2625447 w 4224239"/>
              <a:gd name="connsiteY9" fmla="*/ 3471727 h 3503000"/>
              <a:gd name="connsiteX10" fmla="*/ 262819 w 4224239"/>
              <a:gd name="connsiteY10" fmla="*/ 3375630 h 3503000"/>
              <a:gd name="connsiteX0" fmla="*/ 262819 w 4282922"/>
              <a:gd name="connsiteY0" fmla="*/ 3375630 h 3503000"/>
              <a:gd name="connsiteX1" fmla="*/ 93222 w 4282922"/>
              <a:gd name="connsiteY1" fmla="*/ 568880 h 3503000"/>
              <a:gd name="connsiteX2" fmla="*/ 1951863 w 4282922"/>
              <a:gd name="connsiteY2" fmla="*/ 122655 h 3503000"/>
              <a:gd name="connsiteX3" fmla="*/ 3832589 w 4282922"/>
              <a:gd name="connsiteY3" fmla="*/ 77841 h 3503000"/>
              <a:gd name="connsiteX4" fmla="*/ 4057426 w 4282922"/>
              <a:gd name="connsiteY4" fmla="*/ 733262 h 3503000"/>
              <a:gd name="connsiteX5" fmla="*/ 3934941 w 4282922"/>
              <a:gd name="connsiteY5" fmla="*/ 1272966 h 3503000"/>
              <a:gd name="connsiteX6" fmla="*/ 3899726 w 4282922"/>
              <a:gd name="connsiteY6" fmla="*/ 2070517 h 3503000"/>
              <a:gd name="connsiteX7" fmla="*/ 4282922 w 4282922"/>
              <a:gd name="connsiteY7" fmla="*/ 3068280 h 3503000"/>
              <a:gd name="connsiteX8" fmla="*/ 4224239 w 4282922"/>
              <a:gd name="connsiteY8" fmla="*/ 3402031 h 3503000"/>
              <a:gd name="connsiteX9" fmla="*/ 2625447 w 4282922"/>
              <a:gd name="connsiteY9" fmla="*/ 3471727 h 3503000"/>
              <a:gd name="connsiteX10" fmla="*/ 262819 w 4282922"/>
              <a:gd name="connsiteY10" fmla="*/ 3375630 h 3503000"/>
              <a:gd name="connsiteX0" fmla="*/ 262819 w 4305243"/>
              <a:gd name="connsiteY0" fmla="*/ 3375630 h 3503000"/>
              <a:gd name="connsiteX1" fmla="*/ 93222 w 4305243"/>
              <a:gd name="connsiteY1" fmla="*/ 568880 h 3503000"/>
              <a:gd name="connsiteX2" fmla="*/ 1951863 w 4305243"/>
              <a:gd name="connsiteY2" fmla="*/ 122655 h 3503000"/>
              <a:gd name="connsiteX3" fmla="*/ 3832589 w 4305243"/>
              <a:gd name="connsiteY3" fmla="*/ 77841 h 3503000"/>
              <a:gd name="connsiteX4" fmla="*/ 4057426 w 4305243"/>
              <a:gd name="connsiteY4" fmla="*/ 733262 h 3503000"/>
              <a:gd name="connsiteX5" fmla="*/ 3934941 w 4305243"/>
              <a:gd name="connsiteY5" fmla="*/ 1272966 h 3503000"/>
              <a:gd name="connsiteX6" fmla="*/ 4305243 w 4305243"/>
              <a:gd name="connsiteY6" fmla="*/ 2833842 h 3503000"/>
              <a:gd name="connsiteX7" fmla="*/ 4282922 w 4305243"/>
              <a:gd name="connsiteY7" fmla="*/ 3068280 h 3503000"/>
              <a:gd name="connsiteX8" fmla="*/ 4224239 w 4305243"/>
              <a:gd name="connsiteY8" fmla="*/ 3402031 h 3503000"/>
              <a:gd name="connsiteX9" fmla="*/ 2625447 w 4305243"/>
              <a:gd name="connsiteY9" fmla="*/ 3471727 h 3503000"/>
              <a:gd name="connsiteX10" fmla="*/ 262819 w 4305243"/>
              <a:gd name="connsiteY10" fmla="*/ 3375630 h 3503000"/>
              <a:gd name="connsiteX0" fmla="*/ 262819 w 4316603"/>
              <a:gd name="connsiteY0" fmla="*/ 3375630 h 3503000"/>
              <a:gd name="connsiteX1" fmla="*/ 93222 w 4316603"/>
              <a:gd name="connsiteY1" fmla="*/ 568880 h 3503000"/>
              <a:gd name="connsiteX2" fmla="*/ 1951863 w 4316603"/>
              <a:gd name="connsiteY2" fmla="*/ 122655 h 3503000"/>
              <a:gd name="connsiteX3" fmla="*/ 3832589 w 4316603"/>
              <a:gd name="connsiteY3" fmla="*/ 77841 h 3503000"/>
              <a:gd name="connsiteX4" fmla="*/ 4057426 w 4316603"/>
              <a:gd name="connsiteY4" fmla="*/ 733262 h 3503000"/>
              <a:gd name="connsiteX5" fmla="*/ 4316603 w 4316603"/>
              <a:gd name="connsiteY5" fmla="*/ 2640591 h 3503000"/>
              <a:gd name="connsiteX6" fmla="*/ 4305243 w 4316603"/>
              <a:gd name="connsiteY6" fmla="*/ 2833842 h 3503000"/>
              <a:gd name="connsiteX7" fmla="*/ 4282922 w 4316603"/>
              <a:gd name="connsiteY7" fmla="*/ 3068280 h 3503000"/>
              <a:gd name="connsiteX8" fmla="*/ 4224239 w 4316603"/>
              <a:gd name="connsiteY8" fmla="*/ 3402031 h 3503000"/>
              <a:gd name="connsiteX9" fmla="*/ 2625447 w 4316603"/>
              <a:gd name="connsiteY9" fmla="*/ 3471727 h 3503000"/>
              <a:gd name="connsiteX10" fmla="*/ 262819 w 4316603"/>
              <a:gd name="connsiteY10" fmla="*/ 3375630 h 3503000"/>
              <a:gd name="connsiteX0" fmla="*/ 262819 w 4526553"/>
              <a:gd name="connsiteY0" fmla="*/ 3375630 h 3503000"/>
              <a:gd name="connsiteX1" fmla="*/ 93222 w 4526553"/>
              <a:gd name="connsiteY1" fmla="*/ 568880 h 3503000"/>
              <a:gd name="connsiteX2" fmla="*/ 1951863 w 4526553"/>
              <a:gd name="connsiteY2" fmla="*/ 122655 h 3503000"/>
              <a:gd name="connsiteX3" fmla="*/ 3832589 w 4526553"/>
              <a:gd name="connsiteY3" fmla="*/ 77841 h 3503000"/>
              <a:gd name="connsiteX4" fmla="*/ 4526553 w 4526553"/>
              <a:gd name="connsiteY4" fmla="*/ 939996 h 3503000"/>
              <a:gd name="connsiteX5" fmla="*/ 4316603 w 4526553"/>
              <a:gd name="connsiteY5" fmla="*/ 2640591 h 3503000"/>
              <a:gd name="connsiteX6" fmla="*/ 4305243 w 4526553"/>
              <a:gd name="connsiteY6" fmla="*/ 2833842 h 3503000"/>
              <a:gd name="connsiteX7" fmla="*/ 4282922 w 4526553"/>
              <a:gd name="connsiteY7" fmla="*/ 3068280 h 3503000"/>
              <a:gd name="connsiteX8" fmla="*/ 4224239 w 4526553"/>
              <a:gd name="connsiteY8" fmla="*/ 3402031 h 3503000"/>
              <a:gd name="connsiteX9" fmla="*/ 2625447 w 4526553"/>
              <a:gd name="connsiteY9" fmla="*/ 3471727 h 3503000"/>
              <a:gd name="connsiteX10" fmla="*/ 262819 w 4526553"/>
              <a:gd name="connsiteY10" fmla="*/ 3375630 h 3503000"/>
              <a:gd name="connsiteX0" fmla="*/ 262819 w 4526553"/>
              <a:gd name="connsiteY0" fmla="*/ 3268112 h 3395482"/>
              <a:gd name="connsiteX1" fmla="*/ 93222 w 4526553"/>
              <a:gd name="connsiteY1" fmla="*/ 461362 h 3395482"/>
              <a:gd name="connsiteX2" fmla="*/ 1951863 w 4526553"/>
              <a:gd name="connsiteY2" fmla="*/ 15137 h 3395482"/>
              <a:gd name="connsiteX3" fmla="*/ 4405083 w 4526553"/>
              <a:gd name="connsiteY3" fmla="*/ 256570 h 3395482"/>
              <a:gd name="connsiteX4" fmla="*/ 4526553 w 4526553"/>
              <a:gd name="connsiteY4" fmla="*/ 832478 h 3395482"/>
              <a:gd name="connsiteX5" fmla="*/ 4316603 w 4526553"/>
              <a:gd name="connsiteY5" fmla="*/ 2533073 h 3395482"/>
              <a:gd name="connsiteX6" fmla="*/ 4305243 w 4526553"/>
              <a:gd name="connsiteY6" fmla="*/ 2726324 h 3395482"/>
              <a:gd name="connsiteX7" fmla="*/ 4282922 w 4526553"/>
              <a:gd name="connsiteY7" fmla="*/ 2960762 h 3395482"/>
              <a:gd name="connsiteX8" fmla="*/ 4224239 w 4526553"/>
              <a:gd name="connsiteY8" fmla="*/ 3294513 h 3395482"/>
              <a:gd name="connsiteX9" fmla="*/ 2625447 w 4526553"/>
              <a:gd name="connsiteY9" fmla="*/ 3364209 h 3395482"/>
              <a:gd name="connsiteX10" fmla="*/ 262819 w 4526553"/>
              <a:gd name="connsiteY10" fmla="*/ 3268112 h 3395482"/>
              <a:gd name="connsiteX0" fmla="*/ 262819 w 4526553"/>
              <a:gd name="connsiteY0" fmla="*/ 3140906 h 3268276"/>
              <a:gd name="connsiteX1" fmla="*/ 93222 w 4526553"/>
              <a:gd name="connsiteY1" fmla="*/ 334156 h 3268276"/>
              <a:gd name="connsiteX2" fmla="*/ 1912107 w 4526553"/>
              <a:gd name="connsiteY2" fmla="*/ 46957 h 3268276"/>
              <a:gd name="connsiteX3" fmla="*/ 4405083 w 4526553"/>
              <a:gd name="connsiteY3" fmla="*/ 129364 h 3268276"/>
              <a:gd name="connsiteX4" fmla="*/ 4526553 w 4526553"/>
              <a:gd name="connsiteY4" fmla="*/ 705272 h 3268276"/>
              <a:gd name="connsiteX5" fmla="*/ 4316603 w 4526553"/>
              <a:gd name="connsiteY5" fmla="*/ 2405867 h 3268276"/>
              <a:gd name="connsiteX6" fmla="*/ 4305243 w 4526553"/>
              <a:gd name="connsiteY6" fmla="*/ 2599118 h 3268276"/>
              <a:gd name="connsiteX7" fmla="*/ 4282922 w 4526553"/>
              <a:gd name="connsiteY7" fmla="*/ 2833556 h 3268276"/>
              <a:gd name="connsiteX8" fmla="*/ 4224239 w 4526553"/>
              <a:gd name="connsiteY8" fmla="*/ 3167307 h 3268276"/>
              <a:gd name="connsiteX9" fmla="*/ 2625447 w 4526553"/>
              <a:gd name="connsiteY9" fmla="*/ 3237003 h 3268276"/>
              <a:gd name="connsiteX10" fmla="*/ 262819 w 4526553"/>
              <a:gd name="connsiteY10" fmla="*/ 3140906 h 3268276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74919 h 3202289"/>
              <a:gd name="connsiteX1" fmla="*/ 93222 w 4526553"/>
              <a:gd name="connsiteY1" fmla="*/ 268169 h 3202289"/>
              <a:gd name="connsiteX2" fmla="*/ 2102938 w 4526553"/>
              <a:gd name="connsiteY2" fmla="*/ 76386 h 3202289"/>
              <a:gd name="connsiteX3" fmla="*/ 4405083 w 4526553"/>
              <a:gd name="connsiteY3" fmla="*/ 63377 h 3202289"/>
              <a:gd name="connsiteX4" fmla="*/ 4526553 w 4526553"/>
              <a:gd name="connsiteY4" fmla="*/ 639285 h 3202289"/>
              <a:gd name="connsiteX5" fmla="*/ 4316603 w 4526553"/>
              <a:gd name="connsiteY5" fmla="*/ 2339880 h 3202289"/>
              <a:gd name="connsiteX6" fmla="*/ 4305243 w 4526553"/>
              <a:gd name="connsiteY6" fmla="*/ 2533131 h 3202289"/>
              <a:gd name="connsiteX7" fmla="*/ 4282922 w 4526553"/>
              <a:gd name="connsiteY7" fmla="*/ 2767569 h 3202289"/>
              <a:gd name="connsiteX8" fmla="*/ 4224239 w 4526553"/>
              <a:gd name="connsiteY8" fmla="*/ 3101320 h 3202289"/>
              <a:gd name="connsiteX9" fmla="*/ 2625447 w 4526553"/>
              <a:gd name="connsiteY9" fmla="*/ 3171016 h 3202289"/>
              <a:gd name="connsiteX10" fmla="*/ 262819 w 4526553"/>
              <a:gd name="connsiteY10" fmla="*/ 3074919 h 3202289"/>
              <a:gd name="connsiteX0" fmla="*/ 262819 w 4526553"/>
              <a:gd name="connsiteY0" fmla="*/ 3028205 h 3155575"/>
              <a:gd name="connsiteX1" fmla="*/ 93222 w 4526553"/>
              <a:gd name="connsiteY1" fmla="*/ 221455 h 3155575"/>
              <a:gd name="connsiteX2" fmla="*/ 2102938 w 4526553"/>
              <a:gd name="connsiteY2" fmla="*/ 29672 h 3155575"/>
              <a:gd name="connsiteX3" fmla="*/ 4405083 w 4526553"/>
              <a:gd name="connsiteY3" fmla="*/ 16663 h 3155575"/>
              <a:gd name="connsiteX4" fmla="*/ 4526553 w 4526553"/>
              <a:gd name="connsiteY4" fmla="*/ 592571 h 3155575"/>
              <a:gd name="connsiteX5" fmla="*/ 4316603 w 4526553"/>
              <a:gd name="connsiteY5" fmla="*/ 2293166 h 3155575"/>
              <a:gd name="connsiteX6" fmla="*/ 4305243 w 4526553"/>
              <a:gd name="connsiteY6" fmla="*/ 2486417 h 3155575"/>
              <a:gd name="connsiteX7" fmla="*/ 4282922 w 4526553"/>
              <a:gd name="connsiteY7" fmla="*/ 2720855 h 3155575"/>
              <a:gd name="connsiteX8" fmla="*/ 4224239 w 4526553"/>
              <a:gd name="connsiteY8" fmla="*/ 3054606 h 3155575"/>
              <a:gd name="connsiteX9" fmla="*/ 2625447 w 4526553"/>
              <a:gd name="connsiteY9" fmla="*/ 3124302 h 3155575"/>
              <a:gd name="connsiteX10" fmla="*/ 262819 w 4526553"/>
              <a:gd name="connsiteY10" fmla="*/ 3028205 h 3155575"/>
              <a:gd name="connsiteX0" fmla="*/ 262819 w 4526553"/>
              <a:gd name="connsiteY0" fmla="*/ 2996400 h 3145676"/>
              <a:gd name="connsiteX1" fmla="*/ 93222 w 4526553"/>
              <a:gd name="connsiteY1" fmla="*/ 221455 h 3145676"/>
              <a:gd name="connsiteX2" fmla="*/ 2102938 w 4526553"/>
              <a:gd name="connsiteY2" fmla="*/ 29672 h 3145676"/>
              <a:gd name="connsiteX3" fmla="*/ 4405083 w 4526553"/>
              <a:gd name="connsiteY3" fmla="*/ 16663 h 3145676"/>
              <a:gd name="connsiteX4" fmla="*/ 4526553 w 4526553"/>
              <a:gd name="connsiteY4" fmla="*/ 592571 h 3145676"/>
              <a:gd name="connsiteX5" fmla="*/ 4316603 w 4526553"/>
              <a:gd name="connsiteY5" fmla="*/ 2293166 h 3145676"/>
              <a:gd name="connsiteX6" fmla="*/ 4305243 w 4526553"/>
              <a:gd name="connsiteY6" fmla="*/ 2486417 h 3145676"/>
              <a:gd name="connsiteX7" fmla="*/ 4282922 w 4526553"/>
              <a:gd name="connsiteY7" fmla="*/ 2720855 h 3145676"/>
              <a:gd name="connsiteX8" fmla="*/ 4224239 w 4526553"/>
              <a:gd name="connsiteY8" fmla="*/ 3054606 h 3145676"/>
              <a:gd name="connsiteX9" fmla="*/ 2625447 w 4526553"/>
              <a:gd name="connsiteY9" fmla="*/ 3124302 h 3145676"/>
              <a:gd name="connsiteX10" fmla="*/ 262819 w 4526553"/>
              <a:gd name="connsiteY10" fmla="*/ 2996400 h 3145676"/>
              <a:gd name="connsiteX0" fmla="*/ 262819 w 4526553"/>
              <a:gd name="connsiteY0" fmla="*/ 2996400 h 3134225"/>
              <a:gd name="connsiteX1" fmla="*/ 93222 w 4526553"/>
              <a:gd name="connsiteY1" fmla="*/ 221455 h 3134225"/>
              <a:gd name="connsiteX2" fmla="*/ 2102938 w 4526553"/>
              <a:gd name="connsiteY2" fmla="*/ 29672 h 3134225"/>
              <a:gd name="connsiteX3" fmla="*/ 4405083 w 4526553"/>
              <a:gd name="connsiteY3" fmla="*/ 16663 h 3134225"/>
              <a:gd name="connsiteX4" fmla="*/ 4526553 w 4526553"/>
              <a:gd name="connsiteY4" fmla="*/ 592571 h 3134225"/>
              <a:gd name="connsiteX5" fmla="*/ 4316603 w 4526553"/>
              <a:gd name="connsiteY5" fmla="*/ 2293166 h 3134225"/>
              <a:gd name="connsiteX6" fmla="*/ 4305243 w 4526553"/>
              <a:gd name="connsiteY6" fmla="*/ 2486417 h 3134225"/>
              <a:gd name="connsiteX7" fmla="*/ 4282922 w 4526553"/>
              <a:gd name="connsiteY7" fmla="*/ 2720855 h 3134225"/>
              <a:gd name="connsiteX8" fmla="*/ 4224239 w 4526553"/>
              <a:gd name="connsiteY8" fmla="*/ 3054606 h 3134225"/>
              <a:gd name="connsiteX9" fmla="*/ 2609544 w 4526553"/>
              <a:gd name="connsiteY9" fmla="*/ 3108400 h 3134225"/>
              <a:gd name="connsiteX10" fmla="*/ 262819 w 4526553"/>
              <a:gd name="connsiteY10" fmla="*/ 2996400 h 3134225"/>
              <a:gd name="connsiteX0" fmla="*/ 262819 w 4526553"/>
              <a:gd name="connsiteY0" fmla="*/ 2996400 h 3138591"/>
              <a:gd name="connsiteX1" fmla="*/ 93222 w 4526553"/>
              <a:gd name="connsiteY1" fmla="*/ 221455 h 3138591"/>
              <a:gd name="connsiteX2" fmla="*/ 2102938 w 4526553"/>
              <a:gd name="connsiteY2" fmla="*/ 29672 h 3138591"/>
              <a:gd name="connsiteX3" fmla="*/ 4405083 w 4526553"/>
              <a:gd name="connsiteY3" fmla="*/ 16663 h 3138591"/>
              <a:gd name="connsiteX4" fmla="*/ 4526553 w 4526553"/>
              <a:gd name="connsiteY4" fmla="*/ 592571 h 3138591"/>
              <a:gd name="connsiteX5" fmla="*/ 4316603 w 4526553"/>
              <a:gd name="connsiteY5" fmla="*/ 2293166 h 3138591"/>
              <a:gd name="connsiteX6" fmla="*/ 4305243 w 4526553"/>
              <a:gd name="connsiteY6" fmla="*/ 2486417 h 3138591"/>
              <a:gd name="connsiteX7" fmla="*/ 4282922 w 4526553"/>
              <a:gd name="connsiteY7" fmla="*/ 2720855 h 3138591"/>
              <a:gd name="connsiteX8" fmla="*/ 4224239 w 4526553"/>
              <a:gd name="connsiteY8" fmla="*/ 3054606 h 3138591"/>
              <a:gd name="connsiteX9" fmla="*/ 2609544 w 4526553"/>
              <a:gd name="connsiteY9" fmla="*/ 3108400 h 3138591"/>
              <a:gd name="connsiteX10" fmla="*/ 262819 w 4526553"/>
              <a:gd name="connsiteY10" fmla="*/ 2996400 h 3138591"/>
              <a:gd name="connsiteX0" fmla="*/ 224314 w 4543707"/>
              <a:gd name="connsiteY0" fmla="*/ 3036156 h 3155597"/>
              <a:gd name="connsiteX1" fmla="*/ 110376 w 4543707"/>
              <a:gd name="connsiteY1" fmla="*/ 221455 h 3155597"/>
              <a:gd name="connsiteX2" fmla="*/ 2120092 w 4543707"/>
              <a:gd name="connsiteY2" fmla="*/ 29672 h 3155597"/>
              <a:gd name="connsiteX3" fmla="*/ 4422237 w 4543707"/>
              <a:gd name="connsiteY3" fmla="*/ 16663 h 3155597"/>
              <a:gd name="connsiteX4" fmla="*/ 4543707 w 4543707"/>
              <a:gd name="connsiteY4" fmla="*/ 592571 h 3155597"/>
              <a:gd name="connsiteX5" fmla="*/ 4333757 w 4543707"/>
              <a:gd name="connsiteY5" fmla="*/ 2293166 h 3155597"/>
              <a:gd name="connsiteX6" fmla="*/ 4322397 w 4543707"/>
              <a:gd name="connsiteY6" fmla="*/ 2486417 h 3155597"/>
              <a:gd name="connsiteX7" fmla="*/ 4300076 w 4543707"/>
              <a:gd name="connsiteY7" fmla="*/ 2720855 h 3155597"/>
              <a:gd name="connsiteX8" fmla="*/ 4241393 w 4543707"/>
              <a:gd name="connsiteY8" fmla="*/ 3054606 h 3155597"/>
              <a:gd name="connsiteX9" fmla="*/ 2626698 w 4543707"/>
              <a:gd name="connsiteY9" fmla="*/ 3108400 h 3155597"/>
              <a:gd name="connsiteX10" fmla="*/ 224314 w 4543707"/>
              <a:gd name="connsiteY10" fmla="*/ 3036156 h 3155597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41393 w 4543707"/>
              <a:gd name="connsiteY8" fmla="*/ 3054606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97052 w 4543707"/>
              <a:gd name="connsiteY8" fmla="*/ 3046655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54192 h 3136272"/>
              <a:gd name="connsiteX1" fmla="*/ 110376 w 4543707"/>
              <a:gd name="connsiteY1" fmla="*/ 239491 h 3136272"/>
              <a:gd name="connsiteX2" fmla="*/ 2120092 w 4543707"/>
              <a:gd name="connsiteY2" fmla="*/ 0 h 3136272"/>
              <a:gd name="connsiteX3" fmla="*/ 4422237 w 4543707"/>
              <a:gd name="connsiteY3" fmla="*/ 34699 h 3136272"/>
              <a:gd name="connsiteX4" fmla="*/ 4543707 w 4543707"/>
              <a:gd name="connsiteY4" fmla="*/ 610607 h 3136272"/>
              <a:gd name="connsiteX5" fmla="*/ 4333757 w 4543707"/>
              <a:gd name="connsiteY5" fmla="*/ 2311202 h 3136272"/>
              <a:gd name="connsiteX6" fmla="*/ 4322397 w 4543707"/>
              <a:gd name="connsiteY6" fmla="*/ 2504453 h 3136272"/>
              <a:gd name="connsiteX7" fmla="*/ 4300076 w 4543707"/>
              <a:gd name="connsiteY7" fmla="*/ 2738891 h 3136272"/>
              <a:gd name="connsiteX8" fmla="*/ 4297052 w 4543707"/>
              <a:gd name="connsiteY8" fmla="*/ 3064691 h 3136272"/>
              <a:gd name="connsiteX9" fmla="*/ 2626698 w 4543707"/>
              <a:gd name="connsiteY9" fmla="*/ 3126436 h 3136272"/>
              <a:gd name="connsiteX10" fmla="*/ 224314 w 4543707"/>
              <a:gd name="connsiteY10" fmla="*/ 3054192 h 3136272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48368 h 3130448"/>
              <a:gd name="connsiteX1" fmla="*/ 110376 w 4543707"/>
              <a:gd name="connsiteY1" fmla="*/ 233667 h 3130448"/>
              <a:gd name="connsiteX2" fmla="*/ 2199605 w 4543707"/>
              <a:gd name="connsiteY2" fmla="*/ 18030 h 3130448"/>
              <a:gd name="connsiteX3" fmla="*/ 4422237 w 4543707"/>
              <a:gd name="connsiteY3" fmla="*/ 28875 h 3130448"/>
              <a:gd name="connsiteX4" fmla="*/ 4543707 w 4543707"/>
              <a:gd name="connsiteY4" fmla="*/ 604783 h 3130448"/>
              <a:gd name="connsiteX5" fmla="*/ 4333757 w 4543707"/>
              <a:gd name="connsiteY5" fmla="*/ 2305378 h 3130448"/>
              <a:gd name="connsiteX6" fmla="*/ 4322397 w 4543707"/>
              <a:gd name="connsiteY6" fmla="*/ 2498629 h 3130448"/>
              <a:gd name="connsiteX7" fmla="*/ 4300076 w 4543707"/>
              <a:gd name="connsiteY7" fmla="*/ 2733067 h 3130448"/>
              <a:gd name="connsiteX8" fmla="*/ 4297052 w 4543707"/>
              <a:gd name="connsiteY8" fmla="*/ 3058867 h 3130448"/>
              <a:gd name="connsiteX9" fmla="*/ 2626698 w 4543707"/>
              <a:gd name="connsiteY9" fmla="*/ 3120612 h 3130448"/>
              <a:gd name="connsiteX10" fmla="*/ 224314 w 4543707"/>
              <a:gd name="connsiteY10" fmla="*/ 3048368 h 3130448"/>
              <a:gd name="connsiteX0" fmla="*/ 188395 w 4507788"/>
              <a:gd name="connsiteY0" fmla="*/ 3099032 h 3181112"/>
              <a:gd name="connsiteX1" fmla="*/ 134053 w 4507788"/>
              <a:gd name="connsiteY1" fmla="*/ 117461 h 3181112"/>
              <a:gd name="connsiteX2" fmla="*/ 2163686 w 4507788"/>
              <a:gd name="connsiteY2" fmla="*/ 68694 h 3181112"/>
              <a:gd name="connsiteX3" fmla="*/ 4386318 w 4507788"/>
              <a:gd name="connsiteY3" fmla="*/ 79539 h 3181112"/>
              <a:gd name="connsiteX4" fmla="*/ 4507788 w 4507788"/>
              <a:gd name="connsiteY4" fmla="*/ 655447 h 3181112"/>
              <a:gd name="connsiteX5" fmla="*/ 4297838 w 4507788"/>
              <a:gd name="connsiteY5" fmla="*/ 2356042 h 3181112"/>
              <a:gd name="connsiteX6" fmla="*/ 4286478 w 4507788"/>
              <a:gd name="connsiteY6" fmla="*/ 2549293 h 3181112"/>
              <a:gd name="connsiteX7" fmla="*/ 4264157 w 4507788"/>
              <a:gd name="connsiteY7" fmla="*/ 2783731 h 3181112"/>
              <a:gd name="connsiteX8" fmla="*/ 4261133 w 4507788"/>
              <a:gd name="connsiteY8" fmla="*/ 3109531 h 3181112"/>
              <a:gd name="connsiteX9" fmla="*/ 2590779 w 4507788"/>
              <a:gd name="connsiteY9" fmla="*/ 3171276 h 3181112"/>
              <a:gd name="connsiteX10" fmla="*/ 188395 w 4507788"/>
              <a:gd name="connsiteY10" fmla="*/ 3099032 h 3181112"/>
              <a:gd name="connsiteX0" fmla="*/ 222578 w 4541971"/>
              <a:gd name="connsiteY0" fmla="*/ 3099032 h 3181112"/>
              <a:gd name="connsiteX1" fmla="*/ 168236 w 4541971"/>
              <a:gd name="connsiteY1" fmla="*/ 117461 h 3181112"/>
              <a:gd name="connsiteX2" fmla="*/ 2197869 w 4541971"/>
              <a:gd name="connsiteY2" fmla="*/ 68694 h 3181112"/>
              <a:gd name="connsiteX3" fmla="*/ 4420501 w 4541971"/>
              <a:gd name="connsiteY3" fmla="*/ 79539 h 3181112"/>
              <a:gd name="connsiteX4" fmla="*/ 4541971 w 4541971"/>
              <a:gd name="connsiteY4" fmla="*/ 655447 h 3181112"/>
              <a:gd name="connsiteX5" fmla="*/ 4332021 w 4541971"/>
              <a:gd name="connsiteY5" fmla="*/ 2356042 h 3181112"/>
              <a:gd name="connsiteX6" fmla="*/ 4320661 w 4541971"/>
              <a:gd name="connsiteY6" fmla="*/ 2549293 h 3181112"/>
              <a:gd name="connsiteX7" fmla="*/ 4298340 w 4541971"/>
              <a:gd name="connsiteY7" fmla="*/ 2783731 h 3181112"/>
              <a:gd name="connsiteX8" fmla="*/ 4295316 w 4541971"/>
              <a:gd name="connsiteY8" fmla="*/ 3109531 h 3181112"/>
              <a:gd name="connsiteX9" fmla="*/ 2624962 w 4541971"/>
              <a:gd name="connsiteY9" fmla="*/ 3171276 h 3181112"/>
              <a:gd name="connsiteX10" fmla="*/ 222578 w 4541971"/>
              <a:gd name="connsiteY10" fmla="*/ 3099032 h 3181112"/>
              <a:gd name="connsiteX0" fmla="*/ 222578 w 4541971"/>
              <a:gd name="connsiteY0" fmla="*/ 3133979 h 3216059"/>
              <a:gd name="connsiteX1" fmla="*/ 168236 w 4541971"/>
              <a:gd name="connsiteY1" fmla="*/ 152408 h 3216059"/>
              <a:gd name="connsiteX2" fmla="*/ 2150191 w 4541971"/>
              <a:gd name="connsiteY2" fmla="*/ 20206 h 3216059"/>
              <a:gd name="connsiteX3" fmla="*/ 4420501 w 4541971"/>
              <a:gd name="connsiteY3" fmla="*/ 114486 h 3216059"/>
              <a:gd name="connsiteX4" fmla="*/ 4541971 w 4541971"/>
              <a:gd name="connsiteY4" fmla="*/ 690394 h 3216059"/>
              <a:gd name="connsiteX5" fmla="*/ 4332021 w 4541971"/>
              <a:gd name="connsiteY5" fmla="*/ 2390989 h 3216059"/>
              <a:gd name="connsiteX6" fmla="*/ 4320661 w 4541971"/>
              <a:gd name="connsiteY6" fmla="*/ 2584240 h 3216059"/>
              <a:gd name="connsiteX7" fmla="*/ 4298340 w 4541971"/>
              <a:gd name="connsiteY7" fmla="*/ 2818678 h 3216059"/>
              <a:gd name="connsiteX8" fmla="*/ 4295316 w 4541971"/>
              <a:gd name="connsiteY8" fmla="*/ 3144478 h 3216059"/>
              <a:gd name="connsiteX9" fmla="*/ 2624962 w 4541971"/>
              <a:gd name="connsiteY9" fmla="*/ 3206223 h 3216059"/>
              <a:gd name="connsiteX10" fmla="*/ 222578 w 4541971"/>
              <a:gd name="connsiteY10" fmla="*/ 3133979 h 3216059"/>
              <a:gd name="connsiteX0" fmla="*/ 222578 w 4541971"/>
              <a:gd name="connsiteY0" fmla="*/ 3138598 h 3220678"/>
              <a:gd name="connsiteX1" fmla="*/ 168236 w 4541971"/>
              <a:gd name="connsiteY1" fmla="*/ 157027 h 3220678"/>
              <a:gd name="connsiteX2" fmla="*/ 2150191 w 4541971"/>
              <a:gd name="connsiteY2" fmla="*/ 24825 h 3220678"/>
              <a:gd name="connsiteX3" fmla="*/ 4444341 w 4541971"/>
              <a:gd name="connsiteY3" fmla="*/ 35670 h 3220678"/>
              <a:gd name="connsiteX4" fmla="*/ 4541971 w 4541971"/>
              <a:gd name="connsiteY4" fmla="*/ 695013 h 3220678"/>
              <a:gd name="connsiteX5" fmla="*/ 4332021 w 4541971"/>
              <a:gd name="connsiteY5" fmla="*/ 2395608 h 3220678"/>
              <a:gd name="connsiteX6" fmla="*/ 4320661 w 4541971"/>
              <a:gd name="connsiteY6" fmla="*/ 2588859 h 3220678"/>
              <a:gd name="connsiteX7" fmla="*/ 4298340 w 4541971"/>
              <a:gd name="connsiteY7" fmla="*/ 2823297 h 3220678"/>
              <a:gd name="connsiteX8" fmla="*/ 4295316 w 4541971"/>
              <a:gd name="connsiteY8" fmla="*/ 3149097 h 3220678"/>
              <a:gd name="connsiteX9" fmla="*/ 2624962 w 4541971"/>
              <a:gd name="connsiteY9" fmla="*/ 3210842 h 3220678"/>
              <a:gd name="connsiteX10" fmla="*/ 222578 w 4541971"/>
              <a:gd name="connsiteY10" fmla="*/ 3138598 h 3220678"/>
              <a:gd name="connsiteX0" fmla="*/ 222578 w 4541971"/>
              <a:gd name="connsiteY0" fmla="*/ 3184992 h 3267072"/>
              <a:gd name="connsiteX1" fmla="*/ 168236 w 4541971"/>
              <a:gd name="connsiteY1" fmla="*/ 203421 h 3267072"/>
              <a:gd name="connsiteX2" fmla="*/ 2150191 w 4541971"/>
              <a:gd name="connsiteY2" fmla="*/ 71219 h 3267072"/>
              <a:gd name="connsiteX3" fmla="*/ 4444341 w 4541971"/>
              <a:gd name="connsiteY3" fmla="*/ 82064 h 3267072"/>
              <a:gd name="connsiteX4" fmla="*/ 4541971 w 4541971"/>
              <a:gd name="connsiteY4" fmla="*/ 741407 h 3267072"/>
              <a:gd name="connsiteX5" fmla="*/ 4332021 w 4541971"/>
              <a:gd name="connsiteY5" fmla="*/ 2442002 h 3267072"/>
              <a:gd name="connsiteX6" fmla="*/ 4320661 w 4541971"/>
              <a:gd name="connsiteY6" fmla="*/ 2635253 h 3267072"/>
              <a:gd name="connsiteX7" fmla="*/ 4298340 w 4541971"/>
              <a:gd name="connsiteY7" fmla="*/ 2869691 h 3267072"/>
              <a:gd name="connsiteX8" fmla="*/ 4295316 w 4541971"/>
              <a:gd name="connsiteY8" fmla="*/ 3195491 h 3267072"/>
              <a:gd name="connsiteX9" fmla="*/ 2624962 w 4541971"/>
              <a:gd name="connsiteY9" fmla="*/ 3257236 h 3267072"/>
              <a:gd name="connsiteX10" fmla="*/ 222578 w 4541971"/>
              <a:gd name="connsiteY10" fmla="*/ 3184992 h 3267072"/>
              <a:gd name="connsiteX0" fmla="*/ 222578 w 4578327"/>
              <a:gd name="connsiteY0" fmla="*/ 3168047 h 3250127"/>
              <a:gd name="connsiteX1" fmla="*/ 168236 w 4578327"/>
              <a:gd name="connsiteY1" fmla="*/ 186476 h 3250127"/>
              <a:gd name="connsiteX2" fmla="*/ 2150191 w 4578327"/>
              <a:gd name="connsiteY2" fmla="*/ 54274 h 3250127"/>
              <a:gd name="connsiteX3" fmla="*/ 4515858 w 4578327"/>
              <a:gd name="connsiteY3" fmla="*/ 88958 h 3250127"/>
              <a:gd name="connsiteX4" fmla="*/ 4541971 w 4578327"/>
              <a:gd name="connsiteY4" fmla="*/ 724462 h 3250127"/>
              <a:gd name="connsiteX5" fmla="*/ 4332021 w 4578327"/>
              <a:gd name="connsiteY5" fmla="*/ 2425057 h 3250127"/>
              <a:gd name="connsiteX6" fmla="*/ 4320661 w 4578327"/>
              <a:gd name="connsiteY6" fmla="*/ 2618308 h 3250127"/>
              <a:gd name="connsiteX7" fmla="*/ 4298340 w 4578327"/>
              <a:gd name="connsiteY7" fmla="*/ 2852746 h 3250127"/>
              <a:gd name="connsiteX8" fmla="*/ 4295316 w 4578327"/>
              <a:gd name="connsiteY8" fmla="*/ 3178546 h 3250127"/>
              <a:gd name="connsiteX9" fmla="*/ 2624962 w 4578327"/>
              <a:gd name="connsiteY9" fmla="*/ 3240291 h 3250127"/>
              <a:gd name="connsiteX10" fmla="*/ 222578 w 4578327"/>
              <a:gd name="connsiteY10" fmla="*/ 3168047 h 3250127"/>
              <a:gd name="connsiteX0" fmla="*/ 222578 w 4578327"/>
              <a:gd name="connsiteY0" fmla="*/ 3183502 h 3265582"/>
              <a:gd name="connsiteX1" fmla="*/ 168236 w 4578327"/>
              <a:gd name="connsiteY1" fmla="*/ 201931 h 3265582"/>
              <a:gd name="connsiteX2" fmla="*/ 2150191 w 4578327"/>
              <a:gd name="connsiteY2" fmla="*/ 69729 h 3265582"/>
              <a:gd name="connsiteX3" fmla="*/ 4515858 w 4578327"/>
              <a:gd name="connsiteY3" fmla="*/ 104413 h 3265582"/>
              <a:gd name="connsiteX4" fmla="*/ 4541971 w 4578327"/>
              <a:gd name="connsiteY4" fmla="*/ 739917 h 3265582"/>
              <a:gd name="connsiteX5" fmla="*/ 4332021 w 4578327"/>
              <a:gd name="connsiteY5" fmla="*/ 2440512 h 3265582"/>
              <a:gd name="connsiteX6" fmla="*/ 4320661 w 4578327"/>
              <a:gd name="connsiteY6" fmla="*/ 2633763 h 3265582"/>
              <a:gd name="connsiteX7" fmla="*/ 4298340 w 4578327"/>
              <a:gd name="connsiteY7" fmla="*/ 2868201 h 3265582"/>
              <a:gd name="connsiteX8" fmla="*/ 4295316 w 4578327"/>
              <a:gd name="connsiteY8" fmla="*/ 3194001 h 3265582"/>
              <a:gd name="connsiteX9" fmla="*/ 2624962 w 4578327"/>
              <a:gd name="connsiteY9" fmla="*/ 3255746 h 3265582"/>
              <a:gd name="connsiteX10" fmla="*/ 222578 w 4578327"/>
              <a:gd name="connsiteY10" fmla="*/ 3183502 h 3265582"/>
              <a:gd name="connsiteX0" fmla="*/ 285505 w 4545899"/>
              <a:gd name="connsiteY0" fmla="*/ 3255018 h 3306452"/>
              <a:gd name="connsiteX1" fmla="*/ 135808 w 4545899"/>
              <a:gd name="connsiteY1" fmla="*/ 201931 h 3306452"/>
              <a:gd name="connsiteX2" fmla="*/ 2117763 w 4545899"/>
              <a:gd name="connsiteY2" fmla="*/ 69729 h 3306452"/>
              <a:gd name="connsiteX3" fmla="*/ 4483430 w 4545899"/>
              <a:gd name="connsiteY3" fmla="*/ 104413 h 3306452"/>
              <a:gd name="connsiteX4" fmla="*/ 4509543 w 4545899"/>
              <a:gd name="connsiteY4" fmla="*/ 739917 h 3306452"/>
              <a:gd name="connsiteX5" fmla="*/ 4299593 w 4545899"/>
              <a:gd name="connsiteY5" fmla="*/ 2440512 h 3306452"/>
              <a:gd name="connsiteX6" fmla="*/ 4288233 w 4545899"/>
              <a:gd name="connsiteY6" fmla="*/ 2633763 h 3306452"/>
              <a:gd name="connsiteX7" fmla="*/ 4265912 w 4545899"/>
              <a:gd name="connsiteY7" fmla="*/ 2868201 h 3306452"/>
              <a:gd name="connsiteX8" fmla="*/ 4262888 w 4545899"/>
              <a:gd name="connsiteY8" fmla="*/ 3194001 h 3306452"/>
              <a:gd name="connsiteX9" fmla="*/ 2592534 w 4545899"/>
              <a:gd name="connsiteY9" fmla="*/ 3255746 h 3306452"/>
              <a:gd name="connsiteX10" fmla="*/ 285505 w 4545899"/>
              <a:gd name="connsiteY10" fmla="*/ 3255018 h 3306452"/>
              <a:gd name="connsiteX0" fmla="*/ 329197 w 4589591"/>
              <a:gd name="connsiteY0" fmla="*/ 3255018 h 3306452"/>
              <a:gd name="connsiteX1" fmla="*/ 179500 w 4589591"/>
              <a:gd name="connsiteY1" fmla="*/ 201931 h 3306452"/>
              <a:gd name="connsiteX2" fmla="*/ 2161455 w 4589591"/>
              <a:gd name="connsiteY2" fmla="*/ 69729 h 3306452"/>
              <a:gd name="connsiteX3" fmla="*/ 4527122 w 4589591"/>
              <a:gd name="connsiteY3" fmla="*/ 104413 h 3306452"/>
              <a:gd name="connsiteX4" fmla="*/ 4553235 w 4589591"/>
              <a:gd name="connsiteY4" fmla="*/ 739917 h 3306452"/>
              <a:gd name="connsiteX5" fmla="*/ 4343285 w 4589591"/>
              <a:gd name="connsiteY5" fmla="*/ 2440512 h 3306452"/>
              <a:gd name="connsiteX6" fmla="*/ 4331925 w 4589591"/>
              <a:gd name="connsiteY6" fmla="*/ 2633763 h 3306452"/>
              <a:gd name="connsiteX7" fmla="*/ 4309604 w 4589591"/>
              <a:gd name="connsiteY7" fmla="*/ 2868201 h 3306452"/>
              <a:gd name="connsiteX8" fmla="*/ 4306580 w 4589591"/>
              <a:gd name="connsiteY8" fmla="*/ 3194001 h 3306452"/>
              <a:gd name="connsiteX9" fmla="*/ 2636226 w 4589591"/>
              <a:gd name="connsiteY9" fmla="*/ 3255746 h 3306452"/>
              <a:gd name="connsiteX10" fmla="*/ 329197 w 4589591"/>
              <a:gd name="connsiteY10" fmla="*/ 3255018 h 3306452"/>
              <a:gd name="connsiteX0" fmla="*/ 329197 w 4589591"/>
              <a:gd name="connsiteY0" fmla="*/ 3255018 h 3359400"/>
              <a:gd name="connsiteX1" fmla="*/ 179500 w 4589591"/>
              <a:gd name="connsiteY1" fmla="*/ 201931 h 3359400"/>
              <a:gd name="connsiteX2" fmla="*/ 2161455 w 4589591"/>
              <a:gd name="connsiteY2" fmla="*/ 69729 h 3359400"/>
              <a:gd name="connsiteX3" fmla="*/ 4527122 w 4589591"/>
              <a:gd name="connsiteY3" fmla="*/ 104413 h 3359400"/>
              <a:gd name="connsiteX4" fmla="*/ 4553235 w 4589591"/>
              <a:gd name="connsiteY4" fmla="*/ 739917 h 3359400"/>
              <a:gd name="connsiteX5" fmla="*/ 4343285 w 4589591"/>
              <a:gd name="connsiteY5" fmla="*/ 2440512 h 3359400"/>
              <a:gd name="connsiteX6" fmla="*/ 4331925 w 4589591"/>
              <a:gd name="connsiteY6" fmla="*/ 2633763 h 3359400"/>
              <a:gd name="connsiteX7" fmla="*/ 4309604 w 4589591"/>
              <a:gd name="connsiteY7" fmla="*/ 2868201 h 3359400"/>
              <a:gd name="connsiteX8" fmla="*/ 4306580 w 4589591"/>
              <a:gd name="connsiteY8" fmla="*/ 3194001 h 3359400"/>
              <a:gd name="connsiteX9" fmla="*/ 2636226 w 4589591"/>
              <a:gd name="connsiteY9" fmla="*/ 3255746 h 3359400"/>
              <a:gd name="connsiteX10" fmla="*/ 329197 w 4589591"/>
              <a:gd name="connsiteY10" fmla="*/ 3255018 h 3359400"/>
              <a:gd name="connsiteX0" fmla="*/ 329197 w 4589591"/>
              <a:gd name="connsiteY0" fmla="*/ 3255018 h 3369888"/>
              <a:gd name="connsiteX1" fmla="*/ 179500 w 4589591"/>
              <a:gd name="connsiteY1" fmla="*/ 201931 h 3369888"/>
              <a:gd name="connsiteX2" fmla="*/ 2161455 w 4589591"/>
              <a:gd name="connsiteY2" fmla="*/ 69729 h 3369888"/>
              <a:gd name="connsiteX3" fmla="*/ 4527122 w 4589591"/>
              <a:gd name="connsiteY3" fmla="*/ 104413 h 3369888"/>
              <a:gd name="connsiteX4" fmla="*/ 4553235 w 4589591"/>
              <a:gd name="connsiteY4" fmla="*/ 739917 h 3369888"/>
              <a:gd name="connsiteX5" fmla="*/ 4343285 w 4589591"/>
              <a:gd name="connsiteY5" fmla="*/ 2440512 h 3369888"/>
              <a:gd name="connsiteX6" fmla="*/ 4331925 w 4589591"/>
              <a:gd name="connsiteY6" fmla="*/ 2633763 h 3369888"/>
              <a:gd name="connsiteX7" fmla="*/ 4309604 w 4589591"/>
              <a:gd name="connsiteY7" fmla="*/ 2868201 h 3369888"/>
              <a:gd name="connsiteX8" fmla="*/ 4306580 w 4589591"/>
              <a:gd name="connsiteY8" fmla="*/ 3194001 h 3369888"/>
              <a:gd name="connsiteX9" fmla="*/ 2838855 w 4589591"/>
              <a:gd name="connsiteY9" fmla="*/ 3291504 h 3369888"/>
              <a:gd name="connsiteX10" fmla="*/ 329197 w 4589591"/>
              <a:gd name="connsiteY10" fmla="*/ 3255018 h 3369888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06580 w 4589591"/>
              <a:gd name="connsiteY8" fmla="*/ 3194001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77436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607784"/>
              <a:gd name="connsiteY0" fmla="*/ 3255018 h 3363751"/>
              <a:gd name="connsiteX1" fmla="*/ 179500 w 4607784"/>
              <a:gd name="connsiteY1" fmla="*/ 201931 h 3363751"/>
              <a:gd name="connsiteX2" fmla="*/ 2161455 w 4607784"/>
              <a:gd name="connsiteY2" fmla="*/ 69729 h 3363751"/>
              <a:gd name="connsiteX3" fmla="*/ 4527122 w 4607784"/>
              <a:gd name="connsiteY3" fmla="*/ 104413 h 3363751"/>
              <a:gd name="connsiteX4" fmla="*/ 4600913 w 4607784"/>
              <a:gd name="connsiteY4" fmla="*/ 477692 h 3363751"/>
              <a:gd name="connsiteX5" fmla="*/ 4343285 w 4607784"/>
              <a:gd name="connsiteY5" fmla="*/ 2440512 h 3363751"/>
              <a:gd name="connsiteX6" fmla="*/ 4331925 w 4607784"/>
              <a:gd name="connsiteY6" fmla="*/ 2633763 h 3363751"/>
              <a:gd name="connsiteX7" fmla="*/ 4309604 w 4607784"/>
              <a:gd name="connsiteY7" fmla="*/ 2868201 h 3363751"/>
              <a:gd name="connsiteX8" fmla="*/ 4330418 w 4607784"/>
              <a:gd name="connsiteY8" fmla="*/ 3277436 h 3363751"/>
              <a:gd name="connsiteX9" fmla="*/ 2838855 w 4607784"/>
              <a:gd name="connsiteY9" fmla="*/ 3291504 h 3363751"/>
              <a:gd name="connsiteX10" fmla="*/ 329197 w 4607784"/>
              <a:gd name="connsiteY10" fmla="*/ 3255018 h 3363751"/>
              <a:gd name="connsiteX0" fmla="*/ 329197 w 4629073"/>
              <a:gd name="connsiteY0" fmla="*/ 3272283 h 3381016"/>
              <a:gd name="connsiteX1" fmla="*/ 179500 w 4629073"/>
              <a:gd name="connsiteY1" fmla="*/ 219196 h 3381016"/>
              <a:gd name="connsiteX2" fmla="*/ 2161455 w 4629073"/>
              <a:gd name="connsiteY2" fmla="*/ 86994 h 3381016"/>
              <a:gd name="connsiteX3" fmla="*/ 4562880 w 4629073"/>
              <a:gd name="connsiteY3" fmla="*/ 97840 h 3381016"/>
              <a:gd name="connsiteX4" fmla="*/ 4600913 w 4629073"/>
              <a:gd name="connsiteY4" fmla="*/ 494957 h 3381016"/>
              <a:gd name="connsiteX5" fmla="*/ 4343285 w 4629073"/>
              <a:gd name="connsiteY5" fmla="*/ 2457777 h 3381016"/>
              <a:gd name="connsiteX6" fmla="*/ 4331925 w 4629073"/>
              <a:gd name="connsiteY6" fmla="*/ 2651028 h 3381016"/>
              <a:gd name="connsiteX7" fmla="*/ 4309604 w 4629073"/>
              <a:gd name="connsiteY7" fmla="*/ 2885466 h 3381016"/>
              <a:gd name="connsiteX8" fmla="*/ 4330418 w 4629073"/>
              <a:gd name="connsiteY8" fmla="*/ 3294701 h 3381016"/>
              <a:gd name="connsiteX9" fmla="*/ 2838855 w 4629073"/>
              <a:gd name="connsiteY9" fmla="*/ 3308769 h 3381016"/>
              <a:gd name="connsiteX10" fmla="*/ 329197 w 4629073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331925 w 4641268"/>
              <a:gd name="connsiteY6" fmla="*/ 2651028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3542"/>
              <a:gd name="connsiteY0" fmla="*/ 3272283 h 3381016"/>
              <a:gd name="connsiteX1" fmla="*/ 179500 w 4643542"/>
              <a:gd name="connsiteY1" fmla="*/ 219196 h 3381016"/>
              <a:gd name="connsiteX2" fmla="*/ 2161455 w 4643542"/>
              <a:gd name="connsiteY2" fmla="*/ 86994 h 3381016"/>
              <a:gd name="connsiteX3" fmla="*/ 4562880 w 4643542"/>
              <a:gd name="connsiteY3" fmla="*/ 97840 h 3381016"/>
              <a:gd name="connsiteX4" fmla="*/ 4636671 w 4643542"/>
              <a:gd name="connsiteY4" fmla="*/ 494957 h 3381016"/>
              <a:gd name="connsiteX5" fmla="*/ 4641268 w 4643542"/>
              <a:gd name="connsiteY5" fmla="*/ 812912 h 3381016"/>
              <a:gd name="connsiteX6" fmla="*/ 4558392 w 4643542"/>
              <a:gd name="connsiteY6" fmla="*/ 1375661 h 3381016"/>
              <a:gd name="connsiteX7" fmla="*/ 4309604 w 4643542"/>
              <a:gd name="connsiteY7" fmla="*/ 2885466 h 3381016"/>
              <a:gd name="connsiteX8" fmla="*/ 4330418 w 4643542"/>
              <a:gd name="connsiteY8" fmla="*/ 3294701 h 3381016"/>
              <a:gd name="connsiteX9" fmla="*/ 2838855 w 4643542"/>
              <a:gd name="connsiteY9" fmla="*/ 3308769 h 3381016"/>
              <a:gd name="connsiteX10" fmla="*/ 329197 w 4643542"/>
              <a:gd name="connsiteY10" fmla="*/ 3272283 h 3381016"/>
              <a:gd name="connsiteX0" fmla="*/ 329197 w 4643542"/>
              <a:gd name="connsiteY0" fmla="*/ 3255019 h 3363752"/>
              <a:gd name="connsiteX1" fmla="*/ 179500 w 4643542"/>
              <a:gd name="connsiteY1" fmla="*/ 201932 h 3363752"/>
              <a:gd name="connsiteX2" fmla="*/ 2161455 w 4643542"/>
              <a:gd name="connsiteY2" fmla="*/ 69730 h 3363752"/>
              <a:gd name="connsiteX3" fmla="*/ 4562880 w 4643542"/>
              <a:gd name="connsiteY3" fmla="*/ 104415 h 3363752"/>
              <a:gd name="connsiteX4" fmla="*/ 4636671 w 4643542"/>
              <a:gd name="connsiteY4" fmla="*/ 477693 h 3363752"/>
              <a:gd name="connsiteX5" fmla="*/ 4641268 w 4643542"/>
              <a:gd name="connsiteY5" fmla="*/ 795648 h 3363752"/>
              <a:gd name="connsiteX6" fmla="*/ 4558392 w 4643542"/>
              <a:gd name="connsiteY6" fmla="*/ 1358397 h 3363752"/>
              <a:gd name="connsiteX7" fmla="*/ 4309604 w 4643542"/>
              <a:gd name="connsiteY7" fmla="*/ 2868202 h 3363752"/>
              <a:gd name="connsiteX8" fmla="*/ 4330418 w 4643542"/>
              <a:gd name="connsiteY8" fmla="*/ 3277437 h 3363752"/>
              <a:gd name="connsiteX9" fmla="*/ 2838855 w 4643542"/>
              <a:gd name="connsiteY9" fmla="*/ 3291505 h 3363752"/>
              <a:gd name="connsiteX10" fmla="*/ 329197 w 4643542"/>
              <a:gd name="connsiteY10" fmla="*/ 3255019 h 3363752"/>
              <a:gd name="connsiteX0" fmla="*/ 329197 w 4641268"/>
              <a:gd name="connsiteY0" fmla="*/ 3255019 h 3363752"/>
              <a:gd name="connsiteX1" fmla="*/ 179500 w 4641268"/>
              <a:gd name="connsiteY1" fmla="*/ 201932 h 3363752"/>
              <a:gd name="connsiteX2" fmla="*/ 2161455 w 4641268"/>
              <a:gd name="connsiteY2" fmla="*/ 69730 h 3363752"/>
              <a:gd name="connsiteX3" fmla="*/ 4562880 w 4641268"/>
              <a:gd name="connsiteY3" fmla="*/ 104415 h 3363752"/>
              <a:gd name="connsiteX4" fmla="*/ 4636671 w 4641268"/>
              <a:gd name="connsiteY4" fmla="*/ 477693 h 3363752"/>
              <a:gd name="connsiteX5" fmla="*/ 4641268 w 4641268"/>
              <a:gd name="connsiteY5" fmla="*/ 795648 h 3363752"/>
              <a:gd name="connsiteX6" fmla="*/ 4558392 w 4641268"/>
              <a:gd name="connsiteY6" fmla="*/ 1358397 h 3363752"/>
              <a:gd name="connsiteX7" fmla="*/ 4309604 w 4641268"/>
              <a:gd name="connsiteY7" fmla="*/ 2868202 h 3363752"/>
              <a:gd name="connsiteX8" fmla="*/ 4330418 w 4641268"/>
              <a:gd name="connsiteY8" fmla="*/ 3277437 h 3363752"/>
              <a:gd name="connsiteX9" fmla="*/ 2838855 w 4641268"/>
              <a:gd name="connsiteY9" fmla="*/ 3291505 h 3363752"/>
              <a:gd name="connsiteX10" fmla="*/ 329197 w 4641268"/>
              <a:gd name="connsiteY10" fmla="*/ 3255019 h 3363752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16878 w 4641268"/>
              <a:gd name="connsiteY7" fmla="*/ 2991023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06144 w 4641268"/>
              <a:gd name="connsiteY8" fmla="*/ 3044695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41220"/>
              <a:gd name="connsiteX1" fmla="*/ 179500 w 4641268"/>
              <a:gd name="connsiteY1" fmla="*/ 193641 h 3341220"/>
              <a:gd name="connsiteX2" fmla="*/ 2161455 w 4641268"/>
              <a:gd name="connsiteY2" fmla="*/ 61439 h 3341220"/>
              <a:gd name="connsiteX3" fmla="*/ 4598639 w 4641268"/>
              <a:gd name="connsiteY3" fmla="*/ 108043 h 3341220"/>
              <a:gd name="connsiteX4" fmla="*/ 4636671 w 4641268"/>
              <a:gd name="connsiteY4" fmla="*/ 469402 h 3341220"/>
              <a:gd name="connsiteX5" fmla="*/ 4641268 w 4641268"/>
              <a:gd name="connsiteY5" fmla="*/ 787357 h 3341220"/>
              <a:gd name="connsiteX6" fmla="*/ 4597379 w 4641268"/>
              <a:gd name="connsiteY6" fmla="*/ 1098306 h 3341220"/>
              <a:gd name="connsiteX7" fmla="*/ 4570543 w 4641268"/>
              <a:gd name="connsiteY7" fmla="*/ 1350562 h 3341220"/>
              <a:gd name="connsiteX8" fmla="*/ 4563759 w 4641268"/>
              <a:gd name="connsiteY8" fmla="*/ 1564794 h 3341220"/>
              <a:gd name="connsiteX9" fmla="*/ 4532973 w 4641268"/>
              <a:gd name="connsiteY9" fmla="*/ 1796039 h 3341220"/>
              <a:gd name="connsiteX10" fmla="*/ 4511504 w 4641268"/>
              <a:gd name="connsiteY10" fmla="*/ 2080499 h 3341220"/>
              <a:gd name="connsiteX11" fmla="*/ 4490035 w 4641268"/>
              <a:gd name="connsiteY11" fmla="*/ 2348859 h 3341220"/>
              <a:gd name="connsiteX12" fmla="*/ 4452465 w 4641268"/>
              <a:gd name="connsiteY12" fmla="*/ 2574280 h 3341220"/>
              <a:gd name="connsiteX13" fmla="*/ 4473935 w 4641268"/>
              <a:gd name="connsiteY13" fmla="*/ 2810435 h 3341220"/>
              <a:gd name="connsiteX14" fmla="*/ 4416879 w 4641268"/>
              <a:gd name="connsiteY14" fmla="*/ 3050062 h 3341220"/>
              <a:gd name="connsiteX15" fmla="*/ 4330418 w 4641268"/>
              <a:gd name="connsiteY15" fmla="*/ 3269146 h 3341220"/>
              <a:gd name="connsiteX16" fmla="*/ 2838855 w 4641268"/>
              <a:gd name="connsiteY16" fmla="*/ 3283214 h 3341220"/>
              <a:gd name="connsiteX17" fmla="*/ 329197 w 4641268"/>
              <a:gd name="connsiteY17" fmla="*/ 3246728 h 3341220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35706 w 4685657"/>
              <a:gd name="connsiteY0" fmla="*/ 3239807 h 3334299"/>
              <a:gd name="connsiteX1" fmla="*/ 175275 w 4685657"/>
              <a:gd name="connsiteY1" fmla="*/ 116948 h 3334299"/>
              <a:gd name="connsiteX2" fmla="*/ 2167964 w 4685657"/>
              <a:gd name="connsiteY2" fmla="*/ 54518 h 3334299"/>
              <a:gd name="connsiteX3" fmla="*/ 4685657 w 4685657"/>
              <a:gd name="connsiteY3" fmla="*/ 170895 h 3334299"/>
              <a:gd name="connsiteX4" fmla="*/ 4643180 w 4685657"/>
              <a:gd name="connsiteY4" fmla="*/ 462481 h 3334299"/>
              <a:gd name="connsiteX5" fmla="*/ 4647777 w 4685657"/>
              <a:gd name="connsiteY5" fmla="*/ 780436 h 3334299"/>
              <a:gd name="connsiteX6" fmla="*/ 4603888 w 4685657"/>
              <a:gd name="connsiteY6" fmla="*/ 1091385 h 3334299"/>
              <a:gd name="connsiteX7" fmla="*/ 4577052 w 4685657"/>
              <a:gd name="connsiteY7" fmla="*/ 1343641 h 3334299"/>
              <a:gd name="connsiteX8" fmla="*/ 4570268 w 4685657"/>
              <a:gd name="connsiteY8" fmla="*/ 1557873 h 3334299"/>
              <a:gd name="connsiteX9" fmla="*/ 4539482 w 4685657"/>
              <a:gd name="connsiteY9" fmla="*/ 1789118 h 3334299"/>
              <a:gd name="connsiteX10" fmla="*/ 4518013 w 4685657"/>
              <a:gd name="connsiteY10" fmla="*/ 2073578 h 3334299"/>
              <a:gd name="connsiteX11" fmla="*/ 4496544 w 4685657"/>
              <a:gd name="connsiteY11" fmla="*/ 2341938 h 3334299"/>
              <a:gd name="connsiteX12" fmla="*/ 4458974 w 4685657"/>
              <a:gd name="connsiteY12" fmla="*/ 2567359 h 3334299"/>
              <a:gd name="connsiteX13" fmla="*/ 4480444 w 4685657"/>
              <a:gd name="connsiteY13" fmla="*/ 2803514 h 3334299"/>
              <a:gd name="connsiteX14" fmla="*/ 4423388 w 4685657"/>
              <a:gd name="connsiteY14" fmla="*/ 3043141 h 3334299"/>
              <a:gd name="connsiteX15" fmla="*/ 4336927 w 4685657"/>
              <a:gd name="connsiteY15" fmla="*/ 3262225 h 3334299"/>
              <a:gd name="connsiteX16" fmla="*/ 2845364 w 4685657"/>
              <a:gd name="connsiteY16" fmla="*/ 3276293 h 3334299"/>
              <a:gd name="connsiteX17" fmla="*/ 335706 w 4685657"/>
              <a:gd name="connsiteY17" fmla="*/ 3239807 h 3334299"/>
              <a:gd name="connsiteX0" fmla="*/ 310435 w 4703323"/>
              <a:gd name="connsiteY0" fmla="*/ 3229073 h 3326901"/>
              <a:gd name="connsiteX1" fmla="*/ 192941 w 4703323"/>
              <a:gd name="connsiteY1" fmla="*/ 116948 h 3326901"/>
              <a:gd name="connsiteX2" fmla="*/ 2185630 w 4703323"/>
              <a:gd name="connsiteY2" fmla="*/ 54518 h 3326901"/>
              <a:gd name="connsiteX3" fmla="*/ 4703323 w 4703323"/>
              <a:gd name="connsiteY3" fmla="*/ 170895 h 3326901"/>
              <a:gd name="connsiteX4" fmla="*/ 4660846 w 4703323"/>
              <a:gd name="connsiteY4" fmla="*/ 462481 h 3326901"/>
              <a:gd name="connsiteX5" fmla="*/ 4665443 w 4703323"/>
              <a:gd name="connsiteY5" fmla="*/ 780436 h 3326901"/>
              <a:gd name="connsiteX6" fmla="*/ 4621554 w 4703323"/>
              <a:gd name="connsiteY6" fmla="*/ 1091385 h 3326901"/>
              <a:gd name="connsiteX7" fmla="*/ 4594718 w 4703323"/>
              <a:gd name="connsiteY7" fmla="*/ 1343641 h 3326901"/>
              <a:gd name="connsiteX8" fmla="*/ 4587934 w 4703323"/>
              <a:gd name="connsiteY8" fmla="*/ 1557873 h 3326901"/>
              <a:gd name="connsiteX9" fmla="*/ 4557148 w 4703323"/>
              <a:gd name="connsiteY9" fmla="*/ 1789118 h 3326901"/>
              <a:gd name="connsiteX10" fmla="*/ 4535679 w 4703323"/>
              <a:gd name="connsiteY10" fmla="*/ 2073578 h 3326901"/>
              <a:gd name="connsiteX11" fmla="*/ 4514210 w 4703323"/>
              <a:gd name="connsiteY11" fmla="*/ 2341938 h 3326901"/>
              <a:gd name="connsiteX12" fmla="*/ 4476640 w 4703323"/>
              <a:gd name="connsiteY12" fmla="*/ 2567359 h 3326901"/>
              <a:gd name="connsiteX13" fmla="*/ 4498110 w 4703323"/>
              <a:gd name="connsiteY13" fmla="*/ 2803514 h 3326901"/>
              <a:gd name="connsiteX14" fmla="*/ 4441054 w 4703323"/>
              <a:gd name="connsiteY14" fmla="*/ 3043141 h 3326901"/>
              <a:gd name="connsiteX15" fmla="*/ 4354593 w 4703323"/>
              <a:gd name="connsiteY15" fmla="*/ 3262225 h 3326901"/>
              <a:gd name="connsiteX16" fmla="*/ 2863030 w 4703323"/>
              <a:gd name="connsiteY16" fmla="*/ 3276293 h 3326901"/>
              <a:gd name="connsiteX17" fmla="*/ 310435 w 4703323"/>
              <a:gd name="connsiteY17" fmla="*/ 3229073 h 3326901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292471 w 4685359"/>
              <a:gd name="connsiteY0" fmla="*/ 3242437 h 3340265"/>
              <a:gd name="connsiteX1" fmla="*/ 180344 w 4685359"/>
              <a:gd name="connsiteY1" fmla="*/ 157147 h 3340265"/>
              <a:gd name="connsiteX2" fmla="*/ 2071057 w 4685359"/>
              <a:gd name="connsiteY2" fmla="*/ 41046 h 3340265"/>
              <a:gd name="connsiteX3" fmla="*/ 4685359 w 4685359"/>
              <a:gd name="connsiteY3" fmla="*/ 184259 h 3340265"/>
              <a:gd name="connsiteX4" fmla="*/ 4642882 w 4685359"/>
              <a:gd name="connsiteY4" fmla="*/ 475845 h 3340265"/>
              <a:gd name="connsiteX5" fmla="*/ 4647479 w 4685359"/>
              <a:gd name="connsiteY5" fmla="*/ 793800 h 3340265"/>
              <a:gd name="connsiteX6" fmla="*/ 4603590 w 4685359"/>
              <a:gd name="connsiteY6" fmla="*/ 1104749 h 3340265"/>
              <a:gd name="connsiteX7" fmla="*/ 4576754 w 4685359"/>
              <a:gd name="connsiteY7" fmla="*/ 1357005 h 3340265"/>
              <a:gd name="connsiteX8" fmla="*/ 4569970 w 4685359"/>
              <a:gd name="connsiteY8" fmla="*/ 1571237 h 3340265"/>
              <a:gd name="connsiteX9" fmla="*/ 4539184 w 4685359"/>
              <a:gd name="connsiteY9" fmla="*/ 1802482 h 3340265"/>
              <a:gd name="connsiteX10" fmla="*/ 4517715 w 4685359"/>
              <a:gd name="connsiteY10" fmla="*/ 2086942 h 3340265"/>
              <a:gd name="connsiteX11" fmla="*/ 4496246 w 4685359"/>
              <a:gd name="connsiteY11" fmla="*/ 2355302 h 3340265"/>
              <a:gd name="connsiteX12" fmla="*/ 4458676 w 4685359"/>
              <a:gd name="connsiteY12" fmla="*/ 2580723 h 3340265"/>
              <a:gd name="connsiteX13" fmla="*/ 4480146 w 4685359"/>
              <a:gd name="connsiteY13" fmla="*/ 2816878 h 3340265"/>
              <a:gd name="connsiteX14" fmla="*/ 4423090 w 4685359"/>
              <a:gd name="connsiteY14" fmla="*/ 3056505 h 3340265"/>
              <a:gd name="connsiteX15" fmla="*/ 4336629 w 4685359"/>
              <a:gd name="connsiteY15" fmla="*/ 3275589 h 3340265"/>
              <a:gd name="connsiteX16" fmla="*/ 2845066 w 4685359"/>
              <a:gd name="connsiteY16" fmla="*/ 3289657 h 3340265"/>
              <a:gd name="connsiteX17" fmla="*/ 292471 w 4685359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79380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859356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03396"/>
              <a:gd name="connsiteY0" fmla="*/ 3242437 h 3340265"/>
              <a:gd name="connsiteX1" fmla="*/ 180344 w 4703396"/>
              <a:gd name="connsiteY1" fmla="*/ 157147 h 3340265"/>
              <a:gd name="connsiteX2" fmla="*/ 2071057 w 4703396"/>
              <a:gd name="connsiteY2" fmla="*/ 41046 h 3340265"/>
              <a:gd name="connsiteX3" fmla="*/ 4685359 w 4703396"/>
              <a:gd name="connsiteY3" fmla="*/ 184259 h 3340265"/>
              <a:gd name="connsiteX4" fmla="*/ 4703396 w 4703396"/>
              <a:gd name="connsiteY4" fmla="*/ 556530 h 3340265"/>
              <a:gd name="connsiteX5" fmla="*/ 4647479 w 4703396"/>
              <a:gd name="connsiteY5" fmla="*/ 859356 h 3340265"/>
              <a:gd name="connsiteX6" fmla="*/ 4628803 w 4703396"/>
              <a:gd name="connsiteY6" fmla="*/ 1089620 h 3340265"/>
              <a:gd name="connsiteX7" fmla="*/ 4576754 w 4703396"/>
              <a:gd name="connsiteY7" fmla="*/ 1357005 h 3340265"/>
              <a:gd name="connsiteX8" fmla="*/ 4569970 w 4703396"/>
              <a:gd name="connsiteY8" fmla="*/ 1571237 h 3340265"/>
              <a:gd name="connsiteX9" fmla="*/ 4539184 w 4703396"/>
              <a:gd name="connsiteY9" fmla="*/ 1802482 h 3340265"/>
              <a:gd name="connsiteX10" fmla="*/ 4517715 w 4703396"/>
              <a:gd name="connsiteY10" fmla="*/ 2086942 h 3340265"/>
              <a:gd name="connsiteX11" fmla="*/ 4496246 w 4703396"/>
              <a:gd name="connsiteY11" fmla="*/ 2355302 h 3340265"/>
              <a:gd name="connsiteX12" fmla="*/ 4458676 w 4703396"/>
              <a:gd name="connsiteY12" fmla="*/ 2580723 h 3340265"/>
              <a:gd name="connsiteX13" fmla="*/ 4480146 w 4703396"/>
              <a:gd name="connsiteY13" fmla="*/ 2816878 h 3340265"/>
              <a:gd name="connsiteX14" fmla="*/ 4423090 w 4703396"/>
              <a:gd name="connsiteY14" fmla="*/ 3056505 h 3340265"/>
              <a:gd name="connsiteX15" fmla="*/ 4336629 w 4703396"/>
              <a:gd name="connsiteY15" fmla="*/ 3275589 h 3340265"/>
              <a:gd name="connsiteX16" fmla="*/ 2845066 w 4703396"/>
              <a:gd name="connsiteY16" fmla="*/ 3289657 h 3340265"/>
              <a:gd name="connsiteX17" fmla="*/ 292471 w 4703396"/>
              <a:gd name="connsiteY17" fmla="*/ 3242437 h 3340265"/>
              <a:gd name="connsiteX0" fmla="*/ 292471 w 4703396"/>
              <a:gd name="connsiteY0" fmla="*/ 3230840 h 3328668"/>
              <a:gd name="connsiteX1" fmla="*/ 180344 w 4703396"/>
              <a:gd name="connsiteY1" fmla="*/ 145550 h 3328668"/>
              <a:gd name="connsiteX2" fmla="*/ 2071057 w 4703396"/>
              <a:gd name="connsiteY2" fmla="*/ 29449 h 3328668"/>
              <a:gd name="connsiteX3" fmla="*/ 4695595 w 4703396"/>
              <a:gd name="connsiteY3" fmla="*/ 193133 h 3328668"/>
              <a:gd name="connsiteX4" fmla="*/ 4703396 w 4703396"/>
              <a:gd name="connsiteY4" fmla="*/ 544933 h 3328668"/>
              <a:gd name="connsiteX5" fmla="*/ 4647479 w 4703396"/>
              <a:gd name="connsiteY5" fmla="*/ 847759 h 3328668"/>
              <a:gd name="connsiteX6" fmla="*/ 4628803 w 4703396"/>
              <a:gd name="connsiteY6" fmla="*/ 1078023 h 3328668"/>
              <a:gd name="connsiteX7" fmla="*/ 4576754 w 4703396"/>
              <a:gd name="connsiteY7" fmla="*/ 1345408 h 3328668"/>
              <a:gd name="connsiteX8" fmla="*/ 4569970 w 4703396"/>
              <a:gd name="connsiteY8" fmla="*/ 1559640 h 3328668"/>
              <a:gd name="connsiteX9" fmla="*/ 4539184 w 4703396"/>
              <a:gd name="connsiteY9" fmla="*/ 1790885 h 3328668"/>
              <a:gd name="connsiteX10" fmla="*/ 4517715 w 4703396"/>
              <a:gd name="connsiteY10" fmla="*/ 2075345 h 3328668"/>
              <a:gd name="connsiteX11" fmla="*/ 4496246 w 4703396"/>
              <a:gd name="connsiteY11" fmla="*/ 2343705 h 3328668"/>
              <a:gd name="connsiteX12" fmla="*/ 4458676 w 4703396"/>
              <a:gd name="connsiteY12" fmla="*/ 2569126 h 3328668"/>
              <a:gd name="connsiteX13" fmla="*/ 4480146 w 4703396"/>
              <a:gd name="connsiteY13" fmla="*/ 2805281 h 3328668"/>
              <a:gd name="connsiteX14" fmla="*/ 4423090 w 4703396"/>
              <a:gd name="connsiteY14" fmla="*/ 3044908 h 3328668"/>
              <a:gd name="connsiteX15" fmla="*/ 4336629 w 4703396"/>
              <a:gd name="connsiteY15" fmla="*/ 3263992 h 3328668"/>
              <a:gd name="connsiteX16" fmla="*/ 2845066 w 4703396"/>
              <a:gd name="connsiteY16" fmla="*/ 3278060 h 3328668"/>
              <a:gd name="connsiteX17" fmla="*/ 292471 w 4703396"/>
              <a:gd name="connsiteY17" fmla="*/ 3230840 h 332866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576754 w 4703396"/>
              <a:gd name="connsiteY7" fmla="*/ 1392378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66428 w 4728531"/>
              <a:gd name="connsiteY0" fmla="*/ 3294869 h 3387499"/>
              <a:gd name="connsiteX1" fmla="*/ 205479 w 4728531"/>
              <a:gd name="connsiteY1" fmla="*/ 192520 h 3387499"/>
              <a:gd name="connsiteX2" fmla="*/ 2096192 w 4728531"/>
              <a:gd name="connsiteY2" fmla="*/ 76419 h 3387499"/>
              <a:gd name="connsiteX3" fmla="*/ 4720730 w 4728531"/>
              <a:gd name="connsiteY3" fmla="*/ 240103 h 3387499"/>
              <a:gd name="connsiteX4" fmla="*/ 4728531 w 4728531"/>
              <a:gd name="connsiteY4" fmla="*/ 591903 h 3387499"/>
              <a:gd name="connsiteX5" fmla="*/ 4672614 w 4728531"/>
              <a:gd name="connsiteY5" fmla="*/ 894729 h 3387499"/>
              <a:gd name="connsiteX6" fmla="*/ 4653938 w 4728531"/>
              <a:gd name="connsiteY6" fmla="*/ 1124993 h 3387499"/>
              <a:gd name="connsiteX7" fmla="*/ 4639420 w 4728531"/>
              <a:gd name="connsiteY7" fmla="*/ 1365083 h 3387499"/>
              <a:gd name="connsiteX8" fmla="*/ 4615576 w 4728531"/>
              <a:gd name="connsiteY8" fmla="*/ 1592963 h 3387499"/>
              <a:gd name="connsiteX9" fmla="*/ 4584789 w 4728531"/>
              <a:gd name="connsiteY9" fmla="*/ 1871973 h 3387499"/>
              <a:gd name="connsiteX10" fmla="*/ 4576970 w 4728531"/>
              <a:gd name="connsiteY10" fmla="*/ 2142787 h 3387499"/>
              <a:gd name="connsiteX11" fmla="*/ 4528206 w 4728531"/>
              <a:gd name="connsiteY11" fmla="*/ 2370203 h 3387499"/>
              <a:gd name="connsiteX12" fmla="*/ 4534989 w 4728531"/>
              <a:gd name="connsiteY12" fmla="*/ 2616096 h 3387499"/>
              <a:gd name="connsiteX13" fmla="*/ 4495045 w 4728531"/>
              <a:gd name="connsiteY13" fmla="*/ 2842016 h 3387499"/>
              <a:gd name="connsiteX14" fmla="*/ 4485756 w 4728531"/>
              <a:gd name="connsiteY14" fmla="*/ 3149879 h 3387499"/>
              <a:gd name="connsiteX15" fmla="*/ 4477767 w 4728531"/>
              <a:gd name="connsiteY15" fmla="*/ 3317785 h 3387499"/>
              <a:gd name="connsiteX16" fmla="*/ 2870201 w 4728531"/>
              <a:gd name="connsiteY16" fmla="*/ 3325030 h 3387499"/>
              <a:gd name="connsiteX17" fmla="*/ 266428 w 4728531"/>
              <a:gd name="connsiteY17" fmla="*/ 3294869 h 3387499"/>
              <a:gd name="connsiteX0" fmla="*/ 266428 w 4728531"/>
              <a:gd name="connsiteY0" fmla="*/ 3294869 h 3417759"/>
              <a:gd name="connsiteX1" fmla="*/ 205479 w 4728531"/>
              <a:gd name="connsiteY1" fmla="*/ 192520 h 3417759"/>
              <a:gd name="connsiteX2" fmla="*/ 2096192 w 4728531"/>
              <a:gd name="connsiteY2" fmla="*/ 76419 h 3417759"/>
              <a:gd name="connsiteX3" fmla="*/ 4720730 w 4728531"/>
              <a:gd name="connsiteY3" fmla="*/ 240103 h 3417759"/>
              <a:gd name="connsiteX4" fmla="*/ 4728531 w 4728531"/>
              <a:gd name="connsiteY4" fmla="*/ 591903 h 3417759"/>
              <a:gd name="connsiteX5" fmla="*/ 4672614 w 4728531"/>
              <a:gd name="connsiteY5" fmla="*/ 894729 h 3417759"/>
              <a:gd name="connsiteX6" fmla="*/ 4653938 w 4728531"/>
              <a:gd name="connsiteY6" fmla="*/ 1124993 h 3417759"/>
              <a:gd name="connsiteX7" fmla="*/ 4639420 w 4728531"/>
              <a:gd name="connsiteY7" fmla="*/ 1365083 h 3417759"/>
              <a:gd name="connsiteX8" fmla="*/ 4615576 w 4728531"/>
              <a:gd name="connsiteY8" fmla="*/ 1592963 h 3417759"/>
              <a:gd name="connsiteX9" fmla="*/ 4584789 w 4728531"/>
              <a:gd name="connsiteY9" fmla="*/ 1871973 h 3417759"/>
              <a:gd name="connsiteX10" fmla="*/ 4576970 w 4728531"/>
              <a:gd name="connsiteY10" fmla="*/ 2142787 h 3417759"/>
              <a:gd name="connsiteX11" fmla="*/ 4528206 w 4728531"/>
              <a:gd name="connsiteY11" fmla="*/ 2370203 h 3417759"/>
              <a:gd name="connsiteX12" fmla="*/ 4534989 w 4728531"/>
              <a:gd name="connsiteY12" fmla="*/ 2616096 h 3417759"/>
              <a:gd name="connsiteX13" fmla="*/ 4495045 w 4728531"/>
              <a:gd name="connsiteY13" fmla="*/ 2842016 h 3417759"/>
              <a:gd name="connsiteX14" fmla="*/ 4485756 w 4728531"/>
              <a:gd name="connsiteY14" fmla="*/ 3149879 h 3417759"/>
              <a:gd name="connsiteX15" fmla="*/ 4477767 w 4728531"/>
              <a:gd name="connsiteY15" fmla="*/ 3317785 h 3417759"/>
              <a:gd name="connsiteX16" fmla="*/ 2870201 w 4728531"/>
              <a:gd name="connsiteY16" fmla="*/ 3325030 h 3417759"/>
              <a:gd name="connsiteX17" fmla="*/ 266428 w 4728531"/>
              <a:gd name="connsiteY17" fmla="*/ 3294869 h 3417759"/>
              <a:gd name="connsiteX0" fmla="*/ 283439 w 4745542"/>
              <a:gd name="connsiteY0" fmla="*/ 3293563 h 3416453"/>
              <a:gd name="connsiteX1" fmla="*/ 188373 w 4745542"/>
              <a:gd name="connsiteY1" fmla="*/ 167330 h 3416453"/>
              <a:gd name="connsiteX2" fmla="*/ 2113203 w 4745542"/>
              <a:gd name="connsiteY2" fmla="*/ 75113 h 3416453"/>
              <a:gd name="connsiteX3" fmla="*/ 4737741 w 4745542"/>
              <a:gd name="connsiteY3" fmla="*/ 238797 h 3416453"/>
              <a:gd name="connsiteX4" fmla="*/ 4745542 w 4745542"/>
              <a:gd name="connsiteY4" fmla="*/ 590597 h 3416453"/>
              <a:gd name="connsiteX5" fmla="*/ 4689625 w 4745542"/>
              <a:gd name="connsiteY5" fmla="*/ 893423 h 3416453"/>
              <a:gd name="connsiteX6" fmla="*/ 4670949 w 4745542"/>
              <a:gd name="connsiteY6" fmla="*/ 1123687 h 3416453"/>
              <a:gd name="connsiteX7" fmla="*/ 4656431 w 4745542"/>
              <a:gd name="connsiteY7" fmla="*/ 1363777 h 3416453"/>
              <a:gd name="connsiteX8" fmla="*/ 4632587 w 4745542"/>
              <a:gd name="connsiteY8" fmla="*/ 1591657 h 3416453"/>
              <a:gd name="connsiteX9" fmla="*/ 4601800 w 4745542"/>
              <a:gd name="connsiteY9" fmla="*/ 1870667 h 3416453"/>
              <a:gd name="connsiteX10" fmla="*/ 4593981 w 4745542"/>
              <a:gd name="connsiteY10" fmla="*/ 2141481 h 3416453"/>
              <a:gd name="connsiteX11" fmla="*/ 4545217 w 4745542"/>
              <a:gd name="connsiteY11" fmla="*/ 2368897 h 3416453"/>
              <a:gd name="connsiteX12" fmla="*/ 4552000 w 4745542"/>
              <a:gd name="connsiteY12" fmla="*/ 2614790 h 3416453"/>
              <a:gd name="connsiteX13" fmla="*/ 4512056 w 4745542"/>
              <a:gd name="connsiteY13" fmla="*/ 2840710 h 3416453"/>
              <a:gd name="connsiteX14" fmla="*/ 4502767 w 4745542"/>
              <a:gd name="connsiteY14" fmla="*/ 3148573 h 3416453"/>
              <a:gd name="connsiteX15" fmla="*/ 4494778 w 4745542"/>
              <a:gd name="connsiteY15" fmla="*/ 3316479 h 3416453"/>
              <a:gd name="connsiteX16" fmla="*/ 2887212 w 4745542"/>
              <a:gd name="connsiteY16" fmla="*/ 3323724 h 3416453"/>
              <a:gd name="connsiteX17" fmla="*/ 283439 w 4745542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536023"/>
              <a:gd name="connsiteX1" fmla="*/ 202974 w 4760143"/>
              <a:gd name="connsiteY1" fmla="*/ 167330 h 3536023"/>
              <a:gd name="connsiteX2" fmla="*/ 2127804 w 4760143"/>
              <a:gd name="connsiteY2" fmla="*/ 75113 h 3536023"/>
              <a:gd name="connsiteX3" fmla="*/ 4752342 w 4760143"/>
              <a:gd name="connsiteY3" fmla="*/ 238797 h 3536023"/>
              <a:gd name="connsiteX4" fmla="*/ 4760143 w 4760143"/>
              <a:gd name="connsiteY4" fmla="*/ 590597 h 3536023"/>
              <a:gd name="connsiteX5" fmla="*/ 4704226 w 4760143"/>
              <a:gd name="connsiteY5" fmla="*/ 893423 h 3536023"/>
              <a:gd name="connsiteX6" fmla="*/ 4685550 w 4760143"/>
              <a:gd name="connsiteY6" fmla="*/ 1123687 h 3536023"/>
              <a:gd name="connsiteX7" fmla="*/ 4671032 w 4760143"/>
              <a:gd name="connsiteY7" fmla="*/ 1363777 h 3536023"/>
              <a:gd name="connsiteX8" fmla="*/ 4647188 w 4760143"/>
              <a:gd name="connsiteY8" fmla="*/ 1591657 h 3536023"/>
              <a:gd name="connsiteX9" fmla="*/ 4616401 w 4760143"/>
              <a:gd name="connsiteY9" fmla="*/ 1870667 h 3536023"/>
              <a:gd name="connsiteX10" fmla="*/ 4608582 w 4760143"/>
              <a:gd name="connsiteY10" fmla="*/ 2141481 h 3536023"/>
              <a:gd name="connsiteX11" fmla="*/ 4559818 w 4760143"/>
              <a:gd name="connsiteY11" fmla="*/ 2368897 h 3536023"/>
              <a:gd name="connsiteX12" fmla="*/ 4566601 w 4760143"/>
              <a:gd name="connsiteY12" fmla="*/ 2614790 h 3536023"/>
              <a:gd name="connsiteX13" fmla="*/ 4526657 w 4760143"/>
              <a:gd name="connsiteY13" fmla="*/ 2840710 h 3536023"/>
              <a:gd name="connsiteX14" fmla="*/ 4517368 w 4760143"/>
              <a:gd name="connsiteY14" fmla="*/ 3148573 h 3536023"/>
              <a:gd name="connsiteX15" fmla="*/ 4509379 w 4760143"/>
              <a:gd name="connsiteY15" fmla="*/ 3316479 h 3536023"/>
              <a:gd name="connsiteX16" fmla="*/ 2901813 w 4760143"/>
              <a:gd name="connsiteY16" fmla="*/ 3323724 h 3536023"/>
              <a:gd name="connsiteX17" fmla="*/ 298040 w 4760143"/>
              <a:gd name="connsiteY17" fmla="*/ 3293563 h 3536023"/>
              <a:gd name="connsiteX0" fmla="*/ 298040 w 4760143"/>
              <a:gd name="connsiteY0" fmla="*/ 3293563 h 3429711"/>
              <a:gd name="connsiteX1" fmla="*/ 202974 w 4760143"/>
              <a:gd name="connsiteY1" fmla="*/ 167330 h 3429711"/>
              <a:gd name="connsiteX2" fmla="*/ 2127804 w 4760143"/>
              <a:gd name="connsiteY2" fmla="*/ 75113 h 3429711"/>
              <a:gd name="connsiteX3" fmla="*/ 4752342 w 4760143"/>
              <a:gd name="connsiteY3" fmla="*/ 238797 h 3429711"/>
              <a:gd name="connsiteX4" fmla="*/ 4760143 w 4760143"/>
              <a:gd name="connsiteY4" fmla="*/ 590597 h 3429711"/>
              <a:gd name="connsiteX5" fmla="*/ 4704226 w 4760143"/>
              <a:gd name="connsiteY5" fmla="*/ 893423 h 3429711"/>
              <a:gd name="connsiteX6" fmla="*/ 4685550 w 4760143"/>
              <a:gd name="connsiteY6" fmla="*/ 1123687 h 3429711"/>
              <a:gd name="connsiteX7" fmla="*/ 4671032 w 4760143"/>
              <a:gd name="connsiteY7" fmla="*/ 1363777 h 3429711"/>
              <a:gd name="connsiteX8" fmla="*/ 4647188 w 4760143"/>
              <a:gd name="connsiteY8" fmla="*/ 1591657 h 3429711"/>
              <a:gd name="connsiteX9" fmla="*/ 4616401 w 4760143"/>
              <a:gd name="connsiteY9" fmla="*/ 1870667 h 3429711"/>
              <a:gd name="connsiteX10" fmla="*/ 4608582 w 4760143"/>
              <a:gd name="connsiteY10" fmla="*/ 2141481 h 3429711"/>
              <a:gd name="connsiteX11" fmla="*/ 4559818 w 4760143"/>
              <a:gd name="connsiteY11" fmla="*/ 2368897 h 3429711"/>
              <a:gd name="connsiteX12" fmla="*/ 4566601 w 4760143"/>
              <a:gd name="connsiteY12" fmla="*/ 2614790 h 3429711"/>
              <a:gd name="connsiteX13" fmla="*/ 4526657 w 4760143"/>
              <a:gd name="connsiteY13" fmla="*/ 2840710 h 3429711"/>
              <a:gd name="connsiteX14" fmla="*/ 4517368 w 4760143"/>
              <a:gd name="connsiteY14" fmla="*/ 3148573 h 3429711"/>
              <a:gd name="connsiteX15" fmla="*/ 4509379 w 4760143"/>
              <a:gd name="connsiteY15" fmla="*/ 3316479 h 3429711"/>
              <a:gd name="connsiteX16" fmla="*/ 2901813 w 4760143"/>
              <a:gd name="connsiteY16" fmla="*/ 3323724 h 3429711"/>
              <a:gd name="connsiteX17" fmla="*/ 298040 w 4760143"/>
              <a:gd name="connsiteY17" fmla="*/ 3293563 h 3429711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3008"/>
              <a:gd name="connsiteX1" fmla="*/ 182549 w 4739718"/>
              <a:gd name="connsiteY1" fmla="*/ 167330 h 3403008"/>
              <a:gd name="connsiteX2" fmla="*/ 2107379 w 4739718"/>
              <a:gd name="connsiteY2" fmla="*/ 75113 h 3403008"/>
              <a:gd name="connsiteX3" fmla="*/ 4731917 w 4739718"/>
              <a:gd name="connsiteY3" fmla="*/ 238797 h 3403008"/>
              <a:gd name="connsiteX4" fmla="*/ 4739718 w 4739718"/>
              <a:gd name="connsiteY4" fmla="*/ 590597 h 3403008"/>
              <a:gd name="connsiteX5" fmla="*/ 4683801 w 4739718"/>
              <a:gd name="connsiteY5" fmla="*/ 893423 h 3403008"/>
              <a:gd name="connsiteX6" fmla="*/ 4665125 w 4739718"/>
              <a:gd name="connsiteY6" fmla="*/ 1123687 h 3403008"/>
              <a:gd name="connsiteX7" fmla="*/ 4650607 w 4739718"/>
              <a:gd name="connsiteY7" fmla="*/ 1363777 h 3403008"/>
              <a:gd name="connsiteX8" fmla="*/ 4626763 w 4739718"/>
              <a:gd name="connsiteY8" fmla="*/ 1591657 h 3403008"/>
              <a:gd name="connsiteX9" fmla="*/ 4595976 w 4739718"/>
              <a:gd name="connsiteY9" fmla="*/ 1870667 h 3403008"/>
              <a:gd name="connsiteX10" fmla="*/ 4588157 w 4739718"/>
              <a:gd name="connsiteY10" fmla="*/ 2141481 h 3403008"/>
              <a:gd name="connsiteX11" fmla="*/ 4539393 w 4739718"/>
              <a:gd name="connsiteY11" fmla="*/ 2368897 h 3403008"/>
              <a:gd name="connsiteX12" fmla="*/ 4546176 w 4739718"/>
              <a:gd name="connsiteY12" fmla="*/ 2614790 h 3403008"/>
              <a:gd name="connsiteX13" fmla="*/ 4506232 w 4739718"/>
              <a:gd name="connsiteY13" fmla="*/ 2840710 h 3403008"/>
              <a:gd name="connsiteX14" fmla="*/ 4496943 w 4739718"/>
              <a:gd name="connsiteY14" fmla="*/ 3148573 h 3403008"/>
              <a:gd name="connsiteX15" fmla="*/ 4488954 w 4739718"/>
              <a:gd name="connsiteY15" fmla="*/ 3316479 h 3403008"/>
              <a:gd name="connsiteX16" fmla="*/ 2881388 w 4739718"/>
              <a:gd name="connsiteY16" fmla="*/ 3323724 h 3403008"/>
              <a:gd name="connsiteX17" fmla="*/ 277615 w 4739718"/>
              <a:gd name="connsiteY17" fmla="*/ 3293563 h 3403008"/>
              <a:gd name="connsiteX0" fmla="*/ 277615 w 4750035"/>
              <a:gd name="connsiteY0" fmla="*/ 3405088 h 3514533"/>
              <a:gd name="connsiteX1" fmla="*/ 182549 w 4750035"/>
              <a:gd name="connsiteY1" fmla="*/ 278855 h 3514533"/>
              <a:gd name="connsiteX2" fmla="*/ 2107379 w 4750035"/>
              <a:gd name="connsiteY2" fmla="*/ 186638 h 3514533"/>
              <a:gd name="connsiteX3" fmla="*/ 4750035 w 4750035"/>
              <a:gd name="connsiteY3" fmla="*/ 193449 h 3514533"/>
              <a:gd name="connsiteX4" fmla="*/ 4739718 w 4750035"/>
              <a:gd name="connsiteY4" fmla="*/ 702122 h 3514533"/>
              <a:gd name="connsiteX5" fmla="*/ 4683801 w 4750035"/>
              <a:gd name="connsiteY5" fmla="*/ 1004948 h 3514533"/>
              <a:gd name="connsiteX6" fmla="*/ 4665125 w 4750035"/>
              <a:gd name="connsiteY6" fmla="*/ 1235212 h 3514533"/>
              <a:gd name="connsiteX7" fmla="*/ 4650607 w 4750035"/>
              <a:gd name="connsiteY7" fmla="*/ 1475302 h 3514533"/>
              <a:gd name="connsiteX8" fmla="*/ 4626763 w 4750035"/>
              <a:gd name="connsiteY8" fmla="*/ 1703182 h 3514533"/>
              <a:gd name="connsiteX9" fmla="*/ 4595976 w 4750035"/>
              <a:gd name="connsiteY9" fmla="*/ 1982192 h 3514533"/>
              <a:gd name="connsiteX10" fmla="*/ 4588157 w 4750035"/>
              <a:gd name="connsiteY10" fmla="*/ 2253006 h 3514533"/>
              <a:gd name="connsiteX11" fmla="*/ 4539393 w 4750035"/>
              <a:gd name="connsiteY11" fmla="*/ 2480422 h 3514533"/>
              <a:gd name="connsiteX12" fmla="*/ 4546176 w 4750035"/>
              <a:gd name="connsiteY12" fmla="*/ 2726315 h 3514533"/>
              <a:gd name="connsiteX13" fmla="*/ 4506232 w 4750035"/>
              <a:gd name="connsiteY13" fmla="*/ 2952235 h 3514533"/>
              <a:gd name="connsiteX14" fmla="*/ 4496943 w 4750035"/>
              <a:gd name="connsiteY14" fmla="*/ 3260098 h 3514533"/>
              <a:gd name="connsiteX15" fmla="*/ 4488954 w 4750035"/>
              <a:gd name="connsiteY15" fmla="*/ 3428004 h 3514533"/>
              <a:gd name="connsiteX16" fmla="*/ 2881388 w 4750035"/>
              <a:gd name="connsiteY16" fmla="*/ 3435249 h 3514533"/>
              <a:gd name="connsiteX17" fmla="*/ 277615 w 4750035"/>
              <a:gd name="connsiteY17" fmla="*/ 3405088 h 3514533"/>
              <a:gd name="connsiteX0" fmla="*/ 277615 w 4750035"/>
              <a:gd name="connsiteY0" fmla="*/ 3316100 h 3425545"/>
              <a:gd name="connsiteX1" fmla="*/ 182549 w 4750035"/>
              <a:gd name="connsiteY1" fmla="*/ 189867 h 3425545"/>
              <a:gd name="connsiteX2" fmla="*/ 2107379 w 4750035"/>
              <a:gd name="connsiteY2" fmla="*/ 97650 h 3425545"/>
              <a:gd name="connsiteX3" fmla="*/ 4750035 w 4750035"/>
              <a:gd name="connsiteY3" fmla="*/ 104461 h 3425545"/>
              <a:gd name="connsiteX4" fmla="*/ 4739718 w 4750035"/>
              <a:gd name="connsiteY4" fmla="*/ 613134 h 3425545"/>
              <a:gd name="connsiteX5" fmla="*/ 4683801 w 4750035"/>
              <a:gd name="connsiteY5" fmla="*/ 915960 h 3425545"/>
              <a:gd name="connsiteX6" fmla="*/ 4665125 w 4750035"/>
              <a:gd name="connsiteY6" fmla="*/ 1146224 h 3425545"/>
              <a:gd name="connsiteX7" fmla="*/ 4650607 w 4750035"/>
              <a:gd name="connsiteY7" fmla="*/ 1386314 h 3425545"/>
              <a:gd name="connsiteX8" fmla="*/ 4626763 w 4750035"/>
              <a:gd name="connsiteY8" fmla="*/ 1614194 h 3425545"/>
              <a:gd name="connsiteX9" fmla="*/ 4595976 w 4750035"/>
              <a:gd name="connsiteY9" fmla="*/ 1893204 h 3425545"/>
              <a:gd name="connsiteX10" fmla="*/ 4588157 w 4750035"/>
              <a:gd name="connsiteY10" fmla="*/ 2164018 h 3425545"/>
              <a:gd name="connsiteX11" fmla="*/ 4539393 w 4750035"/>
              <a:gd name="connsiteY11" fmla="*/ 2391434 h 3425545"/>
              <a:gd name="connsiteX12" fmla="*/ 4546176 w 4750035"/>
              <a:gd name="connsiteY12" fmla="*/ 2637327 h 3425545"/>
              <a:gd name="connsiteX13" fmla="*/ 4506232 w 4750035"/>
              <a:gd name="connsiteY13" fmla="*/ 2863247 h 3425545"/>
              <a:gd name="connsiteX14" fmla="*/ 4496943 w 4750035"/>
              <a:gd name="connsiteY14" fmla="*/ 3171110 h 3425545"/>
              <a:gd name="connsiteX15" fmla="*/ 4488954 w 4750035"/>
              <a:gd name="connsiteY15" fmla="*/ 3339016 h 3425545"/>
              <a:gd name="connsiteX16" fmla="*/ 2881388 w 4750035"/>
              <a:gd name="connsiteY16" fmla="*/ 3346261 h 3425545"/>
              <a:gd name="connsiteX17" fmla="*/ 277615 w 4750035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683801 w 4803129"/>
              <a:gd name="connsiteY5" fmla="*/ 91596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512188 w 4803129"/>
              <a:gd name="connsiteY14" fmla="*/ 3068439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9070"/>
              <a:gd name="connsiteX1" fmla="*/ 182549 w 4803129"/>
              <a:gd name="connsiteY1" fmla="*/ 189867 h 3429070"/>
              <a:gd name="connsiteX2" fmla="*/ 2107379 w 4803129"/>
              <a:gd name="connsiteY2" fmla="*/ 97650 h 3429070"/>
              <a:gd name="connsiteX3" fmla="*/ 4750035 w 4803129"/>
              <a:gd name="connsiteY3" fmla="*/ 104461 h 3429070"/>
              <a:gd name="connsiteX4" fmla="*/ 4803129 w 4803129"/>
              <a:gd name="connsiteY4" fmla="*/ 377824 h 3429070"/>
              <a:gd name="connsiteX5" fmla="*/ 4710977 w 4803129"/>
              <a:gd name="connsiteY5" fmla="*/ 698079 h 3429070"/>
              <a:gd name="connsiteX6" fmla="*/ 4692301 w 4803129"/>
              <a:gd name="connsiteY6" fmla="*/ 954489 h 3429070"/>
              <a:gd name="connsiteX7" fmla="*/ 4668724 w 4803129"/>
              <a:gd name="connsiteY7" fmla="*/ 1203294 h 3429070"/>
              <a:gd name="connsiteX8" fmla="*/ 4657254 w 4803129"/>
              <a:gd name="connsiteY8" fmla="*/ 1445840 h 3429070"/>
              <a:gd name="connsiteX9" fmla="*/ 4626468 w 4803129"/>
              <a:gd name="connsiteY9" fmla="*/ 1741645 h 3429070"/>
              <a:gd name="connsiteX10" fmla="*/ 4618648 w 4803129"/>
              <a:gd name="connsiteY10" fmla="*/ 2007570 h 3429070"/>
              <a:gd name="connsiteX11" fmla="*/ 4554638 w 4803129"/>
              <a:gd name="connsiteY11" fmla="*/ 2244763 h 3429070"/>
              <a:gd name="connsiteX12" fmla="*/ 4581748 w 4803129"/>
              <a:gd name="connsiteY12" fmla="*/ 2510212 h 3429070"/>
              <a:gd name="connsiteX13" fmla="*/ 4536723 w 4803129"/>
              <a:gd name="connsiteY13" fmla="*/ 2765467 h 3429070"/>
              <a:gd name="connsiteX14" fmla="*/ 4512188 w 4803129"/>
              <a:gd name="connsiteY14" fmla="*/ 3068439 h 3429070"/>
              <a:gd name="connsiteX15" fmla="*/ 4595672 w 4803129"/>
              <a:gd name="connsiteY15" fmla="*/ 3353683 h 3429070"/>
              <a:gd name="connsiteX16" fmla="*/ 2881388 w 4803129"/>
              <a:gd name="connsiteY16" fmla="*/ 3346261 h 3429070"/>
              <a:gd name="connsiteX17" fmla="*/ 277615 w 4803129"/>
              <a:gd name="connsiteY17" fmla="*/ 3316100 h 3429070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679"/>
              <a:gd name="connsiteX1" fmla="*/ 182549 w 4803129"/>
              <a:gd name="connsiteY1" fmla="*/ 189867 h 3429679"/>
              <a:gd name="connsiteX2" fmla="*/ 2107379 w 4803129"/>
              <a:gd name="connsiteY2" fmla="*/ 97650 h 3429679"/>
              <a:gd name="connsiteX3" fmla="*/ 4750035 w 4803129"/>
              <a:gd name="connsiteY3" fmla="*/ 104461 h 3429679"/>
              <a:gd name="connsiteX4" fmla="*/ 4803129 w 4803129"/>
              <a:gd name="connsiteY4" fmla="*/ 377824 h 3429679"/>
              <a:gd name="connsiteX5" fmla="*/ 4710977 w 4803129"/>
              <a:gd name="connsiteY5" fmla="*/ 698079 h 3429679"/>
              <a:gd name="connsiteX6" fmla="*/ 4692301 w 4803129"/>
              <a:gd name="connsiteY6" fmla="*/ 954489 h 3429679"/>
              <a:gd name="connsiteX7" fmla="*/ 4668724 w 4803129"/>
              <a:gd name="connsiteY7" fmla="*/ 1203294 h 3429679"/>
              <a:gd name="connsiteX8" fmla="*/ 4657254 w 4803129"/>
              <a:gd name="connsiteY8" fmla="*/ 1445840 h 3429679"/>
              <a:gd name="connsiteX9" fmla="*/ 4626468 w 4803129"/>
              <a:gd name="connsiteY9" fmla="*/ 1741645 h 3429679"/>
              <a:gd name="connsiteX10" fmla="*/ 4618648 w 4803129"/>
              <a:gd name="connsiteY10" fmla="*/ 2007570 h 3429679"/>
              <a:gd name="connsiteX11" fmla="*/ 4554638 w 4803129"/>
              <a:gd name="connsiteY11" fmla="*/ 2244763 h 3429679"/>
              <a:gd name="connsiteX12" fmla="*/ 4581748 w 4803129"/>
              <a:gd name="connsiteY12" fmla="*/ 2510212 h 3429679"/>
              <a:gd name="connsiteX13" fmla="*/ 4536723 w 4803129"/>
              <a:gd name="connsiteY13" fmla="*/ 2765467 h 3429679"/>
              <a:gd name="connsiteX14" fmla="*/ 4512188 w 4803129"/>
              <a:gd name="connsiteY14" fmla="*/ 3068439 h 3429679"/>
              <a:gd name="connsiteX15" fmla="*/ 4585509 w 4803129"/>
              <a:gd name="connsiteY15" fmla="*/ 3339017 h 3429679"/>
              <a:gd name="connsiteX16" fmla="*/ 2881388 w 4803129"/>
              <a:gd name="connsiteY16" fmla="*/ 3346261 h 3429679"/>
              <a:gd name="connsiteX17" fmla="*/ 277615 w 4803129"/>
              <a:gd name="connsiteY17" fmla="*/ 3316100 h 3429679"/>
              <a:gd name="connsiteX0" fmla="*/ 315340 w 4840854"/>
              <a:gd name="connsiteY0" fmla="*/ 3316100 h 3564042"/>
              <a:gd name="connsiteX1" fmla="*/ 220274 w 4840854"/>
              <a:gd name="connsiteY1" fmla="*/ 189867 h 3564042"/>
              <a:gd name="connsiteX2" fmla="*/ 2145104 w 4840854"/>
              <a:gd name="connsiteY2" fmla="*/ 97650 h 3564042"/>
              <a:gd name="connsiteX3" fmla="*/ 4787760 w 4840854"/>
              <a:gd name="connsiteY3" fmla="*/ 104461 h 3564042"/>
              <a:gd name="connsiteX4" fmla="*/ 4840854 w 4840854"/>
              <a:gd name="connsiteY4" fmla="*/ 377824 h 3564042"/>
              <a:gd name="connsiteX5" fmla="*/ 4748702 w 4840854"/>
              <a:gd name="connsiteY5" fmla="*/ 698079 h 3564042"/>
              <a:gd name="connsiteX6" fmla="*/ 4730026 w 4840854"/>
              <a:gd name="connsiteY6" fmla="*/ 954489 h 3564042"/>
              <a:gd name="connsiteX7" fmla="*/ 4706449 w 4840854"/>
              <a:gd name="connsiteY7" fmla="*/ 1203294 h 3564042"/>
              <a:gd name="connsiteX8" fmla="*/ 4694979 w 4840854"/>
              <a:gd name="connsiteY8" fmla="*/ 1445840 h 3564042"/>
              <a:gd name="connsiteX9" fmla="*/ 4664193 w 4840854"/>
              <a:gd name="connsiteY9" fmla="*/ 1741645 h 3564042"/>
              <a:gd name="connsiteX10" fmla="*/ 4656373 w 4840854"/>
              <a:gd name="connsiteY10" fmla="*/ 2007570 h 3564042"/>
              <a:gd name="connsiteX11" fmla="*/ 4592363 w 4840854"/>
              <a:gd name="connsiteY11" fmla="*/ 2244763 h 3564042"/>
              <a:gd name="connsiteX12" fmla="*/ 4619473 w 4840854"/>
              <a:gd name="connsiteY12" fmla="*/ 2510212 h 3564042"/>
              <a:gd name="connsiteX13" fmla="*/ 4574448 w 4840854"/>
              <a:gd name="connsiteY13" fmla="*/ 2765467 h 3564042"/>
              <a:gd name="connsiteX14" fmla="*/ 4549913 w 4840854"/>
              <a:gd name="connsiteY14" fmla="*/ 3068439 h 3564042"/>
              <a:gd name="connsiteX15" fmla="*/ 4623234 w 4840854"/>
              <a:gd name="connsiteY15" fmla="*/ 3339017 h 3564042"/>
              <a:gd name="connsiteX16" fmla="*/ 2868295 w 4840854"/>
              <a:gd name="connsiteY16" fmla="*/ 3365817 h 3564042"/>
              <a:gd name="connsiteX17" fmla="*/ 315340 w 4840854"/>
              <a:gd name="connsiteY17" fmla="*/ 3316100 h 3564042"/>
              <a:gd name="connsiteX0" fmla="*/ 279487 w 4805001"/>
              <a:gd name="connsiteY0" fmla="*/ 3316100 h 3509929"/>
              <a:gd name="connsiteX1" fmla="*/ 184421 w 4805001"/>
              <a:gd name="connsiteY1" fmla="*/ 189867 h 3509929"/>
              <a:gd name="connsiteX2" fmla="*/ 2109251 w 4805001"/>
              <a:gd name="connsiteY2" fmla="*/ 97650 h 3509929"/>
              <a:gd name="connsiteX3" fmla="*/ 4751907 w 4805001"/>
              <a:gd name="connsiteY3" fmla="*/ 104461 h 3509929"/>
              <a:gd name="connsiteX4" fmla="*/ 4805001 w 4805001"/>
              <a:gd name="connsiteY4" fmla="*/ 377824 h 3509929"/>
              <a:gd name="connsiteX5" fmla="*/ 4712849 w 4805001"/>
              <a:gd name="connsiteY5" fmla="*/ 698079 h 3509929"/>
              <a:gd name="connsiteX6" fmla="*/ 4694173 w 4805001"/>
              <a:gd name="connsiteY6" fmla="*/ 954489 h 3509929"/>
              <a:gd name="connsiteX7" fmla="*/ 4670596 w 4805001"/>
              <a:gd name="connsiteY7" fmla="*/ 1203294 h 3509929"/>
              <a:gd name="connsiteX8" fmla="*/ 4659126 w 4805001"/>
              <a:gd name="connsiteY8" fmla="*/ 1445840 h 3509929"/>
              <a:gd name="connsiteX9" fmla="*/ 4628340 w 4805001"/>
              <a:gd name="connsiteY9" fmla="*/ 1741645 h 3509929"/>
              <a:gd name="connsiteX10" fmla="*/ 4620520 w 4805001"/>
              <a:gd name="connsiteY10" fmla="*/ 2007570 h 3509929"/>
              <a:gd name="connsiteX11" fmla="*/ 4556510 w 4805001"/>
              <a:gd name="connsiteY11" fmla="*/ 2244763 h 3509929"/>
              <a:gd name="connsiteX12" fmla="*/ 4583620 w 4805001"/>
              <a:gd name="connsiteY12" fmla="*/ 2510212 h 3509929"/>
              <a:gd name="connsiteX13" fmla="*/ 4538595 w 4805001"/>
              <a:gd name="connsiteY13" fmla="*/ 2765467 h 3509929"/>
              <a:gd name="connsiteX14" fmla="*/ 4514060 w 4805001"/>
              <a:gd name="connsiteY14" fmla="*/ 3068439 h 3509929"/>
              <a:gd name="connsiteX15" fmla="*/ 4587381 w 4805001"/>
              <a:gd name="connsiteY15" fmla="*/ 3339017 h 3509929"/>
              <a:gd name="connsiteX16" fmla="*/ 2832442 w 4805001"/>
              <a:gd name="connsiteY16" fmla="*/ 3365817 h 3509929"/>
              <a:gd name="connsiteX17" fmla="*/ 279487 w 4805001"/>
              <a:gd name="connsiteY17" fmla="*/ 3316100 h 3509929"/>
              <a:gd name="connsiteX0" fmla="*/ 282401 w 4828242"/>
              <a:gd name="connsiteY0" fmla="*/ 3355916 h 3557546"/>
              <a:gd name="connsiteX1" fmla="*/ 207662 w 4828242"/>
              <a:gd name="connsiteY1" fmla="*/ 259017 h 3557546"/>
              <a:gd name="connsiteX2" fmla="*/ 2132492 w 4828242"/>
              <a:gd name="connsiteY2" fmla="*/ 166800 h 3557546"/>
              <a:gd name="connsiteX3" fmla="*/ 4775148 w 4828242"/>
              <a:gd name="connsiteY3" fmla="*/ 173611 h 3557546"/>
              <a:gd name="connsiteX4" fmla="*/ 4828242 w 4828242"/>
              <a:gd name="connsiteY4" fmla="*/ 446974 h 3557546"/>
              <a:gd name="connsiteX5" fmla="*/ 4736090 w 4828242"/>
              <a:gd name="connsiteY5" fmla="*/ 767229 h 3557546"/>
              <a:gd name="connsiteX6" fmla="*/ 4717414 w 4828242"/>
              <a:gd name="connsiteY6" fmla="*/ 1023639 h 3557546"/>
              <a:gd name="connsiteX7" fmla="*/ 4693837 w 4828242"/>
              <a:gd name="connsiteY7" fmla="*/ 1272444 h 3557546"/>
              <a:gd name="connsiteX8" fmla="*/ 4682367 w 4828242"/>
              <a:gd name="connsiteY8" fmla="*/ 1514990 h 3557546"/>
              <a:gd name="connsiteX9" fmla="*/ 4651581 w 4828242"/>
              <a:gd name="connsiteY9" fmla="*/ 1810795 h 3557546"/>
              <a:gd name="connsiteX10" fmla="*/ 4643761 w 4828242"/>
              <a:gd name="connsiteY10" fmla="*/ 2076720 h 3557546"/>
              <a:gd name="connsiteX11" fmla="*/ 4579751 w 4828242"/>
              <a:gd name="connsiteY11" fmla="*/ 2313913 h 3557546"/>
              <a:gd name="connsiteX12" fmla="*/ 4606861 w 4828242"/>
              <a:gd name="connsiteY12" fmla="*/ 2579362 h 3557546"/>
              <a:gd name="connsiteX13" fmla="*/ 4561836 w 4828242"/>
              <a:gd name="connsiteY13" fmla="*/ 2834617 h 3557546"/>
              <a:gd name="connsiteX14" fmla="*/ 4537301 w 4828242"/>
              <a:gd name="connsiteY14" fmla="*/ 3137589 h 3557546"/>
              <a:gd name="connsiteX15" fmla="*/ 4610622 w 4828242"/>
              <a:gd name="connsiteY15" fmla="*/ 3408167 h 3557546"/>
              <a:gd name="connsiteX16" fmla="*/ 2855683 w 4828242"/>
              <a:gd name="connsiteY16" fmla="*/ 3434967 h 3557546"/>
              <a:gd name="connsiteX17" fmla="*/ 282401 w 4828242"/>
              <a:gd name="connsiteY17" fmla="*/ 3355916 h 3557546"/>
              <a:gd name="connsiteX0" fmla="*/ 265741 w 4811582"/>
              <a:gd name="connsiteY0" fmla="*/ 3355916 h 3531881"/>
              <a:gd name="connsiteX1" fmla="*/ 191002 w 4811582"/>
              <a:gd name="connsiteY1" fmla="*/ 259017 h 3531881"/>
              <a:gd name="connsiteX2" fmla="*/ 2115832 w 4811582"/>
              <a:gd name="connsiteY2" fmla="*/ 166800 h 3531881"/>
              <a:gd name="connsiteX3" fmla="*/ 4758488 w 4811582"/>
              <a:gd name="connsiteY3" fmla="*/ 173611 h 3531881"/>
              <a:gd name="connsiteX4" fmla="*/ 4811582 w 4811582"/>
              <a:gd name="connsiteY4" fmla="*/ 446974 h 3531881"/>
              <a:gd name="connsiteX5" fmla="*/ 4719430 w 4811582"/>
              <a:gd name="connsiteY5" fmla="*/ 767229 h 3531881"/>
              <a:gd name="connsiteX6" fmla="*/ 4700754 w 4811582"/>
              <a:gd name="connsiteY6" fmla="*/ 1023639 h 3531881"/>
              <a:gd name="connsiteX7" fmla="*/ 4677177 w 4811582"/>
              <a:gd name="connsiteY7" fmla="*/ 1272444 h 3531881"/>
              <a:gd name="connsiteX8" fmla="*/ 4665707 w 4811582"/>
              <a:gd name="connsiteY8" fmla="*/ 1514990 h 3531881"/>
              <a:gd name="connsiteX9" fmla="*/ 4634921 w 4811582"/>
              <a:gd name="connsiteY9" fmla="*/ 1810795 h 3531881"/>
              <a:gd name="connsiteX10" fmla="*/ 4627101 w 4811582"/>
              <a:gd name="connsiteY10" fmla="*/ 2076720 h 3531881"/>
              <a:gd name="connsiteX11" fmla="*/ 4563091 w 4811582"/>
              <a:gd name="connsiteY11" fmla="*/ 2313913 h 3531881"/>
              <a:gd name="connsiteX12" fmla="*/ 4590201 w 4811582"/>
              <a:gd name="connsiteY12" fmla="*/ 2579362 h 3531881"/>
              <a:gd name="connsiteX13" fmla="*/ 4545176 w 4811582"/>
              <a:gd name="connsiteY13" fmla="*/ 2834617 h 3531881"/>
              <a:gd name="connsiteX14" fmla="*/ 4520641 w 4811582"/>
              <a:gd name="connsiteY14" fmla="*/ 3137589 h 3531881"/>
              <a:gd name="connsiteX15" fmla="*/ 4593962 w 4811582"/>
              <a:gd name="connsiteY15" fmla="*/ 3408167 h 3531881"/>
              <a:gd name="connsiteX16" fmla="*/ 2839023 w 4811582"/>
              <a:gd name="connsiteY16" fmla="*/ 3434967 h 3531881"/>
              <a:gd name="connsiteX17" fmla="*/ 265741 w 4811582"/>
              <a:gd name="connsiteY17" fmla="*/ 3355916 h 3531881"/>
              <a:gd name="connsiteX0" fmla="*/ 257731 w 4818816"/>
              <a:gd name="connsiteY0" fmla="*/ 3334927 h 3516720"/>
              <a:gd name="connsiteX1" fmla="*/ 198236 w 4818816"/>
              <a:gd name="connsiteY1" fmla="*/ 257584 h 3516720"/>
              <a:gd name="connsiteX2" fmla="*/ 2123066 w 4818816"/>
              <a:gd name="connsiteY2" fmla="*/ 165367 h 3516720"/>
              <a:gd name="connsiteX3" fmla="*/ 4765722 w 4818816"/>
              <a:gd name="connsiteY3" fmla="*/ 172178 h 3516720"/>
              <a:gd name="connsiteX4" fmla="*/ 4818816 w 4818816"/>
              <a:gd name="connsiteY4" fmla="*/ 445541 h 3516720"/>
              <a:gd name="connsiteX5" fmla="*/ 4726664 w 4818816"/>
              <a:gd name="connsiteY5" fmla="*/ 765796 h 3516720"/>
              <a:gd name="connsiteX6" fmla="*/ 4707988 w 4818816"/>
              <a:gd name="connsiteY6" fmla="*/ 1022206 h 3516720"/>
              <a:gd name="connsiteX7" fmla="*/ 4684411 w 4818816"/>
              <a:gd name="connsiteY7" fmla="*/ 1271011 h 3516720"/>
              <a:gd name="connsiteX8" fmla="*/ 4672941 w 4818816"/>
              <a:gd name="connsiteY8" fmla="*/ 1513557 h 3516720"/>
              <a:gd name="connsiteX9" fmla="*/ 4642155 w 4818816"/>
              <a:gd name="connsiteY9" fmla="*/ 1809362 h 3516720"/>
              <a:gd name="connsiteX10" fmla="*/ 4634335 w 4818816"/>
              <a:gd name="connsiteY10" fmla="*/ 2075287 h 3516720"/>
              <a:gd name="connsiteX11" fmla="*/ 4570325 w 4818816"/>
              <a:gd name="connsiteY11" fmla="*/ 2312480 h 3516720"/>
              <a:gd name="connsiteX12" fmla="*/ 4597435 w 4818816"/>
              <a:gd name="connsiteY12" fmla="*/ 2577929 h 3516720"/>
              <a:gd name="connsiteX13" fmla="*/ 4552410 w 4818816"/>
              <a:gd name="connsiteY13" fmla="*/ 2833184 h 3516720"/>
              <a:gd name="connsiteX14" fmla="*/ 4527875 w 4818816"/>
              <a:gd name="connsiteY14" fmla="*/ 3136156 h 3516720"/>
              <a:gd name="connsiteX15" fmla="*/ 4601196 w 4818816"/>
              <a:gd name="connsiteY15" fmla="*/ 3406734 h 3516720"/>
              <a:gd name="connsiteX16" fmla="*/ 2846257 w 4818816"/>
              <a:gd name="connsiteY16" fmla="*/ 3433534 h 3516720"/>
              <a:gd name="connsiteX17" fmla="*/ 257731 w 4818816"/>
              <a:gd name="connsiteY17" fmla="*/ 3334927 h 3516720"/>
              <a:gd name="connsiteX0" fmla="*/ 257732 w 4818817"/>
              <a:gd name="connsiteY0" fmla="*/ 3334927 h 3516720"/>
              <a:gd name="connsiteX1" fmla="*/ 198237 w 4818817"/>
              <a:gd name="connsiteY1" fmla="*/ 257584 h 3516720"/>
              <a:gd name="connsiteX2" fmla="*/ 2123067 w 4818817"/>
              <a:gd name="connsiteY2" fmla="*/ 165367 h 3516720"/>
              <a:gd name="connsiteX3" fmla="*/ 4765723 w 4818817"/>
              <a:gd name="connsiteY3" fmla="*/ 172178 h 3516720"/>
              <a:gd name="connsiteX4" fmla="*/ 4818817 w 4818817"/>
              <a:gd name="connsiteY4" fmla="*/ 445541 h 3516720"/>
              <a:gd name="connsiteX5" fmla="*/ 4726665 w 4818817"/>
              <a:gd name="connsiteY5" fmla="*/ 765796 h 3516720"/>
              <a:gd name="connsiteX6" fmla="*/ 4707989 w 4818817"/>
              <a:gd name="connsiteY6" fmla="*/ 1022206 h 3516720"/>
              <a:gd name="connsiteX7" fmla="*/ 4684412 w 4818817"/>
              <a:gd name="connsiteY7" fmla="*/ 1271011 h 3516720"/>
              <a:gd name="connsiteX8" fmla="*/ 4672942 w 4818817"/>
              <a:gd name="connsiteY8" fmla="*/ 1513557 h 3516720"/>
              <a:gd name="connsiteX9" fmla="*/ 4642156 w 4818817"/>
              <a:gd name="connsiteY9" fmla="*/ 1809362 h 3516720"/>
              <a:gd name="connsiteX10" fmla="*/ 4634336 w 4818817"/>
              <a:gd name="connsiteY10" fmla="*/ 2075287 h 3516720"/>
              <a:gd name="connsiteX11" fmla="*/ 4570326 w 4818817"/>
              <a:gd name="connsiteY11" fmla="*/ 2312480 h 3516720"/>
              <a:gd name="connsiteX12" fmla="*/ 4597436 w 4818817"/>
              <a:gd name="connsiteY12" fmla="*/ 2577929 h 3516720"/>
              <a:gd name="connsiteX13" fmla="*/ 4552411 w 4818817"/>
              <a:gd name="connsiteY13" fmla="*/ 2833184 h 3516720"/>
              <a:gd name="connsiteX14" fmla="*/ 4527876 w 4818817"/>
              <a:gd name="connsiteY14" fmla="*/ 3136156 h 3516720"/>
              <a:gd name="connsiteX15" fmla="*/ 4601197 w 4818817"/>
              <a:gd name="connsiteY15" fmla="*/ 3406734 h 3516720"/>
              <a:gd name="connsiteX16" fmla="*/ 2846258 w 4818817"/>
              <a:gd name="connsiteY16" fmla="*/ 3433534 h 3516720"/>
              <a:gd name="connsiteX17" fmla="*/ 257732 w 4818817"/>
              <a:gd name="connsiteY17" fmla="*/ 3334927 h 3516720"/>
              <a:gd name="connsiteX0" fmla="*/ 258620 w 4819705"/>
              <a:gd name="connsiteY0" fmla="*/ 3332775 h 3514568"/>
              <a:gd name="connsiteX1" fmla="*/ 199125 w 4819705"/>
              <a:gd name="connsiteY1" fmla="*/ 255432 h 3514568"/>
              <a:gd name="connsiteX2" fmla="*/ 2123955 w 4819705"/>
              <a:gd name="connsiteY2" fmla="*/ 163215 h 3514568"/>
              <a:gd name="connsiteX3" fmla="*/ 4766611 w 4819705"/>
              <a:gd name="connsiteY3" fmla="*/ 170026 h 3514568"/>
              <a:gd name="connsiteX4" fmla="*/ 4819705 w 4819705"/>
              <a:gd name="connsiteY4" fmla="*/ 443389 h 3514568"/>
              <a:gd name="connsiteX5" fmla="*/ 4727553 w 4819705"/>
              <a:gd name="connsiteY5" fmla="*/ 763644 h 3514568"/>
              <a:gd name="connsiteX6" fmla="*/ 4708877 w 4819705"/>
              <a:gd name="connsiteY6" fmla="*/ 1020054 h 3514568"/>
              <a:gd name="connsiteX7" fmla="*/ 4685300 w 4819705"/>
              <a:gd name="connsiteY7" fmla="*/ 1268859 h 3514568"/>
              <a:gd name="connsiteX8" fmla="*/ 4673830 w 4819705"/>
              <a:gd name="connsiteY8" fmla="*/ 1511405 h 3514568"/>
              <a:gd name="connsiteX9" fmla="*/ 4643044 w 4819705"/>
              <a:gd name="connsiteY9" fmla="*/ 1807210 h 3514568"/>
              <a:gd name="connsiteX10" fmla="*/ 4635224 w 4819705"/>
              <a:gd name="connsiteY10" fmla="*/ 2073135 h 3514568"/>
              <a:gd name="connsiteX11" fmla="*/ 4571214 w 4819705"/>
              <a:gd name="connsiteY11" fmla="*/ 2310328 h 3514568"/>
              <a:gd name="connsiteX12" fmla="*/ 4598324 w 4819705"/>
              <a:gd name="connsiteY12" fmla="*/ 2575777 h 3514568"/>
              <a:gd name="connsiteX13" fmla="*/ 4553299 w 4819705"/>
              <a:gd name="connsiteY13" fmla="*/ 2831032 h 3514568"/>
              <a:gd name="connsiteX14" fmla="*/ 4528764 w 4819705"/>
              <a:gd name="connsiteY14" fmla="*/ 3134004 h 3514568"/>
              <a:gd name="connsiteX15" fmla="*/ 4602085 w 4819705"/>
              <a:gd name="connsiteY15" fmla="*/ 3404582 h 3514568"/>
              <a:gd name="connsiteX16" fmla="*/ 2847146 w 4819705"/>
              <a:gd name="connsiteY16" fmla="*/ 3431382 h 3514568"/>
              <a:gd name="connsiteX17" fmla="*/ 258620 w 4819705"/>
              <a:gd name="connsiteY17" fmla="*/ 3332775 h 3514568"/>
              <a:gd name="connsiteX0" fmla="*/ 253179 w 4814264"/>
              <a:gd name="connsiteY0" fmla="*/ 3267210 h 3449003"/>
              <a:gd name="connsiteX1" fmla="*/ 193684 w 4814264"/>
              <a:gd name="connsiteY1" fmla="*/ 189867 h 3449003"/>
              <a:gd name="connsiteX2" fmla="*/ 2118514 w 4814264"/>
              <a:gd name="connsiteY2" fmla="*/ 97650 h 3449003"/>
              <a:gd name="connsiteX3" fmla="*/ 4761170 w 4814264"/>
              <a:gd name="connsiteY3" fmla="*/ 104461 h 3449003"/>
              <a:gd name="connsiteX4" fmla="*/ 4814264 w 4814264"/>
              <a:gd name="connsiteY4" fmla="*/ 377824 h 3449003"/>
              <a:gd name="connsiteX5" fmla="*/ 4722112 w 4814264"/>
              <a:gd name="connsiteY5" fmla="*/ 698079 h 3449003"/>
              <a:gd name="connsiteX6" fmla="*/ 4703436 w 4814264"/>
              <a:gd name="connsiteY6" fmla="*/ 954489 h 3449003"/>
              <a:gd name="connsiteX7" fmla="*/ 4679859 w 4814264"/>
              <a:gd name="connsiteY7" fmla="*/ 1203294 h 3449003"/>
              <a:gd name="connsiteX8" fmla="*/ 4668389 w 4814264"/>
              <a:gd name="connsiteY8" fmla="*/ 1445840 h 3449003"/>
              <a:gd name="connsiteX9" fmla="*/ 4637603 w 4814264"/>
              <a:gd name="connsiteY9" fmla="*/ 1741645 h 3449003"/>
              <a:gd name="connsiteX10" fmla="*/ 4629783 w 4814264"/>
              <a:gd name="connsiteY10" fmla="*/ 2007570 h 3449003"/>
              <a:gd name="connsiteX11" fmla="*/ 4565773 w 4814264"/>
              <a:gd name="connsiteY11" fmla="*/ 2244763 h 3449003"/>
              <a:gd name="connsiteX12" fmla="*/ 4592883 w 4814264"/>
              <a:gd name="connsiteY12" fmla="*/ 2510212 h 3449003"/>
              <a:gd name="connsiteX13" fmla="*/ 4547858 w 4814264"/>
              <a:gd name="connsiteY13" fmla="*/ 2765467 h 3449003"/>
              <a:gd name="connsiteX14" fmla="*/ 4523323 w 4814264"/>
              <a:gd name="connsiteY14" fmla="*/ 3068439 h 3449003"/>
              <a:gd name="connsiteX15" fmla="*/ 4596644 w 4814264"/>
              <a:gd name="connsiteY15" fmla="*/ 3339017 h 3449003"/>
              <a:gd name="connsiteX16" fmla="*/ 2841705 w 4814264"/>
              <a:gd name="connsiteY16" fmla="*/ 3365817 h 3449003"/>
              <a:gd name="connsiteX17" fmla="*/ 253179 w 4814264"/>
              <a:gd name="connsiteY17" fmla="*/ 3267210 h 3449003"/>
              <a:gd name="connsiteX0" fmla="*/ 257732 w 4818817"/>
              <a:gd name="connsiteY0" fmla="*/ 3342599 h 3524392"/>
              <a:gd name="connsiteX1" fmla="*/ 198237 w 4818817"/>
              <a:gd name="connsiteY1" fmla="*/ 265256 h 3524392"/>
              <a:gd name="connsiteX2" fmla="*/ 2123067 w 4818817"/>
              <a:gd name="connsiteY2" fmla="*/ 153483 h 3524392"/>
              <a:gd name="connsiteX3" fmla="*/ 4765723 w 4818817"/>
              <a:gd name="connsiteY3" fmla="*/ 179850 h 3524392"/>
              <a:gd name="connsiteX4" fmla="*/ 4818817 w 4818817"/>
              <a:gd name="connsiteY4" fmla="*/ 453213 h 3524392"/>
              <a:gd name="connsiteX5" fmla="*/ 4726665 w 4818817"/>
              <a:gd name="connsiteY5" fmla="*/ 773468 h 3524392"/>
              <a:gd name="connsiteX6" fmla="*/ 4707989 w 4818817"/>
              <a:gd name="connsiteY6" fmla="*/ 1029878 h 3524392"/>
              <a:gd name="connsiteX7" fmla="*/ 4684412 w 4818817"/>
              <a:gd name="connsiteY7" fmla="*/ 1278683 h 3524392"/>
              <a:gd name="connsiteX8" fmla="*/ 4672942 w 4818817"/>
              <a:gd name="connsiteY8" fmla="*/ 1521229 h 3524392"/>
              <a:gd name="connsiteX9" fmla="*/ 4642156 w 4818817"/>
              <a:gd name="connsiteY9" fmla="*/ 1817034 h 3524392"/>
              <a:gd name="connsiteX10" fmla="*/ 4634336 w 4818817"/>
              <a:gd name="connsiteY10" fmla="*/ 2082959 h 3524392"/>
              <a:gd name="connsiteX11" fmla="*/ 4570326 w 4818817"/>
              <a:gd name="connsiteY11" fmla="*/ 2320152 h 3524392"/>
              <a:gd name="connsiteX12" fmla="*/ 4597436 w 4818817"/>
              <a:gd name="connsiteY12" fmla="*/ 2585601 h 3524392"/>
              <a:gd name="connsiteX13" fmla="*/ 4552411 w 4818817"/>
              <a:gd name="connsiteY13" fmla="*/ 2840856 h 3524392"/>
              <a:gd name="connsiteX14" fmla="*/ 4527876 w 4818817"/>
              <a:gd name="connsiteY14" fmla="*/ 3143828 h 3524392"/>
              <a:gd name="connsiteX15" fmla="*/ 4601197 w 4818817"/>
              <a:gd name="connsiteY15" fmla="*/ 3414406 h 3524392"/>
              <a:gd name="connsiteX16" fmla="*/ 2846258 w 4818817"/>
              <a:gd name="connsiteY16" fmla="*/ 3441206 h 3524392"/>
              <a:gd name="connsiteX17" fmla="*/ 257732 w 4818817"/>
              <a:gd name="connsiteY17" fmla="*/ 3342599 h 3524392"/>
              <a:gd name="connsiteX0" fmla="*/ 290296 w 4851381"/>
              <a:gd name="connsiteY0" fmla="*/ 3273054 h 3454847"/>
              <a:gd name="connsiteX1" fmla="*/ 230801 w 4851381"/>
              <a:gd name="connsiteY1" fmla="*/ 195711 h 3454847"/>
              <a:gd name="connsiteX2" fmla="*/ 2155631 w 4851381"/>
              <a:gd name="connsiteY2" fmla="*/ 83938 h 3454847"/>
              <a:gd name="connsiteX3" fmla="*/ 4798287 w 4851381"/>
              <a:gd name="connsiteY3" fmla="*/ 110305 h 3454847"/>
              <a:gd name="connsiteX4" fmla="*/ 4851381 w 4851381"/>
              <a:gd name="connsiteY4" fmla="*/ 383668 h 3454847"/>
              <a:gd name="connsiteX5" fmla="*/ 4759229 w 4851381"/>
              <a:gd name="connsiteY5" fmla="*/ 703923 h 3454847"/>
              <a:gd name="connsiteX6" fmla="*/ 4740553 w 4851381"/>
              <a:gd name="connsiteY6" fmla="*/ 960333 h 3454847"/>
              <a:gd name="connsiteX7" fmla="*/ 4716976 w 4851381"/>
              <a:gd name="connsiteY7" fmla="*/ 1209138 h 3454847"/>
              <a:gd name="connsiteX8" fmla="*/ 4705506 w 4851381"/>
              <a:gd name="connsiteY8" fmla="*/ 1451684 h 3454847"/>
              <a:gd name="connsiteX9" fmla="*/ 4674720 w 4851381"/>
              <a:gd name="connsiteY9" fmla="*/ 1747489 h 3454847"/>
              <a:gd name="connsiteX10" fmla="*/ 4666900 w 4851381"/>
              <a:gd name="connsiteY10" fmla="*/ 2013414 h 3454847"/>
              <a:gd name="connsiteX11" fmla="*/ 4602890 w 4851381"/>
              <a:gd name="connsiteY11" fmla="*/ 2250607 h 3454847"/>
              <a:gd name="connsiteX12" fmla="*/ 4630000 w 4851381"/>
              <a:gd name="connsiteY12" fmla="*/ 2516056 h 3454847"/>
              <a:gd name="connsiteX13" fmla="*/ 4584975 w 4851381"/>
              <a:gd name="connsiteY13" fmla="*/ 2771311 h 3454847"/>
              <a:gd name="connsiteX14" fmla="*/ 4560440 w 4851381"/>
              <a:gd name="connsiteY14" fmla="*/ 3074283 h 3454847"/>
              <a:gd name="connsiteX15" fmla="*/ 4633761 w 4851381"/>
              <a:gd name="connsiteY15" fmla="*/ 3344861 h 3454847"/>
              <a:gd name="connsiteX16" fmla="*/ 2878822 w 4851381"/>
              <a:gd name="connsiteY16" fmla="*/ 3371661 h 3454847"/>
              <a:gd name="connsiteX17" fmla="*/ 290296 w 4851381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272852 w 4833937"/>
              <a:gd name="connsiteY0" fmla="*/ 3273054 h 3454847"/>
              <a:gd name="connsiteX1" fmla="*/ 213357 w 4833937"/>
              <a:gd name="connsiteY1" fmla="*/ 195711 h 3454847"/>
              <a:gd name="connsiteX2" fmla="*/ 2138187 w 4833937"/>
              <a:gd name="connsiteY2" fmla="*/ 83938 h 3454847"/>
              <a:gd name="connsiteX3" fmla="*/ 4780843 w 4833937"/>
              <a:gd name="connsiteY3" fmla="*/ 110305 h 3454847"/>
              <a:gd name="connsiteX4" fmla="*/ 4833937 w 4833937"/>
              <a:gd name="connsiteY4" fmla="*/ 383668 h 3454847"/>
              <a:gd name="connsiteX5" fmla="*/ 4741785 w 4833937"/>
              <a:gd name="connsiteY5" fmla="*/ 703923 h 3454847"/>
              <a:gd name="connsiteX6" fmla="*/ 4723109 w 4833937"/>
              <a:gd name="connsiteY6" fmla="*/ 960333 h 3454847"/>
              <a:gd name="connsiteX7" fmla="*/ 4699532 w 4833937"/>
              <a:gd name="connsiteY7" fmla="*/ 1209138 h 3454847"/>
              <a:gd name="connsiteX8" fmla="*/ 4688062 w 4833937"/>
              <a:gd name="connsiteY8" fmla="*/ 1451684 h 3454847"/>
              <a:gd name="connsiteX9" fmla="*/ 4657276 w 4833937"/>
              <a:gd name="connsiteY9" fmla="*/ 1747489 h 3454847"/>
              <a:gd name="connsiteX10" fmla="*/ 4649456 w 4833937"/>
              <a:gd name="connsiteY10" fmla="*/ 2013414 h 3454847"/>
              <a:gd name="connsiteX11" fmla="*/ 4585446 w 4833937"/>
              <a:gd name="connsiteY11" fmla="*/ 2250607 h 3454847"/>
              <a:gd name="connsiteX12" fmla="*/ 4612556 w 4833937"/>
              <a:gd name="connsiteY12" fmla="*/ 2516056 h 3454847"/>
              <a:gd name="connsiteX13" fmla="*/ 4567531 w 4833937"/>
              <a:gd name="connsiteY13" fmla="*/ 2771311 h 3454847"/>
              <a:gd name="connsiteX14" fmla="*/ 4542996 w 4833937"/>
              <a:gd name="connsiteY14" fmla="*/ 3074283 h 3454847"/>
              <a:gd name="connsiteX15" fmla="*/ 4616317 w 4833937"/>
              <a:gd name="connsiteY15" fmla="*/ 3344861 h 3454847"/>
              <a:gd name="connsiteX16" fmla="*/ 2861378 w 4833937"/>
              <a:gd name="connsiteY16" fmla="*/ 3371661 h 3454847"/>
              <a:gd name="connsiteX17" fmla="*/ 272852 w 4833937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41785 w 4813610"/>
              <a:gd name="connsiteY5" fmla="*/ 703923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13610" h="3454847">
                <a:moveTo>
                  <a:pt x="272852" y="3273054"/>
                </a:moveTo>
                <a:cubicBezTo>
                  <a:pt x="-16031" y="2924622"/>
                  <a:pt x="-133924" y="510630"/>
                  <a:pt x="213357" y="195711"/>
                </a:cubicBezTo>
                <a:cubicBezTo>
                  <a:pt x="483593" y="-76690"/>
                  <a:pt x="1376939" y="98172"/>
                  <a:pt x="2138187" y="83938"/>
                </a:cubicBezTo>
                <a:cubicBezTo>
                  <a:pt x="2899435" y="69704"/>
                  <a:pt x="4715536" y="-113173"/>
                  <a:pt x="4780843" y="110305"/>
                </a:cubicBezTo>
                <a:cubicBezTo>
                  <a:pt x="4729544" y="166069"/>
                  <a:pt x="4725947" y="306409"/>
                  <a:pt x="4813610" y="393446"/>
                </a:cubicBezTo>
                <a:cubicBezTo>
                  <a:pt x="4652868" y="435568"/>
                  <a:pt x="4665608" y="686057"/>
                  <a:pt x="4757031" y="708812"/>
                </a:cubicBezTo>
                <a:cubicBezTo>
                  <a:pt x="4704694" y="757137"/>
                  <a:pt x="4632921" y="825919"/>
                  <a:pt x="4723109" y="935887"/>
                </a:cubicBezTo>
                <a:cubicBezTo>
                  <a:pt x="4640408" y="987297"/>
                  <a:pt x="4640730" y="1152026"/>
                  <a:pt x="4730023" y="1194471"/>
                </a:cubicBezTo>
                <a:cubicBezTo>
                  <a:pt x="4636597" y="1248904"/>
                  <a:pt x="4633494" y="1393539"/>
                  <a:pt x="4688062" y="1451684"/>
                </a:cubicBezTo>
                <a:cubicBezTo>
                  <a:pt x="4656595" y="1471306"/>
                  <a:pt x="4505118" y="1609154"/>
                  <a:pt x="4657276" y="1747489"/>
                </a:cubicBezTo>
                <a:cubicBezTo>
                  <a:pt x="4565503" y="1801405"/>
                  <a:pt x="4584158" y="1988889"/>
                  <a:pt x="4649456" y="2013414"/>
                </a:cubicBezTo>
                <a:cubicBezTo>
                  <a:pt x="4536088" y="2056428"/>
                  <a:pt x="4543405" y="2199974"/>
                  <a:pt x="4585447" y="2265274"/>
                </a:cubicBezTo>
                <a:cubicBezTo>
                  <a:pt x="4519450" y="2322894"/>
                  <a:pt x="4510597" y="2474575"/>
                  <a:pt x="4592229" y="2516057"/>
                </a:cubicBezTo>
                <a:cubicBezTo>
                  <a:pt x="4526000" y="2550562"/>
                  <a:pt x="4472665" y="2701729"/>
                  <a:pt x="4567531" y="2766422"/>
                </a:cubicBezTo>
                <a:cubicBezTo>
                  <a:pt x="4456100" y="2793205"/>
                  <a:pt x="4447026" y="3046741"/>
                  <a:pt x="4542996" y="3093839"/>
                </a:cubicBezTo>
                <a:cubicBezTo>
                  <a:pt x="4471718" y="3159280"/>
                  <a:pt x="4524052" y="3316953"/>
                  <a:pt x="4616317" y="3344861"/>
                </a:cubicBezTo>
                <a:cubicBezTo>
                  <a:pt x="4029474" y="3423759"/>
                  <a:pt x="3585289" y="3383629"/>
                  <a:pt x="2861378" y="3371661"/>
                </a:cubicBezTo>
                <a:cubicBezTo>
                  <a:pt x="2137467" y="3359693"/>
                  <a:pt x="561735" y="3621486"/>
                  <a:pt x="272852" y="327305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 rtlCol="0">
            <a:normAutofit/>
          </a:bodyPr>
          <a:lstStyle>
            <a:lvl1pPr marL="45720" indent="0" algn="ctr" rtl="0">
              <a:lnSpc>
                <a:spcPct val="100000"/>
              </a:lnSpc>
              <a:buFontTx/>
              <a:buNone/>
              <a:defRPr sz="1400"/>
            </a:lvl1pPr>
          </a:lstStyle>
          <a:p>
            <a:pPr rtl="0"/>
            <a:r>
              <a:rPr lang="ru-RU" dirty="0"/>
              <a:t>Вставка рисунка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09600" y="594735"/>
            <a:ext cx="6400800" cy="914400"/>
          </a:xfrm>
        </p:spPr>
        <p:txBody>
          <a:bodyPr rtlCol="0" anchor="ctr">
            <a:normAutofit/>
          </a:bodyPr>
          <a:lstStyle>
            <a:lvl1pPr algn="l" rtl="0">
              <a:defRPr sz="22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4779220" cy="777795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800"/>
              </a:spcBef>
              <a:buNone/>
              <a:defRPr sz="1400"/>
            </a:lvl1pPr>
            <a:lvl2pPr marL="0" indent="0" algn="l" rtl="0">
              <a:buNone/>
              <a:defRPr sz="1400"/>
            </a:lvl2pPr>
            <a:lvl3pPr marL="0" indent="0" algn="l" rtl="0">
              <a:buNone/>
              <a:defRPr sz="1400"/>
            </a:lvl3pPr>
            <a:lvl4pPr marL="0" indent="0" algn="l" rtl="0">
              <a:buNone/>
              <a:defRPr sz="1400"/>
            </a:lvl4pPr>
            <a:lvl5pPr marL="0" indent="0" algn="l" rtl="0">
              <a:buNone/>
              <a:defRPr sz="1400"/>
            </a:lvl5pPr>
          </a:lstStyle>
          <a:p>
            <a:pPr lvl="0" rt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378330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 rtlCol="0"/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9245D8A4-F27F-4876-8703-506DCFF3482C}" type="datetime1">
              <a:rPr lang="ru-RU" smtClean="0"/>
              <a:pPr rtl="0"/>
              <a:t>12.09.2022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3812168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7"/>
          <p:cNvSpPr/>
          <p:nvPr/>
        </p:nvSpPr>
        <p:spPr>
          <a:xfrm>
            <a:off x="379091" y="4568283"/>
            <a:ext cx="11437021" cy="201000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415723"/>
              <a:gd name="connsiteX1" fmla="*/ 36938 w 10930189"/>
              <a:gd name="connsiteY1" fmla="*/ 1395703 h 2415723"/>
              <a:gd name="connsiteX2" fmla="*/ 4894496 w 10930189"/>
              <a:gd name="connsiteY2" fmla="*/ 1179540 h 2415723"/>
              <a:gd name="connsiteX3" fmla="*/ 8086441 w 10930189"/>
              <a:gd name="connsiteY3" fmla="*/ 3719 h 2415723"/>
              <a:gd name="connsiteX4" fmla="*/ 10830946 w 10930189"/>
              <a:gd name="connsiteY4" fmla="*/ 0 h 2415723"/>
              <a:gd name="connsiteX5" fmla="*/ 10845447 w 10930189"/>
              <a:gd name="connsiteY5" fmla="*/ 2130051 h 2415723"/>
              <a:gd name="connsiteX6" fmla="*/ 6079801 w 10930189"/>
              <a:gd name="connsiteY6" fmla="*/ 2175843 h 2415723"/>
              <a:gd name="connsiteX7" fmla="*/ 66634 w 10930189"/>
              <a:gd name="connsiteY7" fmla="*/ 2141768 h 2415723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14881 w 10878436"/>
              <a:gd name="connsiteY0" fmla="*/ 2141768 h 2298479"/>
              <a:gd name="connsiteX1" fmla="*/ 75784 w 10878436"/>
              <a:gd name="connsiteY1" fmla="*/ 670489 h 2298479"/>
              <a:gd name="connsiteX2" fmla="*/ 4842743 w 10878436"/>
              <a:gd name="connsiteY2" fmla="*/ 1179540 h 2298479"/>
              <a:gd name="connsiteX3" fmla="*/ 7108571 w 10878436"/>
              <a:gd name="connsiteY3" fmla="*/ 834036 h 2298479"/>
              <a:gd name="connsiteX4" fmla="*/ 10779193 w 10878436"/>
              <a:gd name="connsiteY4" fmla="*/ 0 h 2298479"/>
              <a:gd name="connsiteX5" fmla="*/ 10793694 w 10878436"/>
              <a:gd name="connsiteY5" fmla="*/ 2130051 h 2298479"/>
              <a:gd name="connsiteX6" fmla="*/ 6028048 w 10878436"/>
              <a:gd name="connsiteY6" fmla="*/ 2175843 h 2298479"/>
              <a:gd name="connsiteX7" fmla="*/ 14881 w 10878436"/>
              <a:gd name="connsiteY7" fmla="*/ 2141768 h 2298479"/>
              <a:gd name="connsiteX0" fmla="*/ 21363 w 10884918"/>
              <a:gd name="connsiteY0" fmla="*/ 2141768 h 2298479"/>
              <a:gd name="connsiteX1" fmla="*/ 31934 w 10884918"/>
              <a:gd name="connsiteY1" fmla="*/ 680999 h 2298479"/>
              <a:gd name="connsiteX2" fmla="*/ 4849225 w 10884918"/>
              <a:gd name="connsiteY2" fmla="*/ 1179540 h 2298479"/>
              <a:gd name="connsiteX3" fmla="*/ 7115053 w 10884918"/>
              <a:gd name="connsiteY3" fmla="*/ 834036 h 2298479"/>
              <a:gd name="connsiteX4" fmla="*/ 10785675 w 10884918"/>
              <a:gd name="connsiteY4" fmla="*/ 0 h 2298479"/>
              <a:gd name="connsiteX5" fmla="*/ 10800176 w 10884918"/>
              <a:gd name="connsiteY5" fmla="*/ 2130051 h 2298479"/>
              <a:gd name="connsiteX6" fmla="*/ 6034530 w 10884918"/>
              <a:gd name="connsiteY6" fmla="*/ 2175843 h 2298479"/>
              <a:gd name="connsiteX7" fmla="*/ 21363 w 10884918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99877 w 10963432"/>
              <a:gd name="connsiteY0" fmla="*/ 2141768 h 2298479"/>
              <a:gd name="connsiteX1" fmla="*/ 110448 w 10963432"/>
              <a:gd name="connsiteY1" fmla="*/ 680999 h 2298479"/>
              <a:gd name="connsiteX2" fmla="*/ 4927739 w 10963432"/>
              <a:gd name="connsiteY2" fmla="*/ 1179540 h 2298479"/>
              <a:gd name="connsiteX3" fmla="*/ 7193567 w 10963432"/>
              <a:gd name="connsiteY3" fmla="*/ 834036 h 2298479"/>
              <a:gd name="connsiteX4" fmla="*/ 10864189 w 10963432"/>
              <a:gd name="connsiteY4" fmla="*/ 0 h 2298479"/>
              <a:gd name="connsiteX5" fmla="*/ 10878690 w 10963432"/>
              <a:gd name="connsiteY5" fmla="*/ 2130051 h 2298479"/>
              <a:gd name="connsiteX6" fmla="*/ 6113044 w 10963432"/>
              <a:gd name="connsiteY6" fmla="*/ 2175843 h 2298479"/>
              <a:gd name="connsiteX7" fmla="*/ 99877 w 10963432"/>
              <a:gd name="connsiteY7" fmla="*/ 2141768 h 2298479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4035" h="2010008">
                <a:moveTo>
                  <a:pt x="99877" y="1836968"/>
                </a:moveTo>
                <a:cubicBezTo>
                  <a:pt x="-98458" y="1597076"/>
                  <a:pt x="49531" y="795196"/>
                  <a:pt x="110448" y="376199"/>
                </a:cubicBezTo>
                <a:cubicBezTo>
                  <a:pt x="56776" y="1049871"/>
                  <a:pt x="605739" y="1413096"/>
                  <a:pt x="1247557" y="1054751"/>
                </a:cubicBezTo>
                <a:cubicBezTo>
                  <a:pt x="1164587" y="1947136"/>
                  <a:pt x="4886342" y="2291885"/>
                  <a:pt x="4927739" y="874740"/>
                </a:cubicBezTo>
                <a:cubicBezTo>
                  <a:pt x="5247120" y="1945196"/>
                  <a:pt x="9111215" y="2018629"/>
                  <a:pt x="9146467" y="403111"/>
                </a:cubicBezTo>
                <a:cubicBezTo>
                  <a:pt x="9816563" y="1629426"/>
                  <a:pt x="10960981" y="922172"/>
                  <a:pt x="10833989" y="0"/>
                </a:cubicBezTo>
                <a:cubicBezTo>
                  <a:pt x="10909777" y="357480"/>
                  <a:pt x="11036112" y="1473611"/>
                  <a:pt x="10878690" y="1825251"/>
                </a:cubicBezTo>
                <a:cubicBezTo>
                  <a:pt x="10653370" y="2176471"/>
                  <a:pt x="7909513" y="1869090"/>
                  <a:pt x="6113044" y="1871043"/>
                </a:cubicBezTo>
                <a:cubicBezTo>
                  <a:pt x="4316575" y="1872996"/>
                  <a:pt x="420692" y="2204245"/>
                  <a:pt x="99877" y="18369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9" name="Полилиния 8"/>
          <p:cNvSpPr/>
          <p:nvPr/>
        </p:nvSpPr>
        <p:spPr>
          <a:xfrm flipH="1">
            <a:off x="407225" y="304128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524000" y="2495629"/>
            <a:ext cx="9144000" cy="2066846"/>
          </a:xfrm>
        </p:spPr>
        <p:txBody>
          <a:bodyPr rtlCol="0" anchor="b">
            <a:normAutofit/>
          </a:bodyPr>
          <a:lstStyle>
            <a:lvl1pPr algn="l" rtl="0">
              <a:defRPr sz="4400"/>
            </a:lvl1pPr>
          </a:lstStyle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524000" y="4589464"/>
            <a:ext cx="8229600" cy="863070"/>
          </a:xfrm>
        </p:spPr>
        <p:txBody>
          <a:bodyPr rtlCol="0">
            <a:normAutofit/>
          </a:bodyPr>
          <a:lstStyle>
            <a:lvl1pPr marL="0" indent="0" algn="l" rtl="0">
              <a:spcBef>
                <a:spcPts val="1200"/>
              </a:spcBef>
              <a:buNone/>
              <a:defRPr sz="2000">
                <a:solidFill>
                  <a:schemeClr val="tx1"/>
                </a:solidFill>
              </a:defRPr>
            </a:lvl1pPr>
            <a:lvl2pPr marL="457200" indent="0" algn="l" rtl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l" rtl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l" rtl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 rtl="0"/>
            <a:r>
              <a:rPr lang="ru-RU" dirty="0"/>
              <a:t>Образец текста</a:t>
            </a:r>
          </a:p>
        </p:txBody>
      </p:sp>
    </p:spTree>
    <p:extLst>
      <p:ext uri="{BB962C8B-B14F-4D97-AF65-F5344CB8AC3E}">
        <p14:creationId xmlns:p14="http://schemas.microsoft.com/office/powerpoint/2010/main" val="16283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олилиния 7"/>
          <p:cNvSpPr/>
          <p:nvPr userDrawn="1"/>
        </p:nvSpPr>
        <p:spPr>
          <a:xfrm>
            <a:off x="374068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7" name="Полилиния 6"/>
          <p:cNvSpPr/>
          <p:nvPr userDrawn="1"/>
        </p:nvSpPr>
        <p:spPr>
          <a:xfrm>
            <a:off x="317776" y="177044"/>
            <a:ext cx="11499072" cy="29379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864538" h="3097046">
                <a:moveTo>
                  <a:pt x="61276" y="1293446"/>
                </a:moveTo>
                <a:cubicBezTo>
                  <a:pt x="33911" y="939580"/>
                  <a:pt x="-79055" y="513479"/>
                  <a:pt x="95168" y="171935"/>
                </a:cubicBezTo>
                <a:cubicBezTo>
                  <a:pt x="269391" y="-169609"/>
                  <a:pt x="5087506" y="100950"/>
                  <a:pt x="7023775" y="113809"/>
                </a:cubicBezTo>
                <a:cubicBezTo>
                  <a:pt x="8960044" y="126668"/>
                  <a:pt x="11390011" y="-114358"/>
                  <a:pt x="11712783" y="249091"/>
                </a:cubicBezTo>
                <a:cubicBezTo>
                  <a:pt x="12035555" y="612540"/>
                  <a:pt x="11767699" y="2904741"/>
                  <a:pt x="11605134" y="3097046"/>
                </a:cubicBezTo>
                <a:cubicBezTo>
                  <a:pt x="11754270" y="2746572"/>
                  <a:pt x="11483732" y="2336950"/>
                  <a:pt x="11284101" y="2431405"/>
                </a:cubicBezTo>
                <a:cubicBezTo>
                  <a:pt x="11909381" y="1648517"/>
                  <a:pt x="10920897" y="323778"/>
                  <a:pt x="9963563" y="930220"/>
                </a:cubicBezTo>
                <a:cubicBezTo>
                  <a:pt x="9752665" y="80983"/>
                  <a:pt x="7330494" y="55002"/>
                  <a:pt x="7161992" y="559755"/>
                </a:cubicBezTo>
                <a:cubicBezTo>
                  <a:pt x="7021530" y="112506"/>
                  <a:pt x="1140916" y="-147564"/>
                  <a:pt x="802877" y="1121663"/>
                </a:cubicBezTo>
                <a:cubicBezTo>
                  <a:pt x="682856" y="870143"/>
                  <a:pt x="86130" y="941665"/>
                  <a:pt x="61276" y="12934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524000" y="575733"/>
            <a:ext cx="9144000" cy="12565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pPr rtl="0"/>
            <a:r>
              <a:rPr lang="ru-RU" dirty="0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524000" y="1943100"/>
            <a:ext cx="9144000" cy="37718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ru-RU" dirty="0"/>
              <a:t>Образец текста</a:t>
            </a:r>
          </a:p>
          <a:p>
            <a:pPr lvl="1" rtl="0"/>
            <a:r>
              <a:rPr lang="ru-RU" dirty="0"/>
              <a:t>Второй уровень</a:t>
            </a:r>
          </a:p>
          <a:p>
            <a:pPr lvl="2" rtl="0"/>
            <a:r>
              <a:rPr lang="ru-RU" dirty="0"/>
              <a:t>Третий уровень</a:t>
            </a:r>
          </a:p>
          <a:p>
            <a:pPr lvl="3" rtl="0"/>
            <a:r>
              <a:rPr lang="ru-RU" dirty="0"/>
              <a:t>Четвертый уровень</a:t>
            </a:r>
          </a:p>
          <a:p>
            <a:pPr lvl="4" rtl="0"/>
            <a:r>
              <a:rPr lang="ru-RU" dirty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153400" y="6124575"/>
            <a:ext cx="1206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rtl="0">
              <a:defRPr sz="800">
                <a:solidFill>
                  <a:schemeClr val="tx1"/>
                </a:solidFill>
              </a:defRPr>
            </a:lvl1pPr>
          </a:lstStyle>
          <a:p>
            <a:fld id="{24373F4E-CF01-47E1-A20E-0869513F2E7B}" type="datetime1">
              <a:rPr lang="ru-RU" smtClean="0"/>
              <a:pPr/>
              <a:t>12.09.2022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1524000" y="6124575"/>
            <a:ext cx="62738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rtl="0">
              <a:defRPr sz="800">
                <a:solidFill>
                  <a:schemeClr val="tx1"/>
                </a:solidFill>
              </a:defRPr>
            </a:lvl1pPr>
          </a:lstStyle>
          <a:p>
            <a:pPr rtl="0"/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9715500" y="6124575"/>
            <a:ext cx="952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rtl="0">
              <a:defRPr sz="800">
                <a:solidFill>
                  <a:schemeClr val="tx1"/>
                </a:solidFill>
              </a:defRPr>
            </a:lvl1pPr>
          </a:lstStyle>
          <a:p>
            <a:r>
              <a:rPr lang="ru-RU" dirty="0"/>
              <a:t>‹#›</a:t>
            </a:r>
          </a:p>
        </p:txBody>
      </p:sp>
    </p:spTree>
    <p:extLst>
      <p:ext uri="{BB962C8B-B14F-4D97-AF65-F5344CB8AC3E}">
        <p14:creationId xmlns:p14="http://schemas.microsoft.com/office/powerpoint/2010/main" val="30914600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50" r:id="rId8"/>
    <p:sldLayoutId id="2147483651" r:id="rId9"/>
    <p:sldLayoutId id="2147483652" r:id="rId10"/>
    <p:sldLayoutId id="2147483653" r:id="rId11"/>
    <p:sldLayoutId id="2147483654" r:id="rId12"/>
    <p:sldLayoutId id="2147483655" r:id="rId13"/>
    <p:sldLayoutId id="2147483656" r:id="rId14"/>
    <p:sldLayoutId id="2147483657" r:id="rId15"/>
    <p:sldLayoutId id="2147483658" r:id="rId16"/>
    <p:sldLayoutId id="2147483659" r:id="rId17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9436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7452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1488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697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orient="horz" pos="216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jpeg"/><Relationship Id="rId5" Type="http://schemas.openxmlformats.org/officeDocument/2006/relationships/image" Target="../media/image4.jpeg"/><Relationship Id="rId4" Type="http://schemas.openxmlformats.org/officeDocument/2006/relationships/image" Target="../media/image3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jpeg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/>
        <p:txBody>
          <a:bodyPr rtlCol="0">
            <a:noAutofit/>
          </a:bodyPr>
          <a:lstStyle/>
          <a:p>
            <a:pPr rtl="0"/>
            <a:r>
              <a:rPr lang="ru-RU" sz="1800" dirty="0">
                <a:solidFill>
                  <a:schemeClr val="tx2"/>
                </a:solidFill>
              </a:rPr>
              <a:t>МБУ «Центр </a:t>
            </a:r>
            <a:r>
              <a:rPr lang="ru-RU" sz="1800" dirty="0" err="1">
                <a:solidFill>
                  <a:schemeClr val="tx2"/>
                </a:solidFill>
              </a:rPr>
              <a:t>психолого-медико-социального</a:t>
            </a:r>
            <a:r>
              <a:rPr lang="ru-RU" sz="1800" dirty="0">
                <a:solidFill>
                  <a:schemeClr val="tx2"/>
                </a:solidFill>
              </a:rPr>
              <a:t> сопровождения </a:t>
            </a:r>
            <a:r>
              <a:rPr lang="ru-RU" sz="1800">
                <a:solidFill>
                  <a:schemeClr val="tx2"/>
                </a:solidFill>
              </a:rPr>
              <a:t>№85»</a:t>
            </a:r>
            <a:endParaRPr lang="ru-RU" sz="1800" dirty="0">
              <a:solidFill>
                <a:schemeClr val="tx2"/>
              </a:solidFill>
            </a:endParaRPr>
          </a:p>
        </p:txBody>
      </p:sp>
      <p:pic>
        <p:nvPicPr>
          <p:cNvPr id="6" name="Рисунок 5" descr="рп1.jpg"/>
          <p:cNvPicPr>
            <a:picLocks noGrp="1" noChangeAspect="1"/>
          </p:cNvPicPr>
          <p:nvPr>
            <p:ph type="pic" sz="quarter" idx="11"/>
          </p:nvPr>
        </p:nvPicPr>
        <p:blipFill>
          <a:blip r:embed="rId3" cstate="print"/>
          <a:srcRect t="6880" b="6880"/>
          <a:stretch>
            <a:fillRect/>
          </a:stretch>
        </p:blipFill>
        <p:spPr>
          <a:xfrm>
            <a:off x="2957780" y="1248939"/>
            <a:ext cx="3063879" cy="1981458"/>
          </a:xfrm>
        </p:spPr>
      </p:pic>
      <p:sp>
        <p:nvSpPr>
          <p:cNvPr id="10242" name="AutoShape 2" descr="https://4youngmama.ru/wp-content/uploads/a/1/0/a106631c03d4e3866f48cdb98d1420c7.jpe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244" name="AutoShape 4" descr="https://4youngmama.ru/wp-content/uploads/a/1/0/a106631c03d4e3866f48cdb98d1420c7.jpe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246" name="AutoShape 6" descr="https://4youngmama.ru/wp-content/uploads/a/1/0/a106631c03d4e3866f48cdb98d1420c7.jpeg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pic>
        <p:nvPicPr>
          <p:cNvPr id="10247" name="Picture 7" descr="D:\111\рп2.jpe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170069" y="1325834"/>
            <a:ext cx="3048000" cy="2033588"/>
          </a:xfrm>
          <a:prstGeom prst="rect">
            <a:avLst/>
          </a:prstGeom>
          <a:noFill/>
        </p:spPr>
      </p:pic>
      <p:pic>
        <p:nvPicPr>
          <p:cNvPr id="10248" name="Picture 8" descr="D:\111\рп3.jp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3018650" y="3260966"/>
            <a:ext cx="3003009" cy="1988320"/>
          </a:xfrm>
          <a:prstGeom prst="rect">
            <a:avLst/>
          </a:prstGeom>
          <a:noFill/>
        </p:spPr>
      </p:pic>
      <p:pic>
        <p:nvPicPr>
          <p:cNvPr id="10249" name="Picture 9" descr="D:\111\рп4.jpeg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063476" y="3338182"/>
            <a:ext cx="3131141" cy="1880589"/>
          </a:xfrm>
          <a:prstGeom prst="rect">
            <a:avLst/>
          </a:prstGeom>
          <a:noFill/>
        </p:spPr>
      </p:pic>
      <p:sp>
        <p:nvSpPr>
          <p:cNvPr id="13" name="Овал 12"/>
          <p:cNvSpPr/>
          <p:nvPr/>
        </p:nvSpPr>
        <p:spPr>
          <a:xfrm>
            <a:off x="4795023" y="1717289"/>
            <a:ext cx="2854714" cy="2765503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2000" b="1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Кабинет ранней помощи</a:t>
            </a:r>
          </a:p>
        </p:txBody>
      </p:sp>
    </p:spTree>
    <p:extLst>
      <p:ext uri="{BB962C8B-B14F-4D97-AF65-F5344CB8AC3E}">
        <p14:creationId xmlns:p14="http://schemas.microsoft.com/office/powerpoint/2010/main" val="503849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/>
        <p:txBody>
          <a:bodyPr rtlCol="0"/>
          <a:lstStyle/>
          <a:p>
            <a:pPr rtl="0"/>
            <a:endParaRPr lang="ru-RU" dirty="0"/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09600" y="573206"/>
            <a:ext cx="7756478" cy="1487606"/>
          </a:xfrm>
        </p:spPr>
        <p:txBody>
          <a:bodyPr rtlCol="0">
            <a:normAutofit fontScale="90000"/>
          </a:bodyPr>
          <a:lstStyle/>
          <a:p>
            <a:r>
              <a:rPr lang="ru-RU" sz="2400" dirty="0">
                <a:ea typeface="Times New Roman" panose="02020603050405020304" pitchFamily="18" charset="0"/>
              </a:rPr>
              <a:t>Важным условием успешной коррекционной работы с детьми младенческого и раннего возраста становится разработка педагогических и организационных условий включения родителей в реализацию программ коррекционно-развивающего обучения. </a:t>
            </a:r>
            <a:br>
              <a:rPr lang="ru-RU" sz="2400" dirty="0">
                <a:ea typeface="Times New Roman" panose="02020603050405020304" pitchFamily="18" charset="0"/>
              </a:rPr>
            </a:br>
            <a:endParaRPr lang="ru-RU" dirty="0"/>
          </a:p>
        </p:txBody>
      </p:sp>
      <p:sp>
        <p:nvSpPr>
          <p:cNvPr id="3" name="Рисунок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6" name="Рисунок 5"/>
          <p:cNvSpPr>
            <a:spLocks noGrp="1"/>
          </p:cNvSpPr>
          <p:nvPr>
            <p:ph type="pic" sz="quarter" idx="10"/>
          </p:nvPr>
        </p:nvSpPr>
        <p:spPr/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2E886C85-53B6-4EF1-A38A-2B7BC4CC885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00448">
            <a:off x="2110426" y="2288532"/>
            <a:ext cx="3382279" cy="253671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9" name="Объект 6">
            <a:extLst>
              <a:ext uri="{FF2B5EF4-FFF2-40B4-BE49-F238E27FC236}">
                <a16:creationId xmlns:a16="http://schemas.microsoft.com/office/drawing/2014/main" id="{C3869073-7C29-4064-941D-AFD7DC22DCB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3749">
            <a:off x="6342473" y="2760014"/>
            <a:ext cx="3517668" cy="263825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01792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 descr="IMG_20220910_154151.jpg"/>
          <p:cNvPicPr>
            <a:picLocks noGrp="1" noChangeAspect="1"/>
          </p:cNvPicPr>
          <p:nvPr>
            <p:ph type="pic" sz="quarter" idx="13"/>
          </p:nvPr>
        </p:nvPicPr>
        <p:blipFill>
          <a:blip r:embed="rId2" cstate="print"/>
          <a:srcRect l="31377" r="31377"/>
          <a:stretch>
            <a:fillRect/>
          </a:stretch>
        </p:blipFill>
        <p:spPr/>
      </p:pic>
      <p:pic>
        <p:nvPicPr>
          <p:cNvPr id="7" name="Рисунок 6" descr="IMG_20220910_154211.jpg"/>
          <p:cNvPicPr>
            <a:picLocks noGrp="1" noChangeAspect="1"/>
          </p:cNvPicPr>
          <p:nvPr>
            <p:ph type="pic" sz="quarter" idx="14"/>
          </p:nvPr>
        </p:nvPicPr>
        <p:blipFill>
          <a:blip r:embed="rId3" cstate="print"/>
          <a:srcRect l="30602" r="30602"/>
          <a:stretch>
            <a:fillRect/>
          </a:stretch>
        </p:blipFill>
        <p:spPr/>
      </p:pic>
      <p:sp>
        <p:nvSpPr>
          <p:cNvPr id="4" name="Заголовок 3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775046" cy="1280160"/>
          </a:xfrm>
        </p:spPr>
        <p:txBody>
          <a:bodyPr rtlCol="0">
            <a:normAutofit fontScale="90000"/>
          </a:bodyPr>
          <a:lstStyle/>
          <a:p>
            <a:r>
              <a:rPr lang="ru-RU" sz="2400" dirty="0">
                <a:ea typeface="Times New Roman" panose="02020603050405020304" pitchFamily="18" charset="0"/>
              </a:rPr>
              <a:t>Помощь оказывается по направлениям:</a:t>
            </a:r>
            <a:br>
              <a:rPr lang="ru-RU" sz="2400" dirty="0">
                <a:ea typeface="Calibri" panose="020F0502020204030204" pitchFamily="34" charset="0"/>
              </a:rPr>
            </a:b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341194" y="2536789"/>
            <a:ext cx="2811439" cy="2089802"/>
          </a:xfrm>
        </p:spPr>
        <p:txBody>
          <a:bodyPr rtlCol="0">
            <a:normAutofit/>
          </a:bodyPr>
          <a:lstStyle/>
          <a:p>
            <a:r>
              <a:rPr lang="ru-RU" sz="1800" b="1" dirty="0">
                <a:solidFill>
                  <a:schemeClr val="tx2"/>
                </a:solidFill>
                <a:ea typeface="Times New Roman" panose="02020603050405020304" pitchFamily="18" charset="0"/>
              </a:rPr>
              <a:t>1. Консультирование с целью повышение компетентности родителей в вопросах развития и воспитания ребенка</a:t>
            </a:r>
            <a:endParaRPr lang="ru-RU" sz="1800" b="1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6448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Рисунок 7" descr="IMG_20220910_154447.jpg"/>
          <p:cNvPicPr>
            <a:picLocks noGrp="1" noChangeAspect="1"/>
          </p:cNvPicPr>
          <p:nvPr>
            <p:ph type="pic" sz="quarter" idx="11"/>
          </p:nvPr>
        </p:nvPicPr>
        <p:blipFill>
          <a:blip r:embed="rId2" cstate="print"/>
          <a:srcRect l="30958" r="30958"/>
          <a:stretch>
            <a:fillRect/>
          </a:stretch>
        </p:blipFill>
        <p:spPr/>
      </p:pic>
      <p:pic>
        <p:nvPicPr>
          <p:cNvPr id="9" name="Рисунок 8" descr="IMG_20220910_154454.jpg"/>
          <p:cNvPicPr>
            <a:picLocks noGrp="1" noChangeAspect="1"/>
          </p:cNvPicPr>
          <p:nvPr>
            <p:ph type="pic" sz="quarter" idx="13"/>
          </p:nvPr>
        </p:nvPicPr>
        <p:blipFill>
          <a:blip r:embed="rId3" cstate="print"/>
          <a:srcRect l="31010" r="31010"/>
          <a:stretch>
            <a:fillRect/>
          </a:stretch>
        </p:blipFill>
        <p:spPr/>
      </p:pic>
      <p:pic>
        <p:nvPicPr>
          <p:cNvPr id="7" name="Рисунок 6" descr="IMG_20220910_154348.jpg"/>
          <p:cNvPicPr>
            <a:picLocks noGrp="1" noChangeAspect="1"/>
          </p:cNvPicPr>
          <p:nvPr>
            <p:ph type="pic" sz="quarter" idx="14"/>
          </p:nvPr>
        </p:nvPicPr>
        <p:blipFill>
          <a:blip r:embed="rId4" cstate="print"/>
          <a:srcRect l="30414" r="30414"/>
          <a:stretch>
            <a:fillRect/>
          </a:stretch>
        </p:blipFill>
        <p:spPr/>
      </p:pic>
      <p:sp>
        <p:nvSpPr>
          <p:cNvPr id="5" name="Заголовок 4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788694" cy="1280160"/>
          </a:xfrm>
        </p:spPr>
        <p:txBody>
          <a:bodyPr rtlCol="0">
            <a:normAutofit fontScale="90000"/>
          </a:bodyPr>
          <a:lstStyle/>
          <a:p>
            <a:r>
              <a:rPr lang="ru-RU" sz="2400" dirty="0">
                <a:ea typeface="Times New Roman" panose="02020603050405020304" pitchFamily="18" charset="0"/>
              </a:rPr>
              <a:t>Помощь оказывается по направлениям:</a:t>
            </a:r>
            <a:br>
              <a:rPr lang="ru-RU" sz="2400" dirty="0">
                <a:ea typeface="Calibri" panose="020F0502020204030204" pitchFamily="34" charset="0"/>
              </a:rPr>
            </a:br>
            <a:endParaRPr lang="ru-RU" dirty="0"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2"/>
          </p:nvPr>
        </p:nvSpPr>
        <p:spPr>
          <a:xfrm>
            <a:off x="3710342" y="5420123"/>
            <a:ext cx="6143341" cy="822960"/>
          </a:xfrm>
        </p:spPr>
        <p:txBody>
          <a:bodyPr rtlCol="0">
            <a:noAutofit/>
          </a:bodyPr>
          <a:lstStyle/>
          <a:p>
            <a:r>
              <a:rPr lang="ru-RU" sz="1800" b="1" dirty="0">
                <a:solidFill>
                  <a:schemeClr val="tx2"/>
                </a:solidFill>
              </a:rPr>
              <a:t>2. </a:t>
            </a:r>
            <a:r>
              <a:rPr lang="ru-RU" sz="1800" b="1" dirty="0">
                <a:solidFill>
                  <a:schemeClr val="tx2"/>
                </a:solidFill>
                <a:ea typeface="Times New Roman" panose="02020603050405020304" pitchFamily="18" charset="0"/>
              </a:rPr>
              <a:t>Коррекционно-развивающие занятия со специалистами сопровождения (индивидуальные и групповые) </a:t>
            </a:r>
            <a:endParaRPr lang="ru-RU" sz="1800" b="1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4276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Рисунок 10" descr="IMG_20220910_154233.jpg"/>
          <p:cNvPicPr>
            <a:picLocks noGrp="1" noChangeAspect="1"/>
          </p:cNvPicPr>
          <p:nvPr>
            <p:ph type="pic" sz="quarter" idx="17"/>
          </p:nvPr>
        </p:nvPicPr>
        <p:blipFill>
          <a:blip r:embed="rId2" cstate="print"/>
          <a:srcRect t="7317" b="7317"/>
          <a:stretch>
            <a:fillRect/>
          </a:stretch>
        </p:blipFill>
        <p:spPr/>
      </p:pic>
      <p:sp>
        <p:nvSpPr>
          <p:cNvPr id="4" name="Заголовок 3"/>
          <p:cNvSpPr>
            <a:spLocks noGrp="1"/>
          </p:cNvSpPr>
          <p:nvPr>
            <p:ph type="ctrTitle"/>
          </p:nvPr>
        </p:nvSpPr>
        <p:spPr/>
        <p:txBody>
          <a:bodyPr rtlCol="0">
            <a:normAutofit fontScale="90000"/>
          </a:bodyPr>
          <a:lstStyle/>
          <a:p>
            <a:r>
              <a:rPr lang="ru-RU" sz="2400" dirty="0">
                <a:ea typeface="Times New Roman" panose="02020603050405020304" pitchFamily="18" charset="0"/>
              </a:rPr>
              <a:t>Помощь оказывается по направлениям:</a:t>
            </a:r>
            <a:br>
              <a:rPr lang="ru-RU" sz="2400" dirty="0">
                <a:ea typeface="Calibri" panose="020F0502020204030204" pitchFamily="34" charset="0"/>
              </a:rPr>
            </a:b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500417" y="2366193"/>
            <a:ext cx="3200400" cy="2294517"/>
          </a:xfrm>
        </p:spPr>
        <p:txBody>
          <a:bodyPr rtlCol="0">
            <a:noAutofit/>
          </a:bodyPr>
          <a:lstStyle/>
          <a:p>
            <a:pPr lvl="0"/>
            <a:r>
              <a:rPr lang="ru-RU" sz="1800" b="1" dirty="0">
                <a:solidFill>
                  <a:schemeClr val="tx2"/>
                </a:solidFill>
              </a:rPr>
              <a:t>3. </a:t>
            </a:r>
            <a:r>
              <a:rPr lang="ru-RU" sz="1800" b="1" dirty="0">
                <a:solidFill>
                  <a:schemeClr val="tx2"/>
                </a:solidFill>
                <a:ea typeface="Times New Roman" panose="02020603050405020304" pitchFamily="18" charset="0"/>
              </a:rPr>
              <a:t>Обучение родителей развивающим играм с целью повышения качества взаимодействия и отношений ребенка с родителями (за 2021 год - 123 родителя).</a:t>
            </a:r>
            <a:endParaRPr lang="ru-RU" sz="1800" b="1" dirty="0">
              <a:solidFill>
                <a:schemeClr val="tx2"/>
              </a:solidFill>
              <a:ea typeface="Calibri" panose="020F0502020204030204" pitchFamily="34" charset="0"/>
            </a:endParaRPr>
          </a:p>
          <a:p>
            <a:pPr rtl="0"/>
            <a:endParaRPr lang="ru-RU" sz="1800" b="1" dirty="0">
              <a:solidFill>
                <a:schemeClr val="tx2"/>
              </a:solidFill>
            </a:endParaRPr>
          </a:p>
        </p:txBody>
      </p:sp>
      <p:pic>
        <p:nvPicPr>
          <p:cNvPr id="10" name="Рисунок 9" descr="IMG_20220910_154135.jpg"/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/>
          <a:srcRect t="7317" b="7317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679902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Рисунок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Рисунок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Заголовок 3"/>
          <p:cNvSpPr>
            <a:spLocks noGrp="1"/>
          </p:cNvSpPr>
          <p:nvPr>
            <p:ph type="ctrTitle"/>
          </p:nvPr>
        </p:nvSpPr>
        <p:spPr>
          <a:xfrm>
            <a:off x="609599" y="594734"/>
            <a:ext cx="7115033" cy="1097587"/>
          </a:xfrm>
        </p:spPr>
        <p:txBody>
          <a:bodyPr rtlCol="0">
            <a:normAutofit/>
          </a:bodyPr>
          <a:lstStyle/>
          <a:p>
            <a:r>
              <a:rPr lang="ru-RU" dirty="0">
                <a:solidFill>
                  <a:schemeClr val="tx2"/>
                </a:solidFill>
              </a:rPr>
              <a:t>Основные задачи организации работы по ранней помощи;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2"/>
          </p:nvPr>
        </p:nvSpPr>
        <p:spPr>
          <a:xfrm>
            <a:off x="285339" y="1528549"/>
            <a:ext cx="3522386" cy="4544705"/>
          </a:xfrm>
        </p:spPr>
        <p:txBody>
          <a:bodyPr rtlCol="0">
            <a:normAutofit/>
          </a:bodyPr>
          <a:lstStyle/>
          <a:p>
            <a:r>
              <a:rPr lang="ru-RU" sz="1800" b="1" dirty="0"/>
              <a:t> 1. С</a:t>
            </a:r>
            <a:r>
              <a:rPr lang="ru-RU" sz="1800" b="1" dirty="0">
                <a:solidFill>
                  <a:schemeClr val="tx2"/>
                </a:solidFill>
              </a:rPr>
              <a:t>воевременное </a:t>
            </a:r>
            <a:r>
              <a:rPr lang="ru-RU" sz="1900" b="1" dirty="0">
                <a:solidFill>
                  <a:schemeClr val="tx2"/>
                </a:solidFill>
              </a:rPr>
              <a:t>выявление пи предупреждение отклонений в развитии и поведении детей раннего возраста, </a:t>
            </a:r>
          </a:p>
          <a:p>
            <a:r>
              <a:rPr lang="ru-RU" sz="1900" b="1" dirty="0">
                <a:solidFill>
                  <a:schemeClr val="tx2"/>
                </a:solidFill>
              </a:rPr>
              <a:t>2. Проведение разъяснительной работы среди педагогов, родителей детей (законных представителей), </a:t>
            </a:r>
          </a:p>
          <a:p>
            <a:r>
              <a:rPr lang="ru-RU" sz="1900" b="1" dirty="0">
                <a:solidFill>
                  <a:schemeClr val="tx2"/>
                </a:solidFill>
              </a:rPr>
              <a:t>3. Обеспечение психологических условий для оптимального психического развития детей в семье и образовательном учреждении.</a:t>
            </a: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7D524020-0956-490C-829F-1F542E7189C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94022" y="2171394"/>
            <a:ext cx="3721900" cy="279142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3073" name="Picture 1"/>
          <p:cNvPicPr>
            <a:picLocks noChangeAspect="1" noChangeArrowheads="1"/>
          </p:cNvPicPr>
          <p:nvPr/>
        </p:nvPicPr>
        <p:blipFill>
          <a:blip r:embed="rId4" cstate="print"/>
          <a:srcRect r="9908"/>
          <a:stretch>
            <a:fillRect/>
          </a:stretch>
        </p:blipFill>
        <p:spPr bwMode="auto">
          <a:xfrm rot="5922320">
            <a:off x="7521862" y="1600078"/>
            <a:ext cx="4275225" cy="2669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1981671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531742" y="436728"/>
            <a:ext cx="4660258" cy="1310186"/>
          </a:xfrm>
        </p:spPr>
        <p:txBody>
          <a:bodyPr rtlCol="0">
            <a:normAutofit fontScale="90000"/>
          </a:bodyPr>
          <a:lstStyle/>
          <a:p>
            <a:r>
              <a:rPr lang="ru-RU" sz="2000" dirty="0">
                <a:solidFill>
                  <a:schemeClr val="tx2"/>
                </a:solidFill>
              </a:rPr>
              <a:t>Основные показатели эффективности деятельности по </a:t>
            </a:r>
            <a:r>
              <a:rPr lang="ru-RU" sz="2000" dirty="0" err="1">
                <a:solidFill>
                  <a:schemeClr val="tx2"/>
                </a:solidFill>
              </a:rPr>
              <a:t>психолого-едагогическому</a:t>
            </a:r>
            <a:r>
              <a:rPr lang="ru-RU" sz="2000" dirty="0">
                <a:solidFill>
                  <a:schemeClr val="tx2"/>
                </a:solidFill>
              </a:rPr>
              <a:t> сопровождению детей  раннего возраста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sz="half" idx="2"/>
          </p:nvPr>
        </p:nvSpPr>
        <p:spPr>
          <a:xfrm>
            <a:off x="7463506" y="1924334"/>
            <a:ext cx="4728493" cy="2934269"/>
          </a:xfrm>
        </p:spPr>
        <p:txBody>
          <a:bodyPr rtlCol="0">
            <a:noAutofit/>
          </a:bodyPr>
          <a:lstStyle/>
          <a:p>
            <a:r>
              <a:rPr lang="ru-RU" sz="1600" b="1" dirty="0">
                <a:solidFill>
                  <a:schemeClr val="tx2">
                    <a:lumMod val="50000"/>
                  </a:schemeClr>
                </a:solidFill>
              </a:rPr>
              <a:t>Все дети, в том числе дети с ОВЗ и дети с риском </a:t>
            </a:r>
            <a:r>
              <a:rPr lang="ru-RU" sz="1600" b="1" dirty="0" err="1">
                <a:solidFill>
                  <a:schemeClr val="tx2">
                    <a:lumMod val="50000"/>
                  </a:schemeClr>
                </a:solidFill>
              </a:rPr>
              <a:t>инвалидизации</a:t>
            </a:r>
            <a:r>
              <a:rPr lang="ru-RU" sz="1600" b="1" dirty="0">
                <a:solidFill>
                  <a:schemeClr val="tx2">
                    <a:lumMod val="50000"/>
                  </a:schemeClr>
                </a:solidFill>
              </a:rPr>
              <a:t> показали положительную динамику в развитии высших психических функций разной степени выраженности.</a:t>
            </a:r>
          </a:p>
          <a:p>
            <a:r>
              <a:rPr lang="ru-RU" sz="1600" b="1" dirty="0">
                <a:solidFill>
                  <a:schemeClr val="tx2">
                    <a:lumMod val="50000"/>
                  </a:schemeClr>
                </a:solidFill>
              </a:rPr>
              <a:t>Родители детей с ОВЗ понимают перспективу развития ребенка и актуальные задачи, стоящие перед ними.</a:t>
            </a:r>
          </a:p>
          <a:p>
            <a:r>
              <a:rPr lang="ru-RU" sz="1600" b="1" dirty="0">
                <a:solidFill>
                  <a:schemeClr val="tx2">
                    <a:lumMod val="50000"/>
                  </a:schemeClr>
                </a:solidFill>
              </a:rPr>
              <a:t>Наблюдается снижение негативных проявлений в процессе адаптации детей к условиям детского сада.</a:t>
            </a:r>
          </a:p>
          <a:p>
            <a:r>
              <a:rPr lang="ru-RU" sz="1600" b="1" dirty="0">
                <a:solidFill>
                  <a:schemeClr val="tx2">
                    <a:lumMod val="50000"/>
                  </a:schemeClr>
                </a:solidFill>
              </a:rPr>
              <a:t>Педагоги, специалисты психолого-педагогического сопровождения успешно реализуют практику коррекционно-развивающей работы.</a:t>
            </a:r>
          </a:p>
        </p:txBody>
      </p:sp>
      <p:sp>
        <p:nvSpPr>
          <p:cNvPr id="4" name="Рисунок 3"/>
          <p:cNvSpPr>
            <a:spLocks noGrp="1"/>
          </p:cNvSpPr>
          <p:nvPr>
            <p:ph type="pic" idx="1"/>
          </p:nvPr>
        </p:nvSpPr>
        <p:spPr/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42662D6C-4F09-46D7-8F99-9B27C9074D1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0361" y="1569491"/>
            <a:ext cx="6133177" cy="358936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821486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Эскиз животного, 16 x 9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4" id="{4197AEF0-D476-4248-A1C5-BEAEFFA619F9}" vid="{9CEAC9DC-1BF5-4283-8DC9-579FCF5CC0B3}"/>
    </a:ext>
  </a:extLst>
</a:theme>
</file>

<file path=ppt/theme/theme2.xml><?xml version="1.0" encoding="utf-8"?>
<a:theme xmlns:a="http://schemas.openxmlformats.org/drawingml/2006/main" name="Office Theme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C1D5F340F01F94FA2FD29A5E6DC872E" ma:contentTypeVersion="0" ma:contentTypeDescription="Create a new document." ma:contentTypeScope="" ma:versionID="f583bd66513a361a730282b6a794e352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6841151cf538834e171094e4faaf2d73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8ED6EA15-7B55-4A70-9B09-BF97244A262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844A5F4A-84D6-4E82-8964-8D1059F97D75}">
  <ds:schemaRefs>
    <ds:schemaRef ds:uri="http://schemas.microsoft.com/office/2006/metadata/properties"/>
    <ds:schemaRef ds:uri="http://schemas.microsoft.com/office/infopath/2007/PartnerControls"/>
  </ds:schemaRefs>
</ds:datastoreItem>
</file>

<file path=customXml/itemProps3.xml><?xml version="1.0" encoding="utf-8"?>
<ds:datastoreItem xmlns:ds="http://schemas.openxmlformats.org/officeDocument/2006/customXml" ds:itemID="{77DCD104-BCD1-4F7C-B4A2-92798AD0C6A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  <ds:schemaRef ds:uri="http://schemas.microsoft.com/office/infopath/2007/PartnerControl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257</Words>
  <Application>Microsoft Office PowerPoint</Application>
  <PresentationFormat>Широкоэкранный</PresentationFormat>
  <Paragraphs>21</Paragraphs>
  <Slides>7</Slides>
  <Notes>2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7</vt:i4>
      </vt:variant>
    </vt:vector>
  </HeadingPairs>
  <TitlesOfParts>
    <vt:vector size="13" baseType="lpstr">
      <vt:lpstr>Calibri</vt:lpstr>
      <vt:lpstr>Candara</vt:lpstr>
      <vt:lpstr>Segoe Script</vt:lpstr>
      <vt:lpstr>Times New Roman</vt:lpstr>
      <vt:lpstr>Wingdings</vt:lpstr>
      <vt:lpstr>Эскиз животного, 16 x 9</vt:lpstr>
      <vt:lpstr>МБУ «Центр психолого-медико-социального сопровождения №85»</vt:lpstr>
      <vt:lpstr>Важным условием успешной коррекционной работы с детьми младенческого и раннего возраста становится разработка педагогических и организационных условий включения родителей в реализацию программ коррекционно-развивающего обучения.  </vt:lpstr>
      <vt:lpstr>Помощь оказывается по направлениям: </vt:lpstr>
      <vt:lpstr>Помощь оказывается по направлениям: </vt:lpstr>
      <vt:lpstr>Помощь оказывается по направлениям: </vt:lpstr>
      <vt:lpstr>Основные задачи организации работы по ранней помощи;</vt:lpstr>
      <vt:lpstr>Основные показатели эффективности деятельности по психолого-едагогическому сопровождению детей  раннего возраста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/>
  <cp:lastModifiedBy/>
  <cp:revision>1</cp:revision>
  <dcterms:created xsi:type="dcterms:W3CDTF">2013-07-30T14:49:39Z</dcterms:created>
  <dcterms:modified xsi:type="dcterms:W3CDTF">2022-09-12T15:07:27Z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0x0101007C1D5F340F01F94FA2FD29A5E6DC872E</vt:lpwstr>
  </property>
</Properties>
</file>